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60" r:id="rId5"/>
    <p:sldId id="261" r:id="rId6"/>
    <p:sldId id="311" r:id="rId7"/>
    <p:sldId id="264" r:id="rId8"/>
    <p:sldId id="313" r:id="rId9"/>
    <p:sldId id="315" r:id="rId10"/>
    <p:sldId id="266" r:id="rId11"/>
    <p:sldId id="316" r:id="rId12"/>
    <p:sldId id="319" r:id="rId13"/>
    <p:sldId id="320" r:id="rId14"/>
    <p:sldId id="321" r:id="rId15"/>
    <p:sldId id="318" r:id="rId16"/>
    <p:sldId id="291" r:id="rId17"/>
  </p:sldIdLst>
  <p:sldSz cx="9144000" cy="5143500"/>
  <p:notesSz cx="6858000" cy="9144000"/>
  <p:embeddedFontLst>
    <p:embeddedFont>
      <p:font typeface="Alexandria Medium"/>
      <p:regular r:id="rId21"/>
    </p:embeddedFont>
    <p:embeddedFont>
      <p:font typeface="Albert Sans"/>
      <p:regular r:id="rId22"/>
    </p:embeddedFont>
  </p:embeddedFontLst>
  <p:custDataLst>
    <p:tags r:id="rId23"/>
  </p:custData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tags" Target="tags/tag1.xml"/><Relationship Id="rId22" Type="http://schemas.openxmlformats.org/officeDocument/2006/relationships/font" Target="fonts/font2.fntdata"/><Relationship Id="rId21" Type="http://schemas.openxmlformats.org/officeDocument/2006/relationships/font" Target="fonts/font1.fntdata"/><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86" name="Shape 186"/>
        <p:cNvGrpSpPr/>
        <p:nvPr/>
      </p:nvGrpSpPr>
      <p:grpSpPr>
        <a:xfrm>
          <a:off x="0" y="0"/>
          <a:ext cx="0" cy="0"/>
          <a:chOff x="0" y="0"/>
          <a:chExt cx="0" cy="0"/>
        </a:xfrm>
      </p:grpSpPr>
      <p:sp>
        <p:nvSpPr>
          <p:cNvPr id="187" name="Google Shape;187;g2558abb5fb3_0_0: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2558abb5fb3_0_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0" name="Shape 230"/>
        <p:cNvGrpSpPr/>
        <p:nvPr/>
      </p:nvGrpSpPr>
      <p:grpSpPr>
        <a:xfrm>
          <a:off x="0" y="0"/>
          <a:ext cx="0" cy="0"/>
          <a:chOff x="0" y="0"/>
          <a:chExt cx="0" cy="0"/>
        </a:xfrm>
      </p:grpSpPr>
      <p:sp>
        <p:nvSpPr>
          <p:cNvPr id="231" name="Google Shape;231;g2558abb5fb3_0_9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2558abb5fb3_0_9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8" name="Shape 238"/>
        <p:cNvGrpSpPr/>
        <p:nvPr/>
      </p:nvGrpSpPr>
      <p:grpSpPr>
        <a:xfrm>
          <a:off x="0" y="0"/>
          <a:ext cx="0" cy="0"/>
          <a:chOff x="0" y="0"/>
          <a:chExt cx="0" cy="0"/>
        </a:xfrm>
      </p:grpSpPr>
      <p:sp>
        <p:nvSpPr>
          <p:cNvPr id="239" name="Google Shape;239;g25685abcfce_0_0: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5685abcfce_0_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0" name="Shape 230"/>
        <p:cNvGrpSpPr/>
        <p:nvPr/>
      </p:nvGrpSpPr>
      <p:grpSpPr>
        <a:xfrm>
          <a:off x="0" y="0"/>
          <a:ext cx="0" cy="0"/>
          <a:chOff x="0" y="0"/>
          <a:chExt cx="0" cy="0"/>
        </a:xfrm>
      </p:grpSpPr>
      <p:sp>
        <p:nvSpPr>
          <p:cNvPr id="231" name="Google Shape;231;g2558abb5fb3_0_9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2558abb5fb3_0_9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259" name="Shape 259"/>
        <p:cNvGrpSpPr/>
        <p:nvPr/>
      </p:nvGrpSpPr>
      <p:grpSpPr>
        <a:xfrm>
          <a:off x="0" y="0"/>
          <a:ext cx="0" cy="0"/>
          <a:chOff x="0" y="0"/>
          <a:chExt cx="0" cy="0"/>
        </a:xfrm>
      </p:grpSpPr>
      <p:sp>
        <p:nvSpPr>
          <p:cNvPr id="260" name="Google Shape;260;g25703cb3a7b_0_6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25703cb3a7b_0_6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8" name="Shape 238"/>
        <p:cNvGrpSpPr/>
        <p:nvPr/>
      </p:nvGrpSpPr>
      <p:grpSpPr>
        <a:xfrm>
          <a:off x="0" y="0"/>
          <a:ext cx="0" cy="0"/>
          <a:chOff x="0" y="0"/>
          <a:chExt cx="0" cy="0"/>
        </a:xfrm>
      </p:grpSpPr>
      <p:sp>
        <p:nvSpPr>
          <p:cNvPr id="239" name="Google Shape;239;g25685abcfce_0_0: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25685abcfce_0_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0" name="Shape 230"/>
        <p:cNvGrpSpPr/>
        <p:nvPr/>
      </p:nvGrpSpPr>
      <p:grpSpPr>
        <a:xfrm>
          <a:off x="0" y="0"/>
          <a:ext cx="0" cy="0"/>
          <a:chOff x="0" y="0"/>
          <a:chExt cx="0" cy="0"/>
        </a:xfrm>
      </p:grpSpPr>
      <p:sp>
        <p:nvSpPr>
          <p:cNvPr id="231" name="Google Shape;231;g2558abb5fb3_0_9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2558abb5fb3_0_9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9" name="Shape 289"/>
        <p:cNvGrpSpPr/>
        <p:nvPr/>
      </p:nvGrpSpPr>
      <p:grpSpPr>
        <a:xfrm>
          <a:off x="0" y="0"/>
          <a:ext cx="0" cy="0"/>
          <a:chOff x="0" y="0"/>
          <a:chExt cx="0" cy="0"/>
        </a:xfrm>
      </p:grpSpPr>
      <p:sp>
        <p:nvSpPr>
          <p:cNvPr id="290" name="Google Shape;290;g25703cb3a7b_0_90: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25703cb3a7b_0_9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289" name="Shape 289"/>
        <p:cNvGrpSpPr/>
        <p:nvPr/>
      </p:nvGrpSpPr>
      <p:grpSpPr>
        <a:xfrm>
          <a:off x="0" y="0"/>
          <a:ext cx="0" cy="0"/>
          <a:chOff x="0" y="0"/>
          <a:chExt cx="0" cy="0"/>
        </a:xfrm>
      </p:grpSpPr>
      <p:sp>
        <p:nvSpPr>
          <p:cNvPr id="290" name="Google Shape;290;g25703cb3a7b_0_90: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25703cb3a7b_0_9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0" name="Shape 230"/>
        <p:cNvGrpSpPr/>
        <p:nvPr/>
      </p:nvGrpSpPr>
      <p:grpSpPr>
        <a:xfrm>
          <a:off x="0" y="0"/>
          <a:ext cx="0" cy="0"/>
          <a:chOff x="0" y="0"/>
          <a:chExt cx="0" cy="0"/>
        </a:xfrm>
      </p:grpSpPr>
      <p:sp>
        <p:nvSpPr>
          <p:cNvPr id="231" name="Google Shape;231;g2558abb5fb3_0_9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2558abb5fb3_0_9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259" name="Shape 259"/>
        <p:cNvGrpSpPr/>
        <p:nvPr/>
      </p:nvGrpSpPr>
      <p:grpSpPr>
        <a:xfrm>
          <a:off x="0" y="0"/>
          <a:ext cx="0" cy="0"/>
          <a:chOff x="0" y="0"/>
          <a:chExt cx="0" cy="0"/>
        </a:xfrm>
      </p:grpSpPr>
      <p:sp>
        <p:nvSpPr>
          <p:cNvPr id="260" name="Google Shape;260;g25703cb3a7b_0_6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25703cb3a7b_0_6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59" name="Shape 259"/>
        <p:cNvGrpSpPr/>
        <p:nvPr/>
      </p:nvGrpSpPr>
      <p:grpSpPr>
        <a:xfrm>
          <a:off x="0" y="0"/>
          <a:ext cx="0" cy="0"/>
          <a:chOff x="0" y="0"/>
          <a:chExt cx="0" cy="0"/>
        </a:xfrm>
      </p:grpSpPr>
      <p:sp>
        <p:nvSpPr>
          <p:cNvPr id="260" name="Google Shape;260;g25703cb3a7b_0_6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25703cb3a7b_0_6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653" name="Shape 653"/>
        <p:cNvGrpSpPr/>
        <p:nvPr/>
      </p:nvGrpSpPr>
      <p:grpSpPr>
        <a:xfrm>
          <a:off x="0" y="0"/>
          <a:ext cx="0" cy="0"/>
          <a:chOff x="0" y="0"/>
          <a:chExt cx="0" cy="0"/>
        </a:xfrm>
      </p:grpSpPr>
      <p:sp>
        <p:nvSpPr>
          <p:cNvPr id="654" name="Google Shape;654;g2572bee519d_0_984:notes"/>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5" name="Google Shape;655;g2572bee519d_0_98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 Id="rId3" Type="http://schemas.openxmlformats.org/officeDocument/2006/relationships/hyperlink" Target="https://bit.ly/3A1uf1Q"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bg>
      <p:bgPr>
        <a:solidFill>
          <a:schemeClr val="lt1"/>
        </a:solidFill>
        <a:effectLst/>
      </p:bgPr>
    </p:bg>
    <p:spTree>
      <p:nvGrpSpPr>
        <p:cNvPr id="8" name="Shape 8"/>
        <p:cNvGrpSpPr/>
        <p:nvPr/>
      </p:nvGrpSpPr>
      <p:grpSpPr>
        <a:xfrm>
          <a:off x="0" y="0"/>
          <a:ext cx="0" cy="0"/>
          <a:chOff x="0" y="0"/>
          <a:chExt cx="0" cy="0"/>
        </a:xfrm>
      </p:grpSpPr>
      <p:pic>
        <p:nvPicPr>
          <p:cNvPr id="9" name="Google Shape;9;p2"/>
          <p:cNvPicPr preferRelativeResize="0"/>
          <p:nvPr/>
        </p:nvPicPr>
        <p:blipFill rotWithShape="1">
          <a:blip r:embed="rId2"/>
          <a:srcRect l="-55210" t="50562" r="55209" b="-6811"/>
          <a:stretch>
            <a:fillRect/>
          </a:stretch>
        </p:blipFill>
        <p:spPr>
          <a:xfrm rot="10800000">
            <a:off x="0" y="0"/>
            <a:ext cx="9144000" cy="5143500"/>
          </a:xfrm>
          <a:prstGeom prst="rect">
            <a:avLst/>
          </a:prstGeom>
          <a:noFill/>
          <a:ln>
            <a:noFill/>
          </a:ln>
        </p:spPr>
      </p:pic>
      <p:pic>
        <p:nvPicPr>
          <p:cNvPr id="10" name="Google Shape;10;p2"/>
          <p:cNvPicPr preferRelativeResize="0"/>
          <p:nvPr/>
        </p:nvPicPr>
        <p:blipFill rotWithShape="1">
          <a:blip r:embed="rId2"/>
          <a:srcRect l="-19689" t="41478" r="19690" b="2272"/>
          <a:stretch>
            <a:fillRect/>
          </a:stretch>
        </p:blipFill>
        <p:spPr>
          <a:xfrm>
            <a:off x="0" y="0"/>
            <a:ext cx="9144000" cy="5143500"/>
          </a:xfrm>
          <a:prstGeom prst="rect">
            <a:avLst/>
          </a:prstGeom>
          <a:noFill/>
          <a:ln>
            <a:noFill/>
          </a:ln>
        </p:spPr>
      </p:pic>
      <p:sp>
        <p:nvSpPr>
          <p:cNvPr id="11" name="Google Shape;11;p2"/>
          <p:cNvSpPr txBox="1"/>
          <p:nvPr>
            <p:ph type="ctrTitle"/>
          </p:nvPr>
        </p:nvSpPr>
        <p:spPr>
          <a:xfrm>
            <a:off x="711750" y="1958600"/>
            <a:ext cx="4280100" cy="2649900"/>
          </a:xfrm>
          <a:prstGeom prst="rect">
            <a:avLst/>
          </a:prstGeom>
        </p:spPr>
        <p:txBody>
          <a:bodyPr spcFirstLastPara="1" wrap="square" lIns="91425" tIns="91425" rIns="91425" bIns="91425" anchor="t" anchorCtr="0">
            <a:noAutofit/>
          </a:bodyPr>
          <a:lstStyle>
            <a:lvl1pPr lvl="0">
              <a:lnSpc>
                <a:spcPct val="90000"/>
              </a:lnSpc>
              <a:spcBef>
                <a:spcPts val="0"/>
              </a:spcBef>
              <a:spcAft>
                <a:spcPts val="0"/>
              </a:spcAft>
              <a:buSzPts val="5200"/>
              <a:buNone/>
              <a:defRPr sz="9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2" name="Google Shape;12;p2"/>
          <p:cNvSpPr txBox="1"/>
          <p:nvPr>
            <p:ph type="subTitle" idx="1"/>
          </p:nvPr>
        </p:nvSpPr>
        <p:spPr>
          <a:xfrm>
            <a:off x="4572000" y="535000"/>
            <a:ext cx="3860400" cy="3882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sz="14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bg>
      <p:bgPr>
        <a:solidFill>
          <a:schemeClr val="lt1"/>
        </a:solidFill>
        <a:effectLst/>
      </p:bgPr>
    </p:bg>
    <p:spTree>
      <p:nvGrpSpPr>
        <p:cNvPr id="13" name="Shape 13"/>
        <p:cNvGrpSpPr/>
        <p:nvPr/>
      </p:nvGrpSpPr>
      <p:grpSpPr>
        <a:xfrm>
          <a:off x="0" y="0"/>
          <a:ext cx="0" cy="0"/>
          <a:chOff x="0" y="0"/>
          <a:chExt cx="0" cy="0"/>
        </a:xfrm>
      </p:grpSpPr>
      <p:pic>
        <p:nvPicPr>
          <p:cNvPr id="14" name="Google Shape;14;p3"/>
          <p:cNvPicPr preferRelativeResize="0"/>
          <p:nvPr/>
        </p:nvPicPr>
        <p:blipFill rotWithShape="1">
          <a:blip r:embed="rId2"/>
          <a:srcRect l="-55210" t="50562" r="55209" b="-6811"/>
          <a:stretch>
            <a:fillRect/>
          </a:stretch>
        </p:blipFill>
        <p:spPr>
          <a:xfrm flipH="1">
            <a:off x="0" y="0"/>
            <a:ext cx="9144000" cy="5143500"/>
          </a:xfrm>
          <a:prstGeom prst="rect">
            <a:avLst/>
          </a:prstGeom>
          <a:noFill/>
          <a:ln>
            <a:noFill/>
          </a:ln>
        </p:spPr>
      </p:pic>
      <p:pic>
        <p:nvPicPr>
          <p:cNvPr id="15" name="Google Shape;15;p3"/>
          <p:cNvPicPr preferRelativeResize="0"/>
          <p:nvPr/>
        </p:nvPicPr>
        <p:blipFill rotWithShape="1">
          <a:blip r:embed="rId3"/>
          <a:srcRect l="36283" t="30" r="-6" b="-40"/>
          <a:stretch>
            <a:fillRect/>
          </a:stretch>
        </p:blipFill>
        <p:spPr>
          <a:xfrm rot="10800000">
            <a:off x="5864950" y="-3275"/>
            <a:ext cx="3279050" cy="5146775"/>
          </a:xfrm>
          <a:prstGeom prst="rect">
            <a:avLst/>
          </a:prstGeom>
          <a:noFill/>
          <a:ln>
            <a:noFill/>
          </a:ln>
        </p:spPr>
      </p:pic>
      <p:sp>
        <p:nvSpPr>
          <p:cNvPr id="16" name="Google Shape;16;p3"/>
          <p:cNvSpPr txBox="1"/>
          <p:nvPr>
            <p:ph type="title"/>
          </p:nvPr>
        </p:nvSpPr>
        <p:spPr>
          <a:xfrm>
            <a:off x="715100" y="3328050"/>
            <a:ext cx="7708800" cy="12537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7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7" name="Google Shape;17;p3"/>
          <p:cNvSpPr txBox="1"/>
          <p:nvPr>
            <p:ph type="title" idx="2" hasCustomPrompt="1"/>
          </p:nvPr>
        </p:nvSpPr>
        <p:spPr>
          <a:xfrm>
            <a:off x="715100" y="2074250"/>
            <a:ext cx="7708800" cy="1253700"/>
          </a:xfrm>
          <a:prstGeom prst="rect">
            <a:avLst/>
          </a:prstGeom>
        </p:spPr>
        <p:txBody>
          <a:bodyPr spcFirstLastPara="1" wrap="square" lIns="91425" tIns="91425" rIns="91425" bIns="91425" anchor="b" anchorCtr="0">
            <a:noAutofit/>
          </a:bodyPr>
          <a:lstStyle>
            <a:lvl1pPr lvl="0" rtl="0">
              <a:spcBef>
                <a:spcPts val="0"/>
              </a:spcBef>
              <a:spcAft>
                <a:spcPts val="0"/>
              </a:spcAft>
              <a:buClr>
                <a:schemeClr val="lt2"/>
              </a:buClr>
              <a:buSzPts val="6000"/>
              <a:buNone/>
              <a:defRPr sz="7000">
                <a:solidFill>
                  <a:schemeClr val="lt2"/>
                </a:solidFill>
              </a:defRPr>
            </a:lvl1pPr>
            <a:lvl2pPr lvl="1" algn="ctr" rtl="0">
              <a:spcBef>
                <a:spcPts val="0"/>
              </a:spcBef>
              <a:spcAft>
                <a:spcPts val="0"/>
              </a:spcAft>
              <a:buClr>
                <a:schemeClr val="lt2"/>
              </a:buClr>
              <a:buSzPts val="6000"/>
              <a:buNone/>
              <a:defRPr sz="6000">
                <a:solidFill>
                  <a:schemeClr val="lt2"/>
                </a:solidFill>
              </a:defRPr>
            </a:lvl2pPr>
            <a:lvl3pPr lvl="2" algn="ctr" rtl="0">
              <a:spcBef>
                <a:spcPts val="0"/>
              </a:spcBef>
              <a:spcAft>
                <a:spcPts val="0"/>
              </a:spcAft>
              <a:buClr>
                <a:schemeClr val="lt2"/>
              </a:buClr>
              <a:buSzPts val="6000"/>
              <a:buNone/>
              <a:defRPr sz="6000">
                <a:solidFill>
                  <a:schemeClr val="lt2"/>
                </a:solidFill>
              </a:defRPr>
            </a:lvl3pPr>
            <a:lvl4pPr lvl="3" algn="ctr" rtl="0">
              <a:spcBef>
                <a:spcPts val="0"/>
              </a:spcBef>
              <a:spcAft>
                <a:spcPts val="0"/>
              </a:spcAft>
              <a:buClr>
                <a:schemeClr val="lt2"/>
              </a:buClr>
              <a:buSzPts val="6000"/>
              <a:buNone/>
              <a:defRPr sz="6000">
                <a:solidFill>
                  <a:schemeClr val="lt2"/>
                </a:solidFill>
              </a:defRPr>
            </a:lvl4pPr>
            <a:lvl5pPr lvl="4" algn="ctr" rtl="0">
              <a:spcBef>
                <a:spcPts val="0"/>
              </a:spcBef>
              <a:spcAft>
                <a:spcPts val="0"/>
              </a:spcAft>
              <a:buClr>
                <a:schemeClr val="lt2"/>
              </a:buClr>
              <a:buSzPts val="6000"/>
              <a:buNone/>
              <a:defRPr sz="6000">
                <a:solidFill>
                  <a:schemeClr val="lt2"/>
                </a:solidFill>
              </a:defRPr>
            </a:lvl5pPr>
            <a:lvl6pPr lvl="5" algn="ctr" rtl="0">
              <a:spcBef>
                <a:spcPts val="0"/>
              </a:spcBef>
              <a:spcAft>
                <a:spcPts val="0"/>
              </a:spcAft>
              <a:buClr>
                <a:schemeClr val="lt2"/>
              </a:buClr>
              <a:buSzPts val="6000"/>
              <a:buNone/>
              <a:defRPr sz="6000">
                <a:solidFill>
                  <a:schemeClr val="lt2"/>
                </a:solidFill>
              </a:defRPr>
            </a:lvl6pPr>
            <a:lvl7pPr lvl="6" algn="ctr" rtl="0">
              <a:spcBef>
                <a:spcPts val="0"/>
              </a:spcBef>
              <a:spcAft>
                <a:spcPts val="0"/>
              </a:spcAft>
              <a:buClr>
                <a:schemeClr val="lt2"/>
              </a:buClr>
              <a:buSzPts val="6000"/>
              <a:buNone/>
              <a:defRPr sz="6000">
                <a:solidFill>
                  <a:schemeClr val="lt2"/>
                </a:solidFill>
              </a:defRPr>
            </a:lvl7pPr>
            <a:lvl8pPr lvl="7" algn="ctr" rtl="0">
              <a:spcBef>
                <a:spcPts val="0"/>
              </a:spcBef>
              <a:spcAft>
                <a:spcPts val="0"/>
              </a:spcAft>
              <a:buClr>
                <a:schemeClr val="lt2"/>
              </a:buClr>
              <a:buSzPts val="6000"/>
              <a:buNone/>
              <a:defRPr sz="6000">
                <a:solidFill>
                  <a:schemeClr val="lt2"/>
                </a:solidFill>
              </a:defRPr>
            </a:lvl8pPr>
            <a:lvl9pPr lvl="8" algn="ctr" rtl="0">
              <a:spcBef>
                <a:spcPts val="0"/>
              </a:spcBef>
              <a:spcAft>
                <a:spcPts val="0"/>
              </a:spcAft>
              <a:buClr>
                <a:schemeClr val="lt2"/>
              </a:buClr>
              <a:buSzPts val="6000"/>
              <a:buNone/>
              <a:defRPr sz="6000">
                <a:solidFill>
                  <a:schemeClr val="lt2"/>
                </a:solidFill>
              </a:defRPr>
            </a:lvl9pPr>
          </a:lstStyle>
          <a:p>
            <a:r>
              <a:t>xx%</a:t>
            </a:r>
          </a:p>
        </p:txBody>
      </p:sp>
      <p:sp>
        <p:nvSpPr>
          <p:cNvPr id="18" name="Google Shape;18;p3"/>
          <p:cNvSpPr txBox="1"/>
          <p:nvPr>
            <p:ph type="subTitle" idx="1"/>
          </p:nvPr>
        </p:nvSpPr>
        <p:spPr>
          <a:xfrm>
            <a:off x="4572000" y="535000"/>
            <a:ext cx="3856800" cy="38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4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matchingName="Title and body">
  <p:cSld name="TITLE_AND_BODY">
    <p:bg>
      <p:bgPr>
        <a:solidFill>
          <a:schemeClr val="lt1"/>
        </a:solidFill>
        <a:effectLst/>
      </p:bgPr>
    </p:bg>
    <p:spTree>
      <p:nvGrpSpPr>
        <p:cNvPr id="19" name="Shape 19"/>
        <p:cNvGrpSpPr/>
        <p:nvPr/>
      </p:nvGrpSpPr>
      <p:grpSpPr>
        <a:xfrm>
          <a:off x="0" y="0"/>
          <a:ext cx="0" cy="0"/>
          <a:chOff x="0" y="0"/>
          <a:chExt cx="0" cy="0"/>
        </a:xfrm>
      </p:grpSpPr>
      <p:pic>
        <p:nvPicPr>
          <p:cNvPr id="20" name="Google Shape;20;p4"/>
          <p:cNvPicPr preferRelativeResize="0"/>
          <p:nvPr/>
        </p:nvPicPr>
        <p:blipFill rotWithShape="1">
          <a:blip r:embed="rId2"/>
          <a:srcRect l="174697" t="-83399" r="177064" b="41635"/>
          <a:stretch>
            <a:fillRect/>
          </a:stretch>
        </p:blipFill>
        <p:spPr>
          <a:xfrm>
            <a:off x="1325" y="-1637"/>
            <a:ext cx="9141450" cy="5146775"/>
          </a:xfrm>
          <a:prstGeom prst="rect">
            <a:avLst/>
          </a:prstGeom>
          <a:noFill/>
          <a:ln>
            <a:noFill/>
          </a:ln>
        </p:spPr>
      </p:pic>
      <p:sp>
        <p:nvSpPr>
          <p:cNvPr id="21" name="Google Shape;21;p4"/>
          <p:cNvSpPr txBox="1"/>
          <p:nvPr>
            <p:ph type="title"/>
          </p:nvPr>
        </p:nvSpPr>
        <p:spPr>
          <a:xfrm>
            <a:off x="715100" y="535000"/>
            <a:ext cx="3856800" cy="9489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22" name="Google Shape;22;p4"/>
          <p:cNvSpPr txBox="1"/>
          <p:nvPr>
            <p:ph type="body" idx="1"/>
          </p:nvPr>
        </p:nvSpPr>
        <p:spPr>
          <a:xfrm>
            <a:off x="715100" y="1636300"/>
            <a:ext cx="3856800" cy="18948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p:txBody>
      </p:sp>
      <p:sp>
        <p:nvSpPr>
          <p:cNvPr id="23" name="Google Shape;23;p4"/>
          <p:cNvSpPr/>
          <p:nvPr>
            <p:ph type="pic" idx="2"/>
          </p:nvPr>
        </p:nvSpPr>
        <p:spPr>
          <a:xfrm>
            <a:off x="5715175" y="75"/>
            <a:ext cx="3429000" cy="5143500"/>
          </a:xfrm>
          <a:prstGeom prst="rect">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matchingName="Title and two columns">
  <p:cSld name="TITLE_AND_TWO_COLUMNS">
    <p:bg>
      <p:bgPr>
        <a:solidFill>
          <a:schemeClr val="lt1"/>
        </a:solidFill>
        <a:effectLst/>
      </p:bgPr>
    </p:bg>
    <p:spTree>
      <p:nvGrpSpPr>
        <p:cNvPr id="24" name="Shape 24"/>
        <p:cNvGrpSpPr/>
        <p:nvPr/>
      </p:nvGrpSpPr>
      <p:grpSpPr>
        <a:xfrm>
          <a:off x="0" y="0"/>
          <a:ext cx="0" cy="0"/>
          <a:chOff x="0" y="0"/>
          <a:chExt cx="0" cy="0"/>
        </a:xfrm>
      </p:grpSpPr>
      <p:pic>
        <p:nvPicPr>
          <p:cNvPr id="25" name="Google Shape;25;p5"/>
          <p:cNvPicPr preferRelativeResize="0"/>
          <p:nvPr/>
        </p:nvPicPr>
        <p:blipFill rotWithShape="1">
          <a:blip r:embed="rId2"/>
          <a:srcRect l="-55210" t="50562" r="55209" b="-6811"/>
          <a:stretch>
            <a:fillRect/>
          </a:stretch>
        </p:blipFill>
        <p:spPr>
          <a:xfrm rot="10800000">
            <a:off x="0" y="0"/>
            <a:ext cx="9144000" cy="5143500"/>
          </a:xfrm>
          <a:prstGeom prst="rect">
            <a:avLst/>
          </a:prstGeom>
          <a:noFill/>
          <a:ln>
            <a:noFill/>
          </a:ln>
        </p:spPr>
      </p:pic>
      <p:sp>
        <p:nvSpPr>
          <p:cNvPr id="26" name="Google Shape;26;p5"/>
          <p:cNvSpPr txBox="1"/>
          <p:nvPr>
            <p:ph type="subTitle" idx="1"/>
          </p:nvPr>
        </p:nvSpPr>
        <p:spPr>
          <a:xfrm>
            <a:off x="1189750" y="1742900"/>
            <a:ext cx="2907600" cy="217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27" name="Google Shape;27;p5"/>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28" name="Google Shape;28;p5"/>
          <p:cNvSpPr txBox="1"/>
          <p:nvPr>
            <p:ph type="subTitle" idx="2"/>
          </p:nvPr>
        </p:nvSpPr>
        <p:spPr>
          <a:xfrm>
            <a:off x="5046650" y="1742900"/>
            <a:ext cx="2907600" cy="217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matchingName="Title only">
  <p:cSld name="TITLE_ONLY">
    <p:bg>
      <p:bgPr>
        <a:solidFill>
          <a:schemeClr val="lt1"/>
        </a:solidFill>
        <a:effectLst/>
      </p:bgPr>
    </p:bg>
    <p:spTree>
      <p:nvGrpSpPr>
        <p:cNvPr id="29" name="Shape 29"/>
        <p:cNvGrpSpPr/>
        <p:nvPr/>
      </p:nvGrpSpPr>
      <p:grpSpPr>
        <a:xfrm>
          <a:off x="0" y="0"/>
          <a:ext cx="0" cy="0"/>
          <a:chOff x="0" y="0"/>
          <a:chExt cx="0" cy="0"/>
        </a:xfrm>
      </p:grpSpPr>
      <p:pic>
        <p:nvPicPr>
          <p:cNvPr id="30" name="Google Shape;30;p6"/>
          <p:cNvPicPr preferRelativeResize="0"/>
          <p:nvPr/>
        </p:nvPicPr>
        <p:blipFill rotWithShape="1">
          <a:blip r:embed="rId2"/>
          <a:srcRect l="104756" t="-108210" r="280062" b="47851"/>
          <a:stretch>
            <a:fillRect/>
          </a:stretch>
        </p:blipFill>
        <p:spPr>
          <a:xfrm rot="10800000">
            <a:off x="1325" y="-1637"/>
            <a:ext cx="9141450" cy="5146775"/>
          </a:xfrm>
          <a:prstGeom prst="rect">
            <a:avLst/>
          </a:prstGeom>
          <a:noFill/>
          <a:ln>
            <a:noFill/>
          </a:ln>
        </p:spPr>
      </p:pic>
      <p:sp>
        <p:nvSpPr>
          <p:cNvPr id="31" name="Google Shape;31;p6"/>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lt1"/>
        </a:solidFill>
        <a:effectLst/>
      </p:bgPr>
    </p:bg>
    <p:spTree>
      <p:nvGrpSpPr>
        <p:cNvPr id="32" name="Shape 32"/>
        <p:cNvGrpSpPr/>
        <p:nvPr/>
      </p:nvGrpSpPr>
      <p:grpSpPr>
        <a:xfrm>
          <a:off x="0" y="0"/>
          <a:ext cx="0" cy="0"/>
          <a:chOff x="0" y="0"/>
          <a:chExt cx="0" cy="0"/>
        </a:xfrm>
      </p:grpSpPr>
      <p:pic>
        <p:nvPicPr>
          <p:cNvPr id="33" name="Google Shape;33;p7"/>
          <p:cNvPicPr preferRelativeResize="0"/>
          <p:nvPr/>
        </p:nvPicPr>
        <p:blipFill rotWithShape="1">
          <a:blip r:embed="rId2"/>
          <a:srcRect l="130683" t="-50527" r="175247" b="34585"/>
          <a:stretch>
            <a:fillRect/>
          </a:stretch>
        </p:blipFill>
        <p:spPr>
          <a:xfrm>
            <a:off x="1325" y="-1637"/>
            <a:ext cx="9141450" cy="5146775"/>
          </a:xfrm>
          <a:prstGeom prst="rect">
            <a:avLst/>
          </a:prstGeom>
          <a:noFill/>
          <a:ln>
            <a:noFill/>
          </a:ln>
        </p:spPr>
      </p:pic>
      <p:sp>
        <p:nvSpPr>
          <p:cNvPr id="34" name="Google Shape;34;p7"/>
          <p:cNvSpPr txBox="1"/>
          <p:nvPr>
            <p:ph type="title"/>
          </p:nvPr>
        </p:nvSpPr>
        <p:spPr>
          <a:xfrm>
            <a:off x="715100" y="535000"/>
            <a:ext cx="3856800" cy="9540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35" name="Google Shape;35;p7"/>
          <p:cNvSpPr txBox="1"/>
          <p:nvPr>
            <p:ph type="body" idx="1"/>
          </p:nvPr>
        </p:nvSpPr>
        <p:spPr>
          <a:xfrm>
            <a:off x="715100" y="1641400"/>
            <a:ext cx="3856800" cy="7263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p:txBody>
      </p:sp>
      <p:sp>
        <p:nvSpPr>
          <p:cNvPr id="36" name="Google Shape;36;p7"/>
          <p:cNvSpPr/>
          <p:nvPr>
            <p:ph type="pic" idx="2"/>
          </p:nvPr>
        </p:nvSpPr>
        <p:spPr>
          <a:xfrm>
            <a:off x="5714900" y="-75"/>
            <a:ext cx="3429000" cy="5143500"/>
          </a:xfrm>
          <a:prstGeom prst="rect">
            <a:avLst/>
          </a:prstGeom>
          <a:no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1"/>
        </a:solidFill>
        <a:effectLst/>
      </p:bgPr>
    </p:bg>
    <p:spTree>
      <p:nvGrpSpPr>
        <p:cNvPr id="37" name="Shape 37"/>
        <p:cNvGrpSpPr/>
        <p:nvPr/>
      </p:nvGrpSpPr>
      <p:grpSpPr>
        <a:xfrm>
          <a:off x="0" y="0"/>
          <a:ext cx="0" cy="0"/>
          <a:chOff x="0" y="0"/>
          <a:chExt cx="0" cy="0"/>
        </a:xfrm>
      </p:grpSpPr>
      <p:pic>
        <p:nvPicPr>
          <p:cNvPr id="38" name="Google Shape;38;p8"/>
          <p:cNvPicPr preferRelativeResize="0"/>
          <p:nvPr/>
        </p:nvPicPr>
        <p:blipFill rotWithShape="1">
          <a:blip r:embed="rId2"/>
          <a:srcRect l="-19689" t="41478" r="19690" b="2272"/>
          <a:stretch>
            <a:fillRect/>
          </a:stretch>
        </p:blipFill>
        <p:spPr>
          <a:xfrm>
            <a:off x="0" y="0"/>
            <a:ext cx="9144000" cy="5143500"/>
          </a:xfrm>
          <a:prstGeom prst="rect">
            <a:avLst/>
          </a:prstGeom>
          <a:noFill/>
          <a:ln>
            <a:noFill/>
          </a:ln>
        </p:spPr>
      </p:pic>
      <p:sp>
        <p:nvSpPr>
          <p:cNvPr id="39" name="Google Shape;39;p8"/>
          <p:cNvSpPr txBox="1"/>
          <p:nvPr>
            <p:ph type="title"/>
          </p:nvPr>
        </p:nvSpPr>
        <p:spPr>
          <a:xfrm>
            <a:off x="715100" y="535000"/>
            <a:ext cx="7713900" cy="2317200"/>
          </a:xfrm>
          <a:prstGeom prst="rect">
            <a:avLst/>
          </a:prstGeom>
        </p:spPr>
        <p:txBody>
          <a:bodyPr spcFirstLastPara="1" wrap="square" lIns="91425" tIns="91425" rIns="91425" bIns="91425" anchor="t" anchorCtr="0">
            <a:noAutofit/>
          </a:bodyPr>
          <a:lstStyle>
            <a:lvl1pPr lvl="0">
              <a:spcBef>
                <a:spcPts val="0"/>
              </a:spcBef>
              <a:spcAft>
                <a:spcPts val="0"/>
              </a:spcAft>
              <a:buSzPts val="6000"/>
              <a:buNone/>
              <a:defRPr sz="7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lt1"/>
        </a:solidFill>
        <a:effectLst/>
      </p:bgPr>
    </p:bg>
    <p:spTree>
      <p:nvGrpSpPr>
        <p:cNvPr id="40" name="Shape 40"/>
        <p:cNvGrpSpPr/>
        <p:nvPr/>
      </p:nvGrpSpPr>
      <p:grpSpPr>
        <a:xfrm>
          <a:off x="0" y="0"/>
          <a:ext cx="0" cy="0"/>
          <a:chOff x="0" y="0"/>
          <a:chExt cx="0" cy="0"/>
        </a:xfrm>
      </p:grpSpPr>
      <p:pic>
        <p:nvPicPr>
          <p:cNvPr id="41" name="Google Shape;41;p9"/>
          <p:cNvPicPr preferRelativeResize="0"/>
          <p:nvPr/>
        </p:nvPicPr>
        <p:blipFill rotWithShape="1">
          <a:blip r:embed="rId2"/>
          <a:srcRect l="7043" t="47434" r="-48486" b="-26994"/>
          <a:stretch>
            <a:fillRect/>
          </a:stretch>
        </p:blipFill>
        <p:spPr>
          <a:xfrm rot="10800000" flipH="1">
            <a:off x="-12" y="-2285"/>
            <a:ext cx="9144000" cy="5148070"/>
          </a:xfrm>
          <a:prstGeom prst="rect">
            <a:avLst/>
          </a:prstGeom>
          <a:noFill/>
          <a:ln>
            <a:noFill/>
          </a:ln>
        </p:spPr>
      </p:pic>
      <p:sp>
        <p:nvSpPr>
          <p:cNvPr id="42" name="Google Shape;42;p9"/>
          <p:cNvSpPr txBox="1"/>
          <p:nvPr>
            <p:ph type="title"/>
          </p:nvPr>
        </p:nvSpPr>
        <p:spPr>
          <a:xfrm>
            <a:off x="720000" y="535000"/>
            <a:ext cx="5925300" cy="12504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7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p:txBody>
      </p:sp>
      <p:sp>
        <p:nvSpPr>
          <p:cNvPr id="43" name="Google Shape;43;p9"/>
          <p:cNvSpPr txBox="1"/>
          <p:nvPr>
            <p:ph type="subTitle" idx="1"/>
          </p:nvPr>
        </p:nvSpPr>
        <p:spPr>
          <a:xfrm>
            <a:off x="4572000" y="3358100"/>
            <a:ext cx="3856800" cy="125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4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44" name="Shape 44"/>
        <p:cNvGrpSpPr/>
        <p:nvPr/>
      </p:nvGrpSpPr>
      <p:grpSpPr>
        <a:xfrm>
          <a:off x="0" y="0"/>
          <a:ext cx="0" cy="0"/>
          <a:chOff x="0" y="0"/>
          <a:chExt cx="0" cy="0"/>
        </a:xfrm>
      </p:grpSpPr>
      <p:sp>
        <p:nvSpPr>
          <p:cNvPr id="45" name="Google Shape;45;p10"/>
          <p:cNvSpPr/>
          <p:nvPr>
            <p:ph type="pic" idx="2"/>
          </p:nvPr>
        </p:nvSpPr>
        <p:spPr>
          <a:xfrm>
            <a:off x="0" y="0"/>
            <a:ext cx="9144000" cy="5143500"/>
          </a:xfrm>
          <a:prstGeom prst="rect">
            <a:avLst/>
          </a:prstGeom>
          <a:noFill/>
          <a:ln>
            <a:noFill/>
          </a:ln>
        </p:spPr>
      </p:sp>
      <p:sp>
        <p:nvSpPr>
          <p:cNvPr id="46" name="Google Shape;46;p10"/>
          <p:cNvSpPr txBox="1"/>
          <p:nvPr>
            <p:ph type="title"/>
          </p:nvPr>
        </p:nvSpPr>
        <p:spPr>
          <a:xfrm>
            <a:off x="715100" y="4059800"/>
            <a:ext cx="7713600" cy="54870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2500"/>
              <a:buNone/>
              <a:defRPr/>
            </a:lvl1pPr>
            <a:lvl2pPr lvl="1" algn="ctr" rtl="0">
              <a:spcBef>
                <a:spcPts val="0"/>
              </a:spcBef>
              <a:spcAft>
                <a:spcPts val="0"/>
              </a:spcAft>
              <a:buSzPts val="2500"/>
              <a:buNone/>
              <a:defRPr/>
            </a:lvl2pPr>
            <a:lvl3pPr lvl="2" algn="ctr" rtl="0">
              <a:spcBef>
                <a:spcPts val="0"/>
              </a:spcBef>
              <a:spcAft>
                <a:spcPts val="0"/>
              </a:spcAft>
              <a:buSzPts val="2500"/>
              <a:buNone/>
              <a:defRPr/>
            </a:lvl3pPr>
            <a:lvl4pPr lvl="3" algn="ctr" rtl="0">
              <a:spcBef>
                <a:spcPts val="0"/>
              </a:spcBef>
              <a:spcAft>
                <a:spcPts val="0"/>
              </a:spcAft>
              <a:buSzPts val="2500"/>
              <a:buNone/>
              <a:defRPr/>
            </a:lvl4pPr>
            <a:lvl5pPr lvl="4" algn="ctr" rtl="0">
              <a:spcBef>
                <a:spcPts val="0"/>
              </a:spcBef>
              <a:spcAft>
                <a:spcPts val="0"/>
              </a:spcAft>
              <a:buSzPts val="2500"/>
              <a:buNone/>
              <a:defRPr/>
            </a:lvl5pPr>
            <a:lvl6pPr lvl="5" algn="ctr" rtl="0">
              <a:spcBef>
                <a:spcPts val="0"/>
              </a:spcBef>
              <a:spcAft>
                <a:spcPts val="0"/>
              </a:spcAft>
              <a:buSzPts val="2500"/>
              <a:buNone/>
              <a:defRPr/>
            </a:lvl6pPr>
            <a:lvl7pPr lvl="6" algn="ctr" rtl="0">
              <a:spcBef>
                <a:spcPts val="0"/>
              </a:spcBef>
              <a:spcAft>
                <a:spcPts val="0"/>
              </a:spcAft>
              <a:buSzPts val="2500"/>
              <a:buNone/>
              <a:defRPr/>
            </a:lvl7pPr>
            <a:lvl8pPr lvl="7" algn="ctr" rtl="0">
              <a:spcBef>
                <a:spcPts val="0"/>
              </a:spcBef>
              <a:spcAft>
                <a:spcPts val="0"/>
              </a:spcAft>
              <a:buSzPts val="2500"/>
              <a:buNone/>
              <a:defRPr/>
            </a:lvl8pPr>
            <a:lvl9pPr lvl="8" algn="ctr" rtl="0">
              <a:spcBef>
                <a:spcPts val="0"/>
              </a:spcBef>
              <a:spcAft>
                <a:spcPts val="0"/>
              </a:spcAft>
              <a:buSzPts val="25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lt1"/>
        </a:solidFill>
        <a:effectLst/>
      </p:bgPr>
    </p:bg>
    <p:spTree>
      <p:nvGrpSpPr>
        <p:cNvPr id="47" name="Shape 47"/>
        <p:cNvGrpSpPr/>
        <p:nvPr/>
      </p:nvGrpSpPr>
      <p:grpSpPr>
        <a:xfrm>
          <a:off x="0" y="0"/>
          <a:ext cx="0" cy="0"/>
          <a:chOff x="0" y="0"/>
          <a:chExt cx="0" cy="0"/>
        </a:xfrm>
      </p:grpSpPr>
      <p:pic>
        <p:nvPicPr>
          <p:cNvPr id="48" name="Google Shape;48;p11"/>
          <p:cNvPicPr preferRelativeResize="0"/>
          <p:nvPr/>
        </p:nvPicPr>
        <p:blipFill rotWithShape="1">
          <a:blip r:embed="rId2"/>
          <a:srcRect l="-55210" t="50562" r="55209" b="-6811"/>
          <a:stretch>
            <a:fillRect/>
          </a:stretch>
        </p:blipFill>
        <p:spPr>
          <a:xfrm flipH="1">
            <a:off x="0" y="0"/>
            <a:ext cx="9144000" cy="5143500"/>
          </a:xfrm>
          <a:prstGeom prst="rect">
            <a:avLst/>
          </a:prstGeom>
          <a:noFill/>
          <a:ln>
            <a:noFill/>
          </a:ln>
        </p:spPr>
      </p:pic>
      <p:pic>
        <p:nvPicPr>
          <p:cNvPr id="49" name="Google Shape;49;p11"/>
          <p:cNvPicPr preferRelativeResize="0"/>
          <p:nvPr/>
        </p:nvPicPr>
        <p:blipFill rotWithShape="1">
          <a:blip r:embed="rId2"/>
          <a:srcRect l="-55210" t="50562" r="55209" b="-6811"/>
          <a:stretch>
            <a:fillRect/>
          </a:stretch>
        </p:blipFill>
        <p:spPr>
          <a:xfrm rot="10800000" flipH="1">
            <a:off x="0" y="0"/>
            <a:ext cx="9144000" cy="5143500"/>
          </a:xfrm>
          <a:prstGeom prst="rect">
            <a:avLst/>
          </a:prstGeom>
          <a:noFill/>
          <a:ln>
            <a:noFill/>
          </a:ln>
        </p:spPr>
      </p:pic>
      <p:sp>
        <p:nvSpPr>
          <p:cNvPr id="50" name="Google Shape;50;p11"/>
          <p:cNvSpPr txBox="1"/>
          <p:nvPr>
            <p:ph type="title" hasCustomPrompt="1"/>
          </p:nvPr>
        </p:nvSpPr>
        <p:spPr>
          <a:xfrm>
            <a:off x="715100" y="3068600"/>
            <a:ext cx="7713900" cy="1539900"/>
          </a:xfrm>
          <a:prstGeom prst="rect">
            <a:avLst/>
          </a:prstGeom>
        </p:spPr>
        <p:txBody>
          <a:bodyPr spcFirstLastPara="1" wrap="square" lIns="91425" tIns="91425" rIns="91425" bIns="91425" anchor="t" anchorCtr="0">
            <a:noAutofit/>
          </a:bodyPr>
          <a:lstStyle>
            <a:lvl1pPr lvl="0">
              <a:spcBef>
                <a:spcPts val="0"/>
              </a:spcBef>
              <a:spcAft>
                <a:spcPts val="0"/>
              </a:spcAft>
              <a:buSzPts val="9600"/>
              <a:buNone/>
              <a:defRPr sz="9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1" name="Google Shape;51;p11"/>
          <p:cNvSpPr txBox="1"/>
          <p:nvPr>
            <p:ph type="subTitle" idx="1"/>
          </p:nvPr>
        </p:nvSpPr>
        <p:spPr>
          <a:xfrm>
            <a:off x="4572000" y="535000"/>
            <a:ext cx="3856800" cy="38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4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52" name="Shape 52"/>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lt1"/>
        </a:solidFill>
        <a:effectLst/>
      </p:bgPr>
    </p:bg>
    <p:spTree>
      <p:nvGrpSpPr>
        <p:cNvPr id="53" name="Shape 53"/>
        <p:cNvGrpSpPr/>
        <p:nvPr/>
      </p:nvGrpSpPr>
      <p:grpSpPr>
        <a:xfrm>
          <a:off x="0" y="0"/>
          <a:ext cx="0" cy="0"/>
          <a:chOff x="0" y="0"/>
          <a:chExt cx="0" cy="0"/>
        </a:xfrm>
      </p:grpSpPr>
      <p:pic>
        <p:nvPicPr>
          <p:cNvPr id="54" name="Google Shape;54;p13"/>
          <p:cNvPicPr preferRelativeResize="0"/>
          <p:nvPr/>
        </p:nvPicPr>
        <p:blipFill rotWithShape="1">
          <a:blip r:embed="rId2"/>
          <a:srcRect l="-235242" t="44962" r="44460" b="-108521"/>
          <a:stretch>
            <a:fillRect/>
          </a:stretch>
        </p:blipFill>
        <p:spPr>
          <a:xfrm rot="10800000">
            <a:off x="-10150" y="0"/>
            <a:ext cx="9154150" cy="5148375"/>
          </a:xfrm>
          <a:prstGeom prst="rect">
            <a:avLst/>
          </a:prstGeom>
          <a:noFill/>
          <a:ln>
            <a:noFill/>
          </a:ln>
        </p:spPr>
      </p:pic>
      <p:sp>
        <p:nvSpPr>
          <p:cNvPr id="55" name="Google Shape;55;p13"/>
          <p:cNvSpPr txBox="1"/>
          <p:nvPr>
            <p:ph type="title" hasCustomPrompt="1"/>
          </p:nvPr>
        </p:nvSpPr>
        <p:spPr>
          <a:xfrm>
            <a:off x="1070650" y="1367325"/>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6" name="Google Shape;56;p13"/>
          <p:cNvSpPr txBox="1"/>
          <p:nvPr>
            <p:ph type="subTitle" idx="1"/>
          </p:nvPr>
        </p:nvSpPr>
        <p:spPr>
          <a:xfrm>
            <a:off x="1609075" y="1367325"/>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57" name="Google Shape;57;p13"/>
          <p:cNvSpPr txBox="1"/>
          <p:nvPr>
            <p:ph type="title" idx="2"/>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p:txBody>
      </p:sp>
      <p:sp>
        <p:nvSpPr>
          <p:cNvPr id="58" name="Google Shape;58;p13"/>
          <p:cNvSpPr txBox="1"/>
          <p:nvPr>
            <p:ph type="title" idx="3" hasCustomPrompt="1"/>
          </p:nvPr>
        </p:nvSpPr>
        <p:spPr>
          <a:xfrm>
            <a:off x="1070650" y="2103525"/>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9" name="Google Shape;59;p13"/>
          <p:cNvSpPr txBox="1"/>
          <p:nvPr>
            <p:ph type="subTitle" idx="4"/>
          </p:nvPr>
        </p:nvSpPr>
        <p:spPr>
          <a:xfrm>
            <a:off x="1609075" y="2103524"/>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60" name="Google Shape;60;p13"/>
          <p:cNvSpPr txBox="1"/>
          <p:nvPr>
            <p:ph type="title" idx="5" hasCustomPrompt="1"/>
          </p:nvPr>
        </p:nvSpPr>
        <p:spPr>
          <a:xfrm>
            <a:off x="1070650" y="2839750"/>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1" name="Google Shape;61;p13"/>
          <p:cNvSpPr txBox="1"/>
          <p:nvPr>
            <p:ph type="subTitle" idx="6"/>
          </p:nvPr>
        </p:nvSpPr>
        <p:spPr>
          <a:xfrm>
            <a:off x="1609075" y="2839748"/>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62" name="Google Shape;62;p13"/>
          <p:cNvSpPr txBox="1"/>
          <p:nvPr>
            <p:ph type="title" idx="7" hasCustomPrompt="1"/>
          </p:nvPr>
        </p:nvSpPr>
        <p:spPr>
          <a:xfrm>
            <a:off x="1070650" y="3575950"/>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3" name="Google Shape;63;p13"/>
          <p:cNvSpPr txBox="1"/>
          <p:nvPr>
            <p:ph type="subTitle" idx="8"/>
          </p:nvPr>
        </p:nvSpPr>
        <p:spPr>
          <a:xfrm>
            <a:off x="1609075" y="3575948"/>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64" name="Google Shape;64;p13"/>
          <p:cNvSpPr txBox="1"/>
          <p:nvPr>
            <p:ph type="title" idx="9" hasCustomPrompt="1"/>
          </p:nvPr>
        </p:nvSpPr>
        <p:spPr>
          <a:xfrm>
            <a:off x="4927449" y="1367325"/>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5" name="Google Shape;65;p13"/>
          <p:cNvSpPr txBox="1"/>
          <p:nvPr>
            <p:ph type="subTitle" idx="13"/>
          </p:nvPr>
        </p:nvSpPr>
        <p:spPr>
          <a:xfrm>
            <a:off x="5465950" y="1367325"/>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66" name="Google Shape;66;p13"/>
          <p:cNvSpPr txBox="1"/>
          <p:nvPr>
            <p:ph type="title" idx="14" hasCustomPrompt="1"/>
          </p:nvPr>
        </p:nvSpPr>
        <p:spPr>
          <a:xfrm>
            <a:off x="4927449" y="2103522"/>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7" name="Google Shape;67;p13"/>
          <p:cNvSpPr txBox="1"/>
          <p:nvPr>
            <p:ph type="subTitle" idx="15"/>
          </p:nvPr>
        </p:nvSpPr>
        <p:spPr>
          <a:xfrm>
            <a:off x="5465950" y="2103519"/>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68" name="Google Shape;68;p13"/>
          <p:cNvSpPr txBox="1"/>
          <p:nvPr>
            <p:ph type="title" idx="16" hasCustomPrompt="1"/>
          </p:nvPr>
        </p:nvSpPr>
        <p:spPr>
          <a:xfrm>
            <a:off x="4927449" y="2839728"/>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9" name="Google Shape;69;p13"/>
          <p:cNvSpPr txBox="1"/>
          <p:nvPr>
            <p:ph type="subTitle" idx="17"/>
          </p:nvPr>
        </p:nvSpPr>
        <p:spPr>
          <a:xfrm>
            <a:off x="5465950" y="2839721"/>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70" name="Google Shape;70;p13"/>
          <p:cNvSpPr txBox="1"/>
          <p:nvPr>
            <p:ph type="title" idx="18" hasCustomPrompt="1"/>
          </p:nvPr>
        </p:nvSpPr>
        <p:spPr>
          <a:xfrm>
            <a:off x="4927449" y="3575925"/>
            <a:ext cx="538500" cy="7362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71" name="Google Shape;71;p13"/>
          <p:cNvSpPr txBox="1"/>
          <p:nvPr>
            <p:ph type="subTitle" idx="19"/>
          </p:nvPr>
        </p:nvSpPr>
        <p:spPr>
          <a:xfrm>
            <a:off x="5465950" y="3575916"/>
            <a:ext cx="2607300" cy="7362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1_1">
    <p:bg>
      <p:bgPr>
        <a:solidFill>
          <a:schemeClr val="lt1"/>
        </a:solidFill>
        <a:effectLst/>
      </p:bgPr>
    </p:bg>
    <p:spTree>
      <p:nvGrpSpPr>
        <p:cNvPr id="72" name="Shape 72"/>
        <p:cNvGrpSpPr/>
        <p:nvPr/>
      </p:nvGrpSpPr>
      <p:grpSpPr>
        <a:xfrm>
          <a:off x="0" y="0"/>
          <a:ext cx="0" cy="0"/>
          <a:chOff x="0" y="0"/>
          <a:chExt cx="0" cy="0"/>
        </a:xfrm>
      </p:grpSpPr>
      <p:pic>
        <p:nvPicPr>
          <p:cNvPr id="73" name="Google Shape;73;p14"/>
          <p:cNvPicPr preferRelativeResize="0"/>
          <p:nvPr/>
        </p:nvPicPr>
        <p:blipFill rotWithShape="1">
          <a:blip r:embed="rId2"/>
          <a:srcRect l="-6643" t="13471" r="27548" b="-35825"/>
          <a:stretch>
            <a:fillRect/>
          </a:stretch>
        </p:blipFill>
        <p:spPr>
          <a:xfrm>
            <a:off x="5819050" y="0"/>
            <a:ext cx="3324950" cy="5143500"/>
          </a:xfrm>
          <a:prstGeom prst="rect">
            <a:avLst/>
          </a:prstGeom>
          <a:noFill/>
          <a:ln>
            <a:noFill/>
          </a:ln>
        </p:spPr>
      </p:pic>
      <p:pic>
        <p:nvPicPr>
          <p:cNvPr id="74" name="Google Shape;74;p14"/>
          <p:cNvPicPr preferRelativeResize="0"/>
          <p:nvPr/>
        </p:nvPicPr>
        <p:blipFill rotWithShape="1">
          <a:blip r:embed="rId2"/>
          <a:srcRect l="-235242" t="44962" r="44460" b="-108521"/>
          <a:stretch>
            <a:fillRect/>
          </a:stretch>
        </p:blipFill>
        <p:spPr>
          <a:xfrm rot="10800000">
            <a:off x="-10150" y="0"/>
            <a:ext cx="9154150" cy="5148375"/>
          </a:xfrm>
          <a:prstGeom prst="rect">
            <a:avLst/>
          </a:prstGeom>
          <a:noFill/>
          <a:ln>
            <a:noFill/>
          </a:ln>
        </p:spPr>
      </p:pic>
      <p:sp>
        <p:nvSpPr>
          <p:cNvPr id="75" name="Google Shape;75;p14"/>
          <p:cNvSpPr txBox="1"/>
          <p:nvPr>
            <p:ph type="subTitle" idx="1"/>
          </p:nvPr>
        </p:nvSpPr>
        <p:spPr>
          <a:xfrm>
            <a:off x="715100" y="1503175"/>
            <a:ext cx="5930100" cy="2005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None/>
              <a:defRPr sz="3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p:txBody>
      </p:sp>
      <p:sp>
        <p:nvSpPr>
          <p:cNvPr id="76" name="Google Shape;76;p14"/>
          <p:cNvSpPr txBox="1"/>
          <p:nvPr>
            <p:ph type="subTitle" idx="2"/>
          </p:nvPr>
        </p:nvSpPr>
        <p:spPr>
          <a:xfrm>
            <a:off x="715100" y="3965300"/>
            <a:ext cx="5930100" cy="4560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p:cSld name="CUSTOM">
    <p:bg>
      <p:bgPr>
        <a:solidFill>
          <a:schemeClr val="lt1"/>
        </a:solidFill>
        <a:effectLst/>
      </p:bgPr>
    </p:bg>
    <p:spTree>
      <p:nvGrpSpPr>
        <p:cNvPr id="77" name="Shape 77"/>
        <p:cNvGrpSpPr/>
        <p:nvPr/>
      </p:nvGrpSpPr>
      <p:grpSpPr>
        <a:xfrm>
          <a:off x="0" y="0"/>
          <a:ext cx="0" cy="0"/>
          <a:chOff x="0" y="0"/>
          <a:chExt cx="0" cy="0"/>
        </a:xfrm>
      </p:grpSpPr>
      <p:pic>
        <p:nvPicPr>
          <p:cNvPr id="78" name="Google Shape;78;p15"/>
          <p:cNvPicPr preferRelativeResize="0"/>
          <p:nvPr/>
        </p:nvPicPr>
        <p:blipFill rotWithShape="1">
          <a:blip r:embed="rId2"/>
          <a:srcRect l="-19689" t="41478" r="19690" b="2272"/>
          <a:stretch>
            <a:fillRect/>
          </a:stretch>
        </p:blipFill>
        <p:spPr>
          <a:xfrm rot="10800000" flipH="1">
            <a:off x="0" y="-2285"/>
            <a:ext cx="9144000" cy="5148070"/>
          </a:xfrm>
          <a:prstGeom prst="rect">
            <a:avLst/>
          </a:prstGeom>
          <a:noFill/>
          <a:ln>
            <a:noFill/>
          </a:ln>
        </p:spPr>
      </p:pic>
      <p:sp>
        <p:nvSpPr>
          <p:cNvPr id="79" name="Google Shape;79;p15"/>
          <p:cNvSpPr txBox="1"/>
          <p:nvPr>
            <p:ph type="title"/>
          </p:nvPr>
        </p:nvSpPr>
        <p:spPr>
          <a:xfrm>
            <a:off x="715100" y="2259575"/>
            <a:ext cx="4276800" cy="23172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70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80" name="Google Shape;80;p15"/>
          <p:cNvSpPr txBox="1"/>
          <p:nvPr>
            <p:ph type="body" idx="1"/>
          </p:nvPr>
        </p:nvSpPr>
        <p:spPr>
          <a:xfrm>
            <a:off x="4572000" y="535000"/>
            <a:ext cx="3856500" cy="8091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4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1">
  <p:cSld name="CUSTOM_2">
    <p:bg>
      <p:bgPr>
        <a:solidFill>
          <a:schemeClr val="lt1"/>
        </a:solidFill>
        <a:effectLst/>
      </p:bgPr>
    </p:bg>
    <p:spTree>
      <p:nvGrpSpPr>
        <p:cNvPr id="81" name="Shape 81"/>
        <p:cNvGrpSpPr/>
        <p:nvPr/>
      </p:nvGrpSpPr>
      <p:grpSpPr>
        <a:xfrm>
          <a:off x="0" y="0"/>
          <a:ext cx="0" cy="0"/>
          <a:chOff x="0" y="0"/>
          <a:chExt cx="0" cy="0"/>
        </a:xfrm>
      </p:grpSpPr>
      <p:pic>
        <p:nvPicPr>
          <p:cNvPr id="82" name="Google Shape;82;p16"/>
          <p:cNvPicPr preferRelativeResize="0"/>
          <p:nvPr/>
        </p:nvPicPr>
        <p:blipFill rotWithShape="1">
          <a:blip r:embed="rId2"/>
          <a:srcRect l="7043" t="47434" r="-48486" b="-26994"/>
          <a:stretch>
            <a:fillRect/>
          </a:stretch>
        </p:blipFill>
        <p:spPr>
          <a:xfrm rot="10800000" flipH="1">
            <a:off x="-12" y="-2285"/>
            <a:ext cx="9144000" cy="5148070"/>
          </a:xfrm>
          <a:prstGeom prst="rect">
            <a:avLst/>
          </a:prstGeom>
          <a:noFill/>
          <a:ln>
            <a:noFill/>
          </a:ln>
        </p:spPr>
      </p:pic>
      <p:sp>
        <p:nvSpPr>
          <p:cNvPr id="83" name="Google Shape;83;p16"/>
          <p:cNvSpPr txBox="1"/>
          <p:nvPr>
            <p:ph type="title"/>
          </p:nvPr>
        </p:nvSpPr>
        <p:spPr>
          <a:xfrm>
            <a:off x="715100" y="1931850"/>
            <a:ext cx="3704400" cy="548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84" name="Google Shape;84;p16"/>
          <p:cNvSpPr txBox="1"/>
          <p:nvPr>
            <p:ph type="body" idx="1"/>
          </p:nvPr>
        </p:nvSpPr>
        <p:spPr>
          <a:xfrm>
            <a:off x="715100" y="2480550"/>
            <a:ext cx="3704400" cy="7311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2">
  <p:cSld name="CUSTOM_2_1">
    <p:bg>
      <p:bgPr>
        <a:solidFill>
          <a:schemeClr val="lt1"/>
        </a:solidFill>
        <a:effectLst/>
      </p:bgPr>
    </p:bg>
    <p:spTree>
      <p:nvGrpSpPr>
        <p:cNvPr id="85" name="Shape 85"/>
        <p:cNvGrpSpPr/>
        <p:nvPr/>
      </p:nvGrpSpPr>
      <p:grpSpPr>
        <a:xfrm>
          <a:off x="0" y="0"/>
          <a:ext cx="0" cy="0"/>
          <a:chOff x="0" y="0"/>
          <a:chExt cx="0" cy="0"/>
        </a:xfrm>
      </p:grpSpPr>
      <p:pic>
        <p:nvPicPr>
          <p:cNvPr id="86" name="Google Shape;86;p17"/>
          <p:cNvPicPr preferRelativeResize="0"/>
          <p:nvPr/>
        </p:nvPicPr>
        <p:blipFill rotWithShape="1">
          <a:blip r:embed="rId2"/>
          <a:srcRect l="-50000" t="49600" r="50000" b="-5849"/>
          <a:stretch>
            <a:fillRect/>
          </a:stretch>
        </p:blipFill>
        <p:spPr>
          <a:xfrm>
            <a:off x="0" y="0"/>
            <a:ext cx="9144000" cy="5143500"/>
          </a:xfrm>
          <a:prstGeom prst="rect">
            <a:avLst/>
          </a:prstGeom>
          <a:noFill/>
          <a:ln>
            <a:noFill/>
          </a:ln>
        </p:spPr>
      </p:pic>
      <p:sp>
        <p:nvSpPr>
          <p:cNvPr id="87" name="Google Shape;87;p17"/>
          <p:cNvSpPr txBox="1"/>
          <p:nvPr>
            <p:ph type="title"/>
          </p:nvPr>
        </p:nvSpPr>
        <p:spPr>
          <a:xfrm>
            <a:off x="4302272" y="1931850"/>
            <a:ext cx="3704400" cy="548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88" name="Google Shape;88;p17"/>
          <p:cNvSpPr txBox="1"/>
          <p:nvPr>
            <p:ph type="body" idx="1"/>
          </p:nvPr>
        </p:nvSpPr>
        <p:spPr>
          <a:xfrm>
            <a:off x="4302272" y="2480550"/>
            <a:ext cx="3704400" cy="7311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3">
  <p:cSld name="CUSTOM_2_1_1">
    <p:bg>
      <p:bgPr>
        <a:solidFill>
          <a:schemeClr val="lt1"/>
        </a:solidFill>
        <a:effectLst/>
      </p:bgPr>
    </p:bg>
    <p:spTree>
      <p:nvGrpSpPr>
        <p:cNvPr id="89" name="Shape 89"/>
        <p:cNvGrpSpPr/>
        <p:nvPr/>
      </p:nvGrpSpPr>
      <p:grpSpPr>
        <a:xfrm>
          <a:off x="0" y="0"/>
          <a:ext cx="0" cy="0"/>
          <a:chOff x="0" y="0"/>
          <a:chExt cx="0" cy="0"/>
        </a:xfrm>
      </p:grpSpPr>
      <p:pic>
        <p:nvPicPr>
          <p:cNvPr id="90" name="Google Shape;90;p18"/>
          <p:cNvPicPr preferRelativeResize="0"/>
          <p:nvPr/>
        </p:nvPicPr>
        <p:blipFill rotWithShape="1">
          <a:blip r:embed="rId2"/>
          <a:srcRect l="-55210" t="50562" r="55209" b="-6811"/>
          <a:stretch>
            <a:fillRect/>
          </a:stretch>
        </p:blipFill>
        <p:spPr>
          <a:xfrm rot="10800000">
            <a:off x="0" y="0"/>
            <a:ext cx="9144000" cy="5143500"/>
          </a:xfrm>
          <a:prstGeom prst="rect">
            <a:avLst/>
          </a:prstGeom>
          <a:noFill/>
          <a:ln>
            <a:noFill/>
          </a:ln>
        </p:spPr>
      </p:pic>
      <p:sp>
        <p:nvSpPr>
          <p:cNvPr id="91" name="Google Shape;91;p18"/>
          <p:cNvSpPr txBox="1"/>
          <p:nvPr>
            <p:ph type="title"/>
          </p:nvPr>
        </p:nvSpPr>
        <p:spPr>
          <a:xfrm>
            <a:off x="1545472" y="1931850"/>
            <a:ext cx="3704400" cy="548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92" name="Google Shape;92;p18"/>
          <p:cNvSpPr txBox="1"/>
          <p:nvPr>
            <p:ph type="body" idx="1"/>
          </p:nvPr>
        </p:nvSpPr>
        <p:spPr>
          <a:xfrm>
            <a:off x="1545472" y="2480550"/>
            <a:ext cx="3704400" cy="731100"/>
          </a:xfrm>
          <a:prstGeom prst="rect">
            <a:avLst/>
          </a:prstGeom>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Char char="●"/>
              <a:defRPr sz="1200">
                <a:solidFill>
                  <a:schemeClr val="dk1"/>
                </a:solidFill>
              </a:defRPr>
            </a:lvl1pPr>
            <a:lvl2pPr marL="914400" lvl="1" indent="-304800" rtl="0">
              <a:lnSpc>
                <a:spcPct val="100000"/>
              </a:lnSpc>
              <a:spcBef>
                <a:spcPts val="0"/>
              </a:spcBef>
              <a:spcAft>
                <a:spcPts val="0"/>
              </a:spcAft>
              <a:buClr>
                <a:schemeClr val="dk1"/>
              </a:buClr>
              <a:buSzPts val="1200"/>
              <a:buChar char="○"/>
              <a:defRPr sz="1200">
                <a:solidFill>
                  <a:schemeClr val="dk1"/>
                </a:solidFill>
              </a:defRPr>
            </a:lvl2pPr>
            <a:lvl3pPr marL="1371600" lvl="2" indent="-304800" rtl="0">
              <a:lnSpc>
                <a:spcPct val="100000"/>
              </a:lnSpc>
              <a:spcBef>
                <a:spcPts val="0"/>
              </a:spcBef>
              <a:spcAft>
                <a:spcPts val="0"/>
              </a:spcAft>
              <a:buClr>
                <a:schemeClr val="dk1"/>
              </a:buClr>
              <a:buSzPts val="1200"/>
              <a:buChar char="■"/>
              <a:defRPr sz="1200">
                <a:solidFill>
                  <a:schemeClr val="dk1"/>
                </a:solidFill>
              </a:defRPr>
            </a:lvl3pPr>
            <a:lvl4pPr marL="1828800" lvl="3" indent="-304800" rtl="0">
              <a:lnSpc>
                <a:spcPct val="100000"/>
              </a:lnSpc>
              <a:spcBef>
                <a:spcPts val="0"/>
              </a:spcBef>
              <a:spcAft>
                <a:spcPts val="0"/>
              </a:spcAft>
              <a:buClr>
                <a:schemeClr val="dk1"/>
              </a:buClr>
              <a:buSzPts val="1200"/>
              <a:buChar char="●"/>
              <a:defRPr sz="1200">
                <a:solidFill>
                  <a:schemeClr val="dk1"/>
                </a:solidFill>
              </a:defRPr>
            </a:lvl4pPr>
            <a:lvl5pPr marL="2286000" lvl="4" indent="-304800" rtl="0">
              <a:lnSpc>
                <a:spcPct val="100000"/>
              </a:lnSpc>
              <a:spcBef>
                <a:spcPts val="0"/>
              </a:spcBef>
              <a:spcAft>
                <a:spcPts val="0"/>
              </a:spcAft>
              <a:buClr>
                <a:schemeClr val="dk1"/>
              </a:buClr>
              <a:buSzPts val="1200"/>
              <a:buChar char="○"/>
              <a:defRPr sz="1200">
                <a:solidFill>
                  <a:schemeClr val="dk1"/>
                </a:solidFill>
              </a:defRPr>
            </a:lvl5pPr>
            <a:lvl6pPr marL="2743200" lvl="5" indent="-304800" rtl="0">
              <a:lnSpc>
                <a:spcPct val="100000"/>
              </a:lnSpc>
              <a:spcBef>
                <a:spcPts val="0"/>
              </a:spcBef>
              <a:spcAft>
                <a:spcPts val="0"/>
              </a:spcAft>
              <a:buClr>
                <a:schemeClr val="dk1"/>
              </a:buClr>
              <a:buSzPts val="1200"/>
              <a:buChar char="■"/>
              <a:defRPr sz="1200">
                <a:solidFill>
                  <a:schemeClr val="dk1"/>
                </a:solidFill>
              </a:defRPr>
            </a:lvl6pPr>
            <a:lvl7pPr marL="3200400" lvl="6" indent="-304800" rtl="0">
              <a:lnSpc>
                <a:spcPct val="100000"/>
              </a:lnSpc>
              <a:spcBef>
                <a:spcPts val="0"/>
              </a:spcBef>
              <a:spcAft>
                <a:spcPts val="0"/>
              </a:spcAft>
              <a:buClr>
                <a:schemeClr val="dk1"/>
              </a:buClr>
              <a:buSzPts val="1200"/>
              <a:buChar char="●"/>
              <a:defRPr sz="1200">
                <a:solidFill>
                  <a:schemeClr val="dk1"/>
                </a:solidFill>
              </a:defRPr>
            </a:lvl7pPr>
            <a:lvl8pPr marL="3657600" lvl="7" indent="-304800" rtl="0">
              <a:lnSpc>
                <a:spcPct val="100000"/>
              </a:lnSpc>
              <a:spcBef>
                <a:spcPts val="0"/>
              </a:spcBef>
              <a:spcAft>
                <a:spcPts val="0"/>
              </a:spcAft>
              <a:buClr>
                <a:schemeClr val="dk1"/>
              </a:buClr>
              <a:buSzPts val="1200"/>
              <a:buChar char="○"/>
              <a:defRPr sz="1200">
                <a:solidFill>
                  <a:schemeClr val="dk1"/>
                </a:solidFill>
              </a:defRPr>
            </a:lvl8pPr>
            <a:lvl9pPr marL="4114800" lvl="8" indent="-304800" rtl="0">
              <a:lnSpc>
                <a:spcPct val="100000"/>
              </a:lnSpc>
              <a:spcBef>
                <a:spcPts val="0"/>
              </a:spcBef>
              <a:spcAft>
                <a:spcPts val="0"/>
              </a:spcAft>
              <a:buClr>
                <a:schemeClr val="dk1"/>
              </a:buClr>
              <a:buSzPts val="1200"/>
              <a:buChar char="■"/>
              <a:defRPr sz="1200">
                <a:solidFill>
                  <a:schemeClr val="dk1"/>
                </a:solidFill>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bg>
      <p:bgPr>
        <a:solidFill>
          <a:schemeClr val="lt1"/>
        </a:solidFill>
        <a:effectLst/>
      </p:bgPr>
    </p:bg>
    <p:spTree>
      <p:nvGrpSpPr>
        <p:cNvPr id="93" name="Shape 93"/>
        <p:cNvGrpSpPr/>
        <p:nvPr/>
      </p:nvGrpSpPr>
      <p:grpSpPr>
        <a:xfrm>
          <a:off x="0" y="0"/>
          <a:ext cx="0" cy="0"/>
          <a:chOff x="0" y="0"/>
          <a:chExt cx="0" cy="0"/>
        </a:xfrm>
      </p:grpSpPr>
      <p:pic>
        <p:nvPicPr>
          <p:cNvPr id="94" name="Google Shape;94;p19"/>
          <p:cNvPicPr preferRelativeResize="0"/>
          <p:nvPr/>
        </p:nvPicPr>
        <p:blipFill rotWithShape="1">
          <a:blip r:embed="rId2"/>
          <a:srcRect l="-50000" t="49600" r="50000" b="-5849"/>
          <a:stretch>
            <a:fillRect/>
          </a:stretch>
        </p:blipFill>
        <p:spPr>
          <a:xfrm>
            <a:off x="0" y="0"/>
            <a:ext cx="9144000" cy="5143500"/>
          </a:xfrm>
          <a:prstGeom prst="rect">
            <a:avLst/>
          </a:prstGeom>
          <a:noFill/>
          <a:ln>
            <a:noFill/>
          </a:ln>
        </p:spPr>
      </p:pic>
      <p:sp>
        <p:nvSpPr>
          <p:cNvPr id="95" name="Google Shape;95;p19"/>
          <p:cNvSpPr txBox="1"/>
          <p:nvPr>
            <p:ph type="subTitle" idx="1"/>
          </p:nvPr>
        </p:nvSpPr>
        <p:spPr>
          <a:xfrm>
            <a:off x="715100" y="2046500"/>
            <a:ext cx="5930100" cy="72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96" name="Google Shape;96;p19"/>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97" name="Google Shape;97;p19"/>
          <p:cNvSpPr txBox="1"/>
          <p:nvPr>
            <p:ph type="subTitle" idx="2"/>
          </p:nvPr>
        </p:nvSpPr>
        <p:spPr>
          <a:xfrm>
            <a:off x="715100" y="3299000"/>
            <a:ext cx="5930100" cy="72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98" name="Google Shape;98;p19"/>
          <p:cNvSpPr txBox="1"/>
          <p:nvPr>
            <p:ph type="subTitle" idx="3"/>
          </p:nvPr>
        </p:nvSpPr>
        <p:spPr>
          <a:xfrm>
            <a:off x="715100" y="1666700"/>
            <a:ext cx="59301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99" name="Google Shape;99;p19"/>
          <p:cNvSpPr txBox="1"/>
          <p:nvPr>
            <p:ph type="subTitle" idx="4"/>
          </p:nvPr>
        </p:nvSpPr>
        <p:spPr>
          <a:xfrm>
            <a:off x="715100" y="2919200"/>
            <a:ext cx="59301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p:cSld name="BLANK_1_1_1_2">
    <p:bg>
      <p:bgPr>
        <a:solidFill>
          <a:schemeClr val="lt1"/>
        </a:solidFill>
        <a:effectLst/>
      </p:bgPr>
    </p:bg>
    <p:spTree>
      <p:nvGrpSpPr>
        <p:cNvPr id="100" name="Shape 100"/>
        <p:cNvGrpSpPr/>
        <p:nvPr/>
      </p:nvGrpSpPr>
      <p:grpSpPr>
        <a:xfrm>
          <a:off x="0" y="0"/>
          <a:ext cx="0" cy="0"/>
          <a:chOff x="0" y="0"/>
          <a:chExt cx="0" cy="0"/>
        </a:xfrm>
      </p:grpSpPr>
      <p:pic>
        <p:nvPicPr>
          <p:cNvPr id="101" name="Google Shape;101;p20"/>
          <p:cNvPicPr preferRelativeResize="0"/>
          <p:nvPr/>
        </p:nvPicPr>
        <p:blipFill rotWithShape="1">
          <a:blip r:embed="rId2"/>
          <a:srcRect l="-235242" t="44962" r="44460" b="-108521"/>
          <a:stretch>
            <a:fillRect/>
          </a:stretch>
        </p:blipFill>
        <p:spPr>
          <a:xfrm rot="10800000">
            <a:off x="-10150" y="0"/>
            <a:ext cx="9154150" cy="5148375"/>
          </a:xfrm>
          <a:prstGeom prst="rect">
            <a:avLst/>
          </a:prstGeom>
          <a:noFill/>
          <a:ln>
            <a:noFill/>
          </a:ln>
        </p:spPr>
      </p:pic>
      <p:pic>
        <p:nvPicPr>
          <p:cNvPr id="102" name="Google Shape;102;p20"/>
          <p:cNvPicPr preferRelativeResize="0"/>
          <p:nvPr/>
        </p:nvPicPr>
        <p:blipFill rotWithShape="1">
          <a:blip r:embed="rId2"/>
          <a:srcRect l="-235242" t="44962" r="44460" b="-108521"/>
          <a:stretch>
            <a:fillRect/>
          </a:stretch>
        </p:blipFill>
        <p:spPr>
          <a:xfrm rot="10800000" flipH="1">
            <a:off x="-4572" y="-2437"/>
            <a:ext cx="9153145" cy="5148375"/>
          </a:xfrm>
          <a:prstGeom prst="rect">
            <a:avLst/>
          </a:prstGeom>
          <a:noFill/>
          <a:ln>
            <a:noFill/>
          </a:ln>
        </p:spPr>
      </p:pic>
      <p:sp>
        <p:nvSpPr>
          <p:cNvPr id="103" name="Google Shape;103;p20"/>
          <p:cNvSpPr txBox="1"/>
          <p:nvPr>
            <p:ph type="subTitle" idx="1"/>
          </p:nvPr>
        </p:nvSpPr>
        <p:spPr>
          <a:xfrm>
            <a:off x="715100" y="2328775"/>
            <a:ext cx="2131800" cy="145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04" name="Google Shape;104;p20"/>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105" name="Google Shape;105;p20"/>
          <p:cNvSpPr txBox="1"/>
          <p:nvPr>
            <p:ph type="subTitle" idx="2"/>
          </p:nvPr>
        </p:nvSpPr>
        <p:spPr>
          <a:xfrm>
            <a:off x="715100" y="1666700"/>
            <a:ext cx="2131800" cy="734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06" name="Google Shape;106;p20"/>
          <p:cNvSpPr txBox="1"/>
          <p:nvPr>
            <p:ph type="subTitle" idx="3"/>
          </p:nvPr>
        </p:nvSpPr>
        <p:spPr>
          <a:xfrm>
            <a:off x="3506100" y="2328775"/>
            <a:ext cx="2131800" cy="145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07" name="Google Shape;107;p20"/>
          <p:cNvSpPr txBox="1"/>
          <p:nvPr>
            <p:ph type="subTitle" idx="4"/>
          </p:nvPr>
        </p:nvSpPr>
        <p:spPr>
          <a:xfrm>
            <a:off x="3506099" y="1666700"/>
            <a:ext cx="2131800" cy="734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08" name="Google Shape;108;p20"/>
          <p:cNvSpPr txBox="1"/>
          <p:nvPr>
            <p:ph type="subTitle" idx="5"/>
          </p:nvPr>
        </p:nvSpPr>
        <p:spPr>
          <a:xfrm>
            <a:off x="6297202" y="2328775"/>
            <a:ext cx="2131800" cy="145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09" name="Google Shape;109;p20"/>
          <p:cNvSpPr txBox="1"/>
          <p:nvPr>
            <p:ph type="subTitle" idx="6"/>
          </p:nvPr>
        </p:nvSpPr>
        <p:spPr>
          <a:xfrm>
            <a:off x="6297200" y="1666700"/>
            <a:ext cx="2131800" cy="734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bg>
      <p:bgPr>
        <a:solidFill>
          <a:schemeClr val="lt1"/>
        </a:solidFill>
        <a:effectLst/>
      </p:bgPr>
    </p:bg>
    <p:spTree>
      <p:nvGrpSpPr>
        <p:cNvPr id="110" name="Shape 110"/>
        <p:cNvGrpSpPr/>
        <p:nvPr/>
      </p:nvGrpSpPr>
      <p:grpSpPr>
        <a:xfrm>
          <a:off x="0" y="0"/>
          <a:ext cx="0" cy="0"/>
          <a:chOff x="0" y="0"/>
          <a:chExt cx="0" cy="0"/>
        </a:xfrm>
      </p:grpSpPr>
      <p:pic>
        <p:nvPicPr>
          <p:cNvPr id="111" name="Google Shape;111;p21"/>
          <p:cNvPicPr preferRelativeResize="0"/>
          <p:nvPr/>
        </p:nvPicPr>
        <p:blipFill rotWithShape="1">
          <a:blip r:embed="rId2"/>
          <a:srcRect l="-50000" t="49600" r="50000" b="-5849"/>
          <a:stretch>
            <a:fillRect/>
          </a:stretch>
        </p:blipFill>
        <p:spPr>
          <a:xfrm>
            <a:off x="0" y="0"/>
            <a:ext cx="9144000" cy="5143500"/>
          </a:xfrm>
          <a:prstGeom prst="rect">
            <a:avLst/>
          </a:prstGeom>
          <a:noFill/>
          <a:ln>
            <a:noFill/>
          </a:ln>
        </p:spPr>
      </p:pic>
      <p:sp>
        <p:nvSpPr>
          <p:cNvPr id="112" name="Google Shape;112;p21"/>
          <p:cNvSpPr txBox="1"/>
          <p:nvPr>
            <p:ph type="subTitle" idx="1"/>
          </p:nvPr>
        </p:nvSpPr>
        <p:spPr>
          <a:xfrm>
            <a:off x="715100" y="3758613"/>
            <a:ext cx="2131800" cy="54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13" name="Google Shape;113;p21"/>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114" name="Google Shape;114;p21"/>
          <p:cNvSpPr txBox="1"/>
          <p:nvPr>
            <p:ph type="subTitle" idx="2"/>
          </p:nvPr>
        </p:nvSpPr>
        <p:spPr>
          <a:xfrm>
            <a:off x="715100" y="3377613"/>
            <a:ext cx="21318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15" name="Google Shape;115;p21"/>
          <p:cNvSpPr txBox="1"/>
          <p:nvPr>
            <p:ph type="subTitle" idx="3"/>
          </p:nvPr>
        </p:nvSpPr>
        <p:spPr>
          <a:xfrm>
            <a:off x="3506099" y="3758613"/>
            <a:ext cx="2131800" cy="54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16" name="Google Shape;116;p21"/>
          <p:cNvSpPr txBox="1"/>
          <p:nvPr>
            <p:ph type="subTitle" idx="4"/>
          </p:nvPr>
        </p:nvSpPr>
        <p:spPr>
          <a:xfrm>
            <a:off x="3506099" y="3377613"/>
            <a:ext cx="21318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17" name="Google Shape;117;p21"/>
          <p:cNvSpPr txBox="1"/>
          <p:nvPr>
            <p:ph type="subTitle" idx="5"/>
          </p:nvPr>
        </p:nvSpPr>
        <p:spPr>
          <a:xfrm>
            <a:off x="6297200" y="3758613"/>
            <a:ext cx="2131800" cy="54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18" name="Google Shape;118;p21"/>
          <p:cNvSpPr txBox="1"/>
          <p:nvPr>
            <p:ph type="subTitle" idx="6"/>
          </p:nvPr>
        </p:nvSpPr>
        <p:spPr>
          <a:xfrm>
            <a:off x="6297200" y="3377613"/>
            <a:ext cx="2131800" cy="4572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four columns">
  <p:cSld name="BLANK_1_1_1_1">
    <p:bg>
      <p:bgPr>
        <a:solidFill>
          <a:schemeClr val="lt1"/>
        </a:solidFill>
        <a:effectLst/>
      </p:bgPr>
    </p:bg>
    <p:spTree>
      <p:nvGrpSpPr>
        <p:cNvPr id="119" name="Shape 119"/>
        <p:cNvGrpSpPr/>
        <p:nvPr/>
      </p:nvGrpSpPr>
      <p:grpSpPr>
        <a:xfrm>
          <a:off x="0" y="0"/>
          <a:ext cx="0" cy="0"/>
          <a:chOff x="0" y="0"/>
          <a:chExt cx="0" cy="0"/>
        </a:xfrm>
      </p:grpSpPr>
      <p:pic>
        <p:nvPicPr>
          <p:cNvPr id="120" name="Google Shape;120;p22"/>
          <p:cNvPicPr preferRelativeResize="0"/>
          <p:nvPr/>
        </p:nvPicPr>
        <p:blipFill rotWithShape="1">
          <a:blip r:embed="rId2"/>
          <a:srcRect l="104756" t="-108210" r="280062" b="47851"/>
          <a:stretch>
            <a:fillRect/>
          </a:stretch>
        </p:blipFill>
        <p:spPr>
          <a:xfrm rot="10800000">
            <a:off x="1325" y="-1637"/>
            <a:ext cx="9141450" cy="5146775"/>
          </a:xfrm>
          <a:prstGeom prst="rect">
            <a:avLst/>
          </a:prstGeom>
          <a:noFill/>
          <a:ln>
            <a:noFill/>
          </a:ln>
        </p:spPr>
      </p:pic>
      <p:sp>
        <p:nvSpPr>
          <p:cNvPr id="121" name="Google Shape;121;p22"/>
          <p:cNvSpPr txBox="1"/>
          <p:nvPr>
            <p:ph type="subTitle" idx="1"/>
          </p:nvPr>
        </p:nvSpPr>
        <p:spPr>
          <a:xfrm>
            <a:off x="715100" y="2046500"/>
            <a:ext cx="3780600" cy="72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22" name="Google Shape;122;p22"/>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123" name="Google Shape;123;p22"/>
          <p:cNvSpPr txBox="1"/>
          <p:nvPr>
            <p:ph type="subTitle" idx="2"/>
          </p:nvPr>
        </p:nvSpPr>
        <p:spPr>
          <a:xfrm>
            <a:off x="715100" y="3299000"/>
            <a:ext cx="3780600" cy="72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24" name="Google Shape;124;p22"/>
          <p:cNvSpPr txBox="1"/>
          <p:nvPr>
            <p:ph type="subTitle" idx="3"/>
          </p:nvPr>
        </p:nvSpPr>
        <p:spPr>
          <a:xfrm>
            <a:off x="715100" y="1666700"/>
            <a:ext cx="37806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25" name="Google Shape;125;p22"/>
          <p:cNvSpPr txBox="1"/>
          <p:nvPr>
            <p:ph type="subTitle" idx="4"/>
          </p:nvPr>
        </p:nvSpPr>
        <p:spPr>
          <a:xfrm>
            <a:off x="715100" y="2919200"/>
            <a:ext cx="37806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26" name="Google Shape;126;p22"/>
          <p:cNvSpPr txBox="1"/>
          <p:nvPr>
            <p:ph type="subTitle" idx="5"/>
          </p:nvPr>
        </p:nvSpPr>
        <p:spPr>
          <a:xfrm>
            <a:off x="4648300" y="2046500"/>
            <a:ext cx="3780600" cy="72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27" name="Google Shape;127;p22"/>
          <p:cNvSpPr txBox="1"/>
          <p:nvPr>
            <p:ph type="subTitle" idx="6"/>
          </p:nvPr>
        </p:nvSpPr>
        <p:spPr>
          <a:xfrm>
            <a:off x="4648300" y="3299000"/>
            <a:ext cx="3780600" cy="72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28" name="Google Shape;128;p22"/>
          <p:cNvSpPr txBox="1"/>
          <p:nvPr>
            <p:ph type="subTitle" idx="7"/>
          </p:nvPr>
        </p:nvSpPr>
        <p:spPr>
          <a:xfrm>
            <a:off x="4648300" y="1666700"/>
            <a:ext cx="37806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29" name="Google Shape;129;p22"/>
          <p:cNvSpPr txBox="1"/>
          <p:nvPr>
            <p:ph type="subTitle" idx="8"/>
          </p:nvPr>
        </p:nvSpPr>
        <p:spPr>
          <a:xfrm>
            <a:off x="4648300" y="2919200"/>
            <a:ext cx="37806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six columns">
  <p:cSld name="BLANK_1_1_1_1_1">
    <p:bg>
      <p:bgPr>
        <a:solidFill>
          <a:schemeClr val="lt1"/>
        </a:solidFill>
        <a:effectLst/>
      </p:bgPr>
    </p:bg>
    <p:spTree>
      <p:nvGrpSpPr>
        <p:cNvPr id="130" name="Shape 130"/>
        <p:cNvGrpSpPr/>
        <p:nvPr/>
      </p:nvGrpSpPr>
      <p:grpSpPr>
        <a:xfrm>
          <a:off x="0" y="0"/>
          <a:ext cx="0" cy="0"/>
          <a:chOff x="0" y="0"/>
          <a:chExt cx="0" cy="0"/>
        </a:xfrm>
      </p:grpSpPr>
      <p:sp>
        <p:nvSpPr>
          <p:cNvPr id="131" name="Google Shape;131;p23"/>
          <p:cNvSpPr txBox="1"/>
          <p:nvPr>
            <p:ph type="subTitle" idx="1"/>
          </p:nvPr>
        </p:nvSpPr>
        <p:spPr>
          <a:xfrm>
            <a:off x="715100" y="1879700"/>
            <a:ext cx="2432400" cy="887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32" name="Google Shape;132;p23"/>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
        <p:nvSpPr>
          <p:cNvPr id="133" name="Google Shape;133;p23"/>
          <p:cNvSpPr txBox="1"/>
          <p:nvPr>
            <p:ph type="subTitle" idx="2"/>
          </p:nvPr>
        </p:nvSpPr>
        <p:spPr>
          <a:xfrm>
            <a:off x="715100" y="3574400"/>
            <a:ext cx="2432400" cy="887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34" name="Google Shape;134;p23"/>
          <p:cNvSpPr txBox="1"/>
          <p:nvPr>
            <p:ph type="subTitle" idx="3"/>
          </p:nvPr>
        </p:nvSpPr>
        <p:spPr>
          <a:xfrm>
            <a:off x="715100" y="1224500"/>
            <a:ext cx="2432400" cy="731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35" name="Google Shape;135;p23"/>
          <p:cNvSpPr txBox="1"/>
          <p:nvPr>
            <p:ph type="subTitle" idx="4"/>
          </p:nvPr>
        </p:nvSpPr>
        <p:spPr>
          <a:xfrm>
            <a:off x="715100" y="2919200"/>
            <a:ext cx="2432400" cy="731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36" name="Google Shape;136;p23"/>
          <p:cNvSpPr txBox="1"/>
          <p:nvPr>
            <p:ph type="subTitle" idx="5"/>
          </p:nvPr>
        </p:nvSpPr>
        <p:spPr>
          <a:xfrm>
            <a:off x="3355799" y="1879700"/>
            <a:ext cx="2432400" cy="887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37" name="Google Shape;137;p23"/>
          <p:cNvSpPr txBox="1"/>
          <p:nvPr>
            <p:ph type="subTitle" idx="6"/>
          </p:nvPr>
        </p:nvSpPr>
        <p:spPr>
          <a:xfrm>
            <a:off x="3355799" y="3574400"/>
            <a:ext cx="2432400" cy="887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38" name="Google Shape;138;p23"/>
          <p:cNvSpPr txBox="1"/>
          <p:nvPr>
            <p:ph type="subTitle" idx="7"/>
          </p:nvPr>
        </p:nvSpPr>
        <p:spPr>
          <a:xfrm>
            <a:off x="3355800" y="1224500"/>
            <a:ext cx="2432400" cy="731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39" name="Google Shape;139;p23"/>
          <p:cNvSpPr txBox="1"/>
          <p:nvPr>
            <p:ph type="subTitle" idx="8"/>
          </p:nvPr>
        </p:nvSpPr>
        <p:spPr>
          <a:xfrm>
            <a:off x="3355800" y="2919200"/>
            <a:ext cx="2432400" cy="731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40" name="Google Shape;140;p23"/>
          <p:cNvSpPr txBox="1"/>
          <p:nvPr>
            <p:ph type="subTitle" idx="9"/>
          </p:nvPr>
        </p:nvSpPr>
        <p:spPr>
          <a:xfrm>
            <a:off x="5996501" y="1879700"/>
            <a:ext cx="2432400" cy="887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41" name="Google Shape;141;p23"/>
          <p:cNvSpPr txBox="1"/>
          <p:nvPr>
            <p:ph type="subTitle" idx="13"/>
          </p:nvPr>
        </p:nvSpPr>
        <p:spPr>
          <a:xfrm>
            <a:off x="5996501" y="3574400"/>
            <a:ext cx="2432400" cy="8871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42" name="Google Shape;142;p23"/>
          <p:cNvSpPr txBox="1"/>
          <p:nvPr>
            <p:ph type="subTitle" idx="14"/>
          </p:nvPr>
        </p:nvSpPr>
        <p:spPr>
          <a:xfrm>
            <a:off x="5996503" y="1224500"/>
            <a:ext cx="2432400" cy="731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43" name="Google Shape;143;p23"/>
          <p:cNvSpPr txBox="1"/>
          <p:nvPr>
            <p:ph type="subTitle" idx="15"/>
          </p:nvPr>
        </p:nvSpPr>
        <p:spPr>
          <a:xfrm>
            <a:off x="5996503" y="2919200"/>
            <a:ext cx="2432400" cy="731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BLANK_1_1_1_1_1_1">
    <p:bg>
      <p:bgPr>
        <a:solidFill>
          <a:schemeClr val="lt1"/>
        </a:solidFill>
        <a:effectLst/>
      </p:bgPr>
    </p:bg>
    <p:spTree>
      <p:nvGrpSpPr>
        <p:cNvPr id="144" name="Shape 144"/>
        <p:cNvGrpSpPr/>
        <p:nvPr/>
      </p:nvGrpSpPr>
      <p:grpSpPr>
        <a:xfrm>
          <a:off x="0" y="0"/>
          <a:ext cx="0" cy="0"/>
          <a:chOff x="0" y="0"/>
          <a:chExt cx="0" cy="0"/>
        </a:xfrm>
      </p:grpSpPr>
      <p:pic>
        <p:nvPicPr>
          <p:cNvPr id="145" name="Google Shape;145;p24"/>
          <p:cNvPicPr preferRelativeResize="0"/>
          <p:nvPr/>
        </p:nvPicPr>
        <p:blipFill rotWithShape="1">
          <a:blip r:embed="rId2"/>
          <a:srcRect l="-50000" t="49600" r="50000" b="-5849"/>
          <a:stretch>
            <a:fillRect/>
          </a:stretch>
        </p:blipFill>
        <p:spPr>
          <a:xfrm>
            <a:off x="0" y="0"/>
            <a:ext cx="9144000" cy="5143500"/>
          </a:xfrm>
          <a:prstGeom prst="rect">
            <a:avLst/>
          </a:prstGeom>
          <a:noFill/>
          <a:ln>
            <a:noFill/>
          </a:ln>
        </p:spPr>
      </p:pic>
      <p:sp>
        <p:nvSpPr>
          <p:cNvPr id="146" name="Google Shape;146;p24"/>
          <p:cNvSpPr txBox="1"/>
          <p:nvPr>
            <p:ph type="title" hasCustomPrompt="1"/>
          </p:nvPr>
        </p:nvSpPr>
        <p:spPr>
          <a:xfrm>
            <a:off x="715100" y="983000"/>
            <a:ext cx="7713900" cy="951900"/>
          </a:xfrm>
          <a:prstGeom prst="rect">
            <a:avLst/>
          </a:prstGeom>
        </p:spPr>
        <p:txBody>
          <a:bodyPr spcFirstLastPara="1" wrap="square" lIns="91425" tIns="91425" rIns="91425" bIns="91425" anchor="b" anchorCtr="0">
            <a:noAutofit/>
          </a:bodyPr>
          <a:lstStyle>
            <a:lvl1pPr lvl="0" rtl="0">
              <a:spcBef>
                <a:spcPts val="0"/>
              </a:spcBef>
              <a:spcAft>
                <a:spcPts val="0"/>
              </a:spcAft>
              <a:buSzPts val="6200"/>
              <a:buNone/>
              <a:defRPr sz="5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47" name="Google Shape;147;p24"/>
          <p:cNvSpPr txBox="1"/>
          <p:nvPr>
            <p:ph type="subTitle" idx="1"/>
          </p:nvPr>
        </p:nvSpPr>
        <p:spPr>
          <a:xfrm>
            <a:off x="715100" y="1858700"/>
            <a:ext cx="7713900" cy="60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48" name="Google Shape;148;p24"/>
          <p:cNvSpPr txBox="1"/>
          <p:nvPr>
            <p:ph type="title" idx="2" hasCustomPrompt="1"/>
          </p:nvPr>
        </p:nvSpPr>
        <p:spPr>
          <a:xfrm>
            <a:off x="715100" y="2921600"/>
            <a:ext cx="7713900" cy="951900"/>
          </a:xfrm>
          <a:prstGeom prst="rect">
            <a:avLst/>
          </a:prstGeom>
        </p:spPr>
        <p:txBody>
          <a:bodyPr spcFirstLastPara="1" wrap="square" lIns="91425" tIns="91425" rIns="91425" bIns="91425" anchor="b" anchorCtr="0">
            <a:noAutofit/>
          </a:bodyPr>
          <a:lstStyle>
            <a:lvl1pPr lvl="0" rtl="0">
              <a:spcBef>
                <a:spcPts val="0"/>
              </a:spcBef>
              <a:spcAft>
                <a:spcPts val="0"/>
              </a:spcAft>
              <a:buSzPts val="6200"/>
              <a:buNone/>
              <a:defRPr sz="5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49" name="Google Shape;149;p24"/>
          <p:cNvSpPr txBox="1"/>
          <p:nvPr>
            <p:ph type="subTitle" idx="3"/>
          </p:nvPr>
        </p:nvSpPr>
        <p:spPr>
          <a:xfrm>
            <a:off x="715100" y="3797300"/>
            <a:ext cx="7713900" cy="605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Numbers and text 1">
  <p:cSld name="BLANK_1_1_1_1_1_1_3">
    <p:bg>
      <p:bgPr>
        <a:solidFill>
          <a:schemeClr val="lt1"/>
        </a:solidFill>
        <a:effectLst/>
      </p:bgPr>
    </p:bg>
    <p:spTree>
      <p:nvGrpSpPr>
        <p:cNvPr id="150" name="Shape 150"/>
        <p:cNvGrpSpPr/>
        <p:nvPr/>
      </p:nvGrpSpPr>
      <p:grpSpPr>
        <a:xfrm>
          <a:off x="0" y="0"/>
          <a:ext cx="0" cy="0"/>
          <a:chOff x="0" y="0"/>
          <a:chExt cx="0" cy="0"/>
        </a:xfrm>
      </p:grpSpPr>
      <p:pic>
        <p:nvPicPr>
          <p:cNvPr id="151" name="Google Shape;151;p25"/>
          <p:cNvPicPr preferRelativeResize="0"/>
          <p:nvPr/>
        </p:nvPicPr>
        <p:blipFill rotWithShape="1">
          <a:blip r:embed="rId2"/>
          <a:srcRect l="-235242" t="44962" r="44460" b="-108521"/>
          <a:stretch>
            <a:fillRect/>
          </a:stretch>
        </p:blipFill>
        <p:spPr>
          <a:xfrm rot="10800000">
            <a:off x="-10150" y="0"/>
            <a:ext cx="9154150" cy="5148375"/>
          </a:xfrm>
          <a:prstGeom prst="rect">
            <a:avLst/>
          </a:prstGeom>
          <a:noFill/>
          <a:ln>
            <a:noFill/>
          </a:ln>
        </p:spPr>
      </p:pic>
      <p:sp>
        <p:nvSpPr>
          <p:cNvPr id="152" name="Google Shape;152;p25"/>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None/>
              <a:defRPr>
                <a:solidFill>
                  <a:schemeClr val="dk1"/>
                </a:solidFill>
              </a:defRPr>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p:txBody>
      </p:sp>
      <p:sp>
        <p:nvSpPr>
          <p:cNvPr id="153" name="Google Shape;153;p25"/>
          <p:cNvSpPr txBox="1"/>
          <p:nvPr>
            <p:ph type="title" idx="2" hasCustomPrompt="1"/>
          </p:nvPr>
        </p:nvSpPr>
        <p:spPr>
          <a:xfrm>
            <a:off x="715100" y="2532350"/>
            <a:ext cx="3780600" cy="4560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54" name="Google Shape;154;p25"/>
          <p:cNvSpPr txBox="1"/>
          <p:nvPr>
            <p:ph type="subTitle" idx="1"/>
          </p:nvPr>
        </p:nvSpPr>
        <p:spPr>
          <a:xfrm>
            <a:off x="715100" y="3291950"/>
            <a:ext cx="3780600" cy="899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55" name="Google Shape;155;p25"/>
          <p:cNvSpPr txBox="1"/>
          <p:nvPr>
            <p:ph type="subTitle" idx="3"/>
          </p:nvPr>
        </p:nvSpPr>
        <p:spPr>
          <a:xfrm>
            <a:off x="715100" y="2912150"/>
            <a:ext cx="37806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56" name="Google Shape;156;p25"/>
          <p:cNvSpPr txBox="1"/>
          <p:nvPr>
            <p:ph type="subTitle" idx="4"/>
          </p:nvPr>
        </p:nvSpPr>
        <p:spPr>
          <a:xfrm>
            <a:off x="4648300" y="3291950"/>
            <a:ext cx="3780600" cy="899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p:txBody>
      </p:sp>
      <p:sp>
        <p:nvSpPr>
          <p:cNvPr id="157" name="Google Shape;157;p25"/>
          <p:cNvSpPr txBox="1"/>
          <p:nvPr>
            <p:ph type="subTitle" idx="5"/>
          </p:nvPr>
        </p:nvSpPr>
        <p:spPr>
          <a:xfrm>
            <a:off x="4648300" y="2912150"/>
            <a:ext cx="3780600" cy="4560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Alexandria Medium"/>
              <a:buNone/>
              <a:defRPr sz="1800">
                <a:solidFill>
                  <a:schemeClr val="dk1"/>
                </a:solidFill>
                <a:latin typeface="Alexandria Medium"/>
                <a:ea typeface="Alexandria Medium"/>
                <a:cs typeface="Alexandria Medium"/>
                <a:sym typeface="Alexandria Medium"/>
              </a:defRPr>
            </a:lvl1pPr>
            <a:lvl2pPr lvl="1"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2pPr>
            <a:lvl3pPr lvl="2"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3pPr>
            <a:lvl4pPr lvl="3"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4pPr>
            <a:lvl5pPr lvl="4"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5pPr>
            <a:lvl6pPr lvl="5"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6pPr>
            <a:lvl7pPr lvl="6"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7pPr>
            <a:lvl8pPr lvl="7"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8pPr>
            <a:lvl9pPr lvl="8" rtl="0">
              <a:lnSpc>
                <a:spcPct val="100000"/>
              </a:lnSpc>
              <a:spcBef>
                <a:spcPts val="0"/>
              </a:spcBef>
              <a:spcAft>
                <a:spcPts val="0"/>
              </a:spcAft>
              <a:buClr>
                <a:schemeClr val="dk1"/>
              </a:buClr>
              <a:buSzPts val="2400"/>
              <a:buFont typeface="Alexandria Medium"/>
              <a:buNone/>
              <a:defRPr sz="2400">
                <a:solidFill>
                  <a:schemeClr val="dk1"/>
                </a:solidFill>
                <a:latin typeface="Alexandria Medium"/>
                <a:ea typeface="Alexandria Medium"/>
                <a:cs typeface="Alexandria Medium"/>
                <a:sym typeface="Alexandria Medium"/>
              </a:defRPr>
            </a:lvl9pPr>
          </a:lstStyle>
          <a:p/>
        </p:txBody>
      </p:sp>
      <p:sp>
        <p:nvSpPr>
          <p:cNvPr id="158" name="Google Shape;158;p25"/>
          <p:cNvSpPr txBox="1"/>
          <p:nvPr>
            <p:ph type="title" idx="6" hasCustomPrompt="1"/>
          </p:nvPr>
        </p:nvSpPr>
        <p:spPr>
          <a:xfrm>
            <a:off x="4648300" y="2532350"/>
            <a:ext cx="3780600" cy="4560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3000"/>
              <a:buNone/>
              <a:defRPr sz="1800">
                <a:solidFill>
                  <a:schemeClr val="l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1">
  <p:cSld name="CUSTOM_1">
    <p:bg>
      <p:bgPr>
        <a:solidFill>
          <a:schemeClr val="lt1"/>
        </a:solidFill>
        <a:effectLst/>
      </p:bgPr>
    </p:bg>
    <p:spTree>
      <p:nvGrpSpPr>
        <p:cNvPr id="159" name="Shape 159"/>
        <p:cNvGrpSpPr/>
        <p:nvPr/>
      </p:nvGrpSpPr>
      <p:grpSpPr>
        <a:xfrm>
          <a:off x="0" y="0"/>
          <a:ext cx="0" cy="0"/>
          <a:chOff x="0" y="0"/>
          <a:chExt cx="0" cy="0"/>
        </a:xfrm>
      </p:grpSpPr>
      <p:sp>
        <p:nvSpPr>
          <p:cNvPr id="160" name="Google Shape;160;p26"/>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2">
  <p:cSld name="CUSTOM_1_1">
    <p:bg>
      <p:bgPr>
        <a:solidFill>
          <a:schemeClr val="lt1"/>
        </a:solidFill>
        <a:effectLst/>
      </p:bgPr>
    </p:bg>
    <p:spTree>
      <p:nvGrpSpPr>
        <p:cNvPr id="161" name="Shape 161"/>
        <p:cNvGrpSpPr/>
        <p:nvPr/>
      </p:nvGrpSpPr>
      <p:grpSpPr>
        <a:xfrm>
          <a:off x="0" y="0"/>
          <a:ext cx="0" cy="0"/>
          <a:chOff x="0" y="0"/>
          <a:chExt cx="0" cy="0"/>
        </a:xfrm>
      </p:grpSpPr>
      <p:pic>
        <p:nvPicPr>
          <p:cNvPr id="162" name="Google Shape;162;p27"/>
          <p:cNvPicPr preferRelativeResize="0"/>
          <p:nvPr/>
        </p:nvPicPr>
        <p:blipFill rotWithShape="1">
          <a:blip r:embed="rId2"/>
          <a:srcRect l="-235242" t="44962" r="44460" b="-108521"/>
          <a:stretch>
            <a:fillRect/>
          </a:stretch>
        </p:blipFill>
        <p:spPr>
          <a:xfrm rot="10800000">
            <a:off x="-10150" y="0"/>
            <a:ext cx="9154150" cy="5148375"/>
          </a:xfrm>
          <a:prstGeom prst="rect">
            <a:avLst/>
          </a:prstGeom>
          <a:noFill/>
          <a:ln>
            <a:noFill/>
          </a:ln>
        </p:spPr>
      </p:pic>
      <p:pic>
        <p:nvPicPr>
          <p:cNvPr id="163" name="Google Shape;163;p27"/>
          <p:cNvPicPr preferRelativeResize="0"/>
          <p:nvPr/>
        </p:nvPicPr>
        <p:blipFill rotWithShape="1">
          <a:blip r:embed="rId2"/>
          <a:srcRect l="-235242" t="44962" r="44460" b="-108521"/>
          <a:stretch>
            <a:fillRect/>
          </a:stretch>
        </p:blipFill>
        <p:spPr>
          <a:xfrm rot="10800000" flipH="1">
            <a:off x="-4572" y="-2437"/>
            <a:ext cx="9153145" cy="5148375"/>
          </a:xfrm>
          <a:prstGeom prst="rect">
            <a:avLst/>
          </a:prstGeom>
          <a:noFill/>
          <a:ln>
            <a:noFill/>
          </a:ln>
        </p:spPr>
      </p:pic>
      <p:sp>
        <p:nvSpPr>
          <p:cNvPr id="164" name="Google Shape;164;p27"/>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3">
  <p:cSld name="CUSTOM_1_1_1">
    <p:bg>
      <p:bgPr>
        <a:solidFill>
          <a:schemeClr val="lt1"/>
        </a:solidFill>
        <a:effectLst/>
      </p:bgPr>
    </p:bg>
    <p:spTree>
      <p:nvGrpSpPr>
        <p:cNvPr id="165" name="Shape 165"/>
        <p:cNvGrpSpPr/>
        <p:nvPr/>
      </p:nvGrpSpPr>
      <p:grpSpPr>
        <a:xfrm>
          <a:off x="0" y="0"/>
          <a:ext cx="0" cy="0"/>
          <a:chOff x="0" y="0"/>
          <a:chExt cx="0" cy="0"/>
        </a:xfrm>
      </p:grpSpPr>
      <p:pic>
        <p:nvPicPr>
          <p:cNvPr id="166" name="Google Shape;166;p28"/>
          <p:cNvPicPr preferRelativeResize="0"/>
          <p:nvPr/>
        </p:nvPicPr>
        <p:blipFill rotWithShape="1">
          <a:blip r:embed="rId2"/>
          <a:srcRect l="-6643" t="-11183" r="27548" b="-11170"/>
          <a:stretch>
            <a:fillRect/>
          </a:stretch>
        </p:blipFill>
        <p:spPr>
          <a:xfrm>
            <a:off x="5819050" y="0"/>
            <a:ext cx="3324950" cy="5143500"/>
          </a:xfrm>
          <a:prstGeom prst="rect">
            <a:avLst/>
          </a:prstGeom>
          <a:noFill/>
          <a:ln>
            <a:noFill/>
          </a:ln>
        </p:spPr>
      </p:pic>
      <p:sp>
        <p:nvSpPr>
          <p:cNvPr id="167" name="Google Shape;167;p28"/>
          <p:cNvSpPr txBox="1"/>
          <p:nvPr>
            <p:ph type="title"/>
          </p:nvPr>
        </p:nvSpPr>
        <p:spPr>
          <a:xfrm>
            <a:off x="715100" y="535000"/>
            <a:ext cx="7713900" cy="548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None/>
              <a:defRPr sz="2500">
                <a:solidFill>
                  <a:schemeClr val="dk1"/>
                </a:solidFill>
              </a:defRPr>
            </a:lvl1pPr>
            <a:lvl2pPr lvl="1" rtl="0">
              <a:spcBef>
                <a:spcPts val="0"/>
              </a:spcBef>
              <a:spcAft>
                <a:spcPts val="0"/>
              </a:spcAft>
              <a:buClr>
                <a:schemeClr val="dk1"/>
              </a:buClr>
              <a:buSzPts val="2500"/>
              <a:buNone/>
              <a:defRPr sz="2500">
                <a:solidFill>
                  <a:schemeClr val="dk1"/>
                </a:solidFill>
              </a:defRPr>
            </a:lvl2pPr>
            <a:lvl3pPr lvl="2" rtl="0">
              <a:spcBef>
                <a:spcPts val="0"/>
              </a:spcBef>
              <a:spcAft>
                <a:spcPts val="0"/>
              </a:spcAft>
              <a:buClr>
                <a:schemeClr val="dk1"/>
              </a:buClr>
              <a:buSzPts val="2500"/>
              <a:buNone/>
              <a:defRPr sz="2500">
                <a:solidFill>
                  <a:schemeClr val="dk1"/>
                </a:solidFill>
              </a:defRPr>
            </a:lvl3pPr>
            <a:lvl4pPr lvl="3" rtl="0">
              <a:spcBef>
                <a:spcPts val="0"/>
              </a:spcBef>
              <a:spcAft>
                <a:spcPts val="0"/>
              </a:spcAft>
              <a:buClr>
                <a:schemeClr val="dk1"/>
              </a:buClr>
              <a:buSzPts val="2500"/>
              <a:buNone/>
              <a:defRPr sz="2500">
                <a:solidFill>
                  <a:schemeClr val="dk1"/>
                </a:solidFill>
              </a:defRPr>
            </a:lvl4pPr>
            <a:lvl5pPr lvl="4" rtl="0">
              <a:spcBef>
                <a:spcPts val="0"/>
              </a:spcBef>
              <a:spcAft>
                <a:spcPts val="0"/>
              </a:spcAft>
              <a:buClr>
                <a:schemeClr val="dk1"/>
              </a:buClr>
              <a:buSzPts val="2500"/>
              <a:buNone/>
              <a:defRPr sz="2500">
                <a:solidFill>
                  <a:schemeClr val="dk1"/>
                </a:solidFill>
              </a:defRPr>
            </a:lvl5pPr>
            <a:lvl6pPr lvl="5" rtl="0">
              <a:spcBef>
                <a:spcPts val="0"/>
              </a:spcBef>
              <a:spcAft>
                <a:spcPts val="0"/>
              </a:spcAft>
              <a:buClr>
                <a:schemeClr val="dk1"/>
              </a:buClr>
              <a:buSzPts val="2500"/>
              <a:buNone/>
              <a:defRPr sz="2500">
                <a:solidFill>
                  <a:schemeClr val="dk1"/>
                </a:solidFill>
              </a:defRPr>
            </a:lvl6pPr>
            <a:lvl7pPr lvl="6" rtl="0">
              <a:spcBef>
                <a:spcPts val="0"/>
              </a:spcBef>
              <a:spcAft>
                <a:spcPts val="0"/>
              </a:spcAft>
              <a:buClr>
                <a:schemeClr val="dk1"/>
              </a:buClr>
              <a:buSzPts val="2500"/>
              <a:buNone/>
              <a:defRPr sz="2500">
                <a:solidFill>
                  <a:schemeClr val="dk1"/>
                </a:solidFill>
              </a:defRPr>
            </a:lvl7pPr>
            <a:lvl8pPr lvl="7" rtl="0">
              <a:spcBef>
                <a:spcPts val="0"/>
              </a:spcBef>
              <a:spcAft>
                <a:spcPts val="0"/>
              </a:spcAft>
              <a:buClr>
                <a:schemeClr val="dk1"/>
              </a:buClr>
              <a:buSzPts val="2500"/>
              <a:buNone/>
              <a:defRPr sz="2500">
                <a:solidFill>
                  <a:schemeClr val="dk1"/>
                </a:solidFill>
              </a:defRPr>
            </a:lvl8pPr>
            <a:lvl9pPr lvl="8" rtl="0">
              <a:spcBef>
                <a:spcPts val="0"/>
              </a:spcBef>
              <a:spcAft>
                <a:spcPts val="0"/>
              </a:spcAft>
              <a:buClr>
                <a:schemeClr val="dk1"/>
              </a:buClr>
              <a:buSzPts val="2500"/>
              <a:buNone/>
              <a:defRPr sz="2500">
                <a:solidFill>
                  <a:schemeClr val="dk1"/>
                </a:solidFill>
              </a:defRPr>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hanks">
  <p:cSld name="BLANK_1_1_1_1_1_1_2">
    <p:bg>
      <p:bgPr>
        <a:solidFill>
          <a:schemeClr val="lt1"/>
        </a:solidFill>
        <a:effectLst/>
      </p:bgPr>
    </p:bg>
    <p:spTree>
      <p:nvGrpSpPr>
        <p:cNvPr id="168" name="Shape 168"/>
        <p:cNvGrpSpPr/>
        <p:nvPr/>
      </p:nvGrpSpPr>
      <p:grpSpPr>
        <a:xfrm>
          <a:off x="0" y="0"/>
          <a:ext cx="0" cy="0"/>
          <a:chOff x="0" y="0"/>
          <a:chExt cx="0" cy="0"/>
        </a:xfrm>
      </p:grpSpPr>
      <p:pic>
        <p:nvPicPr>
          <p:cNvPr id="169" name="Google Shape;169;p29"/>
          <p:cNvPicPr preferRelativeResize="0"/>
          <p:nvPr/>
        </p:nvPicPr>
        <p:blipFill rotWithShape="1">
          <a:blip r:embed="rId2"/>
          <a:srcRect l="-55210" t="50562" r="55209" b="-6811"/>
          <a:stretch>
            <a:fillRect/>
          </a:stretch>
        </p:blipFill>
        <p:spPr>
          <a:xfrm flipH="1">
            <a:off x="0" y="0"/>
            <a:ext cx="9144000" cy="5143500"/>
          </a:xfrm>
          <a:prstGeom prst="rect">
            <a:avLst/>
          </a:prstGeom>
          <a:noFill/>
          <a:ln>
            <a:noFill/>
          </a:ln>
        </p:spPr>
      </p:pic>
      <p:pic>
        <p:nvPicPr>
          <p:cNvPr id="170" name="Google Shape;170;p29"/>
          <p:cNvPicPr preferRelativeResize="0"/>
          <p:nvPr/>
        </p:nvPicPr>
        <p:blipFill rotWithShape="1">
          <a:blip r:embed="rId2"/>
          <a:srcRect l="-55210" t="50562" r="55209" b="-6811"/>
          <a:stretch>
            <a:fillRect/>
          </a:stretch>
        </p:blipFill>
        <p:spPr>
          <a:xfrm rot="10800000" flipH="1">
            <a:off x="0" y="0"/>
            <a:ext cx="9144000" cy="5143500"/>
          </a:xfrm>
          <a:prstGeom prst="rect">
            <a:avLst/>
          </a:prstGeom>
          <a:noFill/>
          <a:ln>
            <a:noFill/>
          </a:ln>
        </p:spPr>
      </p:pic>
      <p:sp>
        <p:nvSpPr>
          <p:cNvPr id="171" name="Google Shape;171;p29"/>
          <p:cNvSpPr txBox="1"/>
          <p:nvPr>
            <p:ph type="ctrTitle"/>
          </p:nvPr>
        </p:nvSpPr>
        <p:spPr>
          <a:xfrm>
            <a:off x="715100" y="3330625"/>
            <a:ext cx="3856800" cy="1252500"/>
          </a:xfrm>
          <a:prstGeom prst="rect">
            <a:avLst/>
          </a:prstGeom>
        </p:spPr>
        <p:txBody>
          <a:bodyPr spcFirstLastPara="1" wrap="square" lIns="91425" tIns="91425" rIns="91425" bIns="91425" anchor="t" anchorCtr="0">
            <a:noAutofit/>
          </a:bodyPr>
          <a:lstStyle>
            <a:lvl1pPr lvl="0" rtl="0">
              <a:spcBef>
                <a:spcPts val="0"/>
              </a:spcBef>
              <a:spcAft>
                <a:spcPts val="0"/>
              </a:spcAft>
              <a:buSzPts val="5200"/>
              <a:buNone/>
              <a:defRPr sz="7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p:txBody>
      </p:sp>
      <p:sp>
        <p:nvSpPr>
          <p:cNvPr id="172" name="Google Shape;172;p29"/>
          <p:cNvSpPr txBox="1"/>
          <p:nvPr>
            <p:ph type="subTitle" idx="1"/>
          </p:nvPr>
        </p:nvSpPr>
        <p:spPr>
          <a:xfrm>
            <a:off x="4571900" y="535000"/>
            <a:ext cx="2683800" cy="1156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14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p:txBody>
      </p:sp>
      <p:sp>
        <p:nvSpPr>
          <p:cNvPr id="173" name="Google Shape;173;p29"/>
          <p:cNvSpPr txBox="1"/>
          <p:nvPr/>
        </p:nvSpPr>
        <p:spPr>
          <a:xfrm>
            <a:off x="4571863" y="2278000"/>
            <a:ext cx="2683800" cy="4989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GB" sz="900">
                <a:solidFill>
                  <a:schemeClr val="dk1"/>
                </a:solidFill>
                <a:latin typeface="Albert Sans"/>
                <a:ea typeface="Albert Sans"/>
                <a:cs typeface="Albert Sans"/>
                <a:sym typeface="Albert Sans"/>
              </a:rPr>
              <a:t>CREDITS: This presentation template was created by </a:t>
            </a:r>
            <a:r>
              <a:rPr lang="en-GB" sz="900" b="1">
                <a:solidFill>
                  <a:schemeClr val="dk1"/>
                </a:solidFill>
                <a:uFill>
                  <a:noFill/>
                </a:uFill>
                <a:latin typeface="Albert Sans"/>
                <a:ea typeface="Albert Sans"/>
                <a:cs typeface="Albert Sans"/>
                <a:sym typeface="Albert Sans"/>
                <a:hlinkClick r:id="rId3"/>
              </a:rPr>
              <a:t>Slidesgo</a:t>
            </a:r>
            <a:r>
              <a:rPr lang="en-GB" sz="900">
                <a:solidFill>
                  <a:schemeClr val="dk1"/>
                </a:solidFill>
                <a:latin typeface="Albert Sans"/>
                <a:ea typeface="Albert Sans"/>
                <a:cs typeface="Albert Sans"/>
                <a:sym typeface="Albert Sans"/>
              </a:rPr>
              <a:t>, and includes icons by </a:t>
            </a:r>
            <a:r>
              <a:rPr lang="en-GB" sz="900" b="1">
                <a:solidFill>
                  <a:schemeClr val="dk1"/>
                </a:solidFill>
                <a:uFill>
                  <a:noFill/>
                </a:uFill>
                <a:latin typeface="Albert Sans"/>
                <a:ea typeface="Albert Sans"/>
                <a:cs typeface="Albert Sans"/>
                <a:sym typeface="Albert Sans"/>
                <a:hlinkClick r:id="rId4"/>
              </a:rPr>
              <a:t>Flaticon</a:t>
            </a:r>
            <a:r>
              <a:rPr lang="en-GB" sz="900" b="1">
                <a:solidFill>
                  <a:schemeClr val="dk1"/>
                </a:solidFill>
                <a:latin typeface="Albert Sans"/>
                <a:ea typeface="Albert Sans"/>
                <a:cs typeface="Albert Sans"/>
                <a:sym typeface="Albert Sans"/>
              </a:rPr>
              <a:t> </a:t>
            </a:r>
            <a:r>
              <a:rPr lang="en-GB" sz="900">
                <a:solidFill>
                  <a:schemeClr val="dk1"/>
                </a:solidFill>
                <a:latin typeface="Albert Sans"/>
                <a:ea typeface="Albert Sans"/>
                <a:cs typeface="Albert Sans"/>
                <a:sym typeface="Albert Sans"/>
              </a:rPr>
              <a:t>and infographics &amp; images by </a:t>
            </a:r>
            <a:r>
              <a:rPr lang="en-GB" sz="900" b="1">
                <a:solidFill>
                  <a:schemeClr val="dk1"/>
                </a:solidFill>
                <a:uFill>
                  <a:noFill/>
                </a:uFill>
                <a:latin typeface="Albert Sans"/>
                <a:ea typeface="Albert Sans"/>
                <a:cs typeface="Albert Sans"/>
                <a:sym typeface="Albert Sans"/>
                <a:hlinkClick r:id="rId5"/>
              </a:rPr>
              <a:t>Freepik</a:t>
            </a:r>
            <a:endParaRPr sz="900" b="1">
              <a:solidFill>
                <a:schemeClr val="dk1"/>
              </a:solidFill>
              <a:latin typeface="Albert Sans"/>
              <a:ea typeface="Albert Sans"/>
              <a:cs typeface="Albert Sans"/>
              <a:sym typeface="Albert Sans"/>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chemeClr val="lt1"/>
        </a:solidFill>
        <a:effectLst/>
      </p:bgPr>
    </p:bg>
    <p:spTree>
      <p:nvGrpSpPr>
        <p:cNvPr id="174" name="Shape 174"/>
        <p:cNvGrpSpPr/>
        <p:nvPr/>
      </p:nvGrpSpPr>
      <p:grpSpPr>
        <a:xfrm>
          <a:off x="0" y="0"/>
          <a:ext cx="0" cy="0"/>
          <a:chOff x="0" y="0"/>
          <a:chExt cx="0" cy="0"/>
        </a:xfrm>
      </p:grpSpPr>
      <p:pic>
        <p:nvPicPr>
          <p:cNvPr id="175" name="Google Shape;175;p30"/>
          <p:cNvPicPr preferRelativeResize="0"/>
          <p:nvPr/>
        </p:nvPicPr>
        <p:blipFill rotWithShape="1">
          <a:blip r:embed="rId2"/>
          <a:srcRect l="-6643" t="13471" r="27548" b="-35825"/>
          <a:stretch>
            <a:fillRect/>
          </a:stretch>
        </p:blipFill>
        <p:spPr>
          <a:xfrm flipH="1">
            <a:off x="-10680" y="-2437"/>
            <a:ext cx="3321293" cy="5143500"/>
          </a:xfrm>
          <a:prstGeom prst="rect">
            <a:avLst/>
          </a:prstGeom>
          <a:noFill/>
          <a:ln>
            <a:noFill/>
          </a:ln>
        </p:spPr>
      </p:pic>
      <p:pic>
        <p:nvPicPr>
          <p:cNvPr id="176" name="Google Shape;176;p30"/>
          <p:cNvPicPr preferRelativeResize="0"/>
          <p:nvPr/>
        </p:nvPicPr>
        <p:blipFill rotWithShape="1">
          <a:blip r:embed="rId2"/>
          <a:srcRect l="-235242" t="44962" r="44460" b="-108521"/>
          <a:stretch>
            <a:fillRect/>
          </a:stretch>
        </p:blipFill>
        <p:spPr>
          <a:xfrm rot="10800000" flipH="1">
            <a:off x="-10680" y="-2437"/>
            <a:ext cx="9144080" cy="5148375"/>
          </a:xfrm>
          <a:prstGeom prst="rect">
            <a:avLst/>
          </a:prstGeom>
          <a:noFill/>
          <a:ln>
            <a:noFill/>
          </a:ln>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1">
  <p:cSld name="BLANK_1_1_1_1_1_1_1_1">
    <p:bg>
      <p:bgPr>
        <a:solidFill>
          <a:schemeClr val="lt1"/>
        </a:solidFill>
        <a:effectLst/>
      </p:bgPr>
    </p:bg>
    <p:spTree>
      <p:nvGrpSpPr>
        <p:cNvPr id="177" name="Shape 177"/>
        <p:cNvGrpSpPr/>
        <p:nvPr/>
      </p:nvGrpSpPr>
      <p:grpSpPr>
        <a:xfrm>
          <a:off x="0" y="0"/>
          <a:ext cx="0" cy="0"/>
          <a:chOff x="0" y="0"/>
          <a:chExt cx="0" cy="0"/>
        </a:xfrm>
      </p:grpSpPr>
      <p:pic>
        <p:nvPicPr>
          <p:cNvPr id="178" name="Google Shape;178;p31"/>
          <p:cNvPicPr preferRelativeResize="0"/>
          <p:nvPr/>
        </p:nvPicPr>
        <p:blipFill rotWithShape="1">
          <a:blip r:embed="rId2"/>
          <a:srcRect l="-55210" t="50562" r="55209" b="-6811"/>
          <a:stretch>
            <a:fillRect/>
          </a:stretch>
        </p:blipFill>
        <p:spPr>
          <a:xfrm>
            <a:off x="0" y="0"/>
            <a:ext cx="9144000" cy="5143500"/>
          </a:xfrm>
          <a:prstGeom prst="rect">
            <a:avLst/>
          </a:prstGeom>
          <a:noFill/>
          <a:ln>
            <a:noFill/>
          </a:ln>
        </p:spPr>
      </p:pic>
      <p:pic>
        <p:nvPicPr>
          <p:cNvPr id="179" name="Google Shape;179;p31"/>
          <p:cNvPicPr preferRelativeResize="0"/>
          <p:nvPr/>
        </p:nvPicPr>
        <p:blipFill rotWithShape="1">
          <a:blip r:embed="rId2"/>
          <a:srcRect l="-55210" t="50562" r="55209" b="-6811"/>
          <a:stretch>
            <a:fillRect/>
          </a:stretch>
        </p:blipFill>
        <p:spPr>
          <a:xfrm rot="10800000">
            <a:off x="0" y="0"/>
            <a:ext cx="9144000"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1" Type="http://schemas.openxmlformats.org/officeDocument/2006/relationships/theme" Target="../theme/theme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5" name="Shape 5"/>
        <p:cNvGrpSpPr/>
        <p:nvPr/>
      </p:nvGrpSpPr>
      <p:grpSpPr>
        <a:xfrm>
          <a:off x="0" y="0"/>
          <a:ext cx="0" cy="0"/>
          <a:chOff x="0" y="0"/>
          <a:chExt cx="0" cy="0"/>
        </a:xfrm>
      </p:grpSpPr>
      <p:sp>
        <p:nvSpPr>
          <p:cNvPr id="6" name="Google Shape;6;p1"/>
          <p:cNvSpPr txBox="1"/>
          <p:nvPr>
            <p:ph type="title"/>
          </p:nvPr>
        </p:nvSpPr>
        <p:spPr>
          <a:xfrm>
            <a:off x="715100" y="535000"/>
            <a:ext cx="7713900" cy="548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1pPr>
            <a:lvl2pPr lvl="1"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2pPr>
            <a:lvl3pPr lvl="2"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3pPr>
            <a:lvl4pPr lvl="3"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4pPr>
            <a:lvl5pPr lvl="4"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5pPr>
            <a:lvl6pPr lvl="5"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6pPr>
            <a:lvl7pPr lvl="6"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7pPr>
            <a:lvl8pPr lvl="7"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8pPr>
            <a:lvl9pPr lvl="8" rtl="0">
              <a:spcBef>
                <a:spcPts val="0"/>
              </a:spcBef>
              <a:spcAft>
                <a:spcPts val="0"/>
              </a:spcAft>
              <a:buClr>
                <a:schemeClr val="dk1"/>
              </a:buClr>
              <a:buSzPts val="2500"/>
              <a:buFont typeface="Alexandria Medium"/>
              <a:buNone/>
              <a:defRPr sz="2500">
                <a:solidFill>
                  <a:schemeClr val="dk1"/>
                </a:solidFill>
                <a:latin typeface="Alexandria Medium"/>
                <a:ea typeface="Alexandria Medium"/>
                <a:cs typeface="Alexandria Medium"/>
                <a:sym typeface="Alexandria Medium"/>
              </a:defRPr>
            </a:lvl9pPr>
          </a:lstStyle>
          <a:p/>
        </p:txBody>
      </p:sp>
      <p:sp>
        <p:nvSpPr>
          <p:cNvPr id="7" name="Google Shape;7;p1"/>
          <p:cNvSpPr txBox="1"/>
          <p:nvPr>
            <p:ph type="body" idx="1"/>
          </p:nvPr>
        </p:nvSpPr>
        <p:spPr>
          <a:xfrm>
            <a:off x="715100" y="1083700"/>
            <a:ext cx="7713900" cy="35247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1pPr>
            <a:lvl2pPr marL="914400" lvl="1"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2pPr>
            <a:lvl3pPr marL="1371600" lvl="2"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3pPr>
            <a:lvl4pPr marL="1828800" lvl="3"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4pPr>
            <a:lvl5pPr marL="2286000" lvl="4"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5pPr>
            <a:lvl6pPr marL="2743200" lvl="5"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6pPr>
            <a:lvl7pPr marL="3200400" lvl="6"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7pPr>
            <a:lvl8pPr marL="3657600" lvl="7"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8pPr>
            <a:lvl9pPr marL="4114800" lvl="8" indent="-304800">
              <a:lnSpc>
                <a:spcPct val="100000"/>
              </a:lnSpc>
              <a:spcBef>
                <a:spcPts val="0"/>
              </a:spcBef>
              <a:spcAft>
                <a:spcPts val="0"/>
              </a:spcAft>
              <a:buClr>
                <a:schemeClr val="dk1"/>
              </a:buClr>
              <a:buSzPts val="1200"/>
              <a:buFont typeface="Albert Sans"/>
              <a:buChar char="■"/>
              <a:defRPr sz="1200">
                <a:solidFill>
                  <a:schemeClr val="dk1"/>
                </a:solidFill>
                <a:latin typeface="Albert Sans"/>
                <a:ea typeface="Albert Sans"/>
                <a:cs typeface="Albert Sans"/>
                <a:sym typeface="Albert Sans"/>
              </a:defRPr>
            </a:lvl9pPr>
          </a:lstStyle>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5" Type="http://schemas.openxmlformats.org/officeDocument/2006/relationships/notesSlide" Target="../notesSlides/notesSlide13.xml"/><Relationship Id="rId4" Type="http://schemas.openxmlformats.org/officeDocument/2006/relationships/slideLayout" Target="../slideLayouts/slideLayout26.xml"/><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89" name="Shape 189"/>
        <p:cNvGrpSpPr/>
        <p:nvPr/>
      </p:nvGrpSpPr>
      <p:grpSpPr>
        <a:xfrm>
          <a:off x="0" y="0"/>
          <a:ext cx="0" cy="0"/>
          <a:chOff x="0" y="0"/>
          <a:chExt cx="0" cy="0"/>
        </a:xfrm>
      </p:grpSpPr>
      <p:cxnSp>
        <p:nvCxnSpPr>
          <p:cNvPr id="192" name="Google Shape;192;p35">
            <a:hlinkClick r:id="" action="ppaction://hlinkshowjump?jump=nextslide"/>
          </p:cNvPr>
          <p:cNvCxnSpPr/>
          <p:nvPr/>
        </p:nvCxnSpPr>
        <p:spPr>
          <a:xfrm>
            <a:off x="715100" y="729100"/>
            <a:ext cx="483300" cy="0"/>
          </a:xfrm>
          <a:prstGeom prst="straightConnector1">
            <a:avLst/>
          </a:prstGeom>
          <a:noFill/>
          <a:ln w="9525" cap="flat" cmpd="sng">
            <a:solidFill>
              <a:schemeClr val="dk1"/>
            </a:solidFill>
            <a:prstDash val="solid"/>
            <a:round/>
            <a:headEnd type="none" w="med" len="med"/>
            <a:tailEnd type="triangle" w="med" len="med"/>
          </a:ln>
        </p:spPr>
      </p:cxnSp>
      <p:sp>
        <p:nvSpPr>
          <p:cNvPr id="227" name="Google Shape;227;p38"/>
          <p:cNvSpPr txBox="1"/>
          <p:nvPr/>
        </p:nvSpPr>
        <p:spPr>
          <a:xfrm>
            <a:off x="427990" y="2618105"/>
            <a:ext cx="7908925" cy="1740535"/>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500"/>
              <a:buFont typeface="Alexandria Medium"/>
              <a:buNone/>
              <a:defRPr sz="7000" b="0" i="0" u="none" strike="noStrike" cap="none">
                <a:solidFill>
                  <a:schemeClr val="dk1"/>
                </a:solidFill>
                <a:latin typeface="Alexandria Medium"/>
                <a:ea typeface="Alexandria Medium"/>
                <a:cs typeface="Alexandria Medium"/>
                <a:sym typeface="Alexandria Medium"/>
              </a:defRPr>
            </a:lvl1pPr>
            <a:lvl2pPr marR="0" lvl="1"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2pPr>
            <a:lvl3pPr marR="0" lvl="2"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3pPr>
            <a:lvl4pPr marR="0" lvl="3"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4pPr>
            <a:lvl5pPr marR="0" lvl="4"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5pPr>
            <a:lvl6pPr marR="0" lvl="5"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6pPr>
            <a:lvl7pPr marR="0" lvl="6"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7pPr>
            <a:lvl8pPr marR="0" lvl="7"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8pPr>
            <a:lvl9pPr marR="0" lvl="8" algn="l" rtl="0">
              <a:lnSpc>
                <a:spcPct val="100000"/>
              </a:lnSpc>
              <a:spcBef>
                <a:spcPts val="0"/>
              </a:spcBef>
              <a:spcAft>
                <a:spcPts val="0"/>
              </a:spcAft>
              <a:buClr>
                <a:schemeClr val="dk1"/>
              </a:buClr>
              <a:buSzPts val="2500"/>
              <a:buFont typeface="Alexandria Medium"/>
              <a:buNone/>
              <a:defRPr sz="2500" b="0" i="0" u="none" strike="noStrike" cap="none">
                <a:solidFill>
                  <a:schemeClr val="dk1"/>
                </a:solidFill>
                <a:latin typeface="Alexandria Medium"/>
                <a:ea typeface="Alexandria Medium"/>
                <a:cs typeface="Alexandria Medium"/>
                <a:sym typeface="Alexandria Medium"/>
              </a:defRPr>
            </a:lvl9pPr>
          </a:lstStyle>
          <a:p>
            <a:pPr marL="0" lvl="0" indent="0" algn="l" rtl="0">
              <a:spcBef>
                <a:spcPts val="0"/>
              </a:spcBef>
              <a:spcAft>
                <a:spcPts val="0"/>
              </a:spcAft>
              <a:buNone/>
            </a:pPr>
            <a:r>
              <a:rPr lang="en-GB" sz="4400"/>
              <a:t>The hidden male gaze in the Chinese otome games</a:t>
            </a:r>
            <a:endParaRPr lang="en-GB" sz="4400"/>
          </a:p>
        </p:txBody>
      </p:sp>
      <p:sp>
        <p:nvSpPr>
          <p:cNvPr id="2" name="Google Shape;191;p35"/>
          <p:cNvSpPr txBox="1"/>
          <p:nvPr/>
        </p:nvSpPr>
        <p:spPr>
          <a:xfrm>
            <a:off x="539750" y="4156075"/>
            <a:ext cx="6482080" cy="387985"/>
          </a:xfrm>
          <a:prstGeom prst="rect">
            <a:avLst/>
          </a:prstGeom>
          <a:noFill/>
          <a:ln>
            <a:noFill/>
          </a:ln>
        </p:spPr>
        <p:txBody>
          <a:bodyPr wrap="square" lIns="91425" tIns="91425" rIns="91425" bIns="91425" anchor="t" anchorCtr="0">
            <a:noAutofit/>
          </a:bodyPr>
          <a:lstStyle>
            <a:defPPr marR="0" lvl="0" algn="l" rtl="0">
              <a:lnSpc>
                <a:spcPct val="100000"/>
              </a:lnSpc>
              <a:spcBef>
                <a:spcPts val="0"/>
              </a:spcBef>
              <a:spcAft>
                <a:spcPts val="0"/>
              </a:spcAft>
            </a:defPPr>
            <a:lvl1pPr marL="457200" marR="0" lvl="0" indent="-304800" algn="r" rtl="0">
              <a:lnSpc>
                <a:spcPct val="100000"/>
              </a:lnSpc>
              <a:spcBef>
                <a:spcPts val="0"/>
              </a:spcBef>
              <a:spcAft>
                <a:spcPts val="0"/>
              </a:spcAft>
              <a:buClr>
                <a:schemeClr val="dk1"/>
              </a:buClr>
              <a:buSzPts val="1200"/>
              <a:buFont typeface="Albert Sans"/>
              <a:buNone/>
              <a:defRPr sz="1400" b="0" i="0" u="none" strike="noStrike" cap="none">
                <a:solidFill>
                  <a:schemeClr val="dk1"/>
                </a:solidFill>
                <a:latin typeface="Albert Sans"/>
                <a:ea typeface="Albert Sans"/>
                <a:cs typeface="Albert Sans"/>
                <a:sym typeface="Albert Sans"/>
              </a:defRPr>
            </a:lvl1pPr>
            <a:lvl2pPr marL="914400" marR="0" lvl="1"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2pPr>
            <a:lvl3pPr marL="1371600" marR="0" lvl="2"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3pPr>
            <a:lvl4pPr marL="1828800" marR="0" lvl="3"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4pPr>
            <a:lvl5pPr marL="2286000" marR="0" lvl="4"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5pPr>
            <a:lvl6pPr marL="2743200" marR="0" lvl="5"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6pPr>
            <a:lvl7pPr marL="3200400" marR="0" lvl="6"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7pPr>
            <a:lvl8pPr marL="3657600" marR="0" lvl="7"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8pPr>
            <a:lvl9pPr marL="4114800" marR="0" lvl="8" indent="-304800" algn="ctr" rtl="0">
              <a:lnSpc>
                <a:spcPct val="100000"/>
              </a:lnSpc>
              <a:spcBef>
                <a:spcPts val="0"/>
              </a:spcBef>
              <a:spcAft>
                <a:spcPts val="0"/>
              </a:spcAft>
              <a:buClr>
                <a:schemeClr val="dk1"/>
              </a:buClr>
              <a:buSzPts val="1800"/>
              <a:buFont typeface="Albert Sans"/>
              <a:buNone/>
              <a:defRPr sz="1800" b="0" i="0" u="none" strike="noStrike" cap="none">
                <a:solidFill>
                  <a:schemeClr val="dk1"/>
                </a:solidFill>
                <a:latin typeface="Albert Sans"/>
                <a:ea typeface="Albert Sans"/>
                <a:cs typeface="Albert Sans"/>
                <a:sym typeface="Albert Sans"/>
              </a:defRPr>
            </a:lvl9pPr>
          </a:lstStyle>
          <a:p>
            <a:pPr marL="0" lvl="0" indent="0" algn="l" rtl="0">
              <a:spcBef>
                <a:spcPts val="0"/>
              </a:spcBef>
              <a:spcAft>
                <a:spcPts val="0"/>
              </a:spcAft>
              <a:buNone/>
            </a:pPr>
            <a:r>
              <a:rPr lang="en-US" altLang="en-GB" b="1"/>
              <a:t>Speaker: Juan Lei (Joyce) 2322951  Art and design MA ADAD7014</a:t>
            </a:r>
            <a:endParaRPr lang="en-US" altLang="en-GB"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33" name="Shape 233"/>
        <p:cNvGrpSpPr/>
        <p:nvPr/>
      </p:nvGrpSpPr>
      <p:grpSpPr>
        <a:xfrm>
          <a:off x="0" y="0"/>
          <a:ext cx="0" cy="0"/>
          <a:chOff x="0" y="0"/>
          <a:chExt cx="0" cy="0"/>
        </a:xfrm>
      </p:grpSpPr>
      <p:sp>
        <p:nvSpPr>
          <p:cNvPr id="234" name="Google Shape;234;p39"/>
          <p:cNvSpPr txBox="1"/>
          <p:nvPr>
            <p:ph type="title"/>
          </p:nvPr>
        </p:nvSpPr>
        <p:spPr>
          <a:xfrm>
            <a:off x="715100" y="3328050"/>
            <a:ext cx="7708800" cy="1253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Introduction</a:t>
            </a:r>
            <a:endParaRPr lang="en-GB"/>
          </a:p>
        </p:txBody>
      </p:sp>
      <p:sp>
        <p:nvSpPr>
          <p:cNvPr id="235" name="Google Shape;235;p39"/>
          <p:cNvSpPr txBox="1"/>
          <p:nvPr>
            <p:ph type="title" idx="2"/>
          </p:nvPr>
        </p:nvSpPr>
        <p:spPr>
          <a:xfrm>
            <a:off x="715100" y="2074250"/>
            <a:ext cx="7708800" cy="1253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01</a:t>
            </a:r>
            <a:endParaRPr lang="en-GB"/>
          </a:p>
        </p:txBody>
      </p:sp>
      <p:sp>
        <p:nvSpPr>
          <p:cNvPr id="236" name="Google Shape;236;p39"/>
          <p:cNvSpPr txBox="1"/>
          <p:nvPr>
            <p:ph type="subTitle" idx="1"/>
          </p:nvPr>
        </p:nvSpPr>
        <p:spPr>
          <a:xfrm>
            <a:off x="4572000" y="535000"/>
            <a:ext cx="3856800" cy="388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a:t>Definition of otome game</a:t>
            </a:r>
            <a:endParaRPr lang="en-GB"/>
          </a:p>
        </p:txBody>
      </p:sp>
      <p:cxnSp>
        <p:nvCxnSpPr>
          <p:cNvPr id="237" name="Google Shape;237;p39">
            <a:hlinkClick r:id="" action="ppaction://hlinkshowjump?jump=nextslide"/>
          </p:cNvPr>
          <p:cNvCxnSpPr/>
          <p:nvPr/>
        </p:nvCxnSpPr>
        <p:spPr>
          <a:xfrm>
            <a:off x="715100" y="7291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241" name="Shape 241"/>
        <p:cNvGrpSpPr/>
        <p:nvPr/>
      </p:nvGrpSpPr>
      <p:grpSpPr>
        <a:xfrm>
          <a:off x="0" y="0"/>
          <a:ext cx="0" cy="0"/>
          <a:chOff x="0" y="0"/>
          <a:chExt cx="0" cy="0"/>
        </a:xfrm>
      </p:grpSpPr>
      <p:sp>
        <p:nvSpPr>
          <p:cNvPr id="242" name="Google Shape;242;p40"/>
          <p:cNvSpPr txBox="1"/>
          <p:nvPr>
            <p:ph type="title"/>
          </p:nvPr>
        </p:nvSpPr>
        <p:spPr>
          <a:xfrm>
            <a:off x="720000" y="535000"/>
            <a:ext cx="5925300" cy="125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sz="6600">
                <a:sym typeface="+mn-ea"/>
              </a:rPr>
              <a:t>O</a:t>
            </a:r>
            <a:r>
              <a:rPr lang="en-GB" sz="6600">
                <a:sym typeface="+mn-ea"/>
              </a:rPr>
              <a:t>tome game</a:t>
            </a:r>
            <a:endParaRPr lang="en-GB" sz="6600"/>
          </a:p>
        </p:txBody>
      </p:sp>
      <p:sp>
        <p:nvSpPr>
          <p:cNvPr id="243" name="Google Shape;243;p40"/>
          <p:cNvSpPr txBox="1"/>
          <p:nvPr>
            <p:ph type="subTitle" idx="1"/>
          </p:nvPr>
        </p:nvSpPr>
        <p:spPr>
          <a:xfrm>
            <a:off x="4572000" y="2855595"/>
            <a:ext cx="3856990" cy="185801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600">
                <a:sym typeface="+mn-ea"/>
              </a:rPr>
              <a:t>Otome games originated in Japan and has become very popular in China in recent years. It referred to as female-oriented romance simulation games, are a genre of interactive entertainment specifically designed for the female demographic. </a:t>
            </a:r>
            <a:endParaRPr lang="en-GB" sz="1600"/>
          </a:p>
        </p:txBody>
      </p:sp>
      <p:cxnSp>
        <p:nvCxnSpPr>
          <p:cNvPr id="244" name="Google Shape;244;p40">
            <a:hlinkClick r:id="" action="ppaction://hlinkshowjump?jump=nextslide"/>
          </p:cNvPr>
          <p:cNvCxnSpPr/>
          <p:nvPr/>
        </p:nvCxnSpPr>
        <p:spPr>
          <a:xfrm>
            <a:off x="715100" y="44144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233" name="Shape 233"/>
        <p:cNvGrpSpPr/>
        <p:nvPr/>
      </p:nvGrpSpPr>
      <p:grpSpPr>
        <a:xfrm>
          <a:off x="0" y="0"/>
          <a:ext cx="0" cy="0"/>
          <a:chOff x="0" y="0"/>
          <a:chExt cx="0" cy="0"/>
        </a:xfrm>
      </p:grpSpPr>
      <p:sp>
        <p:nvSpPr>
          <p:cNvPr id="234" name="Google Shape;234;p39"/>
          <p:cNvSpPr txBox="1"/>
          <p:nvPr>
            <p:ph type="title"/>
          </p:nvPr>
        </p:nvSpPr>
        <p:spPr>
          <a:xfrm>
            <a:off x="427990" y="3328035"/>
            <a:ext cx="9674225" cy="125349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sz="5400"/>
              <a:t>Background &amp; Purpose</a:t>
            </a:r>
            <a:endParaRPr lang="en-US" altLang="en-GB" sz="5400"/>
          </a:p>
        </p:txBody>
      </p:sp>
      <p:sp>
        <p:nvSpPr>
          <p:cNvPr id="235" name="Google Shape;235;p39"/>
          <p:cNvSpPr txBox="1"/>
          <p:nvPr>
            <p:ph type="title" idx="2"/>
          </p:nvPr>
        </p:nvSpPr>
        <p:spPr>
          <a:xfrm>
            <a:off x="428080" y="2074250"/>
            <a:ext cx="7708800" cy="1253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0</a:t>
            </a:r>
            <a:r>
              <a:rPr lang="en-US" altLang="en-GB"/>
              <a:t>2</a:t>
            </a:r>
            <a:endParaRPr lang="en-US" altLang="en-GB"/>
          </a:p>
        </p:txBody>
      </p:sp>
      <p:cxnSp>
        <p:nvCxnSpPr>
          <p:cNvPr id="237" name="Google Shape;237;p39">
            <a:hlinkClick r:id="" action="ppaction://hlinkshowjump?jump=nextslide"/>
          </p:cNvPr>
          <p:cNvCxnSpPr/>
          <p:nvPr/>
        </p:nvCxnSpPr>
        <p:spPr>
          <a:xfrm>
            <a:off x="715100" y="7291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262" name="Shape 262"/>
        <p:cNvGrpSpPr/>
        <p:nvPr/>
      </p:nvGrpSpPr>
      <p:grpSpPr>
        <a:xfrm>
          <a:off x="0" y="0"/>
          <a:ext cx="0" cy="0"/>
          <a:chOff x="0" y="0"/>
          <a:chExt cx="0" cy="0"/>
        </a:xfrm>
      </p:grpSpPr>
      <p:sp>
        <p:nvSpPr>
          <p:cNvPr id="263" name="Google Shape;263;p43"/>
          <p:cNvSpPr txBox="1"/>
          <p:nvPr>
            <p:ph type="subTitle" idx="1"/>
          </p:nvPr>
        </p:nvSpPr>
        <p:spPr>
          <a:xfrm>
            <a:off x="715010" y="2046605"/>
            <a:ext cx="5930265" cy="2463165"/>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lang="en-GB" sz="1400" b="1"/>
              <a:t> the female characters in many games or films often carry the stereotype of the male gaze</a:t>
            </a:r>
            <a:r>
              <a:rPr lang="en-US" altLang="en-GB" sz="1400" b="1"/>
              <a:t>. </a:t>
            </a:r>
            <a:r>
              <a:rPr lang="en-US" altLang="en-GB" sz="1400"/>
              <a:t>(</a:t>
            </a:r>
            <a:r>
              <a:rPr lang="en-GB" sz="1400"/>
              <a:t>female character with a soft and gentle personality, sex appeal, and standard body curves.</a:t>
            </a:r>
            <a:r>
              <a:rPr lang="en-US" altLang="en-GB" sz="1400"/>
              <a:t>)</a:t>
            </a:r>
            <a:r>
              <a:rPr lang="en-GB" sz="1400"/>
              <a:t> </a:t>
            </a:r>
            <a:endParaRPr lang="en-GB" sz="1400"/>
          </a:p>
          <a:p>
            <a:pPr marL="0" lvl="0" indent="0" algn="l" rtl="0">
              <a:spcBef>
                <a:spcPts val="0"/>
              </a:spcBef>
              <a:spcAft>
                <a:spcPts val="0"/>
              </a:spcAft>
              <a:buFont typeface="Arial" panose="020B0604020202020204" pitchFamily="34" charset="0"/>
            </a:pPr>
            <a:endParaRPr lang="en-GB" sz="1400"/>
          </a:p>
          <a:p>
            <a:pPr marL="0" lvl="0" indent="0" algn="l" rtl="0">
              <a:spcBef>
                <a:spcPts val="0"/>
              </a:spcBef>
              <a:spcAft>
                <a:spcPts val="0"/>
              </a:spcAft>
              <a:buFont typeface="Arial" panose="020B0604020202020204" pitchFamily="34" charset="0"/>
            </a:pPr>
            <a:r>
              <a:rPr lang="en-GB" sz="1400"/>
              <a:t>In the otome game, although the female consciousness is awakened, it still does not get rid of the male gaze. These stereotypes still exist. Whereas otome games are supposed to be female-oriented, and should be more likely to avoid the stereotype of the male gaze.</a:t>
            </a:r>
            <a:endParaRPr lang="en-GB" sz="1400"/>
          </a:p>
          <a:p>
            <a:pPr marL="0" lvl="0" indent="0" algn="l" rtl="0">
              <a:spcBef>
                <a:spcPts val="0"/>
              </a:spcBef>
              <a:spcAft>
                <a:spcPts val="0"/>
              </a:spcAft>
              <a:buFont typeface="Arial" panose="020B0604020202020204" pitchFamily="34" charset="0"/>
            </a:pPr>
            <a:endParaRPr lang="en-GB" sz="1400"/>
          </a:p>
          <a:p>
            <a:pPr marL="171450" lvl="0" indent="-171450" algn="l" rtl="0">
              <a:spcBef>
                <a:spcPts val="0"/>
              </a:spcBef>
              <a:spcAft>
                <a:spcPts val="0"/>
              </a:spcAft>
              <a:buFont typeface="Arial" panose="020B0604020202020204" pitchFamily="34" charset="0"/>
              <a:buChar char="•"/>
            </a:pPr>
            <a:r>
              <a:rPr lang="en-GB" sz="1400" b="1"/>
              <a:t>from a feminist perspective, males occupy a high position in the power structure and compete with women for social discourse. </a:t>
            </a:r>
            <a:endParaRPr lang="en-GB" sz="1400" b="1"/>
          </a:p>
        </p:txBody>
      </p:sp>
      <p:sp>
        <p:nvSpPr>
          <p:cNvPr id="264" name="Google Shape;264;p43"/>
          <p:cNvSpPr txBox="1"/>
          <p:nvPr>
            <p:ph type="title"/>
          </p:nvPr>
        </p:nvSpPr>
        <p:spPr>
          <a:xfrm>
            <a:off x="715100" y="535000"/>
            <a:ext cx="7713900" cy="54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Background &amp; Purpose</a:t>
            </a:r>
            <a:endParaRPr lang="en-GB"/>
          </a:p>
        </p:txBody>
      </p:sp>
      <p:sp>
        <p:nvSpPr>
          <p:cNvPr id="266" name="Google Shape;266;p43"/>
          <p:cNvSpPr txBox="1"/>
          <p:nvPr>
            <p:ph type="subTitle" idx="3"/>
          </p:nvPr>
        </p:nvSpPr>
        <p:spPr>
          <a:xfrm>
            <a:off x="715100" y="1666700"/>
            <a:ext cx="5930100" cy="456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altLang="en-GB" b="1">
                <a:sym typeface="+mn-ea"/>
              </a:rPr>
              <a:t>Background</a:t>
            </a:r>
            <a:endParaRPr lang="en-GB"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241" name="Shape 241"/>
        <p:cNvGrpSpPr/>
        <p:nvPr/>
      </p:nvGrpSpPr>
      <p:grpSpPr>
        <a:xfrm>
          <a:off x="0" y="0"/>
          <a:ext cx="0" cy="0"/>
          <a:chOff x="0" y="0"/>
          <a:chExt cx="0" cy="0"/>
        </a:xfrm>
      </p:grpSpPr>
      <p:sp>
        <p:nvSpPr>
          <p:cNvPr id="242" name="Google Shape;242;p40"/>
          <p:cNvSpPr txBox="1"/>
          <p:nvPr>
            <p:ph type="title"/>
          </p:nvPr>
        </p:nvSpPr>
        <p:spPr>
          <a:xfrm>
            <a:off x="720000" y="535000"/>
            <a:ext cx="5925300" cy="1250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sz="6600" b="1">
                <a:sym typeface="+mn-ea"/>
              </a:rPr>
              <a:t>Purpose</a:t>
            </a:r>
            <a:endParaRPr lang="en-GB" sz="6600"/>
          </a:p>
        </p:txBody>
      </p:sp>
      <p:sp>
        <p:nvSpPr>
          <p:cNvPr id="243" name="Google Shape;243;p40"/>
          <p:cNvSpPr txBox="1"/>
          <p:nvPr>
            <p:ph type="subTitle" idx="1"/>
          </p:nvPr>
        </p:nvSpPr>
        <p:spPr>
          <a:xfrm>
            <a:off x="4572000" y="2353310"/>
            <a:ext cx="3856990" cy="2592070"/>
          </a:xfrm>
          <a:prstGeom prst="rect">
            <a:avLst/>
          </a:prstGeom>
        </p:spPr>
        <p:txBody>
          <a:bodyPr spcFirstLastPara="1" wrap="square" lIns="91425" tIns="91425" rIns="91425" bIns="91425" anchor="t" anchorCtr="0">
            <a:noAutofit/>
          </a:bodyPr>
          <a:lstStyle/>
          <a:p>
            <a:pPr marL="171450" lvl="0" indent="-171450" algn="l" rtl="0">
              <a:spcBef>
                <a:spcPts val="0"/>
              </a:spcBef>
              <a:spcAft>
                <a:spcPts val="0"/>
              </a:spcAft>
              <a:buFont typeface="Arial" panose="020B0604020202020204" pitchFamily="34" charset="0"/>
              <a:buChar char="•"/>
            </a:pPr>
            <a:r>
              <a:rPr sz="1600">
                <a:sym typeface="+mn-ea"/>
              </a:rPr>
              <a:t>The purpose of my research is to revealing the hidden male gaze can help enhance women's ability to resist power control and improve women's self-identity and group identity.</a:t>
            </a:r>
            <a:endParaRPr sz="1600">
              <a:sym typeface="+mn-ea"/>
            </a:endParaRPr>
          </a:p>
          <a:p>
            <a:pPr marL="171450" lvl="0" indent="-171450" algn="l" rtl="0">
              <a:spcBef>
                <a:spcPts val="0"/>
              </a:spcBef>
              <a:spcAft>
                <a:spcPts val="0"/>
              </a:spcAft>
              <a:buFont typeface="Arial" panose="020B0604020202020204" pitchFamily="34" charset="0"/>
              <a:buChar char="•"/>
            </a:pPr>
            <a:r>
              <a:rPr sz="1600">
                <a:sym typeface="+mn-ea"/>
              </a:rPr>
              <a:t>To better help women recognize stereotypes brought about by the male gaze.</a:t>
            </a:r>
            <a:endParaRPr lang="en-GB" sz="1600"/>
          </a:p>
        </p:txBody>
      </p:sp>
      <p:cxnSp>
        <p:nvCxnSpPr>
          <p:cNvPr id="244" name="Google Shape;244;p40">
            <a:hlinkClick r:id="" action="ppaction://hlinkshowjump?jump=nextslide"/>
          </p:cNvPr>
          <p:cNvCxnSpPr/>
          <p:nvPr/>
        </p:nvCxnSpPr>
        <p:spPr>
          <a:xfrm>
            <a:off x="715100" y="44144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233" name="Shape 233"/>
        <p:cNvGrpSpPr/>
        <p:nvPr/>
      </p:nvGrpSpPr>
      <p:grpSpPr>
        <a:xfrm>
          <a:off x="0" y="0"/>
          <a:ext cx="0" cy="0"/>
          <a:chOff x="0" y="0"/>
          <a:chExt cx="0" cy="0"/>
        </a:xfrm>
      </p:grpSpPr>
      <p:sp>
        <p:nvSpPr>
          <p:cNvPr id="234" name="Google Shape;234;p39"/>
          <p:cNvSpPr txBox="1"/>
          <p:nvPr>
            <p:ph type="title"/>
          </p:nvPr>
        </p:nvSpPr>
        <p:spPr>
          <a:xfrm>
            <a:off x="715100" y="3328050"/>
            <a:ext cx="7708800" cy="1253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C</a:t>
            </a:r>
            <a:r>
              <a:rPr lang="en-GB"/>
              <a:t>ontemporary </a:t>
            </a:r>
            <a:endParaRPr lang="en-GB"/>
          </a:p>
        </p:txBody>
      </p:sp>
      <p:sp>
        <p:nvSpPr>
          <p:cNvPr id="235" name="Google Shape;235;p39"/>
          <p:cNvSpPr txBox="1"/>
          <p:nvPr>
            <p:ph type="title" idx="2"/>
          </p:nvPr>
        </p:nvSpPr>
        <p:spPr>
          <a:xfrm>
            <a:off x="715100" y="2074250"/>
            <a:ext cx="7708800" cy="1253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0</a:t>
            </a:r>
            <a:r>
              <a:rPr lang="en-US" altLang="en-GB"/>
              <a:t>3</a:t>
            </a:r>
            <a:endParaRPr lang="en-US" altLang="en-GB"/>
          </a:p>
        </p:txBody>
      </p:sp>
      <p:sp>
        <p:nvSpPr>
          <p:cNvPr id="236" name="Google Shape;236;p39"/>
          <p:cNvSpPr txBox="1"/>
          <p:nvPr>
            <p:ph type="subTitle" idx="1"/>
          </p:nvPr>
        </p:nvSpPr>
        <p:spPr>
          <a:xfrm>
            <a:off x="4010025" y="535305"/>
            <a:ext cx="4418965" cy="387985"/>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a:t>Why my research can be considered contemporary? </a:t>
            </a:r>
            <a:endParaRPr lang="en-GB"/>
          </a:p>
        </p:txBody>
      </p:sp>
      <p:cxnSp>
        <p:nvCxnSpPr>
          <p:cNvPr id="237" name="Google Shape;237;p39">
            <a:hlinkClick r:id="" action="ppaction://hlinkshowjump?jump=nextslide"/>
          </p:cNvPr>
          <p:cNvCxnSpPr/>
          <p:nvPr/>
        </p:nvCxnSpPr>
        <p:spPr>
          <a:xfrm>
            <a:off x="715100" y="7291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292" name="Shape 292"/>
        <p:cNvGrpSpPr/>
        <p:nvPr/>
      </p:nvGrpSpPr>
      <p:grpSpPr>
        <a:xfrm>
          <a:off x="0" y="0"/>
          <a:ext cx="0" cy="0"/>
          <a:chOff x="0" y="0"/>
          <a:chExt cx="0" cy="0"/>
        </a:xfrm>
      </p:grpSpPr>
      <p:sp>
        <p:nvSpPr>
          <p:cNvPr id="293" name="Google Shape;293;p45"/>
          <p:cNvSpPr txBox="1"/>
          <p:nvPr>
            <p:ph type="subTitle" idx="1"/>
          </p:nvPr>
        </p:nvSpPr>
        <p:spPr>
          <a:xfrm>
            <a:off x="715010" y="2328545"/>
            <a:ext cx="2131695" cy="18700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sz="1400"/>
              <a:t>I</a:t>
            </a:r>
            <a:r>
              <a:rPr lang="en-GB" sz="1400"/>
              <a:t>ts positive contribution to the equality and justice movement and its resolution of pressing contemporary issues through interdisciplinary approaches and intersectionality tools.</a:t>
            </a:r>
            <a:endParaRPr lang="en-GB" sz="1400"/>
          </a:p>
        </p:txBody>
      </p:sp>
      <p:sp>
        <p:nvSpPr>
          <p:cNvPr id="294" name="Google Shape;294;p45"/>
          <p:cNvSpPr txBox="1"/>
          <p:nvPr>
            <p:ph type="title"/>
          </p:nvPr>
        </p:nvSpPr>
        <p:spPr>
          <a:xfrm>
            <a:off x="715100" y="535000"/>
            <a:ext cx="7713900" cy="54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C</a:t>
            </a:r>
            <a:r>
              <a:rPr lang="en-GB">
                <a:sym typeface="+mn-ea"/>
              </a:rPr>
              <a:t>ontemporary tendency:</a:t>
            </a:r>
            <a:endParaRPr lang="en-GB"/>
          </a:p>
        </p:txBody>
      </p:sp>
      <p:sp>
        <p:nvSpPr>
          <p:cNvPr id="295" name="Google Shape;295;p45"/>
          <p:cNvSpPr txBox="1"/>
          <p:nvPr>
            <p:ph type="subTitle" idx="2"/>
          </p:nvPr>
        </p:nvSpPr>
        <p:spPr>
          <a:xfrm>
            <a:off x="715100" y="1666700"/>
            <a:ext cx="2131800" cy="734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b="1"/>
              <a:t>contemporary feminist</a:t>
            </a:r>
            <a:endParaRPr lang="en-GB" b="1"/>
          </a:p>
        </p:txBody>
      </p:sp>
      <p:sp>
        <p:nvSpPr>
          <p:cNvPr id="296" name="Google Shape;296;p45"/>
          <p:cNvSpPr txBox="1"/>
          <p:nvPr>
            <p:ph type="subTitle" idx="3"/>
          </p:nvPr>
        </p:nvSpPr>
        <p:spPr>
          <a:xfrm>
            <a:off x="3505835" y="2328545"/>
            <a:ext cx="4233545" cy="216789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sym typeface="+mn-ea"/>
              </a:rPr>
              <a:t>I argue that the male gaze continues to challenge women's self-perception and identity in today's society.</a:t>
            </a:r>
            <a:endParaRPr lang="en-GB" sz="1400">
              <a:sym typeface="+mn-ea"/>
            </a:endParaRPr>
          </a:p>
          <a:p>
            <a:pPr marL="0" lvl="0" indent="0" algn="l" rtl="0">
              <a:spcBef>
                <a:spcPts val="0"/>
              </a:spcBef>
              <a:spcAft>
                <a:spcPts val="0"/>
              </a:spcAft>
              <a:buNone/>
            </a:pPr>
            <a:endParaRPr lang="en-GB" sz="1400">
              <a:sym typeface="+mn-ea"/>
            </a:endParaRPr>
          </a:p>
          <a:p>
            <a:pPr marL="0" lvl="0" indent="0" algn="l" rtl="0">
              <a:spcBef>
                <a:spcPts val="0"/>
              </a:spcBef>
              <a:spcAft>
                <a:spcPts val="0"/>
              </a:spcAft>
              <a:buNone/>
            </a:pPr>
            <a:r>
              <a:rPr lang="en-GB" sz="1400">
                <a:sym typeface="+mn-ea"/>
              </a:rPr>
              <a:t>Many women still find it difficult to break free from the male </a:t>
            </a:r>
            <a:r>
              <a:rPr lang="en-GB" sz="1400" b="1">
                <a:sym typeface="+mn-ea"/>
              </a:rPr>
              <a:t>domestication </a:t>
            </a:r>
            <a:r>
              <a:rPr lang="en-GB" sz="1400">
                <a:sym typeface="+mn-ea"/>
              </a:rPr>
              <a:t>and </a:t>
            </a:r>
            <a:r>
              <a:rPr lang="en-GB" sz="1400" b="1">
                <a:sym typeface="+mn-ea"/>
              </a:rPr>
              <a:t>expectations</a:t>
            </a:r>
            <a:r>
              <a:rPr lang="en-GB" sz="1400">
                <a:sym typeface="+mn-ea"/>
              </a:rPr>
              <a:t>, which diminish female agency and perpetuate harmful gender stereotypes.</a:t>
            </a:r>
            <a:endParaRPr lang="en-GB" sz="1400">
              <a:sym typeface="+mn-e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292" name="Shape 292"/>
        <p:cNvGrpSpPr/>
        <p:nvPr/>
      </p:nvGrpSpPr>
      <p:grpSpPr>
        <a:xfrm>
          <a:off x="0" y="0"/>
          <a:ext cx="0" cy="0"/>
          <a:chOff x="0" y="0"/>
          <a:chExt cx="0" cy="0"/>
        </a:xfrm>
      </p:grpSpPr>
      <p:sp>
        <p:nvSpPr>
          <p:cNvPr id="293" name="Google Shape;293;p45"/>
          <p:cNvSpPr txBox="1"/>
          <p:nvPr>
            <p:ph type="subTitle" idx="1"/>
          </p:nvPr>
        </p:nvSpPr>
        <p:spPr>
          <a:xfrm>
            <a:off x="715010" y="2328545"/>
            <a:ext cx="2131695" cy="1870075"/>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sz="1400"/>
              <a:t>I</a:t>
            </a:r>
            <a:r>
              <a:rPr lang="en-GB" sz="1400"/>
              <a:t>ts positive contribution to the equality and justice movement and its resolution of pressing contemporary issues through interdisciplinary approaches and intersectionality tools.</a:t>
            </a:r>
            <a:endParaRPr lang="en-GB" sz="1400"/>
          </a:p>
        </p:txBody>
      </p:sp>
      <p:sp>
        <p:nvSpPr>
          <p:cNvPr id="294" name="Google Shape;294;p45"/>
          <p:cNvSpPr txBox="1"/>
          <p:nvPr>
            <p:ph type="title"/>
          </p:nvPr>
        </p:nvSpPr>
        <p:spPr>
          <a:xfrm>
            <a:off x="715100" y="535000"/>
            <a:ext cx="7713900" cy="54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sym typeface="+mn-ea"/>
              </a:rPr>
              <a:t>C</a:t>
            </a:r>
            <a:r>
              <a:rPr lang="en-GB">
                <a:sym typeface="+mn-ea"/>
              </a:rPr>
              <a:t>ontemporary tendency:</a:t>
            </a:r>
            <a:endParaRPr lang="en-GB"/>
          </a:p>
        </p:txBody>
      </p:sp>
      <p:sp>
        <p:nvSpPr>
          <p:cNvPr id="295" name="Google Shape;295;p45"/>
          <p:cNvSpPr txBox="1"/>
          <p:nvPr>
            <p:ph type="subTitle" idx="2"/>
          </p:nvPr>
        </p:nvSpPr>
        <p:spPr>
          <a:xfrm>
            <a:off x="715100" y="1666700"/>
            <a:ext cx="2131800" cy="734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b="1"/>
              <a:t>contemporary feminist</a:t>
            </a:r>
            <a:endParaRPr lang="en-GB" b="1"/>
          </a:p>
        </p:txBody>
      </p:sp>
      <p:sp>
        <p:nvSpPr>
          <p:cNvPr id="296" name="Google Shape;296;p45"/>
          <p:cNvSpPr txBox="1"/>
          <p:nvPr>
            <p:ph type="subTitle" idx="3"/>
          </p:nvPr>
        </p:nvSpPr>
        <p:spPr>
          <a:xfrm>
            <a:off x="3505835" y="2328545"/>
            <a:ext cx="4233545" cy="216789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sym typeface="+mn-ea"/>
              </a:rPr>
              <a:t>As defined by contemporary feminism, my research explores the correlation between feminism and game character design, using an interdisciplinary approach to address the distress of the hidden male gaze felt by contemporary women. </a:t>
            </a:r>
            <a:endParaRPr lang="en-GB" sz="1400">
              <a:sym typeface="+mn-ea"/>
            </a:endParaRPr>
          </a:p>
          <a:p>
            <a:pPr marL="0" lvl="0" indent="0" algn="l" rtl="0">
              <a:spcBef>
                <a:spcPts val="0"/>
              </a:spcBef>
              <a:spcAft>
                <a:spcPts val="0"/>
              </a:spcAft>
              <a:buNone/>
            </a:pPr>
            <a:endParaRPr lang="en-GB" sz="1400">
              <a:sym typeface="+mn-ea"/>
            </a:endParaRPr>
          </a:p>
          <a:p>
            <a:pPr marL="0" lvl="0" indent="0" algn="l" rtl="0">
              <a:spcBef>
                <a:spcPts val="0"/>
              </a:spcBef>
              <a:spcAft>
                <a:spcPts val="0"/>
              </a:spcAft>
              <a:buNone/>
            </a:pPr>
            <a:r>
              <a:rPr lang="en-GB" sz="1400">
                <a:sym typeface="+mn-ea"/>
              </a:rPr>
              <a:t>So I think my research is contemporary in that sense.</a:t>
            </a:r>
            <a:endParaRPr lang="en-GB" sz="1400">
              <a:sym typeface="+mn-ea"/>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233" name="Shape 233"/>
        <p:cNvGrpSpPr/>
        <p:nvPr/>
      </p:nvGrpSpPr>
      <p:grpSpPr>
        <a:xfrm>
          <a:off x="0" y="0"/>
          <a:ext cx="0" cy="0"/>
          <a:chOff x="0" y="0"/>
          <a:chExt cx="0" cy="0"/>
        </a:xfrm>
      </p:grpSpPr>
      <p:sp>
        <p:nvSpPr>
          <p:cNvPr id="234" name="Google Shape;234;p39"/>
          <p:cNvSpPr txBox="1"/>
          <p:nvPr>
            <p:ph type="title"/>
          </p:nvPr>
        </p:nvSpPr>
        <p:spPr>
          <a:xfrm>
            <a:off x="715100" y="3328050"/>
            <a:ext cx="7708800" cy="1253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C</a:t>
            </a:r>
            <a:r>
              <a:rPr lang="en-GB"/>
              <a:t>onclusion</a:t>
            </a:r>
            <a:endParaRPr lang="en-GB"/>
          </a:p>
        </p:txBody>
      </p:sp>
      <p:sp>
        <p:nvSpPr>
          <p:cNvPr id="235" name="Google Shape;235;p39"/>
          <p:cNvSpPr txBox="1"/>
          <p:nvPr>
            <p:ph type="title" idx="2"/>
          </p:nvPr>
        </p:nvSpPr>
        <p:spPr>
          <a:xfrm>
            <a:off x="715100" y="2074250"/>
            <a:ext cx="7708800" cy="1253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a:t>0</a:t>
            </a:r>
            <a:r>
              <a:rPr lang="en-US" altLang="en-GB"/>
              <a:t>4</a:t>
            </a:r>
            <a:endParaRPr lang="en-US" altLang="en-GB"/>
          </a:p>
        </p:txBody>
      </p:sp>
      <p:sp>
        <p:nvSpPr>
          <p:cNvPr id="236" name="Google Shape;236;p39"/>
          <p:cNvSpPr txBox="1"/>
          <p:nvPr>
            <p:ph type="subTitle" idx="1"/>
          </p:nvPr>
        </p:nvSpPr>
        <p:spPr>
          <a:xfrm>
            <a:off x="4010025" y="535305"/>
            <a:ext cx="4418965" cy="387985"/>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a:t>future research direction </a:t>
            </a:r>
            <a:endParaRPr lang="en-GB"/>
          </a:p>
        </p:txBody>
      </p:sp>
      <p:cxnSp>
        <p:nvCxnSpPr>
          <p:cNvPr id="237" name="Google Shape;237;p39">
            <a:hlinkClick r:id="" action="ppaction://hlinkshowjump?jump=nextslide"/>
          </p:cNvPr>
          <p:cNvCxnSpPr/>
          <p:nvPr/>
        </p:nvCxnSpPr>
        <p:spPr>
          <a:xfrm>
            <a:off x="715100" y="7291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262" name="Shape 262"/>
        <p:cNvGrpSpPr/>
        <p:nvPr/>
      </p:nvGrpSpPr>
      <p:grpSpPr>
        <a:xfrm>
          <a:off x="0" y="0"/>
          <a:ext cx="0" cy="0"/>
          <a:chOff x="0" y="0"/>
          <a:chExt cx="0" cy="0"/>
        </a:xfrm>
      </p:grpSpPr>
      <p:sp>
        <p:nvSpPr>
          <p:cNvPr id="263" name="Google Shape;263;p43"/>
          <p:cNvSpPr txBox="1"/>
          <p:nvPr>
            <p:ph type="subTitle" idx="1"/>
          </p:nvPr>
        </p:nvSpPr>
        <p:spPr>
          <a:xfrm>
            <a:off x="715010" y="2046605"/>
            <a:ext cx="5930265" cy="2463165"/>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pPr>
            <a:r>
              <a:rPr sz="1400" b="1"/>
              <a:t>In conclusion, the primary objective of this research was revealing the hidden male gaze. The central questions quiding this study were:How to revealing the hidden male gaze. The main purpose is help enhance women's ability to resist power control and improve women's self-identity and group identity.</a:t>
            </a:r>
            <a:endParaRPr sz="1400" b="1"/>
          </a:p>
        </p:txBody>
      </p:sp>
      <p:sp>
        <p:nvSpPr>
          <p:cNvPr id="264" name="Google Shape;264;p43"/>
          <p:cNvSpPr txBox="1"/>
          <p:nvPr>
            <p:ph type="title"/>
          </p:nvPr>
        </p:nvSpPr>
        <p:spPr>
          <a:xfrm>
            <a:off x="715100" y="1970100"/>
            <a:ext cx="7713900" cy="548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ltLang="en-GB" b="1">
                <a:sym typeface="+mn-ea"/>
              </a:rPr>
              <a:t>C</a:t>
            </a:r>
            <a:r>
              <a:rPr lang="en-GB" b="1">
                <a:sym typeface="+mn-ea"/>
              </a:rPr>
              <a:t>onclusion</a:t>
            </a:r>
            <a:endParaRPr lang="en-GB"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262" name="Shape 262"/>
        <p:cNvGrpSpPr/>
        <p:nvPr/>
      </p:nvGrpSpPr>
      <p:grpSpPr>
        <a:xfrm>
          <a:off x="0" y="0"/>
          <a:ext cx="0" cy="0"/>
          <a:chOff x="0" y="0"/>
          <a:chExt cx="0" cy="0"/>
        </a:xfrm>
      </p:grpSpPr>
      <p:sp>
        <p:nvSpPr>
          <p:cNvPr id="263" name="Google Shape;263;p43"/>
          <p:cNvSpPr txBox="1"/>
          <p:nvPr>
            <p:ph type="subTitle" idx="1"/>
          </p:nvPr>
        </p:nvSpPr>
        <p:spPr>
          <a:xfrm>
            <a:off x="715010" y="1400810"/>
            <a:ext cx="5930265" cy="328041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pPr>
            <a:r>
              <a:rPr lang="en-GB" sz="1400" b="1"/>
              <a:t> </a:t>
            </a:r>
            <a:r>
              <a:rPr sz="1400"/>
              <a:t>Looking forward, my future research could explore:</a:t>
            </a:r>
            <a:endParaRPr sz="1400"/>
          </a:p>
          <a:p>
            <a:pPr marL="0" lvl="0" indent="0" algn="l" rtl="0">
              <a:spcBef>
                <a:spcPts val="0"/>
              </a:spcBef>
              <a:spcAft>
                <a:spcPts val="0"/>
              </a:spcAft>
            </a:pPr>
            <a:endParaRPr sz="1400"/>
          </a:p>
          <a:p>
            <a:pPr marL="285750" lvl="0" indent="-285750" algn="l" rtl="0">
              <a:lnSpc>
                <a:spcPct val="150000"/>
              </a:lnSpc>
              <a:spcBef>
                <a:spcPts val="0"/>
              </a:spcBef>
              <a:spcAft>
                <a:spcPts val="0"/>
              </a:spcAft>
              <a:buFont typeface="Arial" panose="020B0604020202020204" pitchFamily="34" charset="0"/>
              <a:buChar char="•"/>
            </a:pPr>
            <a:r>
              <a:rPr sz="1400" b="1"/>
              <a:t>Superficial awakening: the dullness and alienation of resistance</a:t>
            </a:r>
            <a:endParaRPr sz="1400" b="1"/>
          </a:p>
          <a:p>
            <a:pPr marL="0" lvl="0" indent="0" algn="l" rtl="0">
              <a:lnSpc>
                <a:spcPct val="150000"/>
              </a:lnSpc>
              <a:spcBef>
                <a:spcPts val="0"/>
              </a:spcBef>
              <a:spcAft>
                <a:spcPts val="0"/>
              </a:spcAft>
              <a:buFont typeface="Arial" panose="020B0604020202020204" pitchFamily="34" charset="0"/>
            </a:pPr>
            <a:r>
              <a:rPr lang="en-US" sz="1400"/>
              <a:t>      </a:t>
            </a:r>
            <a:r>
              <a:rPr sz="1400"/>
              <a:t>Female consciousness is not the same as the female gaze</a:t>
            </a:r>
            <a:endParaRPr sz="1400"/>
          </a:p>
          <a:p>
            <a:pPr marL="171450" lvl="0" indent="-171450" algn="l" rtl="0">
              <a:lnSpc>
                <a:spcPct val="150000"/>
              </a:lnSpc>
              <a:spcBef>
                <a:spcPts val="0"/>
              </a:spcBef>
              <a:spcAft>
                <a:spcPts val="0"/>
              </a:spcAft>
              <a:buFont typeface="Arial" panose="020B0604020202020204" pitchFamily="34" charset="0"/>
              <a:buChar char="•"/>
            </a:pPr>
            <a:r>
              <a:rPr sz="1400" b="1"/>
              <a:t>The relationship between feminism and consumerism</a:t>
            </a:r>
            <a:endParaRPr sz="1400" b="1"/>
          </a:p>
          <a:p>
            <a:pPr marL="0" lvl="0" indent="0" algn="l" rtl="0">
              <a:lnSpc>
                <a:spcPct val="150000"/>
              </a:lnSpc>
              <a:spcBef>
                <a:spcPts val="0"/>
              </a:spcBef>
              <a:spcAft>
                <a:spcPts val="0"/>
              </a:spcAft>
              <a:buFont typeface="Arial" panose="020B0604020202020204" pitchFamily="34" charset="0"/>
            </a:pPr>
            <a:r>
              <a:rPr lang="en-US" sz="1400"/>
              <a:t>     </a:t>
            </a:r>
            <a:r>
              <a:rPr sz="1400"/>
              <a:t>To find the connection between contemporary consumerist theory and feminist games</a:t>
            </a:r>
            <a:r>
              <a:rPr lang="en-US" sz="1400"/>
              <a:t>.</a:t>
            </a:r>
            <a:endParaRPr sz="1400"/>
          </a:p>
          <a:p>
            <a:pPr marL="171450" lvl="0" indent="-171450" algn="l" rtl="0">
              <a:lnSpc>
                <a:spcPct val="150000"/>
              </a:lnSpc>
              <a:spcBef>
                <a:spcPts val="0"/>
              </a:spcBef>
              <a:spcAft>
                <a:spcPts val="0"/>
              </a:spcAft>
              <a:buFont typeface="Arial" panose="020B0604020202020204" pitchFamily="34" charset="0"/>
              <a:buChar char="•"/>
            </a:pPr>
            <a:r>
              <a:rPr sz="1400" b="1"/>
              <a:t>How to interpret female character design with symbols</a:t>
            </a:r>
            <a:endParaRPr sz="1400" b="1"/>
          </a:p>
          <a:p>
            <a:pPr marL="171450" lvl="0" indent="-171450" algn="l" rtl="0">
              <a:lnSpc>
                <a:spcPct val="150000"/>
              </a:lnSpc>
              <a:spcBef>
                <a:spcPts val="0"/>
              </a:spcBef>
              <a:spcAft>
                <a:spcPts val="0"/>
              </a:spcAft>
              <a:buFont typeface="Arial" panose="020B0604020202020204" pitchFamily="34" charset="0"/>
              <a:buChar char="•"/>
            </a:pPr>
            <a:r>
              <a:rPr sz="1400" b="1"/>
              <a:t>How can I explore my project from the perspective of digital activism</a:t>
            </a:r>
            <a:endParaRPr sz="1400" b="1"/>
          </a:p>
          <a:p>
            <a:pPr marL="171450" lvl="0" indent="-171450" algn="l" rtl="0">
              <a:lnSpc>
                <a:spcPct val="150000"/>
              </a:lnSpc>
              <a:spcBef>
                <a:spcPts val="0"/>
              </a:spcBef>
              <a:spcAft>
                <a:spcPts val="0"/>
              </a:spcAft>
              <a:buFont typeface="Arial" panose="020B0604020202020204" pitchFamily="34" charset="0"/>
              <a:buChar char="•"/>
            </a:pPr>
            <a:endParaRPr sz="1400" b="1"/>
          </a:p>
        </p:txBody>
      </p:sp>
      <p:sp>
        <p:nvSpPr>
          <p:cNvPr id="266" name="Google Shape;266;p43"/>
          <p:cNvSpPr txBox="1"/>
          <p:nvPr>
            <p:ph type="subTitle" idx="3"/>
          </p:nvPr>
        </p:nvSpPr>
        <p:spPr>
          <a:xfrm>
            <a:off x="499835" y="662130"/>
            <a:ext cx="5930100" cy="456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altLang="en-GB" b="1">
                <a:sym typeface="+mn-ea"/>
              </a:rPr>
              <a:t>Future research direction</a:t>
            </a:r>
            <a:endParaRPr lang="en-US" altLang="en-GB" b="1">
              <a:sym typeface="+mn-e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41" name="Google Shape;641;p69"/>
          <p:cNvSpPr txBox="1"/>
          <p:nvPr>
            <p:ph type="ctrTitle"/>
          </p:nvPr>
        </p:nvSpPr>
        <p:spPr>
          <a:xfrm>
            <a:off x="715010" y="3330575"/>
            <a:ext cx="4697730" cy="1252220"/>
          </a:xfrm>
          <a:prstGeom prst="rect">
            <a:avLst/>
          </a:prstGeom>
        </p:spPr>
        <p:txBody>
          <a:bodyPr spcFirstLastPara="1" wrap="square" lIns="91425" tIns="91425" rIns="91425" bIns="91425" anchor="t" anchorCtr="0">
            <a:noAutofit/>
          </a:bodyPr>
          <a:p>
            <a:pPr marL="0" lvl="0" indent="0" algn="l" rtl="0">
              <a:spcBef>
                <a:spcPts val="0"/>
              </a:spcBef>
              <a:spcAft>
                <a:spcPts val="0"/>
              </a:spcAft>
              <a:buNone/>
            </a:pPr>
            <a:r>
              <a:rPr lang="en-GB" sz="7200"/>
              <a:t>Thanks!</a:t>
            </a:r>
            <a:endParaRPr lang="en-GB" sz="7200"/>
          </a:p>
        </p:txBody>
      </p:sp>
      <p:cxnSp>
        <p:nvCxnSpPr>
          <p:cNvPr id="652" name="Google Shape;652;p69">
            <a:hlinkClick r:id="" action="ppaction://hlinkshowjump?jump=nextslide"/>
          </p:cNvPr>
          <p:cNvCxnSpPr/>
          <p:nvPr/>
        </p:nvCxnSpPr>
        <p:spPr>
          <a:xfrm>
            <a:off x="715100" y="729100"/>
            <a:ext cx="483300" cy="0"/>
          </a:xfrm>
          <a:prstGeom prst="straightConnector1">
            <a:avLst/>
          </a:prstGeom>
          <a:noFill/>
          <a:ln w="9525" cap="flat" cmpd="sng">
            <a:solidFill>
              <a:schemeClr val="dk1"/>
            </a:solidFill>
            <a:prstDash val="solid"/>
            <a:round/>
            <a:headEnd type="none" w="med" len="med"/>
            <a:tailEnd type="triangle" w="med" len="med"/>
          </a:ln>
        </p:spPr>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656" name="Shape 656"/>
        <p:cNvGrpSpPr/>
        <p:nvPr/>
      </p:nvGrpSpPr>
      <p:grpSpPr>
        <a:xfrm>
          <a:off x="0" y="0"/>
          <a:ext cx="0" cy="0"/>
          <a:chOff x="0" y="0"/>
          <a:chExt cx="0" cy="0"/>
        </a:xfrm>
      </p:grpSpPr>
      <p:pic>
        <p:nvPicPr>
          <p:cNvPr id="660" name="Google Shape;660;p70"/>
          <p:cNvPicPr preferRelativeResize="0"/>
          <p:nvPr/>
        </p:nvPicPr>
        <p:blipFill rotWithShape="1">
          <a:blip r:embed="rId1"/>
          <a:srcRect l="19590" t="6558" r="17579" b="6567"/>
          <a:stretch>
            <a:fillRect/>
          </a:stretch>
        </p:blipFill>
        <p:spPr>
          <a:xfrm>
            <a:off x="5637132" y="2265825"/>
            <a:ext cx="2791870" cy="1341600"/>
          </a:xfrm>
          <a:prstGeom prst="rect">
            <a:avLst/>
          </a:prstGeom>
          <a:noFill/>
          <a:ln>
            <a:noFill/>
          </a:ln>
        </p:spPr>
      </p:pic>
      <p:pic>
        <p:nvPicPr>
          <p:cNvPr id="659" name="Google Shape;659;p70"/>
          <p:cNvPicPr preferRelativeResize="0"/>
          <p:nvPr/>
        </p:nvPicPr>
        <p:blipFill rotWithShape="1">
          <a:blip r:embed="rId2"/>
          <a:srcRect l="7417" t="9339" r="7417" b="15160"/>
          <a:stretch>
            <a:fillRect/>
          </a:stretch>
        </p:blipFill>
        <p:spPr>
          <a:xfrm>
            <a:off x="3817054" y="2265825"/>
            <a:ext cx="1820080" cy="1341600"/>
          </a:xfrm>
          <a:prstGeom prst="rect">
            <a:avLst/>
          </a:prstGeom>
          <a:noFill/>
          <a:ln>
            <a:noFill/>
          </a:ln>
        </p:spPr>
      </p:pic>
      <p:pic>
        <p:nvPicPr>
          <p:cNvPr id="661" name="Google Shape;661;p70"/>
          <p:cNvPicPr preferRelativeResize="0"/>
          <p:nvPr/>
        </p:nvPicPr>
        <p:blipFill>
          <a:blip r:embed="rId3"/>
          <a:stretch>
            <a:fillRect/>
          </a:stretch>
        </p:blipFill>
        <p:spPr>
          <a:xfrm rot="10800000">
            <a:off x="715099" y="2269170"/>
            <a:ext cx="3101955" cy="1338255"/>
          </a:xfrm>
          <a:prstGeom prst="rect">
            <a:avLst/>
          </a:prstGeom>
          <a:noFill/>
          <a:ln>
            <a:noFill/>
          </a:ln>
        </p:spPr>
      </p:pic>
      <p:sp>
        <p:nvSpPr>
          <p:cNvPr id="657" name="Google Shape;657;p70"/>
          <p:cNvSpPr txBox="1"/>
          <p:nvPr>
            <p:ph type="title"/>
          </p:nvPr>
        </p:nvSpPr>
        <p:spPr>
          <a:xfrm>
            <a:off x="715100" y="391490"/>
            <a:ext cx="7713900" cy="548700"/>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altLang="en-GB"/>
              <a:t>R</a:t>
            </a:r>
            <a:r>
              <a:rPr lang="en-GB"/>
              <a:t>eference</a:t>
            </a:r>
            <a:r>
              <a:rPr lang="en-US" altLang="en-GB"/>
              <a:t>:</a:t>
            </a:r>
            <a:endParaRPr lang="en-US" altLang="en-GB"/>
          </a:p>
        </p:txBody>
      </p:sp>
      <p:sp>
        <p:nvSpPr>
          <p:cNvPr id="658" name="Google Shape;658;p70"/>
          <p:cNvSpPr txBox="1"/>
          <p:nvPr>
            <p:ph type="body" idx="4294967295"/>
          </p:nvPr>
        </p:nvSpPr>
        <p:spPr>
          <a:xfrm>
            <a:off x="715010" y="940435"/>
            <a:ext cx="7713980" cy="3963035"/>
          </a:xfrm>
          <a:prstGeom prst="rect">
            <a:avLst/>
          </a:prstGeom>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chemeClr val="hlink"/>
                </a:solidFill>
              </a:rPr>
              <a:t>A Study on the Characterization of Otome Games. 2024. International journal of advanced culture technology (Online), , pp. 284–289.</a:t>
            </a:r>
            <a:endParaRPr lang="en-GB" u="sng">
              <a:solidFill>
                <a:schemeClr val="hlink"/>
              </a:solidFill>
            </a:endParaRPr>
          </a:p>
          <a:p>
            <a:pPr marL="0" lvl="0" indent="0" algn="l" rtl="0">
              <a:spcBef>
                <a:spcPts val="0"/>
              </a:spcBef>
              <a:spcAft>
                <a:spcPts val="0"/>
              </a:spcAft>
              <a:buNone/>
            </a:pPr>
            <a:endParaRPr lang="en-GB" u="sng">
              <a:solidFill>
                <a:schemeClr val="hlink"/>
              </a:solidFill>
            </a:endParaRPr>
          </a:p>
          <a:p>
            <a:pPr marL="0" lvl="0" indent="0" algn="l" rtl="0">
              <a:spcBef>
                <a:spcPts val="0"/>
              </a:spcBef>
              <a:spcAft>
                <a:spcPts val="0"/>
              </a:spcAft>
              <a:buNone/>
            </a:pPr>
            <a:r>
              <a:rPr lang="en-GB" u="sng">
                <a:solidFill>
                  <a:schemeClr val="hlink"/>
                </a:solidFill>
              </a:rPr>
              <a:t>HOFFSWELL, J.M., 2011. Female video game characters and the male gaze, ProQuest Dissertations &amp; Theses.</a:t>
            </a:r>
            <a:endParaRPr lang="en-GB" u="sng">
              <a:solidFill>
                <a:schemeClr val="hlink"/>
              </a:solidFill>
            </a:endParaRPr>
          </a:p>
          <a:p>
            <a:pPr marL="0" lvl="0" indent="0" algn="l" rtl="0">
              <a:spcBef>
                <a:spcPts val="0"/>
              </a:spcBef>
              <a:spcAft>
                <a:spcPts val="0"/>
              </a:spcAft>
              <a:buNone/>
            </a:pPr>
            <a:endParaRPr lang="en-GB" u="sng">
              <a:solidFill>
                <a:schemeClr val="hlink"/>
              </a:solidFill>
            </a:endParaRPr>
          </a:p>
          <a:p>
            <a:pPr marL="0" lvl="0" indent="0" algn="l" rtl="0">
              <a:spcBef>
                <a:spcPts val="0"/>
              </a:spcBef>
              <a:spcAft>
                <a:spcPts val="0"/>
              </a:spcAft>
              <a:buNone/>
            </a:pPr>
            <a:r>
              <a:rPr lang="en-GB" u="sng">
                <a:solidFill>
                  <a:schemeClr val="hlink"/>
                </a:solidFill>
              </a:rPr>
              <a:t>JELENA VESELINOVIĆ, 2021. “Male gaze” in the Mini-Series Queen’s Gambit. Genero (Belgrade, Serbia), (25), pp. 37–53.</a:t>
            </a:r>
            <a:endParaRPr lang="en-GB" u="sng">
              <a:solidFill>
                <a:schemeClr val="hlink"/>
              </a:solidFill>
            </a:endParaRPr>
          </a:p>
          <a:p>
            <a:pPr marL="0" lvl="0" indent="0" algn="l" rtl="0">
              <a:spcBef>
                <a:spcPts val="0"/>
              </a:spcBef>
              <a:spcAft>
                <a:spcPts val="0"/>
              </a:spcAft>
              <a:buNone/>
            </a:pPr>
            <a:endParaRPr lang="en-GB" u="sng">
              <a:solidFill>
                <a:schemeClr val="hlink"/>
              </a:solidFill>
            </a:endParaRPr>
          </a:p>
          <a:p>
            <a:pPr marL="0" lvl="0" indent="0" algn="l" rtl="0">
              <a:spcBef>
                <a:spcPts val="0"/>
              </a:spcBef>
              <a:spcAft>
                <a:spcPts val="0"/>
              </a:spcAft>
              <a:buNone/>
            </a:pPr>
            <a:r>
              <a:rPr lang="en-GB" u="sng">
                <a:solidFill>
                  <a:schemeClr val="hlink"/>
                </a:solidFill>
              </a:rPr>
              <a:t>KONDRAT, M., 2023. Male gaze : le devenir absent du concept. Contemporary French and francophone studies, 27(3), pp. 368–376.</a:t>
            </a:r>
            <a:endParaRPr lang="en-GB" u="sng">
              <a:solidFill>
                <a:schemeClr val="hlink"/>
              </a:solidFill>
            </a:endParaRPr>
          </a:p>
          <a:p>
            <a:pPr marL="0" lvl="0" indent="0" algn="l" rtl="0">
              <a:spcBef>
                <a:spcPts val="0"/>
              </a:spcBef>
              <a:spcAft>
                <a:spcPts val="0"/>
              </a:spcAft>
              <a:buNone/>
            </a:pPr>
            <a:endParaRPr lang="en-GB" u="sng">
              <a:solidFill>
                <a:schemeClr val="hlink"/>
              </a:solidFill>
            </a:endParaRPr>
          </a:p>
          <a:p>
            <a:pPr marL="0" lvl="0" indent="0" algn="l" rtl="0">
              <a:spcBef>
                <a:spcPts val="0"/>
              </a:spcBef>
              <a:spcAft>
                <a:spcPts val="0"/>
              </a:spcAft>
              <a:buNone/>
            </a:pPr>
            <a:r>
              <a:rPr lang="en-GB" u="sng">
                <a:solidFill>
                  <a:schemeClr val="hlink"/>
                </a:solidFill>
              </a:rPr>
              <a:t>LAING, M., WILLSON, J., WILLSON, J. and LAING, M., 2020. Revisiting the Gaze: The Fashioned Body and the Politics of Looking. 1 edn. London: Bloomsbury Publishing Plc.</a:t>
            </a:r>
            <a:endParaRPr lang="en-GB" u="sng">
              <a:solidFill>
                <a:schemeClr val="hlink"/>
              </a:solidFill>
            </a:endParaRPr>
          </a:p>
          <a:p>
            <a:pPr marL="0" lvl="0" indent="0" algn="l" rtl="0">
              <a:spcBef>
                <a:spcPts val="0"/>
              </a:spcBef>
              <a:spcAft>
                <a:spcPts val="0"/>
              </a:spcAft>
              <a:buNone/>
            </a:pPr>
            <a:endParaRPr lang="en-GB" u="sng">
              <a:solidFill>
                <a:schemeClr val="hlink"/>
              </a:solidFill>
            </a:endParaRPr>
          </a:p>
          <a:p>
            <a:pPr marL="0" lvl="0" indent="0" algn="l" rtl="0">
              <a:spcBef>
                <a:spcPts val="0"/>
              </a:spcBef>
              <a:spcAft>
                <a:spcPts val="0"/>
              </a:spcAft>
              <a:buNone/>
            </a:pPr>
            <a:r>
              <a:rPr lang="en-GB" u="sng">
                <a:solidFill>
                  <a:schemeClr val="hlink"/>
                </a:solidFill>
              </a:rPr>
              <a:t>SWIRSKY, J.M. and ANGELONE, D.J., 2014. Femi-Nazis and Bra Burning Crazies: A Qualitative Evaluation of Contemporary Beliefs about Feminism. Current psychology (New Brunswick, N.J.), 33(3), pp. 229–245.</a:t>
            </a:r>
            <a:endParaRPr lang="en-GB" u="sng">
              <a:solidFill>
                <a:schemeClr val="hlink"/>
              </a:solidFill>
            </a:endParaRPr>
          </a:p>
          <a:p>
            <a:pPr marL="0" lvl="0" indent="0" algn="l" rtl="0">
              <a:spcBef>
                <a:spcPts val="0"/>
              </a:spcBef>
              <a:spcAft>
                <a:spcPts val="0"/>
              </a:spcAft>
              <a:buNone/>
            </a:pPr>
            <a:endParaRPr lang="en-GB" u="sng">
              <a:solidFill>
                <a:schemeClr val="hlink"/>
              </a:solidFill>
            </a:endParaRPr>
          </a:p>
          <a:p>
            <a:pPr marL="0" lvl="0" indent="0" algn="l" rtl="0">
              <a:spcBef>
                <a:spcPts val="0"/>
              </a:spcBef>
              <a:spcAft>
                <a:spcPts val="0"/>
              </a:spcAft>
              <a:buNone/>
            </a:pPr>
            <a:r>
              <a:rPr lang="en-GB" u="sng">
                <a:solidFill>
                  <a:schemeClr val="hlink"/>
                </a:solidFill>
              </a:rPr>
              <a:t>XUE, K. and ELOUNDOU-ENYEGUE, P., 2025. An analysis of feminist cinema caught in the vortex of the male gaze: Taking the film Chicago as an example. 1 edn. Routledge, pp. 751–756.</a:t>
            </a:r>
            <a:endParaRPr lang="en-GB" u="sng">
              <a:solidFill>
                <a:schemeClr val="hlink"/>
              </a:solidFill>
            </a:endParaRPr>
          </a:p>
        </p:txBody>
      </p:sp>
    </p:spTree>
  </p:cSld>
  <p:clrMapOvr>
    <a:masterClrMapping/>
  </p:clrMapOvr>
</p:sld>
</file>

<file path=ppt/tags/tag1.xml><?xml version="1.0" encoding="utf-8"?>
<p:tagLst xmlns:p="http://schemas.openxmlformats.org/presentationml/2006/main">
  <p:tag name="commondata" val="eyJoZGlkIjoiOGQwNDdkN2YyYzhjMmExOTY0OGI2MTg3YWJkODgyMTgifQ=="/>
</p:tagLst>
</file>

<file path=ppt/theme/theme1.xml><?xml version="1.0" encoding="utf-8"?>
<a:theme xmlns:a="http://schemas.openxmlformats.org/drawingml/2006/main" name="Lead Funnel by Slidesgo">
  <a:themeElements>
    <a:clrScheme name="Simple Light">
      <a:dk1>
        <a:srgbClr val="15110E"/>
      </a:dk1>
      <a:lt1>
        <a:srgbClr val="FFFAF6"/>
      </a:lt1>
      <a:dk2>
        <a:srgbClr val="C2E5F5"/>
      </a:dk2>
      <a:lt2>
        <a:srgbClr val="5296B8"/>
      </a:lt2>
      <a:accent1>
        <a:srgbClr val="135669"/>
      </a:accent1>
      <a:accent2>
        <a:srgbClr val="FFFFFF"/>
      </a:accent2>
      <a:accent3>
        <a:srgbClr val="FFFFFF"/>
      </a:accent3>
      <a:accent4>
        <a:srgbClr val="FFFFFF"/>
      </a:accent4>
      <a:accent5>
        <a:srgbClr val="FFFFFF"/>
      </a:accent5>
      <a:accent6>
        <a:srgbClr val="FFFFFF"/>
      </a:accent6>
      <a:hlink>
        <a:srgbClr val="15110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4186</Words>
  <Application>WPS 演示</Application>
  <PresentationFormat/>
  <Paragraphs>99</Paragraphs>
  <Slides>14</Slides>
  <Notes>0</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14</vt:i4>
      </vt:variant>
    </vt:vector>
  </HeadingPairs>
  <TitlesOfParts>
    <vt:vector size="29" baseType="lpstr">
      <vt:lpstr>Arial</vt:lpstr>
      <vt:lpstr>宋体</vt:lpstr>
      <vt:lpstr>Wingdings</vt:lpstr>
      <vt:lpstr>Arial</vt:lpstr>
      <vt:lpstr>Alexandria Medium</vt:lpstr>
      <vt:lpstr>Albert Sans</vt:lpstr>
      <vt:lpstr>Proxima Nova Semibold</vt:lpstr>
      <vt:lpstr>Proxima Nova</vt:lpstr>
      <vt:lpstr>微软雅黑</vt:lpstr>
      <vt:lpstr>Arial Unicode MS</vt:lpstr>
      <vt:lpstr>Alexandria</vt:lpstr>
      <vt:lpstr>Calibri</vt:lpstr>
      <vt:lpstr>Amatic SC</vt:lpstr>
      <vt:lpstr>Roboto Medium</vt:lpstr>
      <vt:lpstr>Lead Funnel by Slidesgo</vt:lpstr>
      <vt:lpstr>The hidden male gaze in the Chinese otome games</vt:lpstr>
      <vt:lpstr>01</vt:lpstr>
      <vt:lpstr>Overview</vt:lpstr>
      <vt:lpstr>01</vt:lpstr>
      <vt:lpstr>Target audience analysis</vt:lpstr>
      <vt:lpstr>Otome game</vt:lpstr>
      <vt:lpstr>01</vt:lpstr>
      <vt:lpstr>Lead generation strategies</vt:lpstr>
      <vt:lpstr>Contemporary tendency:</vt:lpstr>
      <vt:lpstr>03</vt:lpstr>
      <vt:lpstr>Background &amp; Purpose</vt:lpstr>
      <vt:lpstr>Conclusion</vt:lpstr>
      <vt:lpstr>Thanks!</vt:lpstr>
      <vt:lpstr>Alternative resources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好大一橙子</cp:lastModifiedBy>
  <cp:revision>3</cp:revision>
  <dcterms:created xsi:type="dcterms:W3CDTF">2024-12-09T07:17:36Z</dcterms:created>
  <dcterms:modified xsi:type="dcterms:W3CDTF">2024-12-09T07:28:38Z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05E900B010A54F268A6D7633CD9949D8_13</vt:lpwstr>
  </property>
  <property fmtid="{D5CDD505-2E9C-101B-9397-08002B2CF9AE}" pid="3" name="KSOProductBuildVer">
    <vt:lpwstr>2052-12.1.0.16894</vt:lpwstr>
  </property>
</Properties>
</file>