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4" r:id="rId4"/>
    <p:sldId id="258" r:id="rId5"/>
    <p:sldId id="268" r:id="rId6"/>
    <p:sldId id="265" r:id="rId7"/>
    <p:sldId id="262" r:id="rId8"/>
    <p:sldId id="267" r:id="rId9"/>
    <p:sldId id="260" r:id="rId10"/>
    <p:sldId id="266" r:id="rId11"/>
    <p:sldId id="269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10" autoAdjust="0"/>
    <p:restoredTop sz="92093" autoAdjust="0"/>
  </p:normalViewPr>
  <p:slideViewPr>
    <p:cSldViewPr snapToGrid="0">
      <p:cViewPr>
        <p:scale>
          <a:sx n="110" d="100"/>
          <a:sy n="110" d="100"/>
        </p:scale>
        <p:origin x="54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8F7365-2485-471F-9125-993444553233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829FDC-A89C-4394-B4F6-6740668CD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28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29FDC-A89C-4394-B4F6-6740668CD09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758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29FDC-A89C-4394-B4F6-6740668CD09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72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45023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51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757602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96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05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655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245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82366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03305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8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41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B8CA009-521B-4292-8880-902578B3DA6B}" type="datetimeFigureOut">
              <a:rPr lang="en-GB" smtClean="0"/>
              <a:t>10/05/2018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3E80BB9B-0428-456D-9B57-B9056C322B1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15323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newsdaily.com/10146-target-older-demographics-social-media.html" TargetMode="External"/><Relationship Id="rId2" Type="http://schemas.openxmlformats.org/officeDocument/2006/relationships/hyperlink" Target="https://businessjargons.com/marketing-communication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ell.com/s/newspapers+and+magazines-swanse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The Communications Mix 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By Mhairi Price &amp; Alicia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Hiles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93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Marketing Communications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12175"/>
            <a:ext cx="9601200" cy="4137864"/>
          </a:xfrm>
        </p:spPr>
        <p:txBody>
          <a:bodyPr numCol="1">
            <a:normAutofit fontScale="700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‘the process of communicating with consumers and customers is called marketing communication’.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Koekemoer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, L. (2004)</a:t>
            </a:r>
          </a:p>
          <a:p>
            <a:pPr lvl="0" algn="just">
              <a:lnSpc>
                <a:spcPct val="170000"/>
              </a:lnSpc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 use marketing communications to give out messages about the product they are about to sell to customers to persuade them to purchase </a:t>
            </a:r>
          </a:p>
          <a:p>
            <a:pPr lvl="0" algn="just">
              <a:lnSpc>
                <a:spcPct val="170000"/>
              </a:lnSpc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Communications focuses on the consumer, convenience, cost and communication</a:t>
            </a:r>
          </a:p>
          <a:p>
            <a:pPr lvl="0" algn="just">
              <a:lnSpc>
                <a:spcPct val="170000"/>
              </a:lnSpc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Messages that will be presented during this presentation will be what the product is, the benefit of the product, the effect and motivation of the product</a:t>
            </a:r>
          </a:p>
          <a:p>
            <a:pPr lvl="0" algn="just">
              <a:lnSpc>
                <a:spcPct val="170000"/>
              </a:lnSpc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55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Adventures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96290"/>
            <a:ext cx="9601200" cy="3581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Our product is called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Adventures 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product is a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four day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itinerary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Located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 the Gower Peninsula Swansea 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Specifically for the target market ‘Over 50’s’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Targeted at individuals who live in Wales and for those who do not want to travel too far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All activities in the itinerary are suitable for the target market and are mainly aimed to couples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itinerary is best used in the summer months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3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0778" y="694113"/>
            <a:ext cx="9601200" cy="148590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Itinerary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936703"/>
              </p:ext>
            </p:extLst>
          </p:nvPr>
        </p:nvGraphicFramePr>
        <p:xfrm>
          <a:off x="3417872" y="174171"/>
          <a:ext cx="8628611" cy="64549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0826">
                  <a:extLst>
                    <a:ext uri="{9D8B030D-6E8A-4147-A177-3AD203B41FA5}">
                      <a16:colId xmlns:a16="http://schemas.microsoft.com/office/drawing/2014/main" val="3713423885"/>
                    </a:ext>
                  </a:extLst>
                </a:gridCol>
                <a:gridCol w="6597785">
                  <a:extLst>
                    <a:ext uri="{9D8B030D-6E8A-4147-A177-3AD203B41FA5}">
                      <a16:colId xmlns:a16="http://schemas.microsoft.com/office/drawing/2014/main" val="4042865634"/>
                    </a:ext>
                  </a:extLst>
                </a:gridCol>
              </a:tblGrid>
              <a:tr h="279645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Itinerary: 7</a:t>
                      </a:r>
                      <a:r>
                        <a:rPr lang="en-GB" sz="8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June-10</a:t>
                      </a:r>
                      <a:r>
                        <a:rPr lang="en-GB" sz="8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June 2018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255376"/>
                  </a:ext>
                </a:extLst>
              </a:tr>
              <a:tr h="200878">
                <a:tc gridSpan="2"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1: 7</a:t>
                      </a:r>
                      <a:r>
                        <a:rPr lang="en-GB" sz="7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 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210113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Arrive at hotel Parc- Le- Broes 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6353217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 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check in take walk along Rhosilli bay which is a 20 minute drive away from the hotel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022293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Evening 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Dinner in the hotel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645919"/>
                  </a:ext>
                </a:extLst>
              </a:tr>
              <a:tr h="200878">
                <a:tc gridSpan="2"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2: 8</a:t>
                      </a:r>
                      <a:r>
                        <a:rPr lang="en-GB" sz="7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June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7800758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 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breakfast head to mumbles look around the </a:t>
                      </a:r>
                      <a:r>
                        <a:rPr lang="en-GB" sz="7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promenade 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arcade 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3444417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 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 Love Spoon Gallery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5434195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Grab a bite to eat in Verdi’s Cafe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1210997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 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 the National Front museum which is in Swansea city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8652612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Late afternoon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Head back to hotel and relax until evening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2545638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Travel into Swansea city by taxi and enjoy Under Milk Wood By Dylan Thomas performance at 7:15pm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3784067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the show head back to hotel via taxi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0821605"/>
                  </a:ext>
                </a:extLst>
              </a:tr>
              <a:tr h="200878">
                <a:tc gridSpan="2"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3: 9</a:t>
                      </a:r>
                      <a:r>
                        <a:rPr lang="en-GB" sz="7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June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676535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breakfast head into Swansea City centre and have a look around Swansea market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7656765"/>
                  </a:ext>
                </a:extLst>
              </a:tr>
              <a:tr h="557451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Swansea market on way back towards hotel take a stop and take a trip on Swansea Community boat (Copper Jack) for and 1 ½ hour ride along the river 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4210611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 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 Gower gallery and see some lovely paintings 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1896674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Head out for dinner at King Arthur Hotel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705826"/>
                  </a:ext>
                </a:extLst>
              </a:tr>
              <a:tr h="200878">
                <a:tc gridSpan="2"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4: 10</a:t>
                      </a:r>
                      <a:r>
                        <a:rPr lang="en-GB" sz="700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June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0452835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breakfast check out of hotel and head to </a:t>
                      </a:r>
                      <a:r>
                        <a:rPr lang="en-GB" sz="7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Oystermouth 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Castle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1207995"/>
                  </a:ext>
                </a:extLst>
              </a:tr>
              <a:tr h="175845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Morning</a:t>
                      </a:r>
                      <a:endParaRPr lang="en-GB" sz="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</a:t>
                      </a:r>
                      <a:r>
                        <a:rPr lang="en-GB" sz="7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Oystermouth  Castle 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 beach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7469126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Before heading home grab some food in Grape and Olive overlooking Swansea Bay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8456536"/>
                  </a:ext>
                </a:extLst>
              </a:tr>
              <a:tr h="36231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Afternoon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delicious food with an amazing view of Swansea Bay </a:t>
                      </a:r>
                      <a:r>
                        <a:rPr lang="en-GB" sz="7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it'll then be time </a:t>
                      </a: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head home</a:t>
                      </a:r>
                      <a:endParaRPr lang="en-GB" sz="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171" marR="20171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31903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30778" y="3041420"/>
            <a:ext cx="2186247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4 day itinerary for the target market ‘Over 50’s’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57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546463"/>
            <a:ext cx="9601200" cy="1485900"/>
          </a:xfrm>
        </p:spPr>
        <p:txBody>
          <a:bodyPr/>
          <a:lstStyle/>
          <a:p>
            <a:r>
              <a:rPr lang="en-GB" dirty="0" smtClean="0"/>
              <a:t>Product Price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032363"/>
            <a:ext cx="9601200" cy="383503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whole 4 day itinerary costs a total of £350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reasonable price for all activities and attractions included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4* hotel is also included in the total price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Individuals can contact us via email or on our Facebook page to purchase our product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4389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Integrated Marketing Communications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(IMC)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Integrated marketing communications taken from Percy (2018) ‘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in a systematic way in order to determine the most effective and consistent message for the appropriate target audience’</a:t>
            </a:r>
          </a:p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Integrated Marketing Communications is made up of four components;</a:t>
            </a:r>
          </a:p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Consumer - The target market is ‘over 50’s’</a:t>
            </a:r>
          </a:p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Convenience – Is itinerary is easy to understand </a:t>
            </a:r>
          </a:p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Cost – The cost of the itinerary</a:t>
            </a:r>
          </a:p>
          <a:p>
            <a:pPr algn="just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– Advertising in shops, newspapers, online </a:t>
            </a:r>
          </a:p>
        </p:txBody>
      </p:sp>
    </p:spTree>
    <p:extLst>
      <p:ext uri="{BB962C8B-B14F-4D97-AF65-F5344CB8AC3E}">
        <p14:creationId xmlns:p14="http://schemas.microsoft.com/office/powerpoint/2010/main" val="378781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 is it going to be displayed?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20240"/>
            <a:ext cx="9601200" cy="35814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will be displayed in shops in the Swansea area 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It will be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advertised in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newspapers 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 online advert will be created 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Facebook page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has been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created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this will reach only a small amount of individuals in this target market as not many people in this target market use social media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to businessnewsdaily.com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‘62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percent of internet users ages 65 and older use Facebook, and 72 percent of 50 to 64-year-olds use Facebook as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well’.</a:t>
            </a:r>
          </a:p>
          <a:p>
            <a:pPr>
              <a:lnSpc>
                <a:spcPct val="150000"/>
              </a:lnSpc>
            </a:pPr>
            <a:endParaRPr lang="en-GB" sz="1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3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Advertising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3048" t="20059" r="33860" b="11637"/>
          <a:stretch/>
        </p:blipFill>
        <p:spPr>
          <a:xfrm>
            <a:off x="6845970" y="1010651"/>
            <a:ext cx="4571998" cy="53082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2784" t="13158" r="23531" b="3919"/>
          <a:stretch/>
        </p:blipFill>
        <p:spPr>
          <a:xfrm>
            <a:off x="1371600" y="1938240"/>
            <a:ext cx="4896851" cy="4254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07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695796"/>
            <a:ext cx="9945584" cy="470500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Due to the target audience, our branding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 simple and fancy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colour blue was used to represent the sea as a lot of activities include being outdoors and near the beaches of Swansea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Suitable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50’s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to anyone from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UK, mainly within Wales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product is 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udget tour, culture tour and adventure tour for our target market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6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002" y="1582536"/>
            <a:ext cx="9601200" cy="1485900"/>
          </a:xfrm>
        </p:spPr>
        <p:txBody>
          <a:bodyPr>
            <a:noAutofit/>
          </a:bodyPr>
          <a:lstStyle/>
          <a:p>
            <a:pPr algn="ctr"/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Thanks for Listening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173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1531" y="2357845"/>
            <a:ext cx="9601200" cy="1485900"/>
          </a:xfrm>
        </p:spPr>
        <p:txBody>
          <a:bodyPr>
            <a:normAutofit/>
          </a:bodyPr>
          <a:lstStyle/>
          <a:p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498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687483"/>
            <a:ext cx="9601200" cy="410800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Businessjargons.com. ‘Marketing Communication’, [Online].  Available: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https://businessjargons.com/marketing-communication.html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[2018, May, 1]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Businessnewsdaily.com. ‘Bullseye: Tips for Targeting Older Demographics on Social Media’, [Online]. Available: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https://www.businessnewsdaily.com/10146-target-older-demographics-social-media.html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[2018, May, 1].</a:t>
            </a:r>
          </a:p>
          <a:p>
            <a:pPr>
              <a:lnSpc>
                <a:spcPct val="150000"/>
              </a:lnSpc>
            </a:pP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Koekemoer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L. (2004).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Communications.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South Africa: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Juta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Co Ltd.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Percy, L. (2018).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Strategic Integrated Marketing Communications.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(3</a:t>
            </a:r>
            <a:r>
              <a:rPr lang="en-GB" sz="18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edition). Oxon: Routledge.</a:t>
            </a:r>
          </a:p>
          <a:p>
            <a:pPr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Yell.com. ‘Newspapers and Magazines in Swansea’, [Online].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www.yell.com/s/newspapers+and+magazines-swansea.html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[2018, May, 7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39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1144</TotalTime>
  <Words>841</Words>
  <Application>Microsoft Office PowerPoint</Application>
  <PresentationFormat>Widescreen</PresentationFormat>
  <Paragraphs>95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Franklin Gothic Book</vt:lpstr>
      <vt:lpstr>Crop</vt:lpstr>
      <vt:lpstr>The Communications Mix </vt:lpstr>
      <vt:lpstr>What is Marketing Communications</vt:lpstr>
      <vt:lpstr>Abertawe Adventures</vt:lpstr>
      <vt:lpstr>Itinerary </vt:lpstr>
      <vt:lpstr>Product Price </vt:lpstr>
      <vt:lpstr>Integrated Marketing Communications (IMC)</vt:lpstr>
      <vt:lpstr>How is it going to be displayed?</vt:lpstr>
      <vt:lpstr>Advertising </vt:lpstr>
      <vt:lpstr>Branding </vt:lpstr>
      <vt:lpstr>Thanks for Listening  </vt:lpstr>
      <vt:lpstr>Any questions?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Communications Mix</dc:title>
  <dc:creator>Mhairi Price (1708315)</dc:creator>
  <cp:lastModifiedBy>Alicia Hiles (1707152)</cp:lastModifiedBy>
  <cp:revision>43</cp:revision>
  <dcterms:created xsi:type="dcterms:W3CDTF">2018-05-08T12:44:26Z</dcterms:created>
  <dcterms:modified xsi:type="dcterms:W3CDTF">2018-05-10T12:13:38Z</dcterms:modified>
</cp:coreProperties>
</file>