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5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CB2643B5-31BA-4DCA-9DA6-AFD0E67D92B2}">
          <p14:sldIdLst>
            <p14:sldId id="256"/>
            <p14:sldId id="257"/>
            <p14:sldId id="258"/>
            <p14:sldId id="259"/>
            <p14:sldId id="260"/>
            <p14:sldId id="261"/>
            <p14:sldId id="262"/>
            <p14:sldId id="263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91B6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477D795-2B3C-45D8-BED6-A4F59A633A39}" v="376" dt="2022-02-26T23:40:03.956"/>
    <p1510:client id="{A3FF3FC2-5825-43F2-B77A-4ED06A39139A}" v="195" dt="2022-02-26T03:58:37.62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3" d="100"/>
          <a:sy n="83" d="100"/>
        </p:scale>
        <p:origin x="461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orimir petkov" userId="ac787a877fcd6b60" providerId="LiveId" clId="{1477D795-2B3C-45D8-BED6-A4F59A633A39}"/>
    <pc:docChg chg="undo custSel addSld delSld modSld modSection">
      <pc:chgData name="borimir petkov" userId="ac787a877fcd6b60" providerId="LiveId" clId="{1477D795-2B3C-45D8-BED6-A4F59A633A39}" dt="2022-02-26T23:40:03.956" v="1101" actId="20577"/>
      <pc:docMkLst>
        <pc:docMk/>
      </pc:docMkLst>
      <pc:sldChg chg="modSp mod">
        <pc:chgData name="borimir petkov" userId="ac787a877fcd6b60" providerId="LiveId" clId="{1477D795-2B3C-45D8-BED6-A4F59A633A39}" dt="2022-02-26T19:51:43.471" v="771" actId="20577"/>
        <pc:sldMkLst>
          <pc:docMk/>
          <pc:sldMk cId="109857222" sldId="256"/>
        </pc:sldMkLst>
        <pc:spChg chg="mod">
          <ac:chgData name="borimir petkov" userId="ac787a877fcd6b60" providerId="LiveId" clId="{1477D795-2B3C-45D8-BED6-A4F59A633A39}" dt="2022-02-26T19:51:43.471" v="771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borimir petkov" userId="ac787a877fcd6b60" providerId="LiveId" clId="{1477D795-2B3C-45D8-BED6-A4F59A633A39}" dt="2022-02-26T19:51:28.106" v="768" actId="20577"/>
          <ac:spMkLst>
            <pc:docMk/>
            <pc:sldMk cId="109857222" sldId="256"/>
            <ac:spMk id="3" creationId="{00000000-0000-0000-0000-000000000000}"/>
          </ac:spMkLst>
        </pc:spChg>
        <pc:picChg chg="mod">
          <ac:chgData name="borimir petkov" userId="ac787a877fcd6b60" providerId="LiveId" clId="{1477D795-2B3C-45D8-BED6-A4F59A633A39}" dt="2022-02-26T19:48:34.331" v="726" actId="1076"/>
          <ac:picMkLst>
            <pc:docMk/>
            <pc:sldMk cId="109857222" sldId="256"/>
            <ac:picMk id="44" creationId="{93ADD52A-201C-499F-97ED-84E3D5F557BC}"/>
          </ac:picMkLst>
        </pc:picChg>
      </pc:sldChg>
      <pc:sldChg chg="modSp">
        <pc:chgData name="borimir petkov" userId="ac787a877fcd6b60" providerId="LiveId" clId="{1477D795-2B3C-45D8-BED6-A4F59A633A39}" dt="2022-02-26T23:40:03.956" v="1101" actId="20577"/>
        <pc:sldMkLst>
          <pc:docMk/>
          <pc:sldMk cId="4062895342" sldId="258"/>
        </pc:sldMkLst>
        <pc:graphicFrameChg chg="mod">
          <ac:chgData name="borimir petkov" userId="ac787a877fcd6b60" providerId="LiveId" clId="{1477D795-2B3C-45D8-BED6-A4F59A633A39}" dt="2022-02-26T23:40:03.956" v="1101" actId="20577"/>
          <ac:graphicFrameMkLst>
            <pc:docMk/>
            <pc:sldMk cId="4062895342" sldId="258"/>
            <ac:graphicFrameMk id="18" creationId="{EC6294B0-E79B-4052-BDAD-4F91B0638CE5}"/>
          </ac:graphicFrameMkLst>
        </pc:graphicFrameChg>
      </pc:sldChg>
      <pc:sldChg chg="addSp modSp mod">
        <pc:chgData name="borimir petkov" userId="ac787a877fcd6b60" providerId="LiveId" clId="{1477D795-2B3C-45D8-BED6-A4F59A633A39}" dt="2022-02-26T23:07:10.666" v="1032" actId="207"/>
        <pc:sldMkLst>
          <pc:docMk/>
          <pc:sldMk cId="2454899934" sldId="259"/>
        </pc:sldMkLst>
        <pc:spChg chg="add mod">
          <ac:chgData name="borimir petkov" userId="ac787a877fcd6b60" providerId="LiveId" clId="{1477D795-2B3C-45D8-BED6-A4F59A633A39}" dt="2022-02-26T19:13:06.331" v="296" actId="14100"/>
          <ac:spMkLst>
            <pc:docMk/>
            <pc:sldMk cId="2454899934" sldId="259"/>
            <ac:spMk id="3" creationId="{8DECF60A-2214-45DF-BEB2-715CAE22883B}"/>
          </ac:spMkLst>
        </pc:spChg>
        <pc:spChg chg="mod">
          <ac:chgData name="borimir petkov" userId="ac787a877fcd6b60" providerId="LiveId" clId="{1477D795-2B3C-45D8-BED6-A4F59A633A39}" dt="2022-02-26T19:12:29.133" v="294" actId="20577"/>
          <ac:spMkLst>
            <pc:docMk/>
            <pc:sldMk cId="2454899934" sldId="259"/>
            <ac:spMk id="4" creationId="{3D7F9C8A-FBD0-49A4-B132-3679306D5783}"/>
          </ac:spMkLst>
        </pc:spChg>
        <pc:spChg chg="mod">
          <ac:chgData name="borimir petkov" userId="ac787a877fcd6b60" providerId="LiveId" clId="{1477D795-2B3C-45D8-BED6-A4F59A633A39}" dt="2022-02-26T19:11:30.401" v="290" actId="14100"/>
          <ac:spMkLst>
            <pc:docMk/>
            <pc:sldMk cId="2454899934" sldId="259"/>
            <ac:spMk id="7" creationId="{3C7CB0AA-0394-48B7-B7F9-ACB4575570A7}"/>
          </ac:spMkLst>
        </pc:spChg>
        <pc:spChg chg="add mod">
          <ac:chgData name="borimir petkov" userId="ac787a877fcd6b60" providerId="LiveId" clId="{1477D795-2B3C-45D8-BED6-A4F59A633A39}" dt="2022-02-26T23:03:49.413" v="1001" actId="207"/>
          <ac:spMkLst>
            <pc:docMk/>
            <pc:sldMk cId="2454899934" sldId="259"/>
            <ac:spMk id="8" creationId="{4DB4C15C-16D5-4A85-895A-3ACEFEA641A5}"/>
          </ac:spMkLst>
        </pc:spChg>
        <pc:spChg chg="add mod">
          <ac:chgData name="borimir petkov" userId="ac787a877fcd6b60" providerId="LiveId" clId="{1477D795-2B3C-45D8-BED6-A4F59A633A39}" dt="2022-02-26T19:17:06.480" v="332" actId="1076"/>
          <ac:spMkLst>
            <pc:docMk/>
            <pc:sldMk cId="2454899934" sldId="259"/>
            <ac:spMk id="10" creationId="{5EE3EC16-EBAF-4CF0-8B18-1114B76B58C3}"/>
          </ac:spMkLst>
        </pc:spChg>
        <pc:spChg chg="add mod">
          <ac:chgData name="borimir petkov" userId="ac787a877fcd6b60" providerId="LiveId" clId="{1477D795-2B3C-45D8-BED6-A4F59A633A39}" dt="2022-02-26T23:03:25.365" v="1000" actId="207"/>
          <ac:spMkLst>
            <pc:docMk/>
            <pc:sldMk cId="2454899934" sldId="259"/>
            <ac:spMk id="11" creationId="{5DCE1154-0AF2-42B8-9CC1-774963495A83}"/>
          </ac:spMkLst>
        </pc:spChg>
        <pc:spChg chg="add mod">
          <ac:chgData name="borimir petkov" userId="ac787a877fcd6b60" providerId="LiveId" clId="{1477D795-2B3C-45D8-BED6-A4F59A633A39}" dt="2022-02-26T23:04:17.099" v="1004" actId="1076"/>
          <ac:spMkLst>
            <pc:docMk/>
            <pc:sldMk cId="2454899934" sldId="259"/>
            <ac:spMk id="12" creationId="{5231296E-3EB0-4CAA-9A62-86E12AB3CD20}"/>
          </ac:spMkLst>
        </pc:spChg>
        <pc:spChg chg="add mod">
          <ac:chgData name="borimir petkov" userId="ac787a877fcd6b60" providerId="LiveId" clId="{1477D795-2B3C-45D8-BED6-A4F59A633A39}" dt="2022-02-26T23:07:10.666" v="1032" actId="207"/>
          <ac:spMkLst>
            <pc:docMk/>
            <pc:sldMk cId="2454899934" sldId="259"/>
            <ac:spMk id="13" creationId="{083323D1-3DB4-4BEC-82C8-BB415444CF89}"/>
          </ac:spMkLst>
        </pc:spChg>
        <pc:picChg chg="mod">
          <ac:chgData name="borimir petkov" userId="ac787a877fcd6b60" providerId="LiveId" clId="{1477D795-2B3C-45D8-BED6-A4F59A633A39}" dt="2022-02-26T23:04:09.460" v="1003" actId="1076"/>
          <ac:picMkLst>
            <pc:docMk/>
            <pc:sldMk cId="2454899934" sldId="259"/>
            <ac:picMk id="16" creationId="{F09AEAF6-88D4-488F-B51E-47F9BF4447C0}"/>
          </ac:picMkLst>
        </pc:picChg>
        <pc:cxnChg chg="add mod">
          <ac:chgData name="borimir petkov" userId="ac787a877fcd6b60" providerId="LiveId" clId="{1477D795-2B3C-45D8-BED6-A4F59A633A39}" dt="2022-02-26T18:19:39.871" v="2"/>
          <ac:cxnSpMkLst>
            <pc:docMk/>
            <pc:sldMk cId="2454899934" sldId="259"/>
            <ac:cxnSpMk id="9" creationId="{14603956-341D-4E6D-B90A-CE47DBB8B51C}"/>
          </ac:cxnSpMkLst>
        </pc:cxnChg>
      </pc:sldChg>
      <pc:sldChg chg="modSp mod">
        <pc:chgData name="borimir petkov" userId="ac787a877fcd6b60" providerId="LiveId" clId="{1477D795-2B3C-45D8-BED6-A4F59A633A39}" dt="2022-02-26T04:01:33.646" v="0" actId="1076"/>
        <pc:sldMkLst>
          <pc:docMk/>
          <pc:sldMk cId="3483879198" sldId="260"/>
        </pc:sldMkLst>
        <pc:spChg chg="mod">
          <ac:chgData name="borimir petkov" userId="ac787a877fcd6b60" providerId="LiveId" clId="{1477D795-2B3C-45D8-BED6-A4F59A633A39}" dt="2022-02-26T04:01:33.646" v="0" actId="1076"/>
          <ac:spMkLst>
            <pc:docMk/>
            <pc:sldMk cId="3483879198" sldId="260"/>
            <ac:spMk id="12" creationId="{14ABCCB8-EA72-4E84-BABB-A8D3A376D05D}"/>
          </ac:spMkLst>
        </pc:spChg>
      </pc:sldChg>
      <pc:sldChg chg="modSp mod">
        <pc:chgData name="borimir petkov" userId="ac787a877fcd6b60" providerId="LiveId" clId="{1477D795-2B3C-45D8-BED6-A4F59A633A39}" dt="2022-02-26T20:08:42.406" v="993" actId="20577"/>
        <pc:sldMkLst>
          <pc:docMk/>
          <pc:sldMk cId="854906504" sldId="261"/>
        </pc:sldMkLst>
        <pc:graphicFrameChg chg="mod modGraphic">
          <ac:chgData name="borimir petkov" userId="ac787a877fcd6b60" providerId="LiveId" clId="{1477D795-2B3C-45D8-BED6-A4F59A633A39}" dt="2022-02-26T20:08:42.406" v="993" actId="20577"/>
          <ac:graphicFrameMkLst>
            <pc:docMk/>
            <pc:sldMk cId="854906504" sldId="261"/>
            <ac:graphicFrameMk id="4" creationId="{3406792C-40EC-4B4A-AEE0-5F95E2F15D3B}"/>
          </ac:graphicFrameMkLst>
        </pc:graphicFrameChg>
      </pc:sldChg>
      <pc:sldChg chg="delSp modSp mod">
        <pc:chgData name="borimir petkov" userId="ac787a877fcd6b60" providerId="LiveId" clId="{1477D795-2B3C-45D8-BED6-A4F59A633A39}" dt="2022-02-26T19:00:28.575" v="288" actId="20577"/>
        <pc:sldMkLst>
          <pc:docMk/>
          <pc:sldMk cId="2919840306" sldId="262"/>
        </pc:sldMkLst>
        <pc:spChg chg="del mod">
          <ac:chgData name="borimir petkov" userId="ac787a877fcd6b60" providerId="LiveId" clId="{1477D795-2B3C-45D8-BED6-A4F59A633A39}" dt="2022-02-26T19:00:05.711" v="286" actId="21"/>
          <ac:spMkLst>
            <pc:docMk/>
            <pc:sldMk cId="2919840306" sldId="262"/>
            <ac:spMk id="10" creationId="{92273E95-FE74-4AB9-8411-CC4331B5B28E}"/>
          </ac:spMkLst>
        </pc:spChg>
        <pc:graphicFrameChg chg="mod">
          <ac:chgData name="borimir petkov" userId="ac787a877fcd6b60" providerId="LiveId" clId="{1477D795-2B3C-45D8-BED6-A4F59A633A39}" dt="2022-02-26T19:00:28.575" v="288" actId="20577"/>
          <ac:graphicFrameMkLst>
            <pc:docMk/>
            <pc:sldMk cId="2919840306" sldId="262"/>
            <ac:graphicFrameMk id="5" creationId="{4A5CA1DC-F5E6-4EB9-9D31-E0332D469592}"/>
          </ac:graphicFrameMkLst>
        </pc:graphicFrameChg>
      </pc:sldChg>
      <pc:sldChg chg="modSp">
        <pc:chgData name="borimir petkov" userId="ac787a877fcd6b60" providerId="LiveId" clId="{1477D795-2B3C-45D8-BED6-A4F59A633A39}" dt="2022-02-26T20:02:54.056" v="788" actId="114"/>
        <pc:sldMkLst>
          <pc:docMk/>
          <pc:sldMk cId="3253102985" sldId="263"/>
        </pc:sldMkLst>
        <pc:graphicFrameChg chg="mod">
          <ac:chgData name="borimir petkov" userId="ac787a877fcd6b60" providerId="LiveId" clId="{1477D795-2B3C-45D8-BED6-A4F59A633A39}" dt="2022-02-26T20:02:54.056" v="788" actId="114"/>
          <ac:graphicFrameMkLst>
            <pc:docMk/>
            <pc:sldMk cId="3253102985" sldId="263"/>
            <ac:graphicFrameMk id="5" creationId="{7ADDCDCA-2542-4107-A5C6-F71D714008E0}"/>
          </ac:graphicFrameMkLst>
        </pc:graphicFrameChg>
      </pc:sldChg>
      <pc:sldChg chg="addSp delSp modSp new del mod modClrScheme chgLayout">
        <pc:chgData name="borimir petkov" userId="ac787a877fcd6b60" providerId="LiveId" clId="{1477D795-2B3C-45D8-BED6-A4F59A633A39}" dt="2022-02-26T19:31:05.924" v="351" actId="2696"/>
        <pc:sldMkLst>
          <pc:docMk/>
          <pc:sldMk cId="1121172058" sldId="264"/>
        </pc:sldMkLst>
        <pc:spChg chg="del">
          <ac:chgData name="borimir petkov" userId="ac787a877fcd6b60" providerId="LiveId" clId="{1477D795-2B3C-45D8-BED6-A4F59A633A39}" dt="2022-02-26T19:23:49.455" v="341" actId="700"/>
          <ac:spMkLst>
            <pc:docMk/>
            <pc:sldMk cId="1121172058" sldId="264"/>
            <ac:spMk id="2" creationId="{3391D8C4-1FE7-4D42-B2AD-CA6307FF83E4}"/>
          </ac:spMkLst>
        </pc:spChg>
        <pc:spChg chg="del">
          <ac:chgData name="borimir petkov" userId="ac787a877fcd6b60" providerId="LiveId" clId="{1477D795-2B3C-45D8-BED6-A4F59A633A39}" dt="2022-02-26T19:23:49.455" v="341" actId="700"/>
          <ac:spMkLst>
            <pc:docMk/>
            <pc:sldMk cId="1121172058" sldId="264"/>
            <ac:spMk id="3" creationId="{32C93887-63B0-4CA6-80C8-1BEB426C685E}"/>
          </ac:spMkLst>
        </pc:spChg>
        <pc:graphicFrameChg chg="add del mod">
          <ac:chgData name="borimir petkov" userId="ac787a877fcd6b60" providerId="LiveId" clId="{1477D795-2B3C-45D8-BED6-A4F59A633A39}" dt="2022-02-26T19:24:40.103" v="345" actId="21"/>
          <ac:graphicFrameMkLst>
            <pc:docMk/>
            <pc:sldMk cId="1121172058" sldId="264"/>
            <ac:graphicFrameMk id="4" creationId="{833BCDB7-7AF8-485A-85ED-947706463582}"/>
          </ac:graphicFrameMkLst>
        </pc:graphicFrameChg>
        <pc:graphicFrameChg chg="add del mod">
          <ac:chgData name="borimir petkov" userId="ac787a877fcd6b60" providerId="LiveId" clId="{1477D795-2B3C-45D8-BED6-A4F59A633A39}" dt="2022-02-26T19:26:34.481" v="347" actId="21"/>
          <ac:graphicFrameMkLst>
            <pc:docMk/>
            <pc:sldMk cId="1121172058" sldId="264"/>
            <ac:graphicFrameMk id="5" creationId="{3A9D5BD7-4E78-4718-9A0C-5A6D6E576106}"/>
          </ac:graphicFrameMkLst>
        </pc:graphicFrameChg>
        <pc:graphicFrameChg chg="add del mod">
          <ac:chgData name="borimir petkov" userId="ac787a877fcd6b60" providerId="LiveId" clId="{1477D795-2B3C-45D8-BED6-A4F59A633A39}" dt="2022-02-26T19:30:25.563" v="350" actId="21"/>
          <ac:graphicFrameMkLst>
            <pc:docMk/>
            <pc:sldMk cId="1121172058" sldId="264"/>
            <ac:graphicFrameMk id="10" creationId="{110B4D4F-DC4C-40BE-A136-C4C863649934}"/>
          </ac:graphicFrameMkLst>
        </pc:graphicFrame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hyperlink" Target="https://www.sciencedirect.com/science/article/abs/pii/S0360131503000678" TargetMode="External"/><Relationship Id="rId7" Type="http://schemas.openxmlformats.org/officeDocument/2006/relationships/image" Target="../media/image12.svg"/><Relationship Id="rId2" Type="http://schemas.openxmlformats.org/officeDocument/2006/relationships/hyperlink" Target="https://forms.office.com/Pages/ShareFormPage.aspx?id=-REPTm4EBUWcuNshUjEeIbHNLfBKHI9OtaGuq3-Swm9UMTNaMTlWVlhBUFFOT0hUVzhVWFdRWktMVy4u&amp;sharetoken=ztxAy9LXU5PSxp1nylW0" TargetMode="External"/><Relationship Id="rId1" Type="http://schemas.openxmlformats.org/officeDocument/2006/relationships/hyperlink" Target="https://ajet.org.au/index.php/AJET/article/view/1820" TargetMode="External"/><Relationship Id="rId6" Type="http://schemas.openxmlformats.org/officeDocument/2006/relationships/image" Target="../media/image11.png"/><Relationship Id="rId5" Type="http://schemas.openxmlformats.org/officeDocument/2006/relationships/image" Target="../media/image10.svg"/><Relationship Id="rId4" Type="http://schemas.openxmlformats.org/officeDocument/2006/relationships/image" Target="../media/image9.pn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ciencedirect.com/science/article/abs/pii/S0360131503000678" TargetMode="External"/><Relationship Id="rId3" Type="http://schemas.openxmlformats.org/officeDocument/2006/relationships/hyperlink" Target="https://ajet.org.au/index.php/AJET/article/view/1820" TargetMode="External"/><Relationship Id="rId7" Type="http://schemas.openxmlformats.org/officeDocument/2006/relationships/image" Target="../media/image13.jpe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hyperlink" Target="https://forms.office.com/Pages/ShareFormPage.aspx?id=-REPTm4EBUWcuNshUjEeIbHNLfBKHI9OtaGuq3-Swm9UMTNaMTlWVlhBUFFOT0hUVzhVWFdRWktMVy4u&amp;sharetoken=ztxAy9LXU5PSxp1nylW0" TargetMode="External"/><Relationship Id="rId5" Type="http://schemas.openxmlformats.org/officeDocument/2006/relationships/image" Target="../media/image12.svg"/><Relationship Id="rId4" Type="http://schemas.openxmlformats.org/officeDocument/2006/relationships/image" Target="../media/image11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90B83A6-D2B6-44A1-9D62-F085680EA63D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E7C8B35-AFB8-40AB-9FBC-EFFC0DFBB6E6}">
      <dgm:prSet/>
      <dgm:spPr/>
      <dgm:t>
        <a:bodyPr/>
        <a:lstStyle/>
        <a:p>
          <a:r>
            <a:rPr lang="en-GB"/>
            <a:t>KELVIN GARY ARKAAH </a:t>
          </a:r>
          <a:endParaRPr lang="en-US"/>
        </a:p>
      </dgm:t>
    </dgm:pt>
    <dgm:pt modelId="{7E1C6239-D147-496F-B235-0324868411A8}" type="parTrans" cxnId="{D8F7D63D-DEC1-4B7D-B76A-A04033E0A6D6}">
      <dgm:prSet/>
      <dgm:spPr/>
      <dgm:t>
        <a:bodyPr/>
        <a:lstStyle/>
        <a:p>
          <a:endParaRPr lang="en-US"/>
        </a:p>
      </dgm:t>
    </dgm:pt>
    <dgm:pt modelId="{ABDEF235-1FD5-4620-B3C3-36F659E21441}" type="sibTrans" cxnId="{D8F7D63D-DEC1-4B7D-B76A-A04033E0A6D6}">
      <dgm:prSet/>
      <dgm:spPr/>
      <dgm:t>
        <a:bodyPr/>
        <a:lstStyle/>
        <a:p>
          <a:endParaRPr lang="en-US"/>
        </a:p>
      </dgm:t>
    </dgm:pt>
    <dgm:pt modelId="{573D1D04-FD4C-4A8C-8497-A0B1AA2AB8F7}">
      <dgm:prSet/>
      <dgm:spPr/>
      <dgm:t>
        <a:bodyPr/>
        <a:lstStyle/>
        <a:p>
          <a:r>
            <a:rPr lang="en-GB"/>
            <a:t>INTRODUCTION :staffs and student been able to use technology to collaborate online .</a:t>
          </a:r>
          <a:endParaRPr lang="en-US"/>
        </a:p>
      </dgm:t>
    </dgm:pt>
    <dgm:pt modelId="{B76FDAED-18EC-4D09-8B15-4E1D547596E9}" type="parTrans" cxnId="{33661567-C077-4202-85C2-DAEF0A92E83E}">
      <dgm:prSet/>
      <dgm:spPr/>
      <dgm:t>
        <a:bodyPr/>
        <a:lstStyle/>
        <a:p>
          <a:endParaRPr lang="en-US"/>
        </a:p>
      </dgm:t>
    </dgm:pt>
    <dgm:pt modelId="{4CEA0266-A6EA-4C27-97CC-DD4983AE6FE5}" type="sibTrans" cxnId="{33661567-C077-4202-85C2-DAEF0A92E83E}">
      <dgm:prSet/>
      <dgm:spPr/>
      <dgm:t>
        <a:bodyPr/>
        <a:lstStyle/>
        <a:p>
          <a:endParaRPr lang="en-US"/>
        </a:p>
      </dgm:t>
    </dgm:pt>
    <dgm:pt modelId="{C5B4FD65-B7E3-4909-8F5A-3A44086639A4}">
      <dgm:prSet/>
      <dgm:spPr/>
      <dgm:t>
        <a:bodyPr/>
        <a:lstStyle/>
        <a:p>
          <a:r>
            <a:rPr lang="en-GB"/>
            <a:t>Technology is the sum of any techniques, skills, methods, and processes used in the production of goods or services.</a:t>
          </a:r>
          <a:endParaRPr lang="en-US"/>
        </a:p>
      </dgm:t>
    </dgm:pt>
    <dgm:pt modelId="{603F275D-6E02-4308-B5CE-1678BBD34A98}" type="parTrans" cxnId="{563CF9FC-D41A-4987-B45B-5C8A43CD24A0}">
      <dgm:prSet/>
      <dgm:spPr/>
      <dgm:t>
        <a:bodyPr/>
        <a:lstStyle/>
        <a:p>
          <a:endParaRPr lang="en-US"/>
        </a:p>
      </dgm:t>
    </dgm:pt>
    <dgm:pt modelId="{85163E56-B3FF-4B5D-992E-8D2583260C5C}" type="sibTrans" cxnId="{563CF9FC-D41A-4987-B45B-5C8A43CD24A0}">
      <dgm:prSet/>
      <dgm:spPr/>
      <dgm:t>
        <a:bodyPr/>
        <a:lstStyle/>
        <a:p>
          <a:endParaRPr lang="en-US"/>
        </a:p>
      </dgm:t>
    </dgm:pt>
    <dgm:pt modelId="{0D45FAE2-D802-4628-A396-0AB68D1BF65A}">
      <dgm:prSet/>
      <dgm:spPr/>
      <dgm:t>
        <a:bodyPr/>
        <a:lstStyle/>
        <a:p>
          <a:r>
            <a:rPr lang="en-GB"/>
            <a:t>Technology can be very helpful with the use of aided knowledge , meaning it can make life of studying easier when we know how to use it efficiently.</a:t>
          </a:r>
          <a:endParaRPr lang="en-US"/>
        </a:p>
      </dgm:t>
    </dgm:pt>
    <dgm:pt modelId="{F6B30DF0-328F-4A82-AD0F-24BC1742B105}" type="parTrans" cxnId="{734CC0B2-1D59-49CE-8108-45B6442E22BF}">
      <dgm:prSet/>
      <dgm:spPr/>
      <dgm:t>
        <a:bodyPr/>
        <a:lstStyle/>
        <a:p>
          <a:endParaRPr lang="en-US"/>
        </a:p>
      </dgm:t>
    </dgm:pt>
    <dgm:pt modelId="{CCF29D2F-E63A-47CA-B487-CF2512D1CA73}" type="sibTrans" cxnId="{734CC0B2-1D59-49CE-8108-45B6442E22BF}">
      <dgm:prSet/>
      <dgm:spPr/>
      <dgm:t>
        <a:bodyPr/>
        <a:lstStyle/>
        <a:p>
          <a:endParaRPr lang="en-US"/>
        </a:p>
      </dgm:t>
    </dgm:pt>
    <dgm:pt modelId="{BD28421C-9B5D-432E-9D0E-8C08D462A547}">
      <dgm:prSet/>
      <dgm:spPr/>
      <dgm:t>
        <a:bodyPr/>
        <a:lstStyle/>
        <a:p>
          <a:r>
            <a:rPr lang="en-GB"/>
            <a:t>PURPOSE OF THE RESEARCH : purpose of the research is to know how staff and student   comfortability in the use of technology to collaborate online , whether on mobile phones or computers. </a:t>
          </a:r>
          <a:endParaRPr lang="en-US"/>
        </a:p>
      </dgm:t>
    </dgm:pt>
    <dgm:pt modelId="{CF9B9A86-483E-42F9-AD7A-D841FE8B6252}" type="parTrans" cxnId="{2432B614-D206-4101-87AB-5BD815596597}">
      <dgm:prSet/>
      <dgm:spPr/>
      <dgm:t>
        <a:bodyPr/>
        <a:lstStyle/>
        <a:p>
          <a:endParaRPr lang="en-US"/>
        </a:p>
      </dgm:t>
    </dgm:pt>
    <dgm:pt modelId="{656811D7-4488-4854-983C-61B1796E1718}" type="sibTrans" cxnId="{2432B614-D206-4101-87AB-5BD815596597}">
      <dgm:prSet/>
      <dgm:spPr/>
      <dgm:t>
        <a:bodyPr/>
        <a:lstStyle/>
        <a:p>
          <a:endParaRPr lang="en-US"/>
        </a:p>
      </dgm:t>
    </dgm:pt>
    <dgm:pt modelId="{B64CBA37-6948-439C-8B87-37A396EC4A3B}">
      <dgm:prSet/>
      <dgm:spPr/>
      <dgm:t>
        <a:bodyPr/>
        <a:lstStyle/>
        <a:p>
          <a:r>
            <a:rPr lang="en-GB"/>
            <a:t>Furthermore the research is to collect opinions on staff and student about the knowledge on the use of technology online .</a:t>
          </a:r>
          <a:endParaRPr lang="en-US"/>
        </a:p>
      </dgm:t>
    </dgm:pt>
    <dgm:pt modelId="{6D3DE175-5837-417A-B0E0-50CAB56295FD}" type="parTrans" cxnId="{BDCE8C54-E488-49EC-B088-C1F255C86EE7}">
      <dgm:prSet/>
      <dgm:spPr/>
      <dgm:t>
        <a:bodyPr/>
        <a:lstStyle/>
        <a:p>
          <a:endParaRPr lang="en-US"/>
        </a:p>
      </dgm:t>
    </dgm:pt>
    <dgm:pt modelId="{D3735810-B5D7-4F45-B53F-8BF0BE05B998}" type="sibTrans" cxnId="{BDCE8C54-E488-49EC-B088-C1F255C86EE7}">
      <dgm:prSet/>
      <dgm:spPr/>
      <dgm:t>
        <a:bodyPr/>
        <a:lstStyle/>
        <a:p>
          <a:endParaRPr lang="en-US"/>
        </a:p>
      </dgm:t>
    </dgm:pt>
    <dgm:pt modelId="{B55717F6-2B8C-4FBE-8D65-50C805C34E8D}" type="pres">
      <dgm:prSet presAssocID="{F90B83A6-D2B6-44A1-9D62-F085680EA63D}" presName="Name0" presStyleCnt="0">
        <dgm:presLayoutVars>
          <dgm:dir/>
          <dgm:resizeHandles val="exact"/>
        </dgm:presLayoutVars>
      </dgm:prSet>
      <dgm:spPr/>
    </dgm:pt>
    <dgm:pt modelId="{0790AEE4-0065-4AE2-94CE-A3572BF7E80E}" type="pres">
      <dgm:prSet presAssocID="{1E7C8B35-AFB8-40AB-9FBC-EFFC0DFBB6E6}" presName="node" presStyleLbl="node1" presStyleIdx="0" presStyleCnt="6">
        <dgm:presLayoutVars>
          <dgm:bulletEnabled val="1"/>
        </dgm:presLayoutVars>
      </dgm:prSet>
      <dgm:spPr/>
    </dgm:pt>
    <dgm:pt modelId="{CA3C573F-AD14-4A9A-88AF-A8E36927C519}" type="pres">
      <dgm:prSet presAssocID="{ABDEF235-1FD5-4620-B3C3-36F659E21441}" presName="sibTrans" presStyleLbl="sibTrans1D1" presStyleIdx="0" presStyleCnt="5"/>
      <dgm:spPr/>
    </dgm:pt>
    <dgm:pt modelId="{D59500FF-F488-4D52-A34B-6234DBA50C9C}" type="pres">
      <dgm:prSet presAssocID="{ABDEF235-1FD5-4620-B3C3-36F659E21441}" presName="connectorText" presStyleLbl="sibTrans1D1" presStyleIdx="0" presStyleCnt="5"/>
      <dgm:spPr/>
    </dgm:pt>
    <dgm:pt modelId="{3D039088-5997-4C80-B812-63D283E5F2D1}" type="pres">
      <dgm:prSet presAssocID="{573D1D04-FD4C-4A8C-8497-A0B1AA2AB8F7}" presName="node" presStyleLbl="node1" presStyleIdx="1" presStyleCnt="6">
        <dgm:presLayoutVars>
          <dgm:bulletEnabled val="1"/>
        </dgm:presLayoutVars>
      </dgm:prSet>
      <dgm:spPr/>
    </dgm:pt>
    <dgm:pt modelId="{82FEEE51-E04B-49AE-A865-FF1211ACF7E2}" type="pres">
      <dgm:prSet presAssocID="{4CEA0266-A6EA-4C27-97CC-DD4983AE6FE5}" presName="sibTrans" presStyleLbl="sibTrans1D1" presStyleIdx="1" presStyleCnt="5"/>
      <dgm:spPr/>
    </dgm:pt>
    <dgm:pt modelId="{21E42592-435E-4CF7-AF0E-63EDB26B5234}" type="pres">
      <dgm:prSet presAssocID="{4CEA0266-A6EA-4C27-97CC-DD4983AE6FE5}" presName="connectorText" presStyleLbl="sibTrans1D1" presStyleIdx="1" presStyleCnt="5"/>
      <dgm:spPr/>
    </dgm:pt>
    <dgm:pt modelId="{25789D2C-5873-428F-8E3F-473B6075E747}" type="pres">
      <dgm:prSet presAssocID="{C5B4FD65-B7E3-4909-8F5A-3A44086639A4}" presName="node" presStyleLbl="node1" presStyleIdx="2" presStyleCnt="6">
        <dgm:presLayoutVars>
          <dgm:bulletEnabled val="1"/>
        </dgm:presLayoutVars>
      </dgm:prSet>
      <dgm:spPr/>
    </dgm:pt>
    <dgm:pt modelId="{51F61A8C-2A02-48E6-AE72-CE66269241C0}" type="pres">
      <dgm:prSet presAssocID="{85163E56-B3FF-4B5D-992E-8D2583260C5C}" presName="sibTrans" presStyleLbl="sibTrans1D1" presStyleIdx="2" presStyleCnt="5"/>
      <dgm:spPr/>
    </dgm:pt>
    <dgm:pt modelId="{EA0BA462-52DD-4C4D-9572-BB5431A8ADA9}" type="pres">
      <dgm:prSet presAssocID="{85163E56-B3FF-4B5D-992E-8D2583260C5C}" presName="connectorText" presStyleLbl="sibTrans1D1" presStyleIdx="2" presStyleCnt="5"/>
      <dgm:spPr/>
    </dgm:pt>
    <dgm:pt modelId="{F74D886E-ABB9-43FC-82AD-48588954B8EB}" type="pres">
      <dgm:prSet presAssocID="{0D45FAE2-D802-4628-A396-0AB68D1BF65A}" presName="node" presStyleLbl="node1" presStyleIdx="3" presStyleCnt="6">
        <dgm:presLayoutVars>
          <dgm:bulletEnabled val="1"/>
        </dgm:presLayoutVars>
      </dgm:prSet>
      <dgm:spPr/>
    </dgm:pt>
    <dgm:pt modelId="{A18A119A-F815-4393-A82C-E8EC5B3CA210}" type="pres">
      <dgm:prSet presAssocID="{CCF29D2F-E63A-47CA-B487-CF2512D1CA73}" presName="sibTrans" presStyleLbl="sibTrans1D1" presStyleIdx="3" presStyleCnt="5"/>
      <dgm:spPr/>
    </dgm:pt>
    <dgm:pt modelId="{958FC13E-976E-4B5A-BE35-AB94A9FE82D6}" type="pres">
      <dgm:prSet presAssocID="{CCF29D2F-E63A-47CA-B487-CF2512D1CA73}" presName="connectorText" presStyleLbl="sibTrans1D1" presStyleIdx="3" presStyleCnt="5"/>
      <dgm:spPr/>
    </dgm:pt>
    <dgm:pt modelId="{88941AF1-27CF-4801-8286-C37312C42D73}" type="pres">
      <dgm:prSet presAssocID="{BD28421C-9B5D-432E-9D0E-8C08D462A547}" presName="node" presStyleLbl="node1" presStyleIdx="4" presStyleCnt="6">
        <dgm:presLayoutVars>
          <dgm:bulletEnabled val="1"/>
        </dgm:presLayoutVars>
      </dgm:prSet>
      <dgm:spPr/>
    </dgm:pt>
    <dgm:pt modelId="{59367088-EAC7-4068-A2D9-E7F182A61A7B}" type="pres">
      <dgm:prSet presAssocID="{656811D7-4488-4854-983C-61B1796E1718}" presName="sibTrans" presStyleLbl="sibTrans1D1" presStyleIdx="4" presStyleCnt="5"/>
      <dgm:spPr/>
    </dgm:pt>
    <dgm:pt modelId="{B3FA8A02-CAB5-4E4D-A1EA-CE949B8535D1}" type="pres">
      <dgm:prSet presAssocID="{656811D7-4488-4854-983C-61B1796E1718}" presName="connectorText" presStyleLbl="sibTrans1D1" presStyleIdx="4" presStyleCnt="5"/>
      <dgm:spPr/>
    </dgm:pt>
    <dgm:pt modelId="{840C6390-5A6F-45F2-A7EC-3E174292778B}" type="pres">
      <dgm:prSet presAssocID="{B64CBA37-6948-439C-8B87-37A396EC4A3B}" presName="node" presStyleLbl="node1" presStyleIdx="5" presStyleCnt="6">
        <dgm:presLayoutVars>
          <dgm:bulletEnabled val="1"/>
        </dgm:presLayoutVars>
      </dgm:prSet>
      <dgm:spPr/>
    </dgm:pt>
  </dgm:ptLst>
  <dgm:cxnLst>
    <dgm:cxn modelId="{2432B614-D206-4101-87AB-5BD815596597}" srcId="{F90B83A6-D2B6-44A1-9D62-F085680EA63D}" destId="{BD28421C-9B5D-432E-9D0E-8C08D462A547}" srcOrd="4" destOrd="0" parTransId="{CF9B9A86-483E-42F9-AD7A-D841FE8B6252}" sibTransId="{656811D7-4488-4854-983C-61B1796E1718}"/>
    <dgm:cxn modelId="{E5F7E015-11EF-47D6-AA56-2F5516EF4E4B}" type="presOf" srcId="{573D1D04-FD4C-4A8C-8497-A0B1AA2AB8F7}" destId="{3D039088-5997-4C80-B812-63D283E5F2D1}" srcOrd="0" destOrd="0" presId="urn:microsoft.com/office/officeart/2016/7/layout/RepeatingBendingProcessNew"/>
    <dgm:cxn modelId="{5D2B3F20-EAA4-4EF5-B102-C09EE2D54473}" type="presOf" srcId="{4CEA0266-A6EA-4C27-97CC-DD4983AE6FE5}" destId="{82FEEE51-E04B-49AE-A865-FF1211ACF7E2}" srcOrd="0" destOrd="0" presId="urn:microsoft.com/office/officeart/2016/7/layout/RepeatingBendingProcessNew"/>
    <dgm:cxn modelId="{39B9FB24-CDB5-43D3-A539-38BBDA54DBE9}" type="presOf" srcId="{F90B83A6-D2B6-44A1-9D62-F085680EA63D}" destId="{B55717F6-2B8C-4FBE-8D65-50C805C34E8D}" srcOrd="0" destOrd="0" presId="urn:microsoft.com/office/officeart/2016/7/layout/RepeatingBendingProcessNew"/>
    <dgm:cxn modelId="{D8F7D63D-DEC1-4B7D-B76A-A04033E0A6D6}" srcId="{F90B83A6-D2B6-44A1-9D62-F085680EA63D}" destId="{1E7C8B35-AFB8-40AB-9FBC-EFFC0DFBB6E6}" srcOrd="0" destOrd="0" parTransId="{7E1C6239-D147-496F-B235-0324868411A8}" sibTransId="{ABDEF235-1FD5-4620-B3C3-36F659E21441}"/>
    <dgm:cxn modelId="{EE365D5C-A2CC-41A7-BF63-FB7D03B3118D}" type="presOf" srcId="{656811D7-4488-4854-983C-61B1796E1718}" destId="{59367088-EAC7-4068-A2D9-E7F182A61A7B}" srcOrd="0" destOrd="0" presId="urn:microsoft.com/office/officeart/2016/7/layout/RepeatingBendingProcessNew"/>
    <dgm:cxn modelId="{33661567-C077-4202-85C2-DAEF0A92E83E}" srcId="{F90B83A6-D2B6-44A1-9D62-F085680EA63D}" destId="{573D1D04-FD4C-4A8C-8497-A0B1AA2AB8F7}" srcOrd="1" destOrd="0" parTransId="{B76FDAED-18EC-4D09-8B15-4E1D547596E9}" sibTransId="{4CEA0266-A6EA-4C27-97CC-DD4983AE6FE5}"/>
    <dgm:cxn modelId="{8B7DF151-6110-40D9-B967-31FF91444B16}" type="presOf" srcId="{ABDEF235-1FD5-4620-B3C3-36F659E21441}" destId="{CA3C573F-AD14-4A9A-88AF-A8E36927C519}" srcOrd="0" destOrd="0" presId="urn:microsoft.com/office/officeart/2016/7/layout/RepeatingBendingProcessNew"/>
    <dgm:cxn modelId="{02365954-DBE1-4A4D-93A4-08AED4B6468D}" type="presOf" srcId="{ABDEF235-1FD5-4620-B3C3-36F659E21441}" destId="{D59500FF-F488-4D52-A34B-6234DBA50C9C}" srcOrd="1" destOrd="0" presId="urn:microsoft.com/office/officeart/2016/7/layout/RepeatingBendingProcessNew"/>
    <dgm:cxn modelId="{BDCE8C54-E488-49EC-B088-C1F255C86EE7}" srcId="{F90B83A6-D2B6-44A1-9D62-F085680EA63D}" destId="{B64CBA37-6948-439C-8B87-37A396EC4A3B}" srcOrd="5" destOrd="0" parTransId="{6D3DE175-5837-417A-B0E0-50CAB56295FD}" sibTransId="{D3735810-B5D7-4F45-B53F-8BF0BE05B998}"/>
    <dgm:cxn modelId="{9B9F2575-1317-4028-A7D5-CC3A0288A187}" type="presOf" srcId="{C5B4FD65-B7E3-4909-8F5A-3A44086639A4}" destId="{25789D2C-5873-428F-8E3F-473B6075E747}" srcOrd="0" destOrd="0" presId="urn:microsoft.com/office/officeart/2016/7/layout/RepeatingBendingProcessNew"/>
    <dgm:cxn modelId="{846E217B-CEC5-4B77-9A12-91058025A8F2}" type="presOf" srcId="{CCF29D2F-E63A-47CA-B487-CF2512D1CA73}" destId="{958FC13E-976E-4B5A-BE35-AB94A9FE82D6}" srcOrd="1" destOrd="0" presId="urn:microsoft.com/office/officeart/2016/7/layout/RepeatingBendingProcessNew"/>
    <dgm:cxn modelId="{D67CF082-F126-44FA-9CAF-788E91504322}" type="presOf" srcId="{1E7C8B35-AFB8-40AB-9FBC-EFFC0DFBB6E6}" destId="{0790AEE4-0065-4AE2-94CE-A3572BF7E80E}" srcOrd="0" destOrd="0" presId="urn:microsoft.com/office/officeart/2016/7/layout/RepeatingBendingProcessNew"/>
    <dgm:cxn modelId="{07C75E8B-7C0F-4F14-82E8-A56C292BE8D7}" type="presOf" srcId="{BD28421C-9B5D-432E-9D0E-8C08D462A547}" destId="{88941AF1-27CF-4801-8286-C37312C42D73}" srcOrd="0" destOrd="0" presId="urn:microsoft.com/office/officeart/2016/7/layout/RepeatingBendingProcessNew"/>
    <dgm:cxn modelId="{64DD1F94-913B-4E0B-9214-DE52F8453AD5}" type="presOf" srcId="{0D45FAE2-D802-4628-A396-0AB68D1BF65A}" destId="{F74D886E-ABB9-43FC-82AD-48588954B8EB}" srcOrd="0" destOrd="0" presId="urn:microsoft.com/office/officeart/2016/7/layout/RepeatingBendingProcessNew"/>
    <dgm:cxn modelId="{2FA33DA2-D3E1-4683-9610-8C8D1ECFA10A}" type="presOf" srcId="{4CEA0266-A6EA-4C27-97CC-DD4983AE6FE5}" destId="{21E42592-435E-4CF7-AF0E-63EDB26B5234}" srcOrd="1" destOrd="0" presId="urn:microsoft.com/office/officeart/2016/7/layout/RepeatingBendingProcessNew"/>
    <dgm:cxn modelId="{03A802AA-32A9-4632-877D-B2888396C410}" type="presOf" srcId="{656811D7-4488-4854-983C-61B1796E1718}" destId="{B3FA8A02-CAB5-4E4D-A1EA-CE949B8535D1}" srcOrd="1" destOrd="0" presId="urn:microsoft.com/office/officeart/2016/7/layout/RepeatingBendingProcessNew"/>
    <dgm:cxn modelId="{DB79DBAF-36E4-4144-9A5E-31ABB046377D}" type="presOf" srcId="{CCF29D2F-E63A-47CA-B487-CF2512D1CA73}" destId="{A18A119A-F815-4393-A82C-E8EC5B3CA210}" srcOrd="0" destOrd="0" presId="urn:microsoft.com/office/officeart/2016/7/layout/RepeatingBendingProcessNew"/>
    <dgm:cxn modelId="{734CC0B2-1D59-49CE-8108-45B6442E22BF}" srcId="{F90B83A6-D2B6-44A1-9D62-F085680EA63D}" destId="{0D45FAE2-D802-4628-A396-0AB68D1BF65A}" srcOrd="3" destOrd="0" parTransId="{F6B30DF0-328F-4A82-AD0F-24BC1742B105}" sibTransId="{CCF29D2F-E63A-47CA-B487-CF2512D1CA73}"/>
    <dgm:cxn modelId="{3A4433B6-27A7-43CF-B047-8F2ACE9F8697}" type="presOf" srcId="{85163E56-B3FF-4B5D-992E-8D2583260C5C}" destId="{51F61A8C-2A02-48E6-AE72-CE66269241C0}" srcOrd="0" destOrd="0" presId="urn:microsoft.com/office/officeart/2016/7/layout/RepeatingBendingProcessNew"/>
    <dgm:cxn modelId="{013F6DDA-A571-4574-A8AA-ED9C8F572819}" type="presOf" srcId="{B64CBA37-6948-439C-8B87-37A396EC4A3B}" destId="{840C6390-5A6F-45F2-A7EC-3E174292778B}" srcOrd="0" destOrd="0" presId="urn:microsoft.com/office/officeart/2016/7/layout/RepeatingBendingProcessNew"/>
    <dgm:cxn modelId="{1A1089DA-E3BC-4D48-BC20-8B033D74E918}" type="presOf" srcId="{85163E56-B3FF-4B5D-992E-8D2583260C5C}" destId="{EA0BA462-52DD-4C4D-9572-BB5431A8ADA9}" srcOrd="1" destOrd="0" presId="urn:microsoft.com/office/officeart/2016/7/layout/RepeatingBendingProcessNew"/>
    <dgm:cxn modelId="{563CF9FC-D41A-4987-B45B-5C8A43CD24A0}" srcId="{F90B83A6-D2B6-44A1-9D62-F085680EA63D}" destId="{C5B4FD65-B7E3-4909-8F5A-3A44086639A4}" srcOrd="2" destOrd="0" parTransId="{603F275D-6E02-4308-B5CE-1678BBD34A98}" sibTransId="{85163E56-B3FF-4B5D-992E-8D2583260C5C}"/>
    <dgm:cxn modelId="{C20DC450-B223-4E72-805D-F8F34E22D735}" type="presParOf" srcId="{B55717F6-2B8C-4FBE-8D65-50C805C34E8D}" destId="{0790AEE4-0065-4AE2-94CE-A3572BF7E80E}" srcOrd="0" destOrd="0" presId="urn:microsoft.com/office/officeart/2016/7/layout/RepeatingBendingProcessNew"/>
    <dgm:cxn modelId="{6C3373E3-34A7-4D50-9B72-E0A99DDB6EEE}" type="presParOf" srcId="{B55717F6-2B8C-4FBE-8D65-50C805C34E8D}" destId="{CA3C573F-AD14-4A9A-88AF-A8E36927C519}" srcOrd="1" destOrd="0" presId="urn:microsoft.com/office/officeart/2016/7/layout/RepeatingBendingProcessNew"/>
    <dgm:cxn modelId="{D6948FDE-DD2A-430E-8636-05F61FEBCFA8}" type="presParOf" srcId="{CA3C573F-AD14-4A9A-88AF-A8E36927C519}" destId="{D59500FF-F488-4D52-A34B-6234DBA50C9C}" srcOrd="0" destOrd="0" presId="urn:microsoft.com/office/officeart/2016/7/layout/RepeatingBendingProcessNew"/>
    <dgm:cxn modelId="{D0E0FEB8-E358-4192-A520-621FBB6215BA}" type="presParOf" srcId="{B55717F6-2B8C-4FBE-8D65-50C805C34E8D}" destId="{3D039088-5997-4C80-B812-63D283E5F2D1}" srcOrd="2" destOrd="0" presId="urn:microsoft.com/office/officeart/2016/7/layout/RepeatingBendingProcessNew"/>
    <dgm:cxn modelId="{B41F1117-E43D-4C33-825F-C579E671B2AC}" type="presParOf" srcId="{B55717F6-2B8C-4FBE-8D65-50C805C34E8D}" destId="{82FEEE51-E04B-49AE-A865-FF1211ACF7E2}" srcOrd="3" destOrd="0" presId="urn:microsoft.com/office/officeart/2016/7/layout/RepeatingBendingProcessNew"/>
    <dgm:cxn modelId="{14DA6356-52BF-4DB3-999F-AB057BA05D9F}" type="presParOf" srcId="{82FEEE51-E04B-49AE-A865-FF1211ACF7E2}" destId="{21E42592-435E-4CF7-AF0E-63EDB26B5234}" srcOrd="0" destOrd="0" presId="urn:microsoft.com/office/officeart/2016/7/layout/RepeatingBendingProcessNew"/>
    <dgm:cxn modelId="{77CC2F3B-FC7F-49D1-802C-BBE893913539}" type="presParOf" srcId="{B55717F6-2B8C-4FBE-8D65-50C805C34E8D}" destId="{25789D2C-5873-428F-8E3F-473B6075E747}" srcOrd="4" destOrd="0" presId="urn:microsoft.com/office/officeart/2016/7/layout/RepeatingBendingProcessNew"/>
    <dgm:cxn modelId="{E528B05D-AC0E-45BB-8DB8-6193E0E80643}" type="presParOf" srcId="{B55717F6-2B8C-4FBE-8D65-50C805C34E8D}" destId="{51F61A8C-2A02-48E6-AE72-CE66269241C0}" srcOrd="5" destOrd="0" presId="urn:microsoft.com/office/officeart/2016/7/layout/RepeatingBendingProcessNew"/>
    <dgm:cxn modelId="{38A3E0F0-7DD0-4F83-9B93-DA227F07CC31}" type="presParOf" srcId="{51F61A8C-2A02-48E6-AE72-CE66269241C0}" destId="{EA0BA462-52DD-4C4D-9572-BB5431A8ADA9}" srcOrd="0" destOrd="0" presId="urn:microsoft.com/office/officeart/2016/7/layout/RepeatingBendingProcessNew"/>
    <dgm:cxn modelId="{D2FE91C0-6F89-40D1-B7AB-81BC2B3B0A39}" type="presParOf" srcId="{B55717F6-2B8C-4FBE-8D65-50C805C34E8D}" destId="{F74D886E-ABB9-43FC-82AD-48588954B8EB}" srcOrd="6" destOrd="0" presId="urn:microsoft.com/office/officeart/2016/7/layout/RepeatingBendingProcessNew"/>
    <dgm:cxn modelId="{1FA6569F-B85E-42B1-A3A6-8AF27B375488}" type="presParOf" srcId="{B55717F6-2B8C-4FBE-8D65-50C805C34E8D}" destId="{A18A119A-F815-4393-A82C-E8EC5B3CA210}" srcOrd="7" destOrd="0" presId="urn:microsoft.com/office/officeart/2016/7/layout/RepeatingBendingProcessNew"/>
    <dgm:cxn modelId="{ECB44D61-C333-46B3-B365-714F2A9041B6}" type="presParOf" srcId="{A18A119A-F815-4393-A82C-E8EC5B3CA210}" destId="{958FC13E-976E-4B5A-BE35-AB94A9FE82D6}" srcOrd="0" destOrd="0" presId="urn:microsoft.com/office/officeart/2016/7/layout/RepeatingBendingProcessNew"/>
    <dgm:cxn modelId="{C0C99CC5-C13F-4CE6-AD0A-C331881CC87F}" type="presParOf" srcId="{B55717F6-2B8C-4FBE-8D65-50C805C34E8D}" destId="{88941AF1-27CF-4801-8286-C37312C42D73}" srcOrd="8" destOrd="0" presId="urn:microsoft.com/office/officeart/2016/7/layout/RepeatingBendingProcessNew"/>
    <dgm:cxn modelId="{4ECFD308-EC55-4DB1-A118-303AA91DA9A1}" type="presParOf" srcId="{B55717F6-2B8C-4FBE-8D65-50C805C34E8D}" destId="{59367088-EAC7-4068-A2D9-E7F182A61A7B}" srcOrd="9" destOrd="0" presId="urn:microsoft.com/office/officeart/2016/7/layout/RepeatingBendingProcessNew"/>
    <dgm:cxn modelId="{62FEDE14-2A39-4E87-8F85-4D961B112DD0}" type="presParOf" srcId="{59367088-EAC7-4068-A2D9-E7F182A61A7B}" destId="{B3FA8A02-CAB5-4E4D-A1EA-CE949B8535D1}" srcOrd="0" destOrd="0" presId="urn:microsoft.com/office/officeart/2016/7/layout/RepeatingBendingProcessNew"/>
    <dgm:cxn modelId="{31925BE9-1A7C-4FCB-BB9A-7DE4820E4436}" type="presParOf" srcId="{B55717F6-2B8C-4FBE-8D65-50C805C34E8D}" destId="{840C6390-5A6F-45F2-A7EC-3E174292778B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CA3CD33-2F24-40E8-93E1-77A97424ED1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2AB9E379-E3F3-4FF1-B0B1-7B19D9DD435E}">
      <dgm:prSet/>
      <dgm:spPr/>
      <dgm:t>
        <a:bodyPr/>
        <a:lstStyle/>
        <a:p>
          <a:r>
            <a:rPr lang="en-GB" dirty="0"/>
            <a:t>“Online delivery challenges traditional notions of academics working in isolation and instead brings together teams of people each with unique skills, into a course design and development team” (Allan E and Renata P,2000,p.1).</a:t>
          </a:r>
          <a:endParaRPr lang="en-US" dirty="0"/>
        </a:p>
      </dgm:t>
    </dgm:pt>
    <dgm:pt modelId="{12FC59E4-F04A-4713-825B-177B09CCBD67}" type="parTrans" cxnId="{EEA3EF20-6CEC-4975-A113-4B8C04A87046}">
      <dgm:prSet/>
      <dgm:spPr/>
      <dgm:t>
        <a:bodyPr/>
        <a:lstStyle/>
        <a:p>
          <a:endParaRPr lang="en-US"/>
        </a:p>
      </dgm:t>
    </dgm:pt>
    <dgm:pt modelId="{43549BE2-E11D-45F8-AADF-EDB07293258A}" type="sibTrans" cxnId="{EEA3EF20-6CEC-4975-A113-4B8C04A87046}">
      <dgm:prSet/>
      <dgm:spPr/>
      <dgm:t>
        <a:bodyPr/>
        <a:lstStyle/>
        <a:p>
          <a:endParaRPr lang="en-US"/>
        </a:p>
      </dgm:t>
    </dgm:pt>
    <dgm:pt modelId="{16B7A78C-D462-4467-90EE-8BE11F4F2C40}">
      <dgm:prSet/>
      <dgm:spPr/>
      <dgm:t>
        <a:bodyPr/>
        <a:lstStyle/>
        <a:p>
          <a:r>
            <a:rPr lang="en-GB" dirty="0"/>
            <a:t>"Leaders need to develop a model that would include a shared vision, entire school community involvement, specific training for staff and time for the training, a full time technology director and time for the staff to communicate and share among peers for technology to be an effective tool in the classroom curriculum"(</a:t>
          </a:r>
          <a:r>
            <a:rPr lang="en-GB" dirty="0" err="1"/>
            <a:t>Rozalind</a:t>
          </a:r>
          <a:r>
            <a:rPr lang="en-GB" dirty="0"/>
            <a:t> G,2004,p.1).</a:t>
          </a:r>
          <a:endParaRPr lang="en-US" dirty="0"/>
        </a:p>
      </dgm:t>
    </dgm:pt>
    <dgm:pt modelId="{497A1AE8-0EFD-495B-8C29-75BA0988F302}" type="parTrans" cxnId="{D4EEA38E-1273-4506-A1B4-2942E4AC5987}">
      <dgm:prSet/>
      <dgm:spPr/>
      <dgm:t>
        <a:bodyPr/>
        <a:lstStyle/>
        <a:p>
          <a:endParaRPr lang="en-US"/>
        </a:p>
      </dgm:t>
    </dgm:pt>
    <dgm:pt modelId="{483ED681-3C0F-41CF-AD3B-CCDB132389E4}" type="sibTrans" cxnId="{D4EEA38E-1273-4506-A1B4-2942E4AC5987}">
      <dgm:prSet/>
      <dgm:spPr/>
      <dgm:t>
        <a:bodyPr/>
        <a:lstStyle/>
        <a:p>
          <a:endParaRPr lang="en-US"/>
        </a:p>
      </dgm:t>
    </dgm:pt>
    <dgm:pt modelId="{89041515-0EF5-43EC-83DA-643D6DA08B39}" type="pres">
      <dgm:prSet presAssocID="{ECA3CD33-2F24-40E8-93E1-77A97424ED1B}" presName="root" presStyleCnt="0">
        <dgm:presLayoutVars>
          <dgm:dir/>
          <dgm:resizeHandles val="exact"/>
        </dgm:presLayoutVars>
      </dgm:prSet>
      <dgm:spPr/>
    </dgm:pt>
    <dgm:pt modelId="{53C7BD7F-1642-4D57-B8C3-7DFF49027CBD}" type="pres">
      <dgm:prSet presAssocID="{2AB9E379-E3F3-4FF1-B0B1-7B19D9DD435E}" presName="compNode" presStyleCnt="0"/>
      <dgm:spPr/>
    </dgm:pt>
    <dgm:pt modelId="{EF505ED4-A459-483E-840F-A60607862DD3}" type="pres">
      <dgm:prSet presAssocID="{2AB9E379-E3F3-4FF1-B0B1-7B19D9DD435E}" presName="bgRect" presStyleLbl="bgShp" presStyleIdx="0" presStyleCnt="2" custLinFactNeighborX="264" custLinFactNeighborY="-47648"/>
      <dgm:spPr/>
    </dgm:pt>
    <dgm:pt modelId="{2735D159-AD19-4117-8F92-7C576430BA35}" type="pres">
      <dgm:prSet presAssocID="{2AB9E379-E3F3-4FF1-B0B1-7B19D9DD435E}" presName="iconRect" presStyleLbl="node1" presStyleIdx="0" presStyleCnt="2" custLinFactNeighborX="-24292" custLinFactNeighborY="-9848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C731B07A-17AD-4B80-80BC-606D0404B81A}" type="pres">
      <dgm:prSet presAssocID="{2AB9E379-E3F3-4FF1-B0B1-7B19D9DD435E}" presName="spaceRect" presStyleCnt="0"/>
      <dgm:spPr/>
    </dgm:pt>
    <dgm:pt modelId="{551554F3-AC4B-45AE-9494-E2413D97868F}" type="pres">
      <dgm:prSet presAssocID="{2AB9E379-E3F3-4FF1-B0B1-7B19D9DD435E}" presName="parTx" presStyleLbl="revTx" presStyleIdx="0" presStyleCnt="2" custLinFactNeighborX="-3795" custLinFactNeighborY="-47648">
        <dgm:presLayoutVars>
          <dgm:chMax val="0"/>
          <dgm:chPref val="0"/>
        </dgm:presLayoutVars>
      </dgm:prSet>
      <dgm:spPr/>
    </dgm:pt>
    <dgm:pt modelId="{EE052BB2-3581-482A-B8A2-65D33F192A27}" type="pres">
      <dgm:prSet presAssocID="{43549BE2-E11D-45F8-AADF-EDB07293258A}" presName="sibTrans" presStyleCnt="0"/>
      <dgm:spPr/>
    </dgm:pt>
    <dgm:pt modelId="{95B09DAF-5884-4E0B-AC1D-56AF850F9E0F}" type="pres">
      <dgm:prSet presAssocID="{16B7A78C-D462-4467-90EE-8BE11F4F2C40}" presName="compNode" presStyleCnt="0"/>
      <dgm:spPr/>
    </dgm:pt>
    <dgm:pt modelId="{C39FCFA8-F1F1-41A1-8CC8-4FB6977EFC61}" type="pres">
      <dgm:prSet presAssocID="{16B7A78C-D462-4467-90EE-8BE11F4F2C40}" presName="bgRect" presStyleLbl="bgShp" presStyleIdx="1" presStyleCnt="2" custLinFactNeighborX="697" custLinFactNeighborY="48275"/>
      <dgm:spPr/>
    </dgm:pt>
    <dgm:pt modelId="{76245F3B-7D23-48CB-87BC-FB4A0575E2E0}" type="pres">
      <dgm:prSet presAssocID="{16B7A78C-D462-4467-90EE-8BE11F4F2C40}" presName="iconRect" presStyleLbl="node1" presStyleIdx="1" presStyleCnt="2" custLinFactNeighborX="-17623" custLinFactNeighborY="9192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of People"/>
        </a:ext>
      </dgm:extLst>
    </dgm:pt>
    <dgm:pt modelId="{D6184863-6477-4F1A-8F38-D95DB4F36405}" type="pres">
      <dgm:prSet presAssocID="{16B7A78C-D462-4467-90EE-8BE11F4F2C40}" presName="spaceRect" presStyleCnt="0"/>
      <dgm:spPr/>
    </dgm:pt>
    <dgm:pt modelId="{252F9814-1045-46D6-A229-DC3692A92843}" type="pres">
      <dgm:prSet presAssocID="{16B7A78C-D462-4467-90EE-8BE11F4F2C40}" presName="parTx" presStyleLbl="revTx" presStyleIdx="1" presStyleCnt="2" custLinFactNeighborX="-6330" custLinFactNeighborY="48275">
        <dgm:presLayoutVars>
          <dgm:chMax val="0"/>
          <dgm:chPref val="0"/>
        </dgm:presLayoutVars>
      </dgm:prSet>
      <dgm:spPr/>
    </dgm:pt>
  </dgm:ptLst>
  <dgm:cxnLst>
    <dgm:cxn modelId="{93EC1F16-4188-4C9B-85C6-9FC3616B97B1}" type="presOf" srcId="{16B7A78C-D462-4467-90EE-8BE11F4F2C40}" destId="{252F9814-1045-46D6-A229-DC3692A92843}" srcOrd="0" destOrd="0" presId="urn:microsoft.com/office/officeart/2018/2/layout/IconVerticalSolidList"/>
    <dgm:cxn modelId="{5D358420-38DD-469F-B30A-FFF063F3C057}" type="presOf" srcId="{2AB9E379-E3F3-4FF1-B0B1-7B19D9DD435E}" destId="{551554F3-AC4B-45AE-9494-E2413D97868F}" srcOrd="0" destOrd="0" presId="urn:microsoft.com/office/officeart/2018/2/layout/IconVerticalSolidList"/>
    <dgm:cxn modelId="{EEA3EF20-6CEC-4975-A113-4B8C04A87046}" srcId="{ECA3CD33-2F24-40E8-93E1-77A97424ED1B}" destId="{2AB9E379-E3F3-4FF1-B0B1-7B19D9DD435E}" srcOrd="0" destOrd="0" parTransId="{12FC59E4-F04A-4713-825B-177B09CCBD67}" sibTransId="{43549BE2-E11D-45F8-AADF-EDB07293258A}"/>
    <dgm:cxn modelId="{A8876D3B-F885-4981-9F3A-3BC69AE10D03}" type="presOf" srcId="{ECA3CD33-2F24-40E8-93E1-77A97424ED1B}" destId="{89041515-0EF5-43EC-83DA-643D6DA08B39}" srcOrd="0" destOrd="0" presId="urn:microsoft.com/office/officeart/2018/2/layout/IconVerticalSolidList"/>
    <dgm:cxn modelId="{D4EEA38E-1273-4506-A1B4-2942E4AC5987}" srcId="{ECA3CD33-2F24-40E8-93E1-77A97424ED1B}" destId="{16B7A78C-D462-4467-90EE-8BE11F4F2C40}" srcOrd="1" destOrd="0" parTransId="{497A1AE8-0EFD-495B-8C29-75BA0988F302}" sibTransId="{483ED681-3C0F-41CF-AD3B-CCDB132389E4}"/>
    <dgm:cxn modelId="{AE8E17BC-FF0F-4528-96BA-FD23DBF43D97}" type="presParOf" srcId="{89041515-0EF5-43EC-83DA-643D6DA08B39}" destId="{53C7BD7F-1642-4D57-B8C3-7DFF49027CBD}" srcOrd="0" destOrd="0" presId="urn:microsoft.com/office/officeart/2018/2/layout/IconVerticalSolidList"/>
    <dgm:cxn modelId="{40828157-960F-4E1A-90F9-8B7EAC3F11CB}" type="presParOf" srcId="{53C7BD7F-1642-4D57-B8C3-7DFF49027CBD}" destId="{EF505ED4-A459-483E-840F-A60607862DD3}" srcOrd="0" destOrd="0" presId="urn:microsoft.com/office/officeart/2018/2/layout/IconVerticalSolidList"/>
    <dgm:cxn modelId="{147B6331-8E8B-4452-995A-D3FA8B30CF32}" type="presParOf" srcId="{53C7BD7F-1642-4D57-B8C3-7DFF49027CBD}" destId="{2735D159-AD19-4117-8F92-7C576430BA35}" srcOrd="1" destOrd="0" presId="urn:microsoft.com/office/officeart/2018/2/layout/IconVerticalSolidList"/>
    <dgm:cxn modelId="{DE51402B-8E82-41A1-919E-BD0B184F49B4}" type="presParOf" srcId="{53C7BD7F-1642-4D57-B8C3-7DFF49027CBD}" destId="{C731B07A-17AD-4B80-80BC-606D0404B81A}" srcOrd="2" destOrd="0" presId="urn:microsoft.com/office/officeart/2018/2/layout/IconVerticalSolidList"/>
    <dgm:cxn modelId="{72DD6D45-B937-4189-A742-34959155C16B}" type="presParOf" srcId="{53C7BD7F-1642-4D57-B8C3-7DFF49027CBD}" destId="{551554F3-AC4B-45AE-9494-E2413D97868F}" srcOrd="3" destOrd="0" presId="urn:microsoft.com/office/officeart/2018/2/layout/IconVerticalSolidList"/>
    <dgm:cxn modelId="{19A4CA03-330A-419B-8B56-C8D7B8FF33B0}" type="presParOf" srcId="{89041515-0EF5-43EC-83DA-643D6DA08B39}" destId="{EE052BB2-3581-482A-B8A2-65D33F192A27}" srcOrd="1" destOrd="0" presId="urn:microsoft.com/office/officeart/2018/2/layout/IconVerticalSolidList"/>
    <dgm:cxn modelId="{97570795-7665-484A-B0C1-F53416CEFE42}" type="presParOf" srcId="{89041515-0EF5-43EC-83DA-643D6DA08B39}" destId="{95B09DAF-5884-4E0B-AC1D-56AF850F9E0F}" srcOrd="2" destOrd="0" presId="urn:microsoft.com/office/officeart/2018/2/layout/IconVerticalSolidList"/>
    <dgm:cxn modelId="{F22B394B-461C-44C4-BC95-A3C90D5DFBAF}" type="presParOf" srcId="{95B09DAF-5884-4E0B-AC1D-56AF850F9E0F}" destId="{C39FCFA8-F1F1-41A1-8CC8-4FB6977EFC61}" srcOrd="0" destOrd="0" presId="urn:microsoft.com/office/officeart/2018/2/layout/IconVerticalSolidList"/>
    <dgm:cxn modelId="{CD95E89B-9B2A-4B1C-B23F-ADF6FC02A2C3}" type="presParOf" srcId="{95B09DAF-5884-4E0B-AC1D-56AF850F9E0F}" destId="{76245F3B-7D23-48CB-87BC-FB4A0575E2E0}" srcOrd="1" destOrd="0" presId="urn:microsoft.com/office/officeart/2018/2/layout/IconVerticalSolidList"/>
    <dgm:cxn modelId="{9CA53FFF-5093-4338-A23E-38DCE2FEE43A}" type="presParOf" srcId="{95B09DAF-5884-4E0B-AC1D-56AF850F9E0F}" destId="{D6184863-6477-4F1A-8F38-D95DB4F36405}" srcOrd="2" destOrd="0" presId="urn:microsoft.com/office/officeart/2018/2/layout/IconVerticalSolidList"/>
    <dgm:cxn modelId="{89241DFD-3485-47AF-A7E5-CF57E22D5603}" type="presParOf" srcId="{95B09DAF-5884-4E0B-AC1D-56AF850F9E0F}" destId="{252F9814-1045-46D6-A229-DC3692A9284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D0840C0-FAF7-461F-8EA1-4888B3557E78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5896895F-DACC-48C0-BA34-34BA5040CD1F}">
      <dgm:prSet/>
      <dgm:spPr/>
      <dgm:t>
        <a:bodyPr/>
        <a:lstStyle/>
        <a:p>
          <a:r>
            <a:rPr lang="en-GB" dirty="0"/>
            <a:t>Consent of the student  are taken into consideration , whether YES OR NO . </a:t>
          </a:r>
          <a:endParaRPr lang="en-US" dirty="0"/>
        </a:p>
      </dgm:t>
    </dgm:pt>
    <dgm:pt modelId="{F764B269-C6C0-4EBD-8D23-F3C5F404BA91}" type="parTrans" cxnId="{A8459ECF-F69E-4FAB-BFD2-2AEB5B6315B0}">
      <dgm:prSet/>
      <dgm:spPr/>
      <dgm:t>
        <a:bodyPr/>
        <a:lstStyle/>
        <a:p>
          <a:endParaRPr lang="en-US"/>
        </a:p>
      </dgm:t>
    </dgm:pt>
    <dgm:pt modelId="{907C1A61-069D-43DE-AE9F-942721253BEC}" type="sibTrans" cxnId="{A8459ECF-F69E-4FAB-BFD2-2AEB5B6315B0}">
      <dgm:prSet/>
      <dgm:spPr/>
      <dgm:t>
        <a:bodyPr/>
        <a:lstStyle/>
        <a:p>
          <a:endParaRPr lang="en-US"/>
        </a:p>
      </dgm:t>
    </dgm:pt>
    <dgm:pt modelId="{0C653A28-AA89-4CB7-8431-4A9ED455B8B4}">
      <dgm:prSet/>
      <dgm:spPr/>
      <dgm:t>
        <a:bodyPr/>
        <a:lstStyle/>
        <a:p>
          <a:r>
            <a:rPr lang="en-GB"/>
            <a:t>Anonymisation of data collected from student from uwtsd.</a:t>
          </a:r>
          <a:endParaRPr lang="en-US"/>
        </a:p>
      </dgm:t>
    </dgm:pt>
    <dgm:pt modelId="{DB80BECB-2AAB-4B18-ADEE-3B64B4EF2156}" type="parTrans" cxnId="{B4436C79-1A5C-47C9-87C0-0C3B0A41FF59}">
      <dgm:prSet/>
      <dgm:spPr/>
      <dgm:t>
        <a:bodyPr/>
        <a:lstStyle/>
        <a:p>
          <a:endParaRPr lang="en-US"/>
        </a:p>
      </dgm:t>
    </dgm:pt>
    <dgm:pt modelId="{9DACF2A5-A6A9-4BEC-9245-DC93E57ECB26}" type="sibTrans" cxnId="{B4436C79-1A5C-47C9-87C0-0C3B0A41FF59}">
      <dgm:prSet/>
      <dgm:spPr/>
      <dgm:t>
        <a:bodyPr/>
        <a:lstStyle/>
        <a:p>
          <a:endParaRPr lang="en-US"/>
        </a:p>
      </dgm:t>
    </dgm:pt>
    <dgm:pt modelId="{C0B03E6F-7B9B-474C-A126-4975090967B9}">
      <dgm:prSet/>
      <dgm:spPr/>
      <dgm:t>
        <a:bodyPr/>
        <a:lstStyle/>
        <a:p>
          <a:r>
            <a:rPr lang="en-GB"/>
            <a:t>Data should not be leaked or give out of the organisation .</a:t>
          </a:r>
          <a:endParaRPr lang="en-US"/>
        </a:p>
      </dgm:t>
    </dgm:pt>
    <dgm:pt modelId="{9F6694A2-F847-4BFB-B76F-7AB84C0804D9}" type="parTrans" cxnId="{34F2F560-C437-45E4-910E-1801CD82DE5E}">
      <dgm:prSet/>
      <dgm:spPr/>
      <dgm:t>
        <a:bodyPr/>
        <a:lstStyle/>
        <a:p>
          <a:endParaRPr lang="en-US"/>
        </a:p>
      </dgm:t>
    </dgm:pt>
    <dgm:pt modelId="{E94EA4F5-ECDB-4440-936A-4F7632EA7401}" type="sibTrans" cxnId="{34F2F560-C437-45E4-910E-1801CD82DE5E}">
      <dgm:prSet/>
      <dgm:spPr/>
      <dgm:t>
        <a:bodyPr/>
        <a:lstStyle/>
        <a:p>
          <a:endParaRPr lang="en-US"/>
        </a:p>
      </dgm:t>
    </dgm:pt>
    <dgm:pt modelId="{044FFC03-BEC2-40C1-A4DC-911BE671A019}">
      <dgm:prSet/>
      <dgm:spPr/>
      <dgm:t>
        <a:bodyPr/>
        <a:lstStyle/>
        <a:p>
          <a:r>
            <a:rPr lang="en-GB" dirty="0"/>
            <a:t>Underage student should not be interview but only university student who are 18 and above years olds should be interviewed.` </a:t>
          </a:r>
          <a:endParaRPr lang="en-US" dirty="0"/>
        </a:p>
      </dgm:t>
    </dgm:pt>
    <dgm:pt modelId="{51DFB896-44AA-4980-90DC-FB2C8CBC434D}" type="parTrans" cxnId="{CEA89861-D6B4-418A-B703-4746900A842F}">
      <dgm:prSet/>
      <dgm:spPr/>
      <dgm:t>
        <a:bodyPr/>
        <a:lstStyle/>
        <a:p>
          <a:endParaRPr lang="en-US"/>
        </a:p>
      </dgm:t>
    </dgm:pt>
    <dgm:pt modelId="{8C851B3A-6F30-4E2E-BE7E-C98B13939D6D}" type="sibTrans" cxnId="{CEA89861-D6B4-418A-B703-4746900A842F}">
      <dgm:prSet/>
      <dgm:spPr/>
      <dgm:t>
        <a:bodyPr/>
        <a:lstStyle/>
        <a:p>
          <a:endParaRPr lang="en-US"/>
        </a:p>
      </dgm:t>
    </dgm:pt>
    <dgm:pt modelId="{59C96319-9365-4314-94EC-EC9B6103E864}">
      <dgm:prSet/>
      <dgm:spPr/>
      <dgm:t>
        <a:bodyPr/>
        <a:lstStyle/>
        <a:p>
          <a:r>
            <a:rPr lang="en-GB"/>
            <a:t>Confidentiality of data like address details of identity should be private and keep between the organisation and student group members.</a:t>
          </a:r>
          <a:endParaRPr lang="en-US"/>
        </a:p>
      </dgm:t>
    </dgm:pt>
    <dgm:pt modelId="{AEABD066-498F-4F08-A5D8-041C3D6D6C78}" type="parTrans" cxnId="{84F27314-7E4E-46B3-9AB5-0C7B1D0CDA0A}">
      <dgm:prSet/>
      <dgm:spPr/>
      <dgm:t>
        <a:bodyPr/>
        <a:lstStyle/>
        <a:p>
          <a:endParaRPr lang="en-US"/>
        </a:p>
      </dgm:t>
    </dgm:pt>
    <dgm:pt modelId="{445371A2-0175-4334-8326-2BF2860BACAF}" type="sibTrans" cxnId="{84F27314-7E4E-46B3-9AB5-0C7B1D0CDA0A}">
      <dgm:prSet/>
      <dgm:spPr/>
      <dgm:t>
        <a:bodyPr/>
        <a:lstStyle/>
        <a:p>
          <a:endParaRPr lang="en-US"/>
        </a:p>
      </dgm:t>
    </dgm:pt>
    <dgm:pt modelId="{A82CA994-38D3-481B-984B-CF9796368FBA}" type="pres">
      <dgm:prSet presAssocID="{BD0840C0-FAF7-461F-8EA1-4888B3557E78}" presName="linear" presStyleCnt="0">
        <dgm:presLayoutVars>
          <dgm:animLvl val="lvl"/>
          <dgm:resizeHandles val="exact"/>
        </dgm:presLayoutVars>
      </dgm:prSet>
      <dgm:spPr/>
    </dgm:pt>
    <dgm:pt modelId="{F43A2F55-D26B-4B7A-9219-DB895C26F86E}" type="pres">
      <dgm:prSet presAssocID="{5896895F-DACC-48C0-BA34-34BA5040CD1F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16C1AC36-4747-4001-909C-72D04C7FDEBB}" type="pres">
      <dgm:prSet presAssocID="{907C1A61-069D-43DE-AE9F-942721253BEC}" presName="spacer" presStyleCnt="0"/>
      <dgm:spPr/>
    </dgm:pt>
    <dgm:pt modelId="{E1E70F04-122D-47C9-8D36-78BB3BD4AE9C}" type="pres">
      <dgm:prSet presAssocID="{0C653A28-AA89-4CB7-8431-4A9ED455B8B4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93697899-06F0-4E4A-823E-27678B3F98D6}" type="pres">
      <dgm:prSet presAssocID="{9DACF2A5-A6A9-4BEC-9245-DC93E57ECB26}" presName="spacer" presStyleCnt="0"/>
      <dgm:spPr/>
    </dgm:pt>
    <dgm:pt modelId="{2DB057C4-83F8-472B-9F60-6FFE9829B683}" type="pres">
      <dgm:prSet presAssocID="{C0B03E6F-7B9B-474C-A126-4975090967B9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2D97BEAA-6247-4D9F-9F02-8046F43FA390}" type="pres">
      <dgm:prSet presAssocID="{E94EA4F5-ECDB-4440-936A-4F7632EA7401}" presName="spacer" presStyleCnt="0"/>
      <dgm:spPr/>
    </dgm:pt>
    <dgm:pt modelId="{B292A890-0040-4A9B-A8BF-36F4BFA86A3A}" type="pres">
      <dgm:prSet presAssocID="{044FFC03-BEC2-40C1-A4DC-911BE671A019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B1008DE1-AD71-4D26-8EB9-F9EED2AD60C8}" type="pres">
      <dgm:prSet presAssocID="{8C851B3A-6F30-4E2E-BE7E-C98B13939D6D}" presName="spacer" presStyleCnt="0"/>
      <dgm:spPr/>
    </dgm:pt>
    <dgm:pt modelId="{797F9CA5-AA5B-49AB-B2F5-AEA26ECF3485}" type="pres">
      <dgm:prSet presAssocID="{59C96319-9365-4314-94EC-EC9B6103E864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84F27314-7E4E-46B3-9AB5-0C7B1D0CDA0A}" srcId="{BD0840C0-FAF7-461F-8EA1-4888B3557E78}" destId="{59C96319-9365-4314-94EC-EC9B6103E864}" srcOrd="4" destOrd="0" parTransId="{AEABD066-498F-4F08-A5D8-041C3D6D6C78}" sibTransId="{445371A2-0175-4334-8326-2BF2860BACAF}"/>
    <dgm:cxn modelId="{34F2F560-C437-45E4-910E-1801CD82DE5E}" srcId="{BD0840C0-FAF7-461F-8EA1-4888B3557E78}" destId="{C0B03E6F-7B9B-474C-A126-4975090967B9}" srcOrd="2" destOrd="0" parTransId="{9F6694A2-F847-4BFB-B76F-7AB84C0804D9}" sibTransId="{E94EA4F5-ECDB-4440-936A-4F7632EA7401}"/>
    <dgm:cxn modelId="{CEA89861-D6B4-418A-B703-4746900A842F}" srcId="{BD0840C0-FAF7-461F-8EA1-4888B3557E78}" destId="{044FFC03-BEC2-40C1-A4DC-911BE671A019}" srcOrd="3" destOrd="0" parTransId="{51DFB896-44AA-4980-90DC-FB2C8CBC434D}" sibTransId="{8C851B3A-6F30-4E2E-BE7E-C98B13939D6D}"/>
    <dgm:cxn modelId="{2944A963-FA4B-40A4-8F99-35A71FEB0C40}" type="presOf" srcId="{5896895F-DACC-48C0-BA34-34BA5040CD1F}" destId="{F43A2F55-D26B-4B7A-9219-DB895C26F86E}" srcOrd="0" destOrd="0" presId="urn:microsoft.com/office/officeart/2005/8/layout/vList2"/>
    <dgm:cxn modelId="{B4436C79-1A5C-47C9-87C0-0C3B0A41FF59}" srcId="{BD0840C0-FAF7-461F-8EA1-4888B3557E78}" destId="{0C653A28-AA89-4CB7-8431-4A9ED455B8B4}" srcOrd="1" destOrd="0" parTransId="{DB80BECB-2AAB-4B18-ADEE-3B64B4EF2156}" sibTransId="{9DACF2A5-A6A9-4BEC-9245-DC93E57ECB26}"/>
    <dgm:cxn modelId="{67F08188-C89E-425A-BEC3-15F0A0EBED2F}" type="presOf" srcId="{59C96319-9365-4314-94EC-EC9B6103E864}" destId="{797F9CA5-AA5B-49AB-B2F5-AEA26ECF3485}" srcOrd="0" destOrd="0" presId="urn:microsoft.com/office/officeart/2005/8/layout/vList2"/>
    <dgm:cxn modelId="{3F954F97-5B74-4939-8308-471B98E39653}" type="presOf" srcId="{044FFC03-BEC2-40C1-A4DC-911BE671A019}" destId="{B292A890-0040-4A9B-A8BF-36F4BFA86A3A}" srcOrd="0" destOrd="0" presId="urn:microsoft.com/office/officeart/2005/8/layout/vList2"/>
    <dgm:cxn modelId="{BE60F6B8-6DCC-4D5E-8CBC-4C25A886B3CE}" type="presOf" srcId="{0C653A28-AA89-4CB7-8431-4A9ED455B8B4}" destId="{E1E70F04-122D-47C9-8D36-78BB3BD4AE9C}" srcOrd="0" destOrd="0" presId="urn:microsoft.com/office/officeart/2005/8/layout/vList2"/>
    <dgm:cxn modelId="{6FA077C0-6AF4-4B54-85F5-1B906B188973}" type="presOf" srcId="{C0B03E6F-7B9B-474C-A126-4975090967B9}" destId="{2DB057C4-83F8-472B-9F60-6FFE9829B683}" srcOrd="0" destOrd="0" presId="urn:microsoft.com/office/officeart/2005/8/layout/vList2"/>
    <dgm:cxn modelId="{512888C8-0BB3-4374-8E9A-AB3197B2769F}" type="presOf" srcId="{BD0840C0-FAF7-461F-8EA1-4888B3557E78}" destId="{A82CA994-38D3-481B-984B-CF9796368FBA}" srcOrd="0" destOrd="0" presId="urn:microsoft.com/office/officeart/2005/8/layout/vList2"/>
    <dgm:cxn modelId="{A8459ECF-F69E-4FAB-BFD2-2AEB5B6315B0}" srcId="{BD0840C0-FAF7-461F-8EA1-4888B3557E78}" destId="{5896895F-DACC-48C0-BA34-34BA5040CD1F}" srcOrd="0" destOrd="0" parTransId="{F764B269-C6C0-4EBD-8D23-F3C5F404BA91}" sibTransId="{907C1A61-069D-43DE-AE9F-942721253BEC}"/>
    <dgm:cxn modelId="{AFB3160D-62D7-4126-8712-D1F395819971}" type="presParOf" srcId="{A82CA994-38D3-481B-984B-CF9796368FBA}" destId="{F43A2F55-D26B-4B7A-9219-DB895C26F86E}" srcOrd="0" destOrd="0" presId="urn:microsoft.com/office/officeart/2005/8/layout/vList2"/>
    <dgm:cxn modelId="{EACCBAC8-2F9A-4E65-AB35-F4A428AAC1E1}" type="presParOf" srcId="{A82CA994-38D3-481B-984B-CF9796368FBA}" destId="{16C1AC36-4747-4001-909C-72D04C7FDEBB}" srcOrd="1" destOrd="0" presId="urn:microsoft.com/office/officeart/2005/8/layout/vList2"/>
    <dgm:cxn modelId="{AD3556EE-3C04-4686-8CCC-67B8CF6E251A}" type="presParOf" srcId="{A82CA994-38D3-481B-984B-CF9796368FBA}" destId="{E1E70F04-122D-47C9-8D36-78BB3BD4AE9C}" srcOrd="2" destOrd="0" presId="urn:microsoft.com/office/officeart/2005/8/layout/vList2"/>
    <dgm:cxn modelId="{66EE8862-D28E-44E1-B034-CFAD211909B8}" type="presParOf" srcId="{A82CA994-38D3-481B-984B-CF9796368FBA}" destId="{93697899-06F0-4E4A-823E-27678B3F98D6}" srcOrd="3" destOrd="0" presId="urn:microsoft.com/office/officeart/2005/8/layout/vList2"/>
    <dgm:cxn modelId="{C54633AF-CD8B-476B-91F6-5A4CDDEEE227}" type="presParOf" srcId="{A82CA994-38D3-481B-984B-CF9796368FBA}" destId="{2DB057C4-83F8-472B-9F60-6FFE9829B683}" srcOrd="4" destOrd="0" presId="urn:microsoft.com/office/officeart/2005/8/layout/vList2"/>
    <dgm:cxn modelId="{11F0D4B5-8C0C-4F1E-80FC-04679D736E41}" type="presParOf" srcId="{A82CA994-38D3-481B-984B-CF9796368FBA}" destId="{2D97BEAA-6247-4D9F-9F02-8046F43FA390}" srcOrd="5" destOrd="0" presId="urn:microsoft.com/office/officeart/2005/8/layout/vList2"/>
    <dgm:cxn modelId="{AE0B66E4-1C9F-4414-B894-918DBFF80437}" type="presParOf" srcId="{A82CA994-38D3-481B-984B-CF9796368FBA}" destId="{B292A890-0040-4A9B-A8BF-36F4BFA86A3A}" srcOrd="6" destOrd="0" presId="urn:microsoft.com/office/officeart/2005/8/layout/vList2"/>
    <dgm:cxn modelId="{B5569CDE-4538-48DB-B473-CBBC7AA0E6C3}" type="presParOf" srcId="{A82CA994-38D3-481B-984B-CF9796368FBA}" destId="{B1008DE1-AD71-4D26-8EB9-F9EED2AD60C8}" srcOrd="7" destOrd="0" presId="urn:microsoft.com/office/officeart/2005/8/layout/vList2"/>
    <dgm:cxn modelId="{C877B4D3-A1EA-4C65-8423-C0624DB6461D}" type="presParOf" srcId="{A82CA994-38D3-481B-984B-CF9796368FBA}" destId="{797F9CA5-AA5B-49AB-B2F5-AEA26ECF3485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3C223E4-3629-4D5A-8594-C71B534FEB33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29EA8EF4-2B87-4B35-93F8-047F37DCFD49}">
      <dgm:prSet/>
      <dgm:spPr/>
      <dgm:t>
        <a:bodyPr/>
        <a:lstStyle/>
        <a:p>
          <a:r>
            <a:rPr lang="en-US" dirty="0"/>
            <a:t>“Our hypothesis is : staff and students are confident using technology to collaborate”</a:t>
          </a:r>
        </a:p>
      </dgm:t>
    </dgm:pt>
    <dgm:pt modelId="{93A58CC7-B6E2-4293-A913-74AE1D7DD04D}" type="parTrans" cxnId="{2EE41C37-ADE5-48F6-B07B-57CCC21D3918}">
      <dgm:prSet/>
      <dgm:spPr/>
      <dgm:t>
        <a:bodyPr/>
        <a:lstStyle/>
        <a:p>
          <a:endParaRPr lang="en-US"/>
        </a:p>
      </dgm:t>
    </dgm:pt>
    <dgm:pt modelId="{7EB6233D-B66F-4D99-A22C-2CB1F018602B}" type="sibTrans" cxnId="{2EE41C37-ADE5-48F6-B07B-57CCC21D3918}">
      <dgm:prSet/>
      <dgm:spPr/>
      <dgm:t>
        <a:bodyPr/>
        <a:lstStyle/>
        <a:p>
          <a:endParaRPr lang="en-US"/>
        </a:p>
      </dgm:t>
    </dgm:pt>
    <dgm:pt modelId="{AFB705BA-FE53-4F1B-BF82-7AC4492EF9A1}" type="pres">
      <dgm:prSet presAssocID="{83C223E4-3629-4D5A-8594-C71B534FEB33}" presName="linear" presStyleCnt="0">
        <dgm:presLayoutVars>
          <dgm:animLvl val="lvl"/>
          <dgm:resizeHandles val="exact"/>
        </dgm:presLayoutVars>
      </dgm:prSet>
      <dgm:spPr/>
    </dgm:pt>
    <dgm:pt modelId="{9D70F99F-5C5B-4600-9414-21C177AA853C}" type="pres">
      <dgm:prSet presAssocID="{29EA8EF4-2B87-4B35-93F8-047F37DCFD49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1E5E442C-04B5-462B-AC6A-14A2C6B9E769}" type="presOf" srcId="{83C223E4-3629-4D5A-8594-C71B534FEB33}" destId="{AFB705BA-FE53-4F1B-BF82-7AC4492EF9A1}" srcOrd="0" destOrd="0" presId="urn:microsoft.com/office/officeart/2005/8/layout/vList2"/>
    <dgm:cxn modelId="{2EE41C37-ADE5-48F6-B07B-57CCC21D3918}" srcId="{83C223E4-3629-4D5A-8594-C71B534FEB33}" destId="{29EA8EF4-2B87-4B35-93F8-047F37DCFD49}" srcOrd="0" destOrd="0" parTransId="{93A58CC7-B6E2-4293-A913-74AE1D7DD04D}" sibTransId="{7EB6233D-B66F-4D99-A22C-2CB1F018602B}"/>
    <dgm:cxn modelId="{18C900C3-7347-4C68-BB05-C6ED09FA452D}" type="presOf" srcId="{29EA8EF4-2B87-4B35-93F8-047F37DCFD49}" destId="{9D70F99F-5C5B-4600-9414-21C177AA853C}" srcOrd="0" destOrd="0" presId="urn:microsoft.com/office/officeart/2005/8/layout/vList2"/>
    <dgm:cxn modelId="{7247DBB1-EC47-482F-AEBA-AEE0FAA5D42C}" type="presParOf" srcId="{AFB705BA-FE53-4F1B-BF82-7AC4492EF9A1}" destId="{9D70F99F-5C5B-4600-9414-21C177AA853C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F07CF0E-01EA-4CA0-B9FB-A52C0203739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0CFD784E-50F1-44E5-A136-6C49843CB0F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hlinkClick xmlns:r="http://schemas.openxmlformats.org/officeDocument/2006/relationships" r:id="rId1"/>
            </a:rPr>
            <a:t>https://ajet.org.au/index.php/AJET/article/view/1820</a:t>
          </a:r>
          <a:endParaRPr lang="en-GB" dirty="0"/>
        </a:p>
      </dgm:t>
    </dgm:pt>
    <dgm:pt modelId="{15C949BA-D10B-4507-8E8B-D228B79F1FE4}" type="parTrans" cxnId="{872E9E17-675B-4477-B921-780789196A06}">
      <dgm:prSet/>
      <dgm:spPr/>
      <dgm:t>
        <a:bodyPr/>
        <a:lstStyle/>
        <a:p>
          <a:endParaRPr lang="en-US"/>
        </a:p>
      </dgm:t>
    </dgm:pt>
    <dgm:pt modelId="{4A95E27C-25F4-4B2E-B6E1-D82BDD83949C}" type="sibTrans" cxnId="{872E9E17-675B-4477-B921-780789196A06}">
      <dgm:prSet/>
      <dgm:spPr/>
      <dgm:t>
        <a:bodyPr/>
        <a:lstStyle/>
        <a:p>
          <a:endParaRPr lang="en-US"/>
        </a:p>
      </dgm:t>
    </dgm:pt>
    <dgm:pt modelId="{48AE80B0-57E1-4E09-9F66-47FA080137E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u="sng" dirty="0">
              <a:hlinkClick xmlns:r="http://schemas.openxmlformats.org/officeDocument/2006/relationships" r:id="rId2"/>
            </a:rPr>
            <a:t>https://forms.office.com/Pages/ShareFormPage.aspx?id=-REPTm4EBUWcuNshUjEeIbHNLfBKHI9OtaGuq3-Swm9UMTNaMTlWVlhBUFFOT0hUVzhVWFdRWktMVy4u&amp;sharetoken=ztxAy9LXU5PSxp1nylW0</a:t>
          </a:r>
          <a:r>
            <a:rPr lang="en-GB" u="sng" dirty="0"/>
            <a:t>.</a:t>
          </a:r>
          <a:endParaRPr lang="en-US" dirty="0"/>
        </a:p>
      </dgm:t>
    </dgm:pt>
    <dgm:pt modelId="{ECC83587-6FE7-47D8-9681-E708C1B5DF0D}" type="parTrans" cxnId="{42459D22-C60E-4FE6-B954-ED88BC52B1F0}">
      <dgm:prSet/>
      <dgm:spPr/>
      <dgm:t>
        <a:bodyPr/>
        <a:lstStyle/>
        <a:p>
          <a:endParaRPr lang="en-US"/>
        </a:p>
      </dgm:t>
    </dgm:pt>
    <dgm:pt modelId="{7F7DC1E1-63DE-4285-9195-D53F4AAE05D8}" type="sibTrans" cxnId="{42459D22-C60E-4FE6-B954-ED88BC52B1F0}">
      <dgm:prSet/>
      <dgm:spPr/>
      <dgm:t>
        <a:bodyPr/>
        <a:lstStyle/>
        <a:p>
          <a:endParaRPr lang="en-US"/>
        </a:p>
      </dgm:t>
    </dgm:pt>
    <dgm:pt modelId="{4C6C5450-E4F3-43D0-B380-68E676A3EDD9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GB" u="sng" dirty="0">
              <a:hlinkClick xmlns:r="http://schemas.openxmlformats.org/officeDocument/2006/relationships" r:id="rId3"/>
            </a:rPr>
            <a:t>https://www.sciencedirect.com/science/article/abs/pii/S0360131503000678</a:t>
          </a:r>
        </a:p>
        <a:p>
          <a:pPr>
            <a:lnSpc>
              <a:spcPct val="100000"/>
            </a:lnSpc>
          </a:pPr>
          <a:r>
            <a:rPr lang="en-US" u="sng" dirty="0">
              <a:hlinkClick xmlns:r="http://schemas.openxmlformats.org/officeDocument/2006/relationships" r:id="rId3"/>
            </a:rPr>
            <a:t>Jones, S.(2008</a:t>
          </a:r>
          <a:r>
            <a:rPr lang="en-US" i="1" u="sng" dirty="0">
              <a:hlinkClick xmlns:r="http://schemas.openxmlformats.org/officeDocument/2006/relationships" r:id="rId3"/>
            </a:rPr>
            <a:t>). Internet goes to college: How students are living in the future with today's technology</a:t>
          </a:r>
          <a:r>
            <a:rPr lang="en-US" u="sng" dirty="0">
              <a:hlinkClick xmlns:r="http://schemas.openxmlformats.org/officeDocument/2006/relationships" r:id="rId3"/>
            </a:rPr>
            <a:t>. Diane Publishing.</a:t>
          </a:r>
          <a:endParaRPr lang="en-GB" u="sng" dirty="0">
            <a:latin typeface="Calibri Light" panose="020F0302020204030204"/>
            <a:hlinkClick xmlns:r="http://schemas.openxmlformats.org/officeDocument/2006/relationships" r:id="rId3"/>
          </a:endParaRPr>
        </a:p>
      </dgm:t>
    </dgm:pt>
    <dgm:pt modelId="{1490533D-3246-4DF1-BDE9-B459AEE22A71}" type="sibTrans" cxnId="{22820A0A-AE02-48E0-8F4D-873656BB2791}">
      <dgm:prSet/>
      <dgm:spPr/>
      <dgm:t>
        <a:bodyPr/>
        <a:lstStyle/>
        <a:p>
          <a:endParaRPr lang="en-US"/>
        </a:p>
      </dgm:t>
    </dgm:pt>
    <dgm:pt modelId="{59D476E0-FC6C-475E-86D1-5D8508C2B642}" type="parTrans" cxnId="{22820A0A-AE02-48E0-8F4D-873656BB2791}">
      <dgm:prSet/>
      <dgm:spPr/>
      <dgm:t>
        <a:bodyPr/>
        <a:lstStyle/>
        <a:p>
          <a:endParaRPr lang="en-US"/>
        </a:p>
      </dgm:t>
    </dgm:pt>
    <dgm:pt modelId="{B8C00EF5-E075-4EF5-BBF4-33779E948594}" type="pres">
      <dgm:prSet presAssocID="{DF07CF0E-01EA-4CA0-B9FB-A52C0203739F}" presName="root" presStyleCnt="0">
        <dgm:presLayoutVars>
          <dgm:dir/>
          <dgm:resizeHandles val="exact"/>
        </dgm:presLayoutVars>
      </dgm:prSet>
      <dgm:spPr/>
    </dgm:pt>
    <dgm:pt modelId="{E59D40A3-9D4D-4A89-B523-5C13949E24D8}" type="pres">
      <dgm:prSet presAssocID="{0CFD784E-50F1-44E5-A136-6C49843CB0FD}" presName="compNode" presStyleCnt="0"/>
      <dgm:spPr/>
    </dgm:pt>
    <dgm:pt modelId="{DE7BDB8A-28E7-4271-A0DB-C6381EB57B6F}" type="pres">
      <dgm:prSet presAssocID="{0CFD784E-50F1-44E5-A136-6C49843CB0FD}" presName="bgRect" presStyleLbl="bgShp" presStyleIdx="0" presStyleCnt="3"/>
      <dgm:spPr/>
    </dgm:pt>
    <dgm:pt modelId="{F45AEDE1-5E5F-403A-9191-732E0A49EFDB}" type="pres">
      <dgm:prSet presAssocID="{0CFD784E-50F1-44E5-A136-6C49843CB0FD}" presName="iconRect" presStyleLbl="node1" presStyleIdx="0" presStyleCnt="3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th Globe Americas"/>
        </a:ext>
      </dgm:extLst>
    </dgm:pt>
    <dgm:pt modelId="{9D01CDDA-71D3-49DE-B417-B99A3DED8DE8}" type="pres">
      <dgm:prSet presAssocID="{0CFD784E-50F1-44E5-A136-6C49843CB0FD}" presName="spaceRect" presStyleCnt="0"/>
      <dgm:spPr/>
    </dgm:pt>
    <dgm:pt modelId="{7D99BB4D-3D0B-4DAC-A069-18B5C6290898}" type="pres">
      <dgm:prSet presAssocID="{0CFD784E-50F1-44E5-A136-6C49843CB0FD}" presName="parTx" presStyleLbl="revTx" presStyleIdx="0" presStyleCnt="3">
        <dgm:presLayoutVars>
          <dgm:chMax val="0"/>
          <dgm:chPref val="0"/>
        </dgm:presLayoutVars>
      </dgm:prSet>
      <dgm:spPr/>
    </dgm:pt>
    <dgm:pt modelId="{DF7223CC-31D7-4804-882B-13D7B4FCFDC5}" type="pres">
      <dgm:prSet presAssocID="{4A95E27C-25F4-4B2E-B6E1-D82BDD83949C}" presName="sibTrans" presStyleCnt="0"/>
      <dgm:spPr/>
    </dgm:pt>
    <dgm:pt modelId="{AD4C18B7-A5E9-47FE-B71A-592A06B31C1A}" type="pres">
      <dgm:prSet presAssocID="{48AE80B0-57E1-4E09-9F66-47FA080137E8}" presName="compNode" presStyleCnt="0"/>
      <dgm:spPr/>
    </dgm:pt>
    <dgm:pt modelId="{F0145FC2-56C1-4DDF-B724-4B50960EEA13}" type="pres">
      <dgm:prSet presAssocID="{48AE80B0-57E1-4E09-9F66-47FA080137E8}" presName="bgRect" presStyleLbl="bgShp" presStyleIdx="1" presStyleCnt="3"/>
      <dgm:spPr/>
    </dgm:pt>
    <dgm:pt modelId="{4314BF4B-DB33-420F-AFF4-70EADA74AA22}" type="pres">
      <dgm:prSet presAssocID="{48AE80B0-57E1-4E09-9F66-47FA080137E8}" presName="iconRect" presStyleLbl="node1" presStyleIdx="1" presStyleCnt="3"/>
      <dgm:spPr>
        <a:blipFill>
          <a:blip xmlns:r="http://schemas.openxmlformats.org/officeDocument/2006/relationships"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me"/>
        </a:ext>
      </dgm:extLst>
    </dgm:pt>
    <dgm:pt modelId="{AA3A6737-F8AB-44E7-9D90-576B61FCAA12}" type="pres">
      <dgm:prSet presAssocID="{48AE80B0-57E1-4E09-9F66-47FA080137E8}" presName="spaceRect" presStyleCnt="0"/>
      <dgm:spPr/>
    </dgm:pt>
    <dgm:pt modelId="{12F51FE4-AED4-42BC-8AB1-A62ECCABB01D}" type="pres">
      <dgm:prSet presAssocID="{48AE80B0-57E1-4E09-9F66-47FA080137E8}" presName="parTx" presStyleLbl="revTx" presStyleIdx="1" presStyleCnt="3">
        <dgm:presLayoutVars>
          <dgm:chMax val="0"/>
          <dgm:chPref val="0"/>
        </dgm:presLayoutVars>
      </dgm:prSet>
      <dgm:spPr/>
    </dgm:pt>
    <dgm:pt modelId="{CD8CEDC6-94C7-409A-94DA-2D3DFB7485C5}" type="pres">
      <dgm:prSet presAssocID="{7F7DC1E1-63DE-4285-9195-D53F4AAE05D8}" presName="sibTrans" presStyleCnt="0"/>
      <dgm:spPr/>
    </dgm:pt>
    <dgm:pt modelId="{96FCBEA6-8504-46AC-AEF2-89641A42D043}" type="pres">
      <dgm:prSet presAssocID="{4C6C5450-E4F3-43D0-B380-68E676A3EDD9}" presName="compNode" presStyleCnt="0"/>
      <dgm:spPr/>
    </dgm:pt>
    <dgm:pt modelId="{4FB9A058-05EA-4459-8265-8FB2B8E03C36}" type="pres">
      <dgm:prSet presAssocID="{4C6C5450-E4F3-43D0-B380-68E676A3EDD9}" presName="bgRect" presStyleLbl="bgShp" presStyleIdx="2" presStyleCnt="3"/>
      <dgm:spPr>
        <a:solidFill>
          <a:srgbClr val="92D050"/>
        </a:solidFill>
      </dgm:spPr>
    </dgm:pt>
    <dgm:pt modelId="{9AEDAE74-0F7C-44F9-90DA-6FF9C1E21DF6}" type="pres">
      <dgm:prSet presAssocID="{4C6C5450-E4F3-43D0-B380-68E676A3EDD9}" presName="iconRect" presStyleLbl="node1" presStyleIdx="2" presStyleCnt="3"/>
      <dgm:spPr>
        <a:blipFill>
          <a:blip xmlns:r="http://schemas.openxmlformats.org/officeDocument/2006/relationships"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31000" r="-31000"/>
          </a:stretch>
        </a:blipFill>
      </dgm:spPr>
      <dgm:extLst>
        <a:ext uri="{E40237B7-FDA0-4F09-8148-C483321AD2D9}">
          <dgm14:cNvPr xmlns:dgm14="http://schemas.microsoft.com/office/drawing/2010/diagram" id="0" name="" descr="Light bulb on yellow background with sketched light beams and cord"/>
        </a:ext>
      </dgm:extLst>
    </dgm:pt>
    <dgm:pt modelId="{D76D9858-4F4D-42CB-933B-B38B598ADA0B}" type="pres">
      <dgm:prSet presAssocID="{4C6C5450-E4F3-43D0-B380-68E676A3EDD9}" presName="spaceRect" presStyleCnt="0"/>
      <dgm:spPr/>
    </dgm:pt>
    <dgm:pt modelId="{1AB1BB32-0505-47BC-AA5F-A4CAEAE0526A}" type="pres">
      <dgm:prSet presAssocID="{4C6C5450-E4F3-43D0-B380-68E676A3EDD9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22820A0A-AE02-48E0-8F4D-873656BB2791}" srcId="{DF07CF0E-01EA-4CA0-B9FB-A52C0203739F}" destId="{4C6C5450-E4F3-43D0-B380-68E676A3EDD9}" srcOrd="2" destOrd="0" parTransId="{59D476E0-FC6C-475E-86D1-5D8508C2B642}" sibTransId="{1490533D-3246-4DF1-BDE9-B459AEE22A71}"/>
    <dgm:cxn modelId="{872E9E17-675B-4477-B921-780789196A06}" srcId="{DF07CF0E-01EA-4CA0-B9FB-A52C0203739F}" destId="{0CFD784E-50F1-44E5-A136-6C49843CB0FD}" srcOrd="0" destOrd="0" parTransId="{15C949BA-D10B-4507-8E8B-D228B79F1FE4}" sibTransId="{4A95E27C-25F4-4B2E-B6E1-D82BDD83949C}"/>
    <dgm:cxn modelId="{42459D22-C60E-4FE6-B954-ED88BC52B1F0}" srcId="{DF07CF0E-01EA-4CA0-B9FB-A52C0203739F}" destId="{48AE80B0-57E1-4E09-9F66-47FA080137E8}" srcOrd="1" destOrd="0" parTransId="{ECC83587-6FE7-47D8-9681-E708C1B5DF0D}" sibTransId="{7F7DC1E1-63DE-4285-9195-D53F4AAE05D8}"/>
    <dgm:cxn modelId="{CFBF6169-A237-4C21-9357-950D0EC84BDE}" type="presOf" srcId="{DF07CF0E-01EA-4CA0-B9FB-A52C0203739F}" destId="{B8C00EF5-E075-4EF5-BBF4-33779E948594}" srcOrd="0" destOrd="0" presId="urn:microsoft.com/office/officeart/2018/2/layout/IconVerticalSolidList"/>
    <dgm:cxn modelId="{A86F808E-2E38-49EC-B348-9CA7731C4C12}" type="presOf" srcId="{48AE80B0-57E1-4E09-9F66-47FA080137E8}" destId="{12F51FE4-AED4-42BC-8AB1-A62ECCABB01D}" srcOrd="0" destOrd="0" presId="urn:microsoft.com/office/officeart/2018/2/layout/IconVerticalSolidList"/>
    <dgm:cxn modelId="{C16135A7-B081-407E-A5F4-17AFDA35707B}" type="presOf" srcId="{4C6C5450-E4F3-43D0-B380-68E676A3EDD9}" destId="{1AB1BB32-0505-47BC-AA5F-A4CAEAE0526A}" srcOrd="0" destOrd="0" presId="urn:microsoft.com/office/officeart/2018/2/layout/IconVerticalSolidList"/>
    <dgm:cxn modelId="{362037F5-92C7-4CB7-A1B7-8B80CE4A4A50}" type="presOf" srcId="{0CFD784E-50F1-44E5-A136-6C49843CB0FD}" destId="{7D99BB4D-3D0B-4DAC-A069-18B5C6290898}" srcOrd="0" destOrd="0" presId="urn:microsoft.com/office/officeart/2018/2/layout/IconVerticalSolidList"/>
    <dgm:cxn modelId="{3DEFA765-4AF4-44C0-A11D-95138A1D7E0D}" type="presParOf" srcId="{B8C00EF5-E075-4EF5-BBF4-33779E948594}" destId="{E59D40A3-9D4D-4A89-B523-5C13949E24D8}" srcOrd="0" destOrd="0" presId="urn:microsoft.com/office/officeart/2018/2/layout/IconVerticalSolidList"/>
    <dgm:cxn modelId="{5BBA39DE-995E-4893-A6E8-0E493DB069BD}" type="presParOf" srcId="{E59D40A3-9D4D-4A89-B523-5C13949E24D8}" destId="{DE7BDB8A-28E7-4271-A0DB-C6381EB57B6F}" srcOrd="0" destOrd="0" presId="urn:microsoft.com/office/officeart/2018/2/layout/IconVerticalSolidList"/>
    <dgm:cxn modelId="{ADFC78B4-F313-4A14-B595-6CE3CE8A6F6C}" type="presParOf" srcId="{E59D40A3-9D4D-4A89-B523-5C13949E24D8}" destId="{F45AEDE1-5E5F-403A-9191-732E0A49EFDB}" srcOrd="1" destOrd="0" presId="urn:microsoft.com/office/officeart/2018/2/layout/IconVerticalSolidList"/>
    <dgm:cxn modelId="{F3028EA1-0552-40CD-8177-B8A3509A0944}" type="presParOf" srcId="{E59D40A3-9D4D-4A89-B523-5C13949E24D8}" destId="{9D01CDDA-71D3-49DE-B417-B99A3DED8DE8}" srcOrd="2" destOrd="0" presId="urn:microsoft.com/office/officeart/2018/2/layout/IconVerticalSolidList"/>
    <dgm:cxn modelId="{85F25817-9B92-4756-B321-E891B481874F}" type="presParOf" srcId="{E59D40A3-9D4D-4A89-B523-5C13949E24D8}" destId="{7D99BB4D-3D0B-4DAC-A069-18B5C6290898}" srcOrd="3" destOrd="0" presId="urn:microsoft.com/office/officeart/2018/2/layout/IconVerticalSolidList"/>
    <dgm:cxn modelId="{9BA6A07E-176E-49C9-9845-27E5EF9A3B2E}" type="presParOf" srcId="{B8C00EF5-E075-4EF5-BBF4-33779E948594}" destId="{DF7223CC-31D7-4804-882B-13D7B4FCFDC5}" srcOrd="1" destOrd="0" presId="urn:microsoft.com/office/officeart/2018/2/layout/IconVerticalSolidList"/>
    <dgm:cxn modelId="{35FF3D50-1175-4068-A210-6F8F1E15A63C}" type="presParOf" srcId="{B8C00EF5-E075-4EF5-BBF4-33779E948594}" destId="{AD4C18B7-A5E9-47FE-B71A-592A06B31C1A}" srcOrd="2" destOrd="0" presId="urn:microsoft.com/office/officeart/2018/2/layout/IconVerticalSolidList"/>
    <dgm:cxn modelId="{96B0F50C-17FE-40FB-B070-AB3A1D375B2A}" type="presParOf" srcId="{AD4C18B7-A5E9-47FE-B71A-592A06B31C1A}" destId="{F0145FC2-56C1-4DDF-B724-4B50960EEA13}" srcOrd="0" destOrd="0" presId="urn:microsoft.com/office/officeart/2018/2/layout/IconVerticalSolidList"/>
    <dgm:cxn modelId="{2F83936B-2650-416A-A923-81D74867182C}" type="presParOf" srcId="{AD4C18B7-A5E9-47FE-B71A-592A06B31C1A}" destId="{4314BF4B-DB33-420F-AFF4-70EADA74AA22}" srcOrd="1" destOrd="0" presId="urn:microsoft.com/office/officeart/2018/2/layout/IconVerticalSolidList"/>
    <dgm:cxn modelId="{17F6D24C-5296-4F90-B1A3-A208940592ED}" type="presParOf" srcId="{AD4C18B7-A5E9-47FE-B71A-592A06B31C1A}" destId="{AA3A6737-F8AB-44E7-9D90-576B61FCAA12}" srcOrd="2" destOrd="0" presId="urn:microsoft.com/office/officeart/2018/2/layout/IconVerticalSolidList"/>
    <dgm:cxn modelId="{1C723A8D-7454-44B4-8442-20FF305AA60F}" type="presParOf" srcId="{AD4C18B7-A5E9-47FE-B71A-592A06B31C1A}" destId="{12F51FE4-AED4-42BC-8AB1-A62ECCABB01D}" srcOrd="3" destOrd="0" presId="urn:microsoft.com/office/officeart/2018/2/layout/IconVerticalSolidList"/>
    <dgm:cxn modelId="{C59A7B38-0BCD-4830-A39A-EBC25F57FAB4}" type="presParOf" srcId="{B8C00EF5-E075-4EF5-BBF4-33779E948594}" destId="{CD8CEDC6-94C7-409A-94DA-2D3DFB7485C5}" srcOrd="3" destOrd="0" presId="urn:microsoft.com/office/officeart/2018/2/layout/IconVerticalSolidList"/>
    <dgm:cxn modelId="{424DAB38-DCFA-41B2-A22E-83D8C0843E7A}" type="presParOf" srcId="{B8C00EF5-E075-4EF5-BBF4-33779E948594}" destId="{96FCBEA6-8504-46AC-AEF2-89641A42D043}" srcOrd="4" destOrd="0" presId="urn:microsoft.com/office/officeart/2018/2/layout/IconVerticalSolidList"/>
    <dgm:cxn modelId="{74ABEE28-7808-49CC-B402-D254FD893DF7}" type="presParOf" srcId="{96FCBEA6-8504-46AC-AEF2-89641A42D043}" destId="{4FB9A058-05EA-4459-8265-8FB2B8E03C36}" srcOrd="0" destOrd="0" presId="urn:microsoft.com/office/officeart/2018/2/layout/IconVerticalSolidList"/>
    <dgm:cxn modelId="{D3A28D9B-F4D4-4A63-8B11-B85C56B2240A}" type="presParOf" srcId="{96FCBEA6-8504-46AC-AEF2-89641A42D043}" destId="{9AEDAE74-0F7C-44F9-90DA-6FF9C1E21DF6}" srcOrd="1" destOrd="0" presId="urn:microsoft.com/office/officeart/2018/2/layout/IconVerticalSolidList"/>
    <dgm:cxn modelId="{459563E5-33F0-4DC6-AAC4-302E82E3D245}" type="presParOf" srcId="{96FCBEA6-8504-46AC-AEF2-89641A42D043}" destId="{D76D9858-4F4D-42CB-933B-B38B598ADA0B}" srcOrd="2" destOrd="0" presId="urn:microsoft.com/office/officeart/2018/2/layout/IconVerticalSolidList"/>
    <dgm:cxn modelId="{C32CBBCF-68BD-4D2D-BD18-01440E77F3D7}" type="presParOf" srcId="{96FCBEA6-8504-46AC-AEF2-89641A42D043}" destId="{1AB1BB32-0505-47BC-AA5F-A4CAEAE0526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A3C573F-AD14-4A9A-88AF-A8E36927C519}">
      <dsp:nvSpPr>
        <dsp:cNvPr id="0" name=""/>
        <dsp:cNvSpPr/>
      </dsp:nvSpPr>
      <dsp:spPr>
        <a:xfrm>
          <a:off x="3040792" y="873711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357014" y="915941"/>
        <a:ext cx="34897" cy="6979"/>
      </dsp:txXfrm>
    </dsp:sp>
    <dsp:sp modelId="{0790AEE4-0065-4AE2-94CE-A3572BF7E80E}">
      <dsp:nvSpPr>
        <dsp:cNvPr id="0" name=""/>
        <dsp:cNvSpPr/>
      </dsp:nvSpPr>
      <dsp:spPr>
        <a:xfrm>
          <a:off x="8061" y="9072"/>
          <a:ext cx="3034531" cy="182071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KELVIN GARY ARKAAH </a:t>
          </a:r>
          <a:endParaRPr lang="en-US" sz="1500" kern="1200"/>
        </a:p>
      </dsp:txBody>
      <dsp:txXfrm>
        <a:off x="8061" y="9072"/>
        <a:ext cx="3034531" cy="1820718"/>
      </dsp:txXfrm>
    </dsp:sp>
    <dsp:sp modelId="{82FEEE51-E04B-49AE-A865-FF1211ACF7E2}">
      <dsp:nvSpPr>
        <dsp:cNvPr id="0" name=""/>
        <dsp:cNvSpPr/>
      </dsp:nvSpPr>
      <dsp:spPr>
        <a:xfrm>
          <a:off x="6773265" y="873711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6350" cap="flat" cmpd="sng" algn="ctr">
          <a:solidFill>
            <a:schemeClr val="accent2">
              <a:hueOff val="-363841"/>
              <a:satOff val="-20982"/>
              <a:lumOff val="2157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089488" y="915941"/>
        <a:ext cx="34897" cy="6979"/>
      </dsp:txXfrm>
    </dsp:sp>
    <dsp:sp modelId="{3D039088-5997-4C80-B812-63D283E5F2D1}">
      <dsp:nvSpPr>
        <dsp:cNvPr id="0" name=""/>
        <dsp:cNvSpPr/>
      </dsp:nvSpPr>
      <dsp:spPr>
        <a:xfrm>
          <a:off x="3740534" y="9072"/>
          <a:ext cx="3034531" cy="1820718"/>
        </a:xfrm>
        <a:prstGeom prst="rect">
          <a:avLst/>
        </a:prstGeom>
        <a:solidFill>
          <a:schemeClr val="accent2">
            <a:hueOff val="-291073"/>
            <a:satOff val="-16786"/>
            <a:lumOff val="172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INTRODUCTION :staffs and student been able to use technology to collaborate online .</a:t>
          </a:r>
          <a:endParaRPr lang="en-US" sz="1500" kern="1200"/>
        </a:p>
      </dsp:txBody>
      <dsp:txXfrm>
        <a:off x="3740534" y="9072"/>
        <a:ext cx="3034531" cy="1820718"/>
      </dsp:txXfrm>
    </dsp:sp>
    <dsp:sp modelId="{51F61A8C-2A02-48E6-AE72-CE66269241C0}">
      <dsp:nvSpPr>
        <dsp:cNvPr id="0" name=""/>
        <dsp:cNvSpPr/>
      </dsp:nvSpPr>
      <dsp:spPr>
        <a:xfrm>
          <a:off x="1525326" y="1827990"/>
          <a:ext cx="7464946" cy="667342"/>
        </a:xfrm>
        <a:custGeom>
          <a:avLst/>
          <a:gdLst/>
          <a:ahLst/>
          <a:cxnLst/>
          <a:rect l="0" t="0" r="0" b="0"/>
          <a:pathLst>
            <a:path>
              <a:moveTo>
                <a:pt x="7464946" y="0"/>
              </a:moveTo>
              <a:lnTo>
                <a:pt x="7464946" y="350771"/>
              </a:lnTo>
              <a:lnTo>
                <a:pt x="0" y="350771"/>
              </a:lnTo>
              <a:lnTo>
                <a:pt x="0" y="667342"/>
              </a:lnTo>
            </a:path>
          </a:pathLst>
        </a:custGeom>
        <a:noFill/>
        <a:ln w="6350" cap="flat" cmpd="sng" algn="ctr">
          <a:solidFill>
            <a:schemeClr val="accent2">
              <a:hueOff val="-727682"/>
              <a:satOff val="-41964"/>
              <a:lumOff val="4314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70362" y="2158172"/>
        <a:ext cx="374875" cy="6979"/>
      </dsp:txXfrm>
    </dsp:sp>
    <dsp:sp modelId="{25789D2C-5873-428F-8E3F-473B6075E747}">
      <dsp:nvSpPr>
        <dsp:cNvPr id="0" name=""/>
        <dsp:cNvSpPr/>
      </dsp:nvSpPr>
      <dsp:spPr>
        <a:xfrm>
          <a:off x="7473007" y="9072"/>
          <a:ext cx="3034531" cy="1820718"/>
        </a:xfrm>
        <a:prstGeom prst="rect">
          <a:avLst/>
        </a:prstGeom>
        <a:solidFill>
          <a:schemeClr val="accent2">
            <a:hueOff val="-582145"/>
            <a:satOff val="-33571"/>
            <a:lumOff val="345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Technology is the sum of any techniques, skills, methods, and processes used in the production of goods or services.</a:t>
          </a:r>
          <a:endParaRPr lang="en-US" sz="1500" kern="1200"/>
        </a:p>
      </dsp:txBody>
      <dsp:txXfrm>
        <a:off x="7473007" y="9072"/>
        <a:ext cx="3034531" cy="1820718"/>
      </dsp:txXfrm>
    </dsp:sp>
    <dsp:sp modelId="{A18A119A-F815-4393-A82C-E8EC5B3CA210}">
      <dsp:nvSpPr>
        <dsp:cNvPr id="0" name=""/>
        <dsp:cNvSpPr/>
      </dsp:nvSpPr>
      <dsp:spPr>
        <a:xfrm>
          <a:off x="3040792" y="3392372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6350" cap="flat" cmpd="sng" algn="ctr">
          <a:solidFill>
            <a:schemeClr val="accent2">
              <a:hueOff val="-1091522"/>
              <a:satOff val="-62946"/>
              <a:lumOff val="647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357014" y="3434602"/>
        <a:ext cx="34897" cy="6979"/>
      </dsp:txXfrm>
    </dsp:sp>
    <dsp:sp modelId="{F74D886E-ABB9-43FC-82AD-48588954B8EB}">
      <dsp:nvSpPr>
        <dsp:cNvPr id="0" name=""/>
        <dsp:cNvSpPr/>
      </dsp:nvSpPr>
      <dsp:spPr>
        <a:xfrm>
          <a:off x="8061" y="2527733"/>
          <a:ext cx="3034531" cy="1820718"/>
        </a:xfrm>
        <a:prstGeom prst="rect">
          <a:avLst/>
        </a:prstGeom>
        <a:solidFill>
          <a:schemeClr val="accent2">
            <a:hueOff val="-873218"/>
            <a:satOff val="-50357"/>
            <a:lumOff val="517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Technology can be very helpful with the use of aided knowledge , meaning it can make life of studying easier when we know how to use it efficiently.</a:t>
          </a:r>
          <a:endParaRPr lang="en-US" sz="1500" kern="1200"/>
        </a:p>
      </dsp:txBody>
      <dsp:txXfrm>
        <a:off x="8061" y="2527733"/>
        <a:ext cx="3034531" cy="1820718"/>
      </dsp:txXfrm>
    </dsp:sp>
    <dsp:sp modelId="{59367088-EAC7-4068-A2D9-E7F182A61A7B}">
      <dsp:nvSpPr>
        <dsp:cNvPr id="0" name=""/>
        <dsp:cNvSpPr/>
      </dsp:nvSpPr>
      <dsp:spPr>
        <a:xfrm>
          <a:off x="6773265" y="3392372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635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089488" y="3434602"/>
        <a:ext cx="34897" cy="6979"/>
      </dsp:txXfrm>
    </dsp:sp>
    <dsp:sp modelId="{88941AF1-27CF-4801-8286-C37312C42D73}">
      <dsp:nvSpPr>
        <dsp:cNvPr id="0" name=""/>
        <dsp:cNvSpPr/>
      </dsp:nvSpPr>
      <dsp:spPr>
        <a:xfrm>
          <a:off x="3740534" y="2527733"/>
          <a:ext cx="3034531" cy="1820718"/>
        </a:xfrm>
        <a:prstGeom prst="rect">
          <a:avLst/>
        </a:prstGeom>
        <a:solidFill>
          <a:schemeClr val="accent2">
            <a:hueOff val="-1164290"/>
            <a:satOff val="-67142"/>
            <a:lumOff val="690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PURPOSE OF THE RESEARCH : purpose of the research is to know how staff and student   comfortability in the use of technology to collaborate online , whether on mobile phones or computers. </a:t>
          </a:r>
          <a:endParaRPr lang="en-US" sz="1500" kern="1200"/>
        </a:p>
      </dsp:txBody>
      <dsp:txXfrm>
        <a:off x="3740534" y="2527733"/>
        <a:ext cx="3034531" cy="1820718"/>
      </dsp:txXfrm>
    </dsp:sp>
    <dsp:sp modelId="{840C6390-5A6F-45F2-A7EC-3E174292778B}">
      <dsp:nvSpPr>
        <dsp:cNvPr id="0" name=""/>
        <dsp:cNvSpPr/>
      </dsp:nvSpPr>
      <dsp:spPr>
        <a:xfrm>
          <a:off x="7473007" y="2527733"/>
          <a:ext cx="3034531" cy="1820718"/>
        </a:xfrm>
        <a:prstGeom prst="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Furthermore the research is to collect opinions on staff and student about the knowledge on the use of technology online .</a:t>
          </a:r>
          <a:endParaRPr lang="en-US" sz="1500" kern="1200"/>
        </a:p>
      </dsp:txBody>
      <dsp:txXfrm>
        <a:off x="7473007" y="2527733"/>
        <a:ext cx="3034531" cy="182071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505ED4-A459-483E-840F-A60607862DD3}">
      <dsp:nvSpPr>
        <dsp:cNvPr id="0" name=""/>
        <dsp:cNvSpPr/>
      </dsp:nvSpPr>
      <dsp:spPr>
        <a:xfrm>
          <a:off x="0" y="85215"/>
          <a:ext cx="10515600" cy="130725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35D159-AD19-4117-8F92-7C576430BA35}">
      <dsp:nvSpPr>
        <dsp:cNvPr id="0" name=""/>
        <dsp:cNvSpPr/>
      </dsp:nvSpPr>
      <dsp:spPr>
        <a:xfrm>
          <a:off x="220787" y="294117"/>
          <a:ext cx="718991" cy="71899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1554F3-AC4B-45AE-9494-E2413D97868F}">
      <dsp:nvSpPr>
        <dsp:cNvPr id="0" name=""/>
        <dsp:cNvSpPr/>
      </dsp:nvSpPr>
      <dsp:spPr>
        <a:xfrm>
          <a:off x="1168115" y="85215"/>
          <a:ext cx="9005717" cy="1307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351" tIns="138351" rIns="138351" bIns="138351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“Online delivery challenges traditional notions of academics working in isolation and instead brings together teams of people each with unique skills, into a course design and development team” (Allan E and Renata P,2000,p.1).</a:t>
          </a:r>
          <a:endParaRPr lang="en-US" sz="1800" kern="1200" dirty="0"/>
        </a:p>
      </dsp:txBody>
      <dsp:txXfrm>
        <a:off x="1168115" y="85215"/>
        <a:ext cx="9005717" cy="1307257"/>
      </dsp:txXfrm>
    </dsp:sp>
    <dsp:sp modelId="{C39FCFA8-F1F1-41A1-8CC8-4FB6977EFC61}">
      <dsp:nvSpPr>
        <dsp:cNvPr id="0" name=""/>
        <dsp:cNvSpPr/>
      </dsp:nvSpPr>
      <dsp:spPr>
        <a:xfrm>
          <a:off x="0" y="2973247"/>
          <a:ext cx="10515600" cy="130725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245F3B-7D23-48CB-87BC-FB4A0575E2E0}">
      <dsp:nvSpPr>
        <dsp:cNvPr id="0" name=""/>
        <dsp:cNvSpPr/>
      </dsp:nvSpPr>
      <dsp:spPr>
        <a:xfrm>
          <a:off x="268737" y="3297234"/>
          <a:ext cx="718991" cy="71899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2F9814-1045-46D6-A229-DC3692A92843}">
      <dsp:nvSpPr>
        <dsp:cNvPr id="0" name=""/>
        <dsp:cNvSpPr/>
      </dsp:nvSpPr>
      <dsp:spPr>
        <a:xfrm>
          <a:off x="939820" y="2973247"/>
          <a:ext cx="9005717" cy="1307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351" tIns="138351" rIns="138351" bIns="138351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"Leaders need to develop a model that would include a shared vision, entire school community involvement, specific training for staff and time for the training, a full time technology director and time for the staff to communicate and share among peers for technology to be an effective tool in the classroom curriculum"(</a:t>
          </a:r>
          <a:r>
            <a:rPr lang="en-GB" sz="1800" kern="1200" dirty="0" err="1"/>
            <a:t>Rozalind</a:t>
          </a:r>
          <a:r>
            <a:rPr lang="en-GB" sz="1800" kern="1200" dirty="0"/>
            <a:t> G,2004,p.1).</a:t>
          </a:r>
          <a:endParaRPr lang="en-US" sz="1800" kern="1200" dirty="0"/>
        </a:p>
      </dsp:txBody>
      <dsp:txXfrm>
        <a:off x="939820" y="2973247"/>
        <a:ext cx="9005717" cy="130725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43A2F55-D26B-4B7A-9219-DB895C26F86E}">
      <dsp:nvSpPr>
        <dsp:cNvPr id="0" name=""/>
        <dsp:cNvSpPr/>
      </dsp:nvSpPr>
      <dsp:spPr>
        <a:xfrm>
          <a:off x="0" y="81736"/>
          <a:ext cx="6117335" cy="1062871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Consent of the student  are taken into consideration , whether YES OR NO . </a:t>
          </a:r>
          <a:endParaRPr lang="en-US" sz="1900" kern="1200" dirty="0"/>
        </a:p>
      </dsp:txBody>
      <dsp:txXfrm>
        <a:off x="51885" y="133621"/>
        <a:ext cx="6013565" cy="959101"/>
      </dsp:txXfrm>
    </dsp:sp>
    <dsp:sp modelId="{E1E70F04-122D-47C9-8D36-78BB3BD4AE9C}">
      <dsp:nvSpPr>
        <dsp:cNvPr id="0" name=""/>
        <dsp:cNvSpPr/>
      </dsp:nvSpPr>
      <dsp:spPr>
        <a:xfrm>
          <a:off x="0" y="1199328"/>
          <a:ext cx="6117335" cy="1062871"/>
        </a:xfrm>
        <a:prstGeom prst="roundRect">
          <a:avLst/>
        </a:prstGeom>
        <a:solidFill>
          <a:schemeClr val="accent2">
            <a:hueOff val="-363841"/>
            <a:satOff val="-20982"/>
            <a:lumOff val="215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Anonymisation of data collected from student from uwtsd.</a:t>
          </a:r>
          <a:endParaRPr lang="en-US" sz="1900" kern="1200"/>
        </a:p>
      </dsp:txBody>
      <dsp:txXfrm>
        <a:off x="51885" y="1251213"/>
        <a:ext cx="6013565" cy="959101"/>
      </dsp:txXfrm>
    </dsp:sp>
    <dsp:sp modelId="{2DB057C4-83F8-472B-9F60-6FFE9829B683}">
      <dsp:nvSpPr>
        <dsp:cNvPr id="0" name=""/>
        <dsp:cNvSpPr/>
      </dsp:nvSpPr>
      <dsp:spPr>
        <a:xfrm>
          <a:off x="0" y="2316920"/>
          <a:ext cx="6117335" cy="1062871"/>
        </a:xfrm>
        <a:prstGeom prst="roundRect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Data should not be leaked or give out of the organisation .</a:t>
          </a:r>
          <a:endParaRPr lang="en-US" sz="1900" kern="1200"/>
        </a:p>
      </dsp:txBody>
      <dsp:txXfrm>
        <a:off x="51885" y="2368805"/>
        <a:ext cx="6013565" cy="959101"/>
      </dsp:txXfrm>
    </dsp:sp>
    <dsp:sp modelId="{B292A890-0040-4A9B-A8BF-36F4BFA86A3A}">
      <dsp:nvSpPr>
        <dsp:cNvPr id="0" name=""/>
        <dsp:cNvSpPr/>
      </dsp:nvSpPr>
      <dsp:spPr>
        <a:xfrm>
          <a:off x="0" y="3434511"/>
          <a:ext cx="6117335" cy="1062871"/>
        </a:xfrm>
        <a:prstGeom prst="roundRect">
          <a:avLst/>
        </a:prstGeom>
        <a:solidFill>
          <a:schemeClr val="accent2">
            <a:hueOff val="-1091522"/>
            <a:satOff val="-62946"/>
            <a:lumOff val="64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Underage student should not be interview but only university student who are 18 and above years olds should be interviewed.` </a:t>
          </a:r>
          <a:endParaRPr lang="en-US" sz="1900" kern="1200" dirty="0"/>
        </a:p>
      </dsp:txBody>
      <dsp:txXfrm>
        <a:off x="51885" y="3486396"/>
        <a:ext cx="6013565" cy="959101"/>
      </dsp:txXfrm>
    </dsp:sp>
    <dsp:sp modelId="{797F9CA5-AA5B-49AB-B2F5-AEA26ECF3485}">
      <dsp:nvSpPr>
        <dsp:cNvPr id="0" name=""/>
        <dsp:cNvSpPr/>
      </dsp:nvSpPr>
      <dsp:spPr>
        <a:xfrm>
          <a:off x="0" y="4552103"/>
          <a:ext cx="6117335" cy="1062871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Confidentiality of data like address details of identity should be private and keep between the organisation and student group members.</a:t>
          </a:r>
          <a:endParaRPr lang="en-US" sz="1900" kern="1200"/>
        </a:p>
      </dsp:txBody>
      <dsp:txXfrm>
        <a:off x="51885" y="4603988"/>
        <a:ext cx="6013565" cy="95910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70F99F-5C5B-4600-9414-21C177AA853C}">
      <dsp:nvSpPr>
        <dsp:cNvPr id="0" name=""/>
        <dsp:cNvSpPr/>
      </dsp:nvSpPr>
      <dsp:spPr>
        <a:xfrm>
          <a:off x="0" y="16955"/>
          <a:ext cx="6117335" cy="56628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550" tIns="209550" rIns="209550" bIns="209550" numCol="1" spcCol="1270" anchor="ctr" anchorCtr="0">
          <a:noAutofit/>
        </a:bodyPr>
        <a:lstStyle/>
        <a:p>
          <a:pPr marL="0" lvl="0" indent="0" algn="l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500" kern="1200" dirty="0"/>
            <a:t>“Our hypothesis is : staff and students are confident using technology to collaborate”</a:t>
          </a:r>
        </a:p>
      </dsp:txBody>
      <dsp:txXfrm>
        <a:off x="276435" y="293390"/>
        <a:ext cx="5564465" cy="510993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7BDB8A-28E7-4271-A0DB-C6381EB57B6F}">
      <dsp:nvSpPr>
        <dsp:cNvPr id="0" name=""/>
        <dsp:cNvSpPr/>
      </dsp:nvSpPr>
      <dsp:spPr>
        <a:xfrm>
          <a:off x="0" y="5169"/>
          <a:ext cx="6117335" cy="153434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45AEDE1-5E5F-403A-9191-732E0A49EFDB}">
      <dsp:nvSpPr>
        <dsp:cNvPr id="0" name=""/>
        <dsp:cNvSpPr/>
      </dsp:nvSpPr>
      <dsp:spPr>
        <a:xfrm>
          <a:off x="464139" y="350397"/>
          <a:ext cx="844715" cy="84389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99BB4D-3D0B-4DAC-A069-18B5C6290898}">
      <dsp:nvSpPr>
        <dsp:cNvPr id="0" name=""/>
        <dsp:cNvSpPr/>
      </dsp:nvSpPr>
      <dsp:spPr>
        <a:xfrm>
          <a:off x="1772995" y="5169"/>
          <a:ext cx="4218817" cy="16317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2693" tIns="172693" rIns="172693" bIns="172693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hlinkClick xmlns:r="http://schemas.openxmlformats.org/officeDocument/2006/relationships" r:id="rId3"/>
            </a:rPr>
            <a:t>https://ajet.org.au/index.php/AJET/article/view/1820</a:t>
          </a:r>
          <a:endParaRPr lang="en-GB" sz="1400" kern="1200" dirty="0"/>
        </a:p>
      </dsp:txBody>
      <dsp:txXfrm>
        <a:off x="1772995" y="5169"/>
        <a:ext cx="4218817" cy="1631741"/>
      </dsp:txXfrm>
    </dsp:sp>
    <dsp:sp modelId="{F0145FC2-56C1-4DDF-B724-4B50960EEA13}">
      <dsp:nvSpPr>
        <dsp:cNvPr id="0" name=""/>
        <dsp:cNvSpPr/>
      </dsp:nvSpPr>
      <dsp:spPr>
        <a:xfrm>
          <a:off x="0" y="2032485"/>
          <a:ext cx="6117335" cy="153434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14BF4B-DB33-420F-AFF4-70EADA74AA22}">
      <dsp:nvSpPr>
        <dsp:cNvPr id="0" name=""/>
        <dsp:cNvSpPr/>
      </dsp:nvSpPr>
      <dsp:spPr>
        <a:xfrm>
          <a:off x="464139" y="2377713"/>
          <a:ext cx="844715" cy="843890"/>
        </a:xfrm>
        <a:prstGeom prst="rect">
          <a:avLst/>
        </a:prstGeom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F51FE4-AED4-42BC-8AB1-A62ECCABB01D}">
      <dsp:nvSpPr>
        <dsp:cNvPr id="0" name=""/>
        <dsp:cNvSpPr/>
      </dsp:nvSpPr>
      <dsp:spPr>
        <a:xfrm>
          <a:off x="1772995" y="2032485"/>
          <a:ext cx="4218817" cy="16317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2693" tIns="172693" rIns="172693" bIns="172693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u="sng" kern="1200" dirty="0">
              <a:hlinkClick xmlns:r="http://schemas.openxmlformats.org/officeDocument/2006/relationships" r:id="rId6"/>
            </a:rPr>
            <a:t>https://forms.office.com/Pages/ShareFormPage.aspx?id=-REPTm4EBUWcuNshUjEeIbHNLfBKHI9OtaGuq3-Swm9UMTNaMTlWVlhBUFFOT0hUVzhVWFdRWktMVy4u&amp;sharetoken=ztxAy9LXU5PSxp1nylW0</a:t>
          </a:r>
          <a:r>
            <a:rPr lang="en-GB" sz="1400" u="sng" kern="1200" dirty="0"/>
            <a:t>.</a:t>
          </a:r>
          <a:endParaRPr lang="en-US" sz="1400" kern="1200" dirty="0"/>
        </a:p>
      </dsp:txBody>
      <dsp:txXfrm>
        <a:off x="1772995" y="2032485"/>
        <a:ext cx="4218817" cy="1631741"/>
      </dsp:txXfrm>
    </dsp:sp>
    <dsp:sp modelId="{4FB9A058-05EA-4459-8265-8FB2B8E03C36}">
      <dsp:nvSpPr>
        <dsp:cNvPr id="0" name=""/>
        <dsp:cNvSpPr/>
      </dsp:nvSpPr>
      <dsp:spPr>
        <a:xfrm>
          <a:off x="0" y="4059800"/>
          <a:ext cx="6117335" cy="1534346"/>
        </a:xfrm>
        <a:prstGeom prst="roundRect">
          <a:avLst>
            <a:gd name="adj" fmla="val 10000"/>
          </a:avLst>
        </a:prstGeom>
        <a:solidFill>
          <a:srgbClr val="92D05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EDAE74-0F7C-44F9-90DA-6FF9C1E21DF6}">
      <dsp:nvSpPr>
        <dsp:cNvPr id="0" name=""/>
        <dsp:cNvSpPr/>
      </dsp:nvSpPr>
      <dsp:spPr>
        <a:xfrm>
          <a:off x="464139" y="4405028"/>
          <a:ext cx="844715" cy="843890"/>
        </a:xfrm>
        <a:prstGeom prst="rect">
          <a:avLst/>
        </a:prstGeom>
        <a:blipFill>
          <a:blip xmlns:r="http://schemas.openxmlformats.org/officeDocument/2006/relationships"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31000" r="-31000"/>
          </a:stretch>
        </a:blip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B1BB32-0505-47BC-AA5F-A4CAEAE0526A}">
      <dsp:nvSpPr>
        <dsp:cNvPr id="0" name=""/>
        <dsp:cNvSpPr/>
      </dsp:nvSpPr>
      <dsp:spPr>
        <a:xfrm>
          <a:off x="1772995" y="4059800"/>
          <a:ext cx="4218817" cy="16317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2693" tIns="172693" rIns="172693" bIns="172693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u="sng" kern="1200" dirty="0">
              <a:hlinkClick xmlns:r="http://schemas.openxmlformats.org/officeDocument/2006/relationships" r:id="rId8"/>
            </a:rPr>
            <a:t>https://www.sciencedirect.com/science/article/abs/pii/S0360131503000678</a:t>
          </a:r>
        </a:p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u="sng" kern="1200" dirty="0">
              <a:hlinkClick xmlns:r="http://schemas.openxmlformats.org/officeDocument/2006/relationships" r:id="rId8"/>
            </a:rPr>
            <a:t>Jones, S.(2008</a:t>
          </a:r>
          <a:r>
            <a:rPr lang="en-US" sz="1400" i="1" u="sng" kern="1200" dirty="0">
              <a:hlinkClick xmlns:r="http://schemas.openxmlformats.org/officeDocument/2006/relationships" r:id="rId8"/>
            </a:rPr>
            <a:t>). Internet goes to college: How students are living in the future with today's technology</a:t>
          </a:r>
          <a:r>
            <a:rPr lang="en-US" sz="1400" u="sng" kern="1200" dirty="0">
              <a:hlinkClick xmlns:r="http://schemas.openxmlformats.org/officeDocument/2006/relationships" r:id="rId8"/>
            </a:rPr>
            <a:t>. Diane Publishing.</a:t>
          </a:r>
          <a:endParaRPr lang="en-GB" sz="1400" u="sng" kern="1200" dirty="0">
            <a:latin typeface="Calibri Light" panose="020F0302020204030204"/>
            <a:hlinkClick xmlns:r="http://schemas.openxmlformats.org/officeDocument/2006/relationships" r:id="rId8"/>
          </a:endParaRPr>
        </a:p>
      </dsp:txBody>
      <dsp:txXfrm>
        <a:off x="1772995" y="4059800"/>
        <a:ext cx="4218817" cy="163174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6E35580-8BC1-4F2D-9A49-2CDB7C616409}" type="datetimeFigureOut">
              <a:rPr lang="en-US" smtClean="0"/>
              <a:t>2/26/2022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C193955-E44C-46AD-9783-DDF235C7D38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55092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0383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82684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72474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35819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2/26/2022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90963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2/26/2022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33938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2/26/2022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62131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80079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75384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1523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66425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2/26/2022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10208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6" r:id="rId1"/>
    <p:sldLayoutId id="2147483807" r:id="rId2"/>
    <p:sldLayoutId id="2147483808" r:id="rId3"/>
    <p:sldLayoutId id="2147483809" r:id="rId4"/>
    <p:sldLayoutId id="2147483810" r:id="rId5"/>
    <p:sldLayoutId id="2147483811" r:id="rId6"/>
    <p:sldLayoutId id="2147483812" r:id="rId7"/>
    <p:sldLayoutId id="2147483813" r:id="rId8"/>
    <p:sldLayoutId id="2147483814" r:id="rId9"/>
    <p:sldLayoutId id="2147483815" r:id="rId10"/>
    <p:sldLayoutId id="214748381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3" Type="http://schemas.openxmlformats.org/officeDocument/2006/relationships/diagramLayout" Target="../diagrams/layout2.xml"/><Relationship Id="rId7" Type="http://schemas.openxmlformats.org/officeDocument/2006/relationships/image" Target="../media/image6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!!Rectangle">
            <a:extLst>
              <a:ext uri="{FF2B5EF4-FFF2-40B4-BE49-F238E27FC236}">
                <a16:creationId xmlns:a16="http://schemas.microsoft.com/office/drawing/2014/main" id="{362810D9-2C5A-477D-949C-C191895477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8467"/>
            <a:ext cx="12191999" cy="6866467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4" name="Picture 3">
            <a:extLst>
              <a:ext uri="{FF2B5EF4-FFF2-40B4-BE49-F238E27FC236}">
                <a16:creationId xmlns:a16="http://schemas.microsoft.com/office/drawing/2014/main" id="{93ADD52A-201C-499F-97ED-84E3D5F557B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5000"/>
          </a:blip>
          <a:srcRect t="392" b="14381"/>
          <a:stretch/>
        </p:blipFill>
        <p:spPr>
          <a:xfrm>
            <a:off x="20" y="-9107"/>
            <a:ext cx="1219198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6834" y="591344"/>
            <a:ext cx="3200400" cy="5585619"/>
          </a:xfrm>
        </p:spPr>
        <p:txBody>
          <a:bodyPr vert="horz" lIns="91440" tIns="45720" rIns="91440" bIns="45720" rtlCol="0" anchor="ctr" anchorCtr="0">
            <a:normAutofit/>
          </a:bodyPr>
          <a:lstStyle/>
          <a:p>
            <a:pPr algn="l"/>
            <a:r>
              <a:rPr lang="en-US" sz="3100" dirty="0">
                <a:solidFill>
                  <a:srgbClr val="FFFFFF"/>
                </a:solidFill>
              </a:rPr>
              <a:t>DIGITAL SKILLS AND RESEARCH METHOD BMSW4003</a:t>
            </a:r>
            <a:br>
              <a:rPr lang="en-US" sz="3100" dirty="0">
                <a:solidFill>
                  <a:srgbClr val="FFFFFF"/>
                </a:solidFill>
              </a:rPr>
            </a:br>
            <a:br>
              <a:rPr lang="en-US" sz="3100" dirty="0">
                <a:solidFill>
                  <a:srgbClr val="FFFFFF"/>
                </a:solidFill>
              </a:rPr>
            </a:br>
            <a:br>
              <a:rPr lang="en-US" sz="3100" dirty="0">
                <a:solidFill>
                  <a:srgbClr val="FFFFFF"/>
                </a:solidFill>
              </a:rPr>
            </a:br>
            <a:r>
              <a:rPr lang="en-US" sz="3100" dirty="0">
                <a:solidFill>
                  <a:srgbClr val="FFFFFF"/>
                </a:solidFill>
              </a:rPr>
              <a:t>PRESENTATION TITLE:   HOW DO WE USE TECHNOLOGY TO COLLABORATE AT UWTSD?</a:t>
            </a:r>
            <a:endParaRPr lang="en-US" sz="3100" u="sng" dirty="0">
              <a:solidFill>
                <a:srgbClr val="FFFFFF"/>
              </a:solidFill>
            </a:endParaRPr>
          </a:p>
        </p:txBody>
      </p:sp>
      <p:sp>
        <p:nvSpPr>
          <p:cNvPr id="117" name="Arc 50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 anchorCtr="0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u="sng" dirty="0">
                <a:solidFill>
                  <a:srgbClr val="FFFFFF"/>
                </a:solidFill>
              </a:rPr>
              <a:t>STUDENT'S FULL NAME &amp; STUDENT ID NUMBER 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u="sng" dirty="0">
                <a:solidFill>
                  <a:srgbClr val="FFFFFF"/>
                </a:solidFill>
              </a:rPr>
              <a:t>              FULL NAME: KELVIN GARY ARKAAH 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u="sng" dirty="0">
                <a:solidFill>
                  <a:srgbClr val="FFFFFF"/>
                </a:solidFill>
              </a:rPr>
              <a:t>   STUDENT ID NUMBER: 2118811</a:t>
            </a:r>
            <a:br>
              <a:rPr lang="en-US" u="sng" dirty="0">
                <a:solidFill>
                  <a:srgbClr val="FFFFFF"/>
                </a:solidFill>
              </a:rPr>
            </a:br>
            <a:endParaRPr lang="en-US" u="sng" dirty="0">
              <a:solidFill>
                <a:srgbClr val="FFFFFF"/>
              </a:solidFill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u="sng" dirty="0">
                <a:solidFill>
                  <a:srgbClr val="FFFFFF"/>
                </a:solidFill>
              </a:rPr>
              <a:t>FULL NAME; HARRIS MUGENZI</a:t>
            </a:r>
            <a:endParaRPr lang="en-US" dirty="0">
              <a:solidFill>
                <a:srgbClr val="FFFFFF"/>
              </a:solidFill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u="sng" dirty="0">
                <a:solidFill>
                  <a:srgbClr val="FFFFFF"/>
                </a:solidFill>
              </a:rPr>
              <a:t>STUDENT ID NUMBER: 2118945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u="sng" dirty="0">
              <a:solidFill>
                <a:srgbClr val="FFFFFF"/>
              </a:solidFill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u="sng" dirty="0">
                <a:solidFill>
                  <a:srgbClr val="FFFFFF"/>
                </a:solidFill>
              </a:rPr>
              <a:t>   FULL NAME ;</a:t>
            </a:r>
            <a:r>
              <a:rPr lang="en-US" dirty="0">
                <a:solidFill>
                  <a:srgbClr val="FFFFFF"/>
                </a:solidFill>
              </a:rPr>
              <a:t>BORIMIR PETKOV</a:t>
            </a:r>
            <a:endParaRPr lang="en-US" u="sng" dirty="0">
              <a:solidFill>
                <a:srgbClr val="FFFFFF"/>
              </a:solidFill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u="sng" dirty="0">
                <a:solidFill>
                  <a:srgbClr val="FFFFFF"/>
                </a:solidFill>
              </a:rPr>
              <a:t>   STUDENT ID NUMBER : 2118523</a:t>
            </a:r>
          </a:p>
          <a:p>
            <a:pPr marL="228600" indent="-228600" algn="l">
              <a:buFont typeface="Arial" panose="020B0604020202020204" pitchFamily="34" charset="0"/>
              <a:buChar char="•"/>
            </a:pPr>
            <a:endParaRPr lang="en-US" u="sng" dirty="0">
              <a:solidFill>
                <a:srgbClr val="FFFFFF"/>
              </a:solidFill>
            </a:endParaRPr>
          </a:p>
          <a:p>
            <a:pPr marL="228600" indent="-228600" algn="l">
              <a:buFont typeface="Arial" panose="020B0604020202020204" pitchFamily="34" charset="0"/>
              <a:buChar char="•"/>
            </a:pPr>
            <a:r>
              <a:rPr lang="en-US" u="sng" dirty="0">
                <a:solidFill>
                  <a:srgbClr val="FFFFFF"/>
                </a:solidFill>
              </a:rPr>
              <a:t>LECTURER’S  NAME:  DOCTOR NGOZI IBEJI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u="sng" dirty="0">
              <a:solidFill>
                <a:srgbClr val="FFFFFF"/>
              </a:solidFill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u="sng" dirty="0">
              <a:solidFill>
                <a:srgbClr val="FFFFFF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131E7A9-211F-466E-B2CB-E95DFEE551EB}"/>
              </a:ext>
            </a:extLst>
          </p:cNvPr>
          <p:cNvSpPr txBox="1"/>
          <p:nvPr/>
        </p:nvSpPr>
        <p:spPr>
          <a:xfrm>
            <a:off x="11890314" y="648866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8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1AE8C8-804A-45A5-AB78-AA59847B93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rmAutofit/>
          </a:bodyPr>
          <a:lstStyle/>
          <a:p>
            <a:r>
              <a:rPr lang="en-GB" sz="2400" dirty="0">
                <a:latin typeface="Arial"/>
                <a:cs typeface="Calibri Light"/>
              </a:rPr>
              <a:t>RESEARCH QUESTION: ARE STAFF AND STUDENT CONFIDENT IN USING TECHNOLOGY TO COLLABRATE ONLINE </a:t>
            </a:r>
          </a:p>
        </p:txBody>
      </p:sp>
      <p:sp>
        <p:nvSpPr>
          <p:cNvPr id="16" name="Rectangle 10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7" name="Rectangle 12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13B4ADC6-858B-4CA3-803A-A8E65983FCD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7572723"/>
              </p:ext>
            </p:extLst>
          </p:nvPr>
        </p:nvGraphicFramePr>
        <p:xfrm>
          <a:off x="838200" y="1926266"/>
          <a:ext cx="105156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72253AB5-B7FC-4979-9C18-CFABA3B2C2F6}"/>
              </a:ext>
            </a:extLst>
          </p:cNvPr>
          <p:cNvSpPr txBox="1"/>
          <p:nvPr/>
        </p:nvSpPr>
        <p:spPr>
          <a:xfrm>
            <a:off x="5638800" y="2974109"/>
            <a:ext cx="914400" cy="9144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440D366-CE21-4A1F-B494-C73BFFB9839F}"/>
              </a:ext>
            </a:extLst>
          </p:cNvPr>
          <p:cNvSpPr txBox="1"/>
          <p:nvPr/>
        </p:nvSpPr>
        <p:spPr>
          <a:xfrm>
            <a:off x="11890314" y="648866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33172363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8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4B7C33-8ED5-4C73-A564-65AB22464A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rmAutofit/>
          </a:bodyPr>
          <a:lstStyle/>
          <a:p>
            <a:r>
              <a:rPr lang="en-GB" u="sng">
                <a:latin typeface="Arial"/>
                <a:cs typeface="Calibri Light"/>
              </a:rPr>
              <a:t>RATIONALE</a:t>
            </a:r>
            <a:r>
              <a:rPr lang="en-GB" u="sng" dirty="0">
                <a:cs typeface="Calibri Light"/>
              </a:rPr>
              <a:t> </a:t>
            </a:r>
          </a:p>
        </p:txBody>
      </p:sp>
      <p:sp>
        <p:nvSpPr>
          <p:cNvPr id="16" name="Rectangle 10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7" name="Rectangle 12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EC6294B0-E79B-4052-BDAD-4F91B0638CE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4766139"/>
              </p:ext>
            </p:extLst>
          </p:nvPr>
        </p:nvGraphicFramePr>
        <p:xfrm>
          <a:off x="838200" y="1926266"/>
          <a:ext cx="105156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16C5D23B-352A-4674-B8D7-053B7AB494CE}"/>
              </a:ext>
            </a:extLst>
          </p:cNvPr>
          <p:cNvSpPr txBox="1"/>
          <p:nvPr/>
        </p:nvSpPr>
        <p:spPr>
          <a:xfrm>
            <a:off x="454325" y="253042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cs typeface="Calibri"/>
              </a:rPr>
              <a:t>KELVIN GARY </a:t>
            </a:r>
          </a:p>
        </p:txBody>
      </p:sp>
      <p:pic>
        <p:nvPicPr>
          <p:cNvPr id="4" name="Graphic 3" descr="Ui Ux with solid fill">
            <a:extLst>
              <a:ext uri="{FF2B5EF4-FFF2-40B4-BE49-F238E27FC236}">
                <a16:creationId xmlns:a16="http://schemas.microsoft.com/office/drawing/2014/main" id="{6784B2E5-B8E3-4210-A000-6792430DA06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11525" y="3574256"/>
            <a:ext cx="914400" cy="9144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1CD69D8-0656-4B65-A04E-6B17F1A73991}"/>
              </a:ext>
            </a:extLst>
          </p:cNvPr>
          <p:cNvSpPr txBox="1"/>
          <p:nvPr/>
        </p:nvSpPr>
        <p:spPr>
          <a:xfrm>
            <a:off x="1939636" y="3574256"/>
            <a:ext cx="934083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Jones(2008,p.1) states that “Use of Internet is a part of college students daily routine, because they have grown up with computers”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2C23104-4CE3-480E-8F40-BB6C2CA38264}"/>
              </a:ext>
            </a:extLst>
          </p:cNvPr>
          <p:cNvSpPr txBox="1"/>
          <p:nvPr/>
        </p:nvSpPr>
        <p:spPr>
          <a:xfrm>
            <a:off x="11890314" y="648866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val="40628953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4" descr="Hand holding a pen shading number on a sheet">
            <a:extLst>
              <a:ext uri="{FF2B5EF4-FFF2-40B4-BE49-F238E27FC236}">
                <a16:creationId xmlns:a16="http://schemas.microsoft.com/office/drawing/2014/main" id="{F09AEAF6-88D4-488F-B51E-47F9BF4447C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498" r="9091" b="20893"/>
          <a:stretch/>
        </p:blipFill>
        <p:spPr>
          <a:xfrm>
            <a:off x="3507" y="178720"/>
            <a:ext cx="12191980" cy="6857990"/>
          </a:xfrm>
          <a:prstGeom prst="rect">
            <a:avLst/>
          </a:prstGeom>
        </p:spPr>
      </p:pic>
      <p:sp>
        <p:nvSpPr>
          <p:cNvPr id="36" name="Rectangle 21">
            <a:extLst>
              <a:ext uri="{FF2B5EF4-FFF2-40B4-BE49-F238E27FC236}">
                <a16:creationId xmlns:a16="http://schemas.microsoft.com/office/drawing/2014/main" id="{86C7B4A1-154A-4DF0-AC46-F88D75A2E0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4" y="321176"/>
            <a:ext cx="7197772" cy="5896743"/>
          </a:xfrm>
          <a:prstGeom prst="rect">
            <a:avLst/>
          </a:prstGeom>
          <a:solidFill>
            <a:schemeClr val="bg1">
              <a:alpha val="90000"/>
            </a:schemeClr>
          </a:solidFill>
          <a:ln w="127000" cap="sq" cmpd="thinThick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D7CC1E-D1C4-4325-B290-C9940D7775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804" y="640263"/>
            <a:ext cx="6619811" cy="1344975"/>
          </a:xfrm>
        </p:spPr>
        <p:txBody>
          <a:bodyPr>
            <a:normAutofit/>
          </a:bodyPr>
          <a:lstStyle/>
          <a:p>
            <a:r>
              <a:rPr lang="en-GB" sz="4000" u="sng">
                <a:latin typeface="Arial"/>
                <a:cs typeface="Calibri Light"/>
              </a:rPr>
              <a:t>PROPOSED METHOD </a:t>
            </a:r>
            <a:endParaRPr lang="en-GB" sz="4000" u="sng">
              <a:latin typeface="Arial"/>
              <a:cs typeface="Arial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D7F9C8A-FBD0-49A4-B132-3679306D57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4109" y="2121763"/>
            <a:ext cx="6620505" cy="377301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200" dirty="0"/>
              <a:t>                            Using MS Forms to create questionnaire</a:t>
            </a:r>
          </a:p>
          <a:p>
            <a:pPr marL="0" indent="0">
              <a:buNone/>
            </a:pPr>
            <a:endParaRPr lang="en-US" sz="2200" dirty="0"/>
          </a:p>
          <a:p>
            <a:r>
              <a:rPr lang="en-US" sz="2200" dirty="0"/>
              <a:t>Closed questions. (yes or no answers) </a:t>
            </a:r>
          </a:p>
          <a:p>
            <a:r>
              <a:rPr lang="en-US" sz="2200" dirty="0"/>
              <a:t>Rank Order questions – arrange words in rank order.</a:t>
            </a:r>
          </a:p>
          <a:p>
            <a:r>
              <a:rPr lang="en-US" sz="2200" dirty="0"/>
              <a:t>Likert Scale questions.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C7CB0AA-0394-48B7-B7F9-ACB4575570A7}"/>
              </a:ext>
            </a:extLst>
          </p:cNvPr>
          <p:cNvSpPr txBox="1"/>
          <p:nvPr/>
        </p:nvSpPr>
        <p:spPr>
          <a:xfrm>
            <a:off x="594108" y="5294407"/>
            <a:ext cx="5501891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solidFill>
                  <a:srgbClr val="FF0000"/>
                </a:solidFill>
              </a:rPr>
              <a:t>https://forms.office.com/Pages/ResponsePage.aspx?id=-REPTm4EBUWcuNshUjEeIXx8aa4hSrFLjqD6Dsj1HiJURFlFVlUyUEtNRDE4UjZDOThZSTBRNjZMVy4u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4213AFA-C47D-4E8B-B54D-FF85D43CD1A6}"/>
              </a:ext>
            </a:extLst>
          </p:cNvPr>
          <p:cNvSpPr txBox="1"/>
          <p:nvPr/>
        </p:nvSpPr>
        <p:spPr>
          <a:xfrm>
            <a:off x="12007249" y="648865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B745896-12C4-4DAF-9675-5E2D5EE20F06}"/>
              </a:ext>
            </a:extLst>
          </p:cNvPr>
          <p:cNvSpPr txBox="1"/>
          <p:nvPr/>
        </p:nvSpPr>
        <p:spPr>
          <a:xfrm>
            <a:off x="11797928" y="648866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4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4603956-341D-4E6D-B90A-CE47DBB8B51C}"/>
              </a:ext>
            </a:extLst>
          </p:cNvPr>
          <p:cNvCxnSpPr/>
          <p:nvPr/>
        </p:nvCxnSpPr>
        <p:spPr>
          <a:xfrm>
            <a:off x="5638800" y="2971800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Arrow: Down 2">
            <a:extLst>
              <a:ext uri="{FF2B5EF4-FFF2-40B4-BE49-F238E27FC236}">
                <a16:creationId xmlns:a16="http://schemas.microsoft.com/office/drawing/2014/main" id="{8DECF60A-2214-45DF-BEB2-715CAE22883B}"/>
              </a:ext>
            </a:extLst>
          </p:cNvPr>
          <p:cNvSpPr/>
          <p:nvPr/>
        </p:nvSpPr>
        <p:spPr>
          <a:xfrm>
            <a:off x="3038764" y="5061527"/>
            <a:ext cx="175491" cy="23269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DB4C15C-16D5-4A85-895A-3ACEFEA641A5}"/>
              </a:ext>
            </a:extLst>
          </p:cNvPr>
          <p:cNvSpPr txBox="1"/>
          <p:nvPr/>
        </p:nvSpPr>
        <p:spPr>
          <a:xfrm>
            <a:off x="2265217" y="4654326"/>
            <a:ext cx="19280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00B050"/>
                </a:solidFill>
              </a:rPr>
              <a:t>Questionnaire link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EE3EC16-EBAF-4CF0-8B18-1114B76B58C3}"/>
              </a:ext>
            </a:extLst>
          </p:cNvPr>
          <p:cNvSpPr txBox="1"/>
          <p:nvPr/>
        </p:nvSpPr>
        <p:spPr>
          <a:xfrm>
            <a:off x="1343072" y="6575339"/>
            <a:ext cx="18442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HARRIS MUGENZI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DCE1154-0AF2-42B8-9CC1-774963495A83}"/>
              </a:ext>
            </a:extLst>
          </p:cNvPr>
          <p:cNvSpPr txBox="1"/>
          <p:nvPr/>
        </p:nvSpPr>
        <p:spPr>
          <a:xfrm>
            <a:off x="6353243" y="5306251"/>
            <a:ext cx="565400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FF0000"/>
                </a:solidFill>
              </a:rPr>
              <a:t>https://forms.office.com/Pages/AnalysisPage.aspx?id=-REPTm4EBUWcuNshUjEeIXx8aa4hSrFLjqD6Dsj1HiJURFlFVlUyUEtNRDE4UjZDOThZSTBRNjZMVy4u&amp;AnalyzerToken=V8JHSaKRUoXStg7U7w5wTsvNTFTdbzdX</a:t>
            </a:r>
          </a:p>
        </p:txBody>
      </p:sp>
      <p:sp>
        <p:nvSpPr>
          <p:cNvPr id="12" name="Arrow: Down 11">
            <a:extLst>
              <a:ext uri="{FF2B5EF4-FFF2-40B4-BE49-F238E27FC236}">
                <a16:creationId xmlns:a16="http://schemas.microsoft.com/office/drawing/2014/main" id="{5231296E-3EB0-4CAA-9A62-86E12AB3CD20}"/>
              </a:ext>
            </a:extLst>
          </p:cNvPr>
          <p:cNvSpPr/>
          <p:nvPr/>
        </p:nvSpPr>
        <p:spPr>
          <a:xfrm>
            <a:off x="9147264" y="5061527"/>
            <a:ext cx="160505" cy="24472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83323D1-3DB4-4BEC-82C8-BB415444CF89}"/>
              </a:ext>
            </a:extLst>
          </p:cNvPr>
          <p:cNvSpPr txBox="1"/>
          <p:nvPr/>
        </p:nvSpPr>
        <p:spPr>
          <a:xfrm>
            <a:off x="8331201" y="4692195"/>
            <a:ext cx="2221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accent5">
                    <a:lumMod val="50000"/>
                  </a:schemeClr>
                </a:solidFill>
              </a:rPr>
              <a:t>Collected data link</a:t>
            </a:r>
          </a:p>
        </p:txBody>
      </p:sp>
    </p:spTree>
    <p:extLst>
      <p:ext uri="{BB962C8B-B14F-4D97-AF65-F5344CB8AC3E}">
        <p14:creationId xmlns:p14="http://schemas.microsoft.com/office/powerpoint/2010/main" val="24548999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55CD764-972B-4CA5-A885-53E55C63E1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4165AB3-7006-4430-BCE3-25476BE133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020887" cy="649160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66542F-BF4E-4E0D-BC33-DDA51D2CB9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1209086"/>
            <a:ext cx="3876848" cy="4064925"/>
          </a:xfrm>
        </p:spPr>
        <p:txBody>
          <a:bodyPr anchor="ctr">
            <a:normAutofit/>
          </a:bodyPr>
          <a:lstStyle/>
          <a:p>
            <a:r>
              <a:rPr lang="en-GB" sz="3500" u="sng">
                <a:latin typeface="Arial"/>
                <a:cs typeface="Calibri Light"/>
              </a:rPr>
              <a:t>ETHICAL CONDERATIONS </a:t>
            </a:r>
            <a:endParaRPr lang="en-GB" sz="3500" u="sng">
              <a:latin typeface="Arial"/>
              <a:cs typeface="Arial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1999B20-6058-4C55-882E-A1FB050B6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167" y="2569464"/>
            <a:ext cx="242107" cy="1340860"/>
            <a:chOff x="56167" y="2761488"/>
            <a:chExt cx="242107" cy="1340860"/>
          </a:xfrm>
        </p:grpSpPr>
        <p:sp>
          <p:nvSpPr>
            <p:cNvPr id="14" name="Rectangle 2">
              <a:extLst>
                <a:ext uri="{FF2B5EF4-FFF2-40B4-BE49-F238E27FC236}">
                  <a16:creationId xmlns:a16="http://schemas.microsoft.com/office/drawing/2014/main" id="{168AC90C-344A-4A64-BC4B-AEE98034B0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33124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59">
              <a:extLst>
                <a:ext uri="{FF2B5EF4-FFF2-40B4-BE49-F238E27FC236}">
                  <a16:creationId xmlns:a16="http://schemas.microsoft.com/office/drawing/2014/main" id="{47AEB9AE-7E63-42CA-A3E5-F8EF7D8CA0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33124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2">
              <a:extLst>
                <a:ext uri="{FF2B5EF4-FFF2-40B4-BE49-F238E27FC236}">
                  <a16:creationId xmlns:a16="http://schemas.microsoft.com/office/drawing/2014/main" id="{076031FA-B93F-4A7D-AE66-85ADC613EB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18913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59">
              <a:extLst>
                <a:ext uri="{FF2B5EF4-FFF2-40B4-BE49-F238E27FC236}">
                  <a16:creationId xmlns:a16="http://schemas.microsoft.com/office/drawing/2014/main" id="{0C1FC8D1-E08A-4B12-A48F-BF225E5B0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18913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2">
              <a:extLst>
                <a:ext uri="{FF2B5EF4-FFF2-40B4-BE49-F238E27FC236}">
                  <a16:creationId xmlns:a16="http://schemas.microsoft.com/office/drawing/2014/main" id="{F62D5F69-2C82-4007-8EF0-EBC9C23501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04701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59">
              <a:extLst>
                <a:ext uri="{FF2B5EF4-FFF2-40B4-BE49-F238E27FC236}">
                  <a16:creationId xmlns:a16="http://schemas.microsoft.com/office/drawing/2014/main" id="{677FAED6-5057-4B80-B1CF-196DC022B7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04701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2">
              <a:extLst>
                <a:ext uri="{FF2B5EF4-FFF2-40B4-BE49-F238E27FC236}">
                  <a16:creationId xmlns:a16="http://schemas.microsoft.com/office/drawing/2014/main" id="{CE77C39F-572F-4435-85B4-9E9A35CFE2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290490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59">
              <a:extLst>
                <a:ext uri="{FF2B5EF4-FFF2-40B4-BE49-F238E27FC236}">
                  <a16:creationId xmlns:a16="http://schemas.microsoft.com/office/drawing/2014/main" id="{B3283BD4-0BC4-41D1-B09B-CBDC4292CD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290490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">
              <a:extLst>
                <a:ext uri="{FF2B5EF4-FFF2-40B4-BE49-F238E27FC236}">
                  <a16:creationId xmlns:a16="http://schemas.microsoft.com/office/drawing/2014/main" id="{BA3E687B-951E-45B2-BEFE-4CBEB325FE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276279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59">
              <a:extLst>
                <a:ext uri="{FF2B5EF4-FFF2-40B4-BE49-F238E27FC236}">
                  <a16:creationId xmlns:a16="http://schemas.microsoft.com/office/drawing/2014/main" id="{A49870CA-6E02-4787-82A6-28C0CB6B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276279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2">
              <a:extLst>
                <a:ext uri="{FF2B5EF4-FFF2-40B4-BE49-F238E27FC236}">
                  <a16:creationId xmlns:a16="http://schemas.microsoft.com/office/drawing/2014/main" id="{5639C028-DD6E-4E69-AE6E-1CC158EDC9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404181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Rectangle 59">
              <a:extLst>
                <a:ext uri="{FF2B5EF4-FFF2-40B4-BE49-F238E27FC236}">
                  <a16:creationId xmlns:a16="http://schemas.microsoft.com/office/drawing/2014/main" id="{B1CD1FE8-3027-45AA-AD53-5B131FB03D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404181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2">
              <a:extLst>
                <a:ext uri="{FF2B5EF4-FFF2-40B4-BE49-F238E27FC236}">
                  <a16:creationId xmlns:a16="http://schemas.microsoft.com/office/drawing/2014/main" id="{1FD2B706-0BB9-4A30-9206-252E09AE03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89970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Rectangle 59">
              <a:extLst>
                <a:ext uri="{FF2B5EF4-FFF2-40B4-BE49-F238E27FC236}">
                  <a16:creationId xmlns:a16="http://schemas.microsoft.com/office/drawing/2014/main" id="{D5783E13-BA0A-4F1E-A4F0-BFC9FF1035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89970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2">
              <a:extLst>
                <a:ext uri="{FF2B5EF4-FFF2-40B4-BE49-F238E27FC236}">
                  <a16:creationId xmlns:a16="http://schemas.microsoft.com/office/drawing/2014/main" id="{D0847D6C-8036-43A9-BA3E-D1E8928882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75758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59">
              <a:extLst>
                <a:ext uri="{FF2B5EF4-FFF2-40B4-BE49-F238E27FC236}">
                  <a16:creationId xmlns:a16="http://schemas.microsoft.com/office/drawing/2014/main" id="{1D610CBF-7C35-498A-9BDD-A2954A7CAB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75758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Rectangle 2">
              <a:extLst>
                <a:ext uri="{FF2B5EF4-FFF2-40B4-BE49-F238E27FC236}">
                  <a16:creationId xmlns:a16="http://schemas.microsoft.com/office/drawing/2014/main" id="{BCB60915-0422-4144-87E9-2289DBC045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61547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Rectangle 59">
              <a:extLst>
                <a:ext uri="{FF2B5EF4-FFF2-40B4-BE49-F238E27FC236}">
                  <a16:creationId xmlns:a16="http://schemas.microsoft.com/office/drawing/2014/main" id="{9D64F486-DA93-45CE-9075-4110C67F10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61547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Rectangle 2">
              <a:extLst>
                <a:ext uri="{FF2B5EF4-FFF2-40B4-BE49-F238E27FC236}">
                  <a16:creationId xmlns:a16="http://schemas.microsoft.com/office/drawing/2014/main" id="{DA8356F6-E822-44E0-8A11-33E5A5432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47336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59">
              <a:extLst>
                <a:ext uri="{FF2B5EF4-FFF2-40B4-BE49-F238E27FC236}">
                  <a16:creationId xmlns:a16="http://schemas.microsoft.com/office/drawing/2014/main" id="{C825C106-0BD3-41C1-8520-50F54BD675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47336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E3E51905-F374-4E1A-97CF-B741584B7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01384"/>
            <a:ext cx="12192000" cy="35661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CE96C89-18D9-4504-AE1C-B9F26087ACC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48935419"/>
              </p:ext>
            </p:extLst>
          </p:nvPr>
        </p:nvGraphicFramePr>
        <p:xfrm>
          <a:off x="5614416" y="457200"/>
          <a:ext cx="6117336" cy="56967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2" name="TextBox 11">
            <a:extLst>
              <a:ext uri="{FF2B5EF4-FFF2-40B4-BE49-F238E27FC236}">
                <a16:creationId xmlns:a16="http://schemas.microsoft.com/office/drawing/2014/main" id="{14ABCCB8-EA72-4E84-BABB-A8D3A376D05D}"/>
              </a:ext>
            </a:extLst>
          </p:cNvPr>
          <p:cNvSpPr txBox="1"/>
          <p:nvPr/>
        </p:nvSpPr>
        <p:spPr>
          <a:xfrm>
            <a:off x="22328" y="5942497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cs typeface="Calibri"/>
              </a:rPr>
              <a:t>HARRIS MUGENZI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678C1A7-B9D7-41D9-9217-6237AE0638A7}"/>
              </a:ext>
            </a:extLst>
          </p:cNvPr>
          <p:cNvSpPr txBox="1"/>
          <p:nvPr/>
        </p:nvSpPr>
        <p:spPr>
          <a:xfrm>
            <a:off x="11867986" y="613205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34838791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55CD764-972B-4CA5-A885-53E55C63E1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4165AB3-7006-4430-BCE3-25476BE133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020887" cy="649160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7512F5-33AF-4174-9A46-7D9100C8C6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1209086"/>
            <a:ext cx="3876848" cy="4064925"/>
          </a:xfrm>
        </p:spPr>
        <p:txBody>
          <a:bodyPr anchor="ctr">
            <a:normAutofit/>
          </a:bodyPr>
          <a:lstStyle/>
          <a:p>
            <a:r>
              <a:rPr lang="en-GB" sz="5000" u="sng" dirty="0">
                <a:latin typeface="Arial"/>
                <a:ea typeface="+mj-lt"/>
                <a:cs typeface="+mj-lt"/>
              </a:rPr>
              <a:t>Research timeline</a:t>
            </a:r>
            <a:endParaRPr lang="en-US" sz="5000" u="sng" dirty="0">
              <a:latin typeface="Arial"/>
              <a:cs typeface="Arial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1999B20-6058-4C55-882E-A1FB050B6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167" y="2569464"/>
            <a:ext cx="242107" cy="1340860"/>
            <a:chOff x="56167" y="2761488"/>
            <a:chExt cx="242107" cy="1340860"/>
          </a:xfrm>
        </p:grpSpPr>
        <p:sp>
          <p:nvSpPr>
            <p:cNvPr id="14" name="Rectangle 2">
              <a:extLst>
                <a:ext uri="{FF2B5EF4-FFF2-40B4-BE49-F238E27FC236}">
                  <a16:creationId xmlns:a16="http://schemas.microsoft.com/office/drawing/2014/main" id="{168AC90C-344A-4A64-BC4B-AEE98034B0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33124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59">
              <a:extLst>
                <a:ext uri="{FF2B5EF4-FFF2-40B4-BE49-F238E27FC236}">
                  <a16:creationId xmlns:a16="http://schemas.microsoft.com/office/drawing/2014/main" id="{47AEB9AE-7E63-42CA-A3E5-F8EF7D8CA0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33124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2">
              <a:extLst>
                <a:ext uri="{FF2B5EF4-FFF2-40B4-BE49-F238E27FC236}">
                  <a16:creationId xmlns:a16="http://schemas.microsoft.com/office/drawing/2014/main" id="{076031FA-B93F-4A7D-AE66-85ADC613EB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18913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59">
              <a:extLst>
                <a:ext uri="{FF2B5EF4-FFF2-40B4-BE49-F238E27FC236}">
                  <a16:creationId xmlns:a16="http://schemas.microsoft.com/office/drawing/2014/main" id="{0C1FC8D1-E08A-4B12-A48F-BF225E5B0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18913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2">
              <a:extLst>
                <a:ext uri="{FF2B5EF4-FFF2-40B4-BE49-F238E27FC236}">
                  <a16:creationId xmlns:a16="http://schemas.microsoft.com/office/drawing/2014/main" id="{F62D5F69-2C82-4007-8EF0-EBC9C23501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04701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59">
              <a:extLst>
                <a:ext uri="{FF2B5EF4-FFF2-40B4-BE49-F238E27FC236}">
                  <a16:creationId xmlns:a16="http://schemas.microsoft.com/office/drawing/2014/main" id="{677FAED6-5057-4B80-B1CF-196DC022B7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04701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2">
              <a:extLst>
                <a:ext uri="{FF2B5EF4-FFF2-40B4-BE49-F238E27FC236}">
                  <a16:creationId xmlns:a16="http://schemas.microsoft.com/office/drawing/2014/main" id="{CE77C39F-572F-4435-85B4-9E9A35CFE2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290490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59">
              <a:extLst>
                <a:ext uri="{FF2B5EF4-FFF2-40B4-BE49-F238E27FC236}">
                  <a16:creationId xmlns:a16="http://schemas.microsoft.com/office/drawing/2014/main" id="{B3283BD4-0BC4-41D1-B09B-CBDC4292CD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290490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">
              <a:extLst>
                <a:ext uri="{FF2B5EF4-FFF2-40B4-BE49-F238E27FC236}">
                  <a16:creationId xmlns:a16="http://schemas.microsoft.com/office/drawing/2014/main" id="{BA3E687B-951E-45B2-BEFE-4CBEB325FE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276279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59">
              <a:extLst>
                <a:ext uri="{FF2B5EF4-FFF2-40B4-BE49-F238E27FC236}">
                  <a16:creationId xmlns:a16="http://schemas.microsoft.com/office/drawing/2014/main" id="{A49870CA-6E02-4787-82A6-28C0CB6B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276279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2">
              <a:extLst>
                <a:ext uri="{FF2B5EF4-FFF2-40B4-BE49-F238E27FC236}">
                  <a16:creationId xmlns:a16="http://schemas.microsoft.com/office/drawing/2014/main" id="{5639C028-DD6E-4E69-AE6E-1CC158EDC9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404181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Rectangle 59">
              <a:extLst>
                <a:ext uri="{FF2B5EF4-FFF2-40B4-BE49-F238E27FC236}">
                  <a16:creationId xmlns:a16="http://schemas.microsoft.com/office/drawing/2014/main" id="{B1CD1FE8-3027-45AA-AD53-5B131FB03D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404181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2">
              <a:extLst>
                <a:ext uri="{FF2B5EF4-FFF2-40B4-BE49-F238E27FC236}">
                  <a16:creationId xmlns:a16="http://schemas.microsoft.com/office/drawing/2014/main" id="{1FD2B706-0BB9-4A30-9206-252E09AE03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89970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Rectangle 59">
              <a:extLst>
                <a:ext uri="{FF2B5EF4-FFF2-40B4-BE49-F238E27FC236}">
                  <a16:creationId xmlns:a16="http://schemas.microsoft.com/office/drawing/2014/main" id="{D5783E13-BA0A-4F1E-A4F0-BFC9FF1035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89970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2">
              <a:extLst>
                <a:ext uri="{FF2B5EF4-FFF2-40B4-BE49-F238E27FC236}">
                  <a16:creationId xmlns:a16="http://schemas.microsoft.com/office/drawing/2014/main" id="{D0847D6C-8036-43A9-BA3E-D1E8928882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75758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59">
              <a:extLst>
                <a:ext uri="{FF2B5EF4-FFF2-40B4-BE49-F238E27FC236}">
                  <a16:creationId xmlns:a16="http://schemas.microsoft.com/office/drawing/2014/main" id="{1D610CBF-7C35-498A-9BDD-A2954A7CAB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75758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Rectangle 2">
              <a:extLst>
                <a:ext uri="{FF2B5EF4-FFF2-40B4-BE49-F238E27FC236}">
                  <a16:creationId xmlns:a16="http://schemas.microsoft.com/office/drawing/2014/main" id="{BCB60915-0422-4144-87E9-2289DBC045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61547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Rectangle 59">
              <a:extLst>
                <a:ext uri="{FF2B5EF4-FFF2-40B4-BE49-F238E27FC236}">
                  <a16:creationId xmlns:a16="http://schemas.microsoft.com/office/drawing/2014/main" id="{9D64F486-DA93-45CE-9075-4110C67F10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61547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Rectangle 2">
              <a:extLst>
                <a:ext uri="{FF2B5EF4-FFF2-40B4-BE49-F238E27FC236}">
                  <a16:creationId xmlns:a16="http://schemas.microsoft.com/office/drawing/2014/main" id="{DA8356F6-E822-44E0-8A11-33E5A5432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47336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59">
              <a:extLst>
                <a:ext uri="{FF2B5EF4-FFF2-40B4-BE49-F238E27FC236}">
                  <a16:creationId xmlns:a16="http://schemas.microsoft.com/office/drawing/2014/main" id="{C825C106-0BD3-41C1-8520-50F54BD675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47336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E3E51905-F374-4E1A-97CF-B741584B7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01384"/>
            <a:ext cx="12192000" cy="35661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3406792C-40EC-4B4A-AEE0-5F95E2F15D3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81087053"/>
              </p:ext>
            </p:extLst>
          </p:nvPr>
        </p:nvGraphicFramePr>
        <p:xfrm>
          <a:off x="5095243" y="1666004"/>
          <a:ext cx="7047462" cy="2342578"/>
        </p:xfrm>
        <a:graphic>
          <a:graphicData uri="http://schemas.openxmlformats.org/drawingml/2006/table">
            <a:tbl>
              <a:tblPr firstRow="1">
                <a:tableStyleId>{5C22544A-7EE6-4342-B048-85BDC9FD1C3A}</a:tableStyleId>
              </a:tblPr>
              <a:tblGrid>
                <a:gridCol w="919757">
                  <a:extLst>
                    <a:ext uri="{9D8B030D-6E8A-4147-A177-3AD203B41FA5}">
                      <a16:colId xmlns:a16="http://schemas.microsoft.com/office/drawing/2014/main" val="2747274820"/>
                    </a:ext>
                  </a:extLst>
                </a:gridCol>
                <a:gridCol w="973678">
                  <a:extLst>
                    <a:ext uri="{9D8B030D-6E8A-4147-A177-3AD203B41FA5}">
                      <a16:colId xmlns:a16="http://schemas.microsoft.com/office/drawing/2014/main" val="1710029178"/>
                    </a:ext>
                  </a:extLst>
                </a:gridCol>
                <a:gridCol w="973678">
                  <a:extLst>
                    <a:ext uri="{9D8B030D-6E8A-4147-A177-3AD203B41FA5}">
                      <a16:colId xmlns:a16="http://schemas.microsoft.com/office/drawing/2014/main" val="586112212"/>
                    </a:ext>
                  </a:extLst>
                </a:gridCol>
                <a:gridCol w="919757">
                  <a:extLst>
                    <a:ext uri="{9D8B030D-6E8A-4147-A177-3AD203B41FA5}">
                      <a16:colId xmlns:a16="http://schemas.microsoft.com/office/drawing/2014/main" val="559525041"/>
                    </a:ext>
                  </a:extLst>
                </a:gridCol>
                <a:gridCol w="1050916">
                  <a:extLst>
                    <a:ext uri="{9D8B030D-6E8A-4147-A177-3AD203B41FA5}">
                      <a16:colId xmlns:a16="http://schemas.microsoft.com/office/drawing/2014/main" val="1870663792"/>
                    </a:ext>
                  </a:extLst>
                </a:gridCol>
                <a:gridCol w="1050916">
                  <a:extLst>
                    <a:ext uri="{9D8B030D-6E8A-4147-A177-3AD203B41FA5}">
                      <a16:colId xmlns:a16="http://schemas.microsoft.com/office/drawing/2014/main" val="1152385109"/>
                    </a:ext>
                  </a:extLst>
                </a:gridCol>
                <a:gridCol w="1158760">
                  <a:extLst>
                    <a:ext uri="{9D8B030D-6E8A-4147-A177-3AD203B41FA5}">
                      <a16:colId xmlns:a16="http://schemas.microsoft.com/office/drawing/2014/main" val="1700933129"/>
                    </a:ext>
                  </a:extLst>
                </a:gridCol>
              </a:tblGrid>
              <a:tr h="861514">
                <a:tc>
                  <a:txBody>
                    <a:bodyPr/>
                    <a:lstStyle/>
                    <a:p>
                      <a:r>
                        <a:rPr lang="en-GB" sz="1800" b="1" cap="none" spc="0" dirty="0">
                          <a:solidFill>
                            <a:schemeClr val="tx1"/>
                          </a:solidFill>
                        </a:rPr>
                        <a:t>Week 3</a:t>
                      </a:r>
                    </a:p>
                  </a:txBody>
                  <a:tcPr marL="71564" marR="102234" marT="20447" marB="153350" anchor="b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1" cap="none" spc="0" dirty="0">
                          <a:solidFill>
                            <a:schemeClr val="tx1"/>
                          </a:solidFill>
                        </a:rPr>
                        <a:t>Week 4</a:t>
                      </a:r>
                    </a:p>
                  </a:txBody>
                  <a:tcPr marL="71564" marR="102234" marT="20447" marB="15335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1" cap="none" spc="0" dirty="0">
                          <a:solidFill>
                            <a:schemeClr val="tx1"/>
                          </a:solidFill>
                        </a:rPr>
                        <a:t>Week 5</a:t>
                      </a:r>
                    </a:p>
                  </a:txBody>
                  <a:tcPr marL="71564" marR="102234" marT="20447" marB="15335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1" cap="none" spc="0" dirty="0">
                          <a:solidFill>
                            <a:schemeClr val="tx1"/>
                          </a:solidFill>
                        </a:rPr>
                        <a:t>Week 6</a:t>
                      </a:r>
                    </a:p>
                  </a:txBody>
                  <a:tcPr marL="71564" marR="102234" marT="20447" marB="15335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1" cap="none" spc="0" dirty="0">
                          <a:solidFill>
                            <a:schemeClr val="tx1"/>
                          </a:solidFill>
                        </a:rPr>
                        <a:t>Week 7</a:t>
                      </a:r>
                    </a:p>
                  </a:txBody>
                  <a:tcPr marL="71564" marR="102234" marT="20447" marB="15335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1" cap="none" spc="0" dirty="0">
                          <a:solidFill>
                            <a:schemeClr val="tx1"/>
                          </a:solidFill>
                        </a:rPr>
                        <a:t>Week 8 </a:t>
                      </a:r>
                    </a:p>
                  </a:txBody>
                  <a:tcPr marL="71564" marR="102234" marT="20447" marB="15335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1" cap="none" spc="0" dirty="0">
                          <a:solidFill>
                            <a:schemeClr val="tx1"/>
                          </a:solidFill>
                        </a:rPr>
                        <a:t>Week 9 and    10</a:t>
                      </a:r>
                    </a:p>
                  </a:txBody>
                  <a:tcPr marL="71564" marR="102234" marT="20447" marB="153350" anchor="b"/>
                </a:tc>
                <a:extLst>
                  <a:ext uri="{0D108BD9-81ED-4DB2-BD59-A6C34878D82A}">
                    <a16:rowId xmlns:a16="http://schemas.microsoft.com/office/drawing/2014/main" val="3791881322"/>
                  </a:ext>
                </a:extLst>
              </a:tr>
              <a:tr h="1481064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300" cap="none" spc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400" b="1" kern="1200" dirty="0">
                          <a:solidFill>
                            <a:sysClr val="windowText" lastClr="000000"/>
                          </a:solidFill>
                        </a:rPr>
                        <a:t>Identify a research question</a:t>
                      </a:r>
                    </a:p>
                    <a:p>
                      <a:endParaRPr lang="en-GB" sz="130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71564" marR="102234" marT="20447" marB="153350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1" kern="1200" dirty="0">
                          <a:solidFill>
                            <a:sysClr val="windowText" lastClr="000000"/>
                          </a:solidFill>
                        </a:rPr>
                        <a:t>Conduct a review of existing literature</a:t>
                      </a:r>
                      <a:endParaRPr lang="en-GB" sz="130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71564" marR="102234" marT="20447" marB="153350"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1" dirty="0">
                          <a:solidFill>
                            <a:sysClr val="windowText" lastClr="000000"/>
                          </a:solidFill>
                        </a:rPr>
                        <a:t>Plan</a:t>
                      </a:r>
                      <a:r>
                        <a:rPr lang="en-GB" sz="1400" b="1" kern="1200" dirty="0">
                          <a:solidFill>
                            <a:sysClr val="windowText" lastClr="000000"/>
                          </a:solidFill>
                        </a:rPr>
                        <a:t> research method and consider ethics</a:t>
                      </a:r>
                      <a:endParaRPr lang="en-GB" sz="130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71564" marR="102234" marT="20447" marB="153350"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 kern="1200" dirty="0">
                          <a:solidFill>
                            <a:sysClr val="windowText" lastClr="000000"/>
                          </a:solidFill>
                        </a:rPr>
                        <a:t>Present proposal for approval</a:t>
                      </a:r>
                    </a:p>
                    <a:p>
                      <a:endParaRPr lang="en-GB" sz="130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71564" marR="102234" marT="20447" marB="15335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 kern="1200" dirty="0">
                          <a:solidFill>
                            <a:sysClr val="windowText" lastClr="000000"/>
                          </a:solidFill>
                        </a:rPr>
                        <a:t>Creating a questionnaire and collect data</a:t>
                      </a:r>
                    </a:p>
                  </a:txBody>
                  <a:tcPr marL="71564" marR="102234" marT="20447" marB="153350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300" cap="none" spc="0" dirty="0">
                          <a:solidFill>
                            <a:schemeClr val="tx1"/>
                          </a:solidFill>
                        </a:rPr>
                        <a:t>Analysing data</a:t>
                      </a:r>
                    </a:p>
                  </a:txBody>
                  <a:tcPr marL="71564" marR="102234" marT="20447" marB="153350"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300" cap="none" spc="0" dirty="0">
                          <a:solidFill>
                            <a:schemeClr val="tx1"/>
                          </a:solidFill>
                        </a:rPr>
                        <a:t>Writing full report with discussions and conclusion</a:t>
                      </a:r>
                    </a:p>
                    <a:p>
                      <a:endParaRPr lang="en-GB" sz="130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71564" marR="102234" marT="20447" marB="15335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47720417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E26F976B-108E-4F5A-9031-5723F159ED20}"/>
              </a:ext>
            </a:extLst>
          </p:cNvPr>
          <p:cNvSpPr txBox="1"/>
          <p:nvPr/>
        </p:nvSpPr>
        <p:spPr>
          <a:xfrm>
            <a:off x="56167" y="6130905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+mn-lt"/>
                <a:cs typeface="+mn-lt"/>
              </a:rPr>
              <a:t>BORIMIR PETKOV</a:t>
            </a:r>
          </a:p>
          <a:p>
            <a:pPr algn="l"/>
            <a:endParaRPr lang="en-GB" dirty="0"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3800EBA-164E-4909-BA69-BA1A79C43073}"/>
              </a:ext>
            </a:extLst>
          </p:cNvPr>
          <p:cNvSpPr txBox="1"/>
          <p:nvPr/>
        </p:nvSpPr>
        <p:spPr>
          <a:xfrm>
            <a:off x="11841019" y="6122273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6</a:t>
            </a:r>
          </a:p>
        </p:txBody>
      </p:sp>
      <p:sp>
        <p:nvSpPr>
          <p:cNvPr id="7" name="Left Brace 6">
            <a:extLst>
              <a:ext uri="{FF2B5EF4-FFF2-40B4-BE49-F238E27FC236}">
                <a16:creationId xmlns:a16="http://schemas.microsoft.com/office/drawing/2014/main" id="{5D0A7371-DC63-4F2E-B758-49442F1A6475}"/>
              </a:ext>
            </a:extLst>
          </p:cNvPr>
          <p:cNvSpPr/>
          <p:nvPr/>
        </p:nvSpPr>
        <p:spPr>
          <a:xfrm rot="5400000">
            <a:off x="8039076" y="-1755606"/>
            <a:ext cx="1131686" cy="5920512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64D0BAC-ADD3-49F5-BB34-221EE13D1E6A}"/>
              </a:ext>
            </a:extLst>
          </p:cNvPr>
          <p:cNvSpPr txBox="1"/>
          <p:nvPr/>
        </p:nvSpPr>
        <p:spPr>
          <a:xfrm>
            <a:off x="6094476" y="267855"/>
            <a:ext cx="5020887" cy="3660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                                   Group work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60C9BAE-2D8F-43B4-8F8E-382A65FB331D}"/>
              </a:ext>
            </a:extLst>
          </p:cNvPr>
          <p:cNvCxnSpPr/>
          <p:nvPr/>
        </p:nvCxnSpPr>
        <p:spPr>
          <a:xfrm>
            <a:off x="8885382" y="1666004"/>
            <a:ext cx="285403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F39E78A4-E05F-499D-A37D-C3691B249489}"/>
              </a:ext>
            </a:extLst>
          </p:cNvPr>
          <p:cNvCxnSpPr/>
          <p:nvPr/>
        </p:nvCxnSpPr>
        <p:spPr>
          <a:xfrm flipH="1">
            <a:off x="5095243" y="1666003"/>
            <a:ext cx="9268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549065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55CD764-972B-4CA5-A885-53E55C63E1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4165AB3-7006-4430-BCE3-25476BE133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020887" cy="649160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B973DD-AB0F-45D7-910A-783A56CA07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1209086"/>
            <a:ext cx="3876848" cy="4064925"/>
          </a:xfrm>
        </p:spPr>
        <p:txBody>
          <a:bodyPr anchor="ctr">
            <a:normAutofit/>
          </a:bodyPr>
          <a:lstStyle/>
          <a:p>
            <a:r>
              <a:rPr lang="en-GB" sz="5000" u="sng" dirty="0">
                <a:latin typeface="Arial"/>
                <a:ea typeface="+mj-lt"/>
                <a:cs typeface="+mj-lt"/>
              </a:rPr>
              <a:t>Hypothesis</a:t>
            </a:r>
            <a:endParaRPr lang="en-US" sz="5000" u="sng" dirty="0">
              <a:latin typeface="Arial"/>
              <a:cs typeface="Arial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1999B20-6058-4C55-882E-A1FB050B6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167" y="2569464"/>
            <a:ext cx="242107" cy="1340860"/>
            <a:chOff x="56167" y="2761488"/>
            <a:chExt cx="242107" cy="1340860"/>
          </a:xfrm>
        </p:grpSpPr>
        <p:sp>
          <p:nvSpPr>
            <p:cNvPr id="14" name="Rectangle 2">
              <a:extLst>
                <a:ext uri="{FF2B5EF4-FFF2-40B4-BE49-F238E27FC236}">
                  <a16:creationId xmlns:a16="http://schemas.microsoft.com/office/drawing/2014/main" id="{168AC90C-344A-4A64-BC4B-AEE98034B0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33124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59">
              <a:extLst>
                <a:ext uri="{FF2B5EF4-FFF2-40B4-BE49-F238E27FC236}">
                  <a16:creationId xmlns:a16="http://schemas.microsoft.com/office/drawing/2014/main" id="{47AEB9AE-7E63-42CA-A3E5-F8EF7D8CA0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33124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2">
              <a:extLst>
                <a:ext uri="{FF2B5EF4-FFF2-40B4-BE49-F238E27FC236}">
                  <a16:creationId xmlns:a16="http://schemas.microsoft.com/office/drawing/2014/main" id="{076031FA-B93F-4A7D-AE66-85ADC613EB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18913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59">
              <a:extLst>
                <a:ext uri="{FF2B5EF4-FFF2-40B4-BE49-F238E27FC236}">
                  <a16:creationId xmlns:a16="http://schemas.microsoft.com/office/drawing/2014/main" id="{0C1FC8D1-E08A-4B12-A48F-BF225E5B0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18913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2">
              <a:extLst>
                <a:ext uri="{FF2B5EF4-FFF2-40B4-BE49-F238E27FC236}">
                  <a16:creationId xmlns:a16="http://schemas.microsoft.com/office/drawing/2014/main" id="{F62D5F69-2C82-4007-8EF0-EBC9C23501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04701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59">
              <a:extLst>
                <a:ext uri="{FF2B5EF4-FFF2-40B4-BE49-F238E27FC236}">
                  <a16:creationId xmlns:a16="http://schemas.microsoft.com/office/drawing/2014/main" id="{677FAED6-5057-4B80-B1CF-196DC022B7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04701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2">
              <a:extLst>
                <a:ext uri="{FF2B5EF4-FFF2-40B4-BE49-F238E27FC236}">
                  <a16:creationId xmlns:a16="http://schemas.microsoft.com/office/drawing/2014/main" id="{CE77C39F-572F-4435-85B4-9E9A35CFE2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290490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59">
              <a:extLst>
                <a:ext uri="{FF2B5EF4-FFF2-40B4-BE49-F238E27FC236}">
                  <a16:creationId xmlns:a16="http://schemas.microsoft.com/office/drawing/2014/main" id="{B3283BD4-0BC4-41D1-B09B-CBDC4292CD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290490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">
              <a:extLst>
                <a:ext uri="{FF2B5EF4-FFF2-40B4-BE49-F238E27FC236}">
                  <a16:creationId xmlns:a16="http://schemas.microsoft.com/office/drawing/2014/main" id="{BA3E687B-951E-45B2-BEFE-4CBEB325FE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276279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59">
              <a:extLst>
                <a:ext uri="{FF2B5EF4-FFF2-40B4-BE49-F238E27FC236}">
                  <a16:creationId xmlns:a16="http://schemas.microsoft.com/office/drawing/2014/main" id="{A49870CA-6E02-4787-82A6-28C0CB6B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276279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2">
              <a:extLst>
                <a:ext uri="{FF2B5EF4-FFF2-40B4-BE49-F238E27FC236}">
                  <a16:creationId xmlns:a16="http://schemas.microsoft.com/office/drawing/2014/main" id="{5639C028-DD6E-4E69-AE6E-1CC158EDC9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404181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Rectangle 59">
              <a:extLst>
                <a:ext uri="{FF2B5EF4-FFF2-40B4-BE49-F238E27FC236}">
                  <a16:creationId xmlns:a16="http://schemas.microsoft.com/office/drawing/2014/main" id="{B1CD1FE8-3027-45AA-AD53-5B131FB03D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404181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2">
              <a:extLst>
                <a:ext uri="{FF2B5EF4-FFF2-40B4-BE49-F238E27FC236}">
                  <a16:creationId xmlns:a16="http://schemas.microsoft.com/office/drawing/2014/main" id="{1FD2B706-0BB9-4A30-9206-252E09AE03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89970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Rectangle 59">
              <a:extLst>
                <a:ext uri="{FF2B5EF4-FFF2-40B4-BE49-F238E27FC236}">
                  <a16:creationId xmlns:a16="http://schemas.microsoft.com/office/drawing/2014/main" id="{D5783E13-BA0A-4F1E-A4F0-BFC9FF1035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89970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2">
              <a:extLst>
                <a:ext uri="{FF2B5EF4-FFF2-40B4-BE49-F238E27FC236}">
                  <a16:creationId xmlns:a16="http://schemas.microsoft.com/office/drawing/2014/main" id="{D0847D6C-8036-43A9-BA3E-D1E8928882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75758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59">
              <a:extLst>
                <a:ext uri="{FF2B5EF4-FFF2-40B4-BE49-F238E27FC236}">
                  <a16:creationId xmlns:a16="http://schemas.microsoft.com/office/drawing/2014/main" id="{1D610CBF-7C35-498A-9BDD-A2954A7CAB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75758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Rectangle 2">
              <a:extLst>
                <a:ext uri="{FF2B5EF4-FFF2-40B4-BE49-F238E27FC236}">
                  <a16:creationId xmlns:a16="http://schemas.microsoft.com/office/drawing/2014/main" id="{BCB60915-0422-4144-87E9-2289DBC045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61547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Rectangle 59">
              <a:extLst>
                <a:ext uri="{FF2B5EF4-FFF2-40B4-BE49-F238E27FC236}">
                  <a16:creationId xmlns:a16="http://schemas.microsoft.com/office/drawing/2014/main" id="{9D64F486-DA93-45CE-9075-4110C67F10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61547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Rectangle 2">
              <a:extLst>
                <a:ext uri="{FF2B5EF4-FFF2-40B4-BE49-F238E27FC236}">
                  <a16:creationId xmlns:a16="http://schemas.microsoft.com/office/drawing/2014/main" id="{DA8356F6-E822-44E0-8A11-33E5A5432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47336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59">
              <a:extLst>
                <a:ext uri="{FF2B5EF4-FFF2-40B4-BE49-F238E27FC236}">
                  <a16:creationId xmlns:a16="http://schemas.microsoft.com/office/drawing/2014/main" id="{C825C106-0BD3-41C1-8520-50F54BD675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47336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E3E51905-F374-4E1A-97CF-B741584B7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01384"/>
            <a:ext cx="12192000" cy="35661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A5CA1DC-F5E6-4EB9-9D31-E0332D46959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63407741"/>
              </p:ext>
            </p:extLst>
          </p:nvPr>
        </p:nvGraphicFramePr>
        <p:xfrm>
          <a:off x="5556907" y="385313"/>
          <a:ext cx="6117336" cy="56967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1155827C-883E-4F4A-85E0-F9C3BCBBD05C}"/>
              </a:ext>
            </a:extLst>
          </p:cNvPr>
          <p:cNvSpPr txBox="1"/>
          <p:nvPr/>
        </p:nvSpPr>
        <p:spPr>
          <a:xfrm>
            <a:off x="-21311" y="6162413"/>
            <a:ext cx="245565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cs typeface="Calibri"/>
              </a:rPr>
              <a:t>BORIMIR PETKOV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14D1BE1-B833-4268-80DD-C729E7EE04B3}"/>
              </a:ext>
            </a:extLst>
          </p:cNvPr>
          <p:cNvSpPr txBox="1"/>
          <p:nvPr/>
        </p:nvSpPr>
        <p:spPr>
          <a:xfrm>
            <a:off x="11908577" y="6082025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7</a:t>
            </a:r>
          </a:p>
        </p:txBody>
      </p:sp>
    </p:spTree>
    <p:extLst>
      <p:ext uri="{BB962C8B-B14F-4D97-AF65-F5344CB8AC3E}">
        <p14:creationId xmlns:p14="http://schemas.microsoft.com/office/powerpoint/2010/main" val="29198403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55CD764-972B-4CA5-A885-53E55C63E1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4165AB3-7006-4430-BCE3-25476BE133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020887" cy="649160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F165D9-44AD-4CA3-B095-1362B6059C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1209086"/>
            <a:ext cx="3876848" cy="4064925"/>
          </a:xfrm>
        </p:spPr>
        <p:txBody>
          <a:bodyPr anchor="ctr">
            <a:normAutofit/>
          </a:bodyPr>
          <a:lstStyle/>
          <a:p>
            <a:r>
              <a:rPr lang="en-GB" sz="5000" u="sng">
                <a:latin typeface="Arial"/>
                <a:ea typeface="+mj-lt"/>
                <a:cs typeface="+mj-lt"/>
              </a:rPr>
              <a:t>Reference List</a:t>
            </a:r>
            <a:endParaRPr lang="en-US" sz="5000" u="sng">
              <a:latin typeface="Arial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1999B20-6058-4C55-882E-A1FB050B6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167" y="2569464"/>
            <a:ext cx="242107" cy="1340860"/>
            <a:chOff x="56167" y="2761488"/>
            <a:chExt cx="242107" cy="1340860"/>
          </a:xfrm>
        </p:grpSpPr>
        <p:sp>
          <p:nvSpPr>
            <p:cNvPr id="14" name="Rectangle 2">
              <a:extLst>
                <a:ext uri="{FF2B5EF4-FFF2-40B4-BE49-F238E27FC236}">
                  <a16:creationId xmlns:a16="http://schemas.microsoft.com/office/drawing/2014/main" id="{168AC90C-344A-4A64-BC4B-AEE98034B0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33124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59">
              <a:extLst>
                <a:ext uri="{FF2B5EF4-FFF2-40B4-BE49-F238E27FC236}">
                  <a16:creationId xmlns:a16="http://schemas.microsoft.com/office/drawing/2014/main" id="{47AEB9AE-7E63-42CA-A3E5-F8EF7D8CA0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33124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2">
              <a:extLst>
                <a:ext uri="{FF2B5EF4-FFF2-40B4-BE49-F238E27FC236}">
                  <a16:creationId xmlns:a16="http://schemas.microsoft.com/office/drawing/2014/main" id="{076031FA-B93F-4A7D-AE66-85ADC613EB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18913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59">
              <a:extLst>
                <a:ext uri="{FF2B5EF4-FFF2-40B4-BE49-F238E27FC236}">
                  <a16:creationId xmlns:a16="http://schemas.microsoft.com/office/drawing/2014/main" id="{0C1FC8D1-E08A-4B12-A48F-BF225E5B0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18913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2">
              <a:extLst>
                <a:ext uri="{FF2B5EF4-FFF2-40B4-BE49-F238E27FC236}">
                  <a16:creationId xmlns:a16="http://schemas.microsoft.com/office/drawing/2014/main" id="{F62D5F69-2C82-4007-8EF0-EBC9C23501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04701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59">
              <a:extLst>
                <a:ext uri="{FF2B5EF4-FFF2-40B4-BE49-F238E27FC236}">
                  <a16:creationId xmlns:a16="http://schemas.microsoft.com/office/drawing/2014/main" id="{677FAED6-5057-4B80-B1CF-196DC022B7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04701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2">
              <a:extLst>
                <a:ext uri="{FF2B5EF4-FFF2-40B4-BE49-F238E27FC236}">
                  <a16:creationId xmlns:a16="http://schemas.microsoft.com/office/drawing/2014/main" id="{CE77C39F-572F-4435-85B4-9E9A35CFE2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290490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59">
              <a:extLst>
                <a:ext uri="{FF2B5EF4-FFF2-40B4-BE49-F238E27FC236}">
                  <a16:creationId xmlns:a16="http://schemas.microsoft.com/office/drawing/2014/main" id="{B3283BD4-0BC4-41D1-B09B-CBDC4292CD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290490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">
              <a:extLst>
                <a:ext uri="{FF2B5EF4-FFF2-40B4-BE49-F238E27FC236}">
                  <a16:creationId xmlns:a16="http://schemas.microsoft.com/office/drawing/2014/main" id="{BA3E687B-951E-45B2-BEFE-4CBEB325FE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276279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59">
              <a:extLst>
                <a:ext uri="{FF2B5EF4-FFF2-40B4-BE49-F238E27FC236}">
                  <a16:creationId xmlns:a16="http://schemas.microsoft.com/office/drawing/2014/main" id="{A49870CA-6E02-4787-82A6-28C0CB6B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276279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2">
              <a:extLst>
                <a:ext uri="{FF2B5EF4-FFF2-40B4-BE49-F238E27FC236}">
                  <a16:creationId xmlns:a16="http://schemas.microsoft.com/office/drawing/2014/main" id="{5639C028-DD6E-4E69-AE6E-1CC158EDC9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404181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Rectangle 59">
              <a:extLst>
                <a:ext uri="{FF2B5EF4-FFF2-40B4-BE49-F238E27FC236}">
                  <a16:creationId xmlns:a16="http://schemas.microsoft.com/office/drawing/2014/main" id="{B1CD1FE8-3027-45AA-AD53-5B131FB03D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404181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2">
              <a:extLst>
                <a:ext uri="{FF2B5EF4-FFF2-40B4-BE49-F238E27FC236}">
                  <a16:creationId xmlns:a16="http://schemas.microsoft.com/office/drawing/2014/main" id="{1FD2B706-0BB9-4A30-9206-252E09AE03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89970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Rectangle 59">
              <a:extLst>
                <a:ext uri="{FF2B5EF4-FFF2-40B4-BE49-F238E27FC236}">
                  <a16:creationId xmlns:a16="http://schemas.microsoft.com/office/drawing/2014/main" id="{D5783E13-BA0A-4F1E-A4F0-BFC9FF1035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89970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2">
              <a:extLst>
                <a:ext uri="{FF2B5EF4-FFF2-40B4-BE49-F238E27FC236}">
                  <a16:creationId xmlns:a16="http://schemas.microsoft.com/office/drawing/2014/main" id="{D0847D6C-8036-43A9-BA3E-D1E8928882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75758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59">
              <a:extLst>
                <a:ext uri="{FF2B5EF4-FFF2-40B4-BE49-F238E27FC236}">
                  <a16:creationId xmlns:a16="http://schemas.microsoft.com/office/drawing/2014/main" id="{1D610CBF-7C35-498A-9BDD-A2954A7CAB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75758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Rectangle 2">
              <a:extLst>
                <a:ext uri="{FF2B5EF4-FFF2-40B4-BE49-F238E27FC236}">
                  <a16:creationId xmlns:a16="http://schemas.microsoft.com/office/drawing/2014/main" id="{BCB60915-0422-4144-87E9-2289DBC045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61547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Rectangle 59">
              <a:extLst>
                <a:ext uri="{FF2B5EF4-FFF2-40B4-BE49-F238E27FC236}">
                  <a16:creationId xmlns:a16="http://schemas.microsoft.com/office/drawing/2014/main" id="{9D64F486-DA93-45CE-9075-4110C67F10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61547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Rectangle 2">
              <a:extLst>
                <a:ext uri="{FF2B5EF4-FFF2-40B4-BE49-F238E27FC236}">
                  <a16:creationId xmlns:a16="http://schemas.microsoft.com/office/drawing/2014/main" id="{DA8356F6-E822-44E0-8A11-33E5A5432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47336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59">
              <a:extLst>
                <a:ext uri="{FF2B5EF4-FFF2-40B4-BE49-F238E27FC236}">
                  <a16:creationId xmlns:a16="http://schemas.microsoft.com/office/drawing/2014/main" id="{C825C106-0BD3-41C1-8520-50F54BD675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47336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E3E51905-F374-4E1A-97CF-B741584B7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01384"/>
            <a:ext cx="12192000" cy="35661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ADDCDCA-2542-4107-A5C6-F71D714008E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95526660"/>
              </p:ext>
            </p:extLst>
          </p:nvPr>
        </p:nvGraphicFramePr>
        <p:xfrm>
          <a:off x="5614416" y="457200"/>
          <a:ext cx="6117336" cy="56967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C842C4E0-3B1B-407C-ADEE-E30BCD08CBA8}"/>
              </a:ext>
            </a:extLst>
          </p:cNvPr>
          <p:cNvSpPr txBox="1"/>
          <p:nvPr/>
        </p:nvSpPr>
        <p:spPr>
          <a:xfrm>
            <a:off x="11965023" y="6122273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8</a:t>
            </a:r>
          </a:p>
        </p:txBody>
      </p:sp>
    </p:spTree>
    <p:extLst>
      <p:ext uri="{BB962C8B-B14F-4D97-AF65-F5344CB8AC3E}">
        <p14:creationId xmlns:p14="http://schemas.microsoft.com/office/powerpoint/2010/main" val="32531029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512</TotalTime>
  <Words>680</Words>
  <Application>Microsoft Office PowerPoint</Application>
  <PresentationFormat>Widescreen</PresentationFormat>
  <Paragraphs>74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DIGITAL SKILLS AND RESEARCH METHOD BMSW4003   PRESENTATION TITLE:   HOW DO WE USE TECHNOLOGY TO COLLABORATE AT UWTSD?</vt:lpstr>
      <vt:lpstr>RESEARCH QUESTION: ARE STAFF AND STUDENT CONFIDENT IN USING TECHNOLOGY TO COLLABRATE ONLINE </vt:lpstr>
      <vt:lpstr>RATIONALE </vt:lpstr>
      <vt:lpstr>PROPOSED METHOD </vt:lpstr>
      <vt:lpstr>ETHICAL CONDERATIONS </vt:lpstr>
      <vt:lpstr>Research timeline</vt:lpstr>
      <vt:lpstr>Hypothesis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borimir petkov</dc:creator>
  <cp:lastModifiedBy>borimir petkov</cp:lastModifiedBy>
  <cp:revision>740</cp:revision>
  <dcterms:created xsi:type="dcterms:W3CDTF">2022-02-22T17:38:23Z</dcterms:created>
  <dcterms:modified xsi:type="dcterms:W3CDTF">2022-02-26T23:40:09Z</dcterms:modified>
</cp:coreProperties>
</file>