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1"/>
  </p:notesMasterIdLst>
  <p:sldIdLst>
    <p:sldId id="277" r:id="rId2"/>
    <p:sldId id="270" r:id="rId3"/>
    <p:sldId id="327" r:id="rId4"/>
    <p:sldId id="503" r:id="rId5"/>
    <p:sldId id="258" r:id="rId6"/>
    <p:sldId id="509" r:id="rId7"/>
    <p:sldId id="510" r:id="rId8"/>
    <p:sldId id="511" r:id="rId9"/>
    <p:sldId id="517" r:id="rId10"/>
    <p:sldId id="529" r:id="rId11"/>
    <p:sldId id="522" r:id="rId12"/>
    <p:sldId id="523" r:id="rId13"/>
    <p:sldId id="532" r:id="rId14"/>
    <p:sldId id="530" r:id="rId15"/>
    <p:sldId id="531" r:id="rId16"/>
    <p:sldId id="533" r:id="rId17"/>
    <p:sldId id="534" r:id="rId18"/>
    <p:sldId id="535" r:id="rId19"/>
    <p:sldId id="496" r:id="rId20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87B71F-B2D5-499C-A1E8-6AB16AFE3004}" v="634" dt="2026-02-13T21:08:02.2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>
        <p:scale>
          <a:sx n="90" d="100"/>
          <a:sy n="90" d="100"/>
        </p:scale>
        <p:origin x="1290" y="6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custSel addSld delSld modSld sldOrd">
      <pc:chgData name="Sylvia Hoffmann" userId="fc40dadc-4d8d-4692-8030-bd6788669bc5" providerId="ADAL" clId="{9532A1BA-D508-4FBA-A30E-6D0E862600FA}" dt="2026-02-13T21:08:02.212" v="1244" actId="20577"/>
      <pc:docMkLst>
        <pc:docMk/>
      </pc:docMkLst>
      <pc:sldChg chg="modSp mod modShow">
        <pc:chgData name="Sylvia Hoffmann" userId="fc40dadc-4d8d-4692-8030-bd6788669bc5" providerId="ADAL" clId="{9532A1BA-D508-4FBA-A30E-6D0E862600FA}" dt="2026-02-13T15:28:50.827" v="66" actId="1076"/>
        <pc:sldMkLst>
          <pc:docMk/>
          <pc:sldMk cId="1328490440" sldId="258"/>
        </pc:sldMkLst>
        <pc:spChg chg="mod">
          <ac:chgData name="Sylvia Hoffmann" userId="fc40dadc-4d8d-4692-8030-bd6788669bc5" providerId="ADAL" clId="{9532A1BA-D508-4FBA-A30E-6D0E862600FA}" dt="2026-02-13T15:28:40.300" v="65" actId="14100"/>
          <ac:spMkLst>
            <pc:docMk/>
            <pc:sldMk cId="1328490440" sldId="258"/>
            <ac:spMk id="3" creationId="{7BE5DB05-F511-E245-6FD6-9384E9716953}"/>
          </ac:spMkLst>
        </pc:spChg>
        <pc:spChg chg="mod">
          <ac:chgData name="Sylvia Hoffmann" userId="fc40dadc-4d8d-4692-8030-bd6788669bc5" providerId="ADAL" clId="{9532A1BA-D508-4FBA-A30E-6D0E862600FA}" dt="2026-02-13T15:28:50.827" v="66" actId="1076"/>
          <ac:spMkLst>
            <pc:docMk/>
            <pc:sldMk cId="1328490440" sldId="258"/>
            <ac:spMk id="5" creationId="{6D755CA8-6E39-39F2-9181-1DF66B03B519}"/>
          </ac:spMkLst>
        </pc:spChg>
      </pc:sldChg>
      <pc:sldChg chg="modSp mod">
        <pc:chgData name="Sylvia Hoffmann" userId="fc40dadc-4d8d-4692-8030-bd6788669bc5" providerId="ADAL" clId="{9532A1BA-D508-4FBA-A30E-6D0E862600FA}" dt="2026-02-13T15:27:55.747" v="53"/>
        <pc:sldMkLst>
          <pc:docMk/>
          <pc:sldMk cId="0" sldId="270"/>
        </pc:sldMkLst>
        <pc:spChg chg="mod">
          <ac:chgData name="Sylvia Hoffmann" userId="fc40dadc-4d8d-4692-8030-bd6788669bc5" providerId="ADAL" clId="{9532A1BA-D508-4FBA-A30E-6D0E862600FA}" dt="2026-02-13T15:27:55.747" v="53"/>
          <ac:spMkLst>
            <pc:docMk/>
            <pc:sldMk cId="0" sldId="270"/>
            <ac:spMk id="2" creationId="{FA23A0EE-7166-43EA-B547-CC7E81B49D9C}"/>
          </ac:spMkLst>
        </pc:spChg>
        <pc:spChg chg="mod">
          <ac:chgData name="Sylvia Hoffmann" userId="fc40dadc-4d8d-4692-8030-bd6788669bc5" providerId="ADAL" clId="{9532A1BA-D508-4FBA-A30E-6D0E862600FA}" dt="2026-02-02T15:44:10.951" v="15" actId="20577"/>
          <ac:spMkLst>
            <pc:docMk/>
            <pc:sldMk cId="0" sldId="270"/>
            <ac:spMk id="12291" creationId="{CE13D728-FECA-455C-A342-2B3C6E85D0DC}"/>
          </ac:spMkLst>
        </pc:spChg>
      </pc:sldChg>
      <pc:sldChg chg="modSp mod">
        <pc:chgData name="Sylvia Hoffmann" userId="fc40dadc-4d8d-4692-8030-bd6788669bc5" providerId="ADAL" clId="{9532A1BA-D508-4FBA-A30E-6D0E862600FA}" dt="2026-02-13T14:11:03.483" v="51" actId="14100"/>
        <pc:sldMkLst>
          <pc:docMk/>
          <pc:sldMk cId="0" sldId="277"/>
        </pc:sldMkLst>
        <pc:spChg chg="mod">
          <ac:chgData name="Sylvia Hoffmann" userId="fc40dadc-4d8d-4692-8030-bd6788669bc5" providerId="ADAL" clId="{9532A1BA-D508-4FBA-A30E-6D0E862600FA}" dt="2026-02-13T14:11:03.483" v="51" actId="14100"/>
          <ac:spMkLst>
            <pc:docMk/>
            <pc:sldMk cId="0" sldId="277"/>
            <ac:spMk id="5123" creationId="{F98A1305-E230-41C1-B359-9219D6B92A73}"/>
          </ac:spMkLst>
        </pc:spChg>
      </pc:sldChg>
      <pc:sldChg chg="delSp modSp mod modAnim">
        <pc:chgData name="Sylvia Hoffmann" userId="fc40dadc-4d8d-4692-8030-bd6788669bc5" providerId="ADAL" clId="{9532A1BA-D508-4FBA-A30E-6D0E862600FA}" dt="2026-02-13T21:08:02.212" v="1244" actId="20577"/>
        <pc:sldMkLst>
          <pc:docMk/>
          <pc:sldMk cId="1383590201" sldId="327"/>
        </pc:sldMkLst>
        <pc:spChg chg="mod">
          <ac:chgData name="Sylvia Hoffmann" userId="fc40dadc-4d8d-4692-8030-bd6788669bc5" providerId="ADAL" clId="{9532A1BA-D508-4FBA-A30E-6D0E862600FA}" dt="2026-02-13T21:08:02.212" v="1244" actId="20577"/>
          <ac:spMkLst>
            <pc:docMk/>
            <pc:sldMk cId="1383590201" sldId="327"/>
            <ac:spMk id="2" creationId="{D50D8E3E-69FB-4516-B44C-A31C41DC0EA9}"/>
          </ac:spMkLst>
        </pc:spChg>
        <pc:spChg chg="del">
          <ac:chgData name="Sylvia Hoffmann" userId="fc40dadc-4d8d-4692-8030-bd6788669bc5" providerId="ADAL" clId="{9532A1BA-D508-4FBA-A30E-6D0E862600FA}" dt="2026-02-13T21:01:50.055" v="1225" actId="478"/>
          <ac:spMkLst>
            <pc:docMk/>
            <pc:sldMk cId="1383590201" sldId="327"/>
            <ac:spMk id="3" creationId="{444F0F8D-2F92-DD41-0993-B3C2E197018C}"/>
          </ac:spMkLst>
        </pc:spChg>
        <pc:spChg chg="mod">
          <ac:chgData name="Sylvia Hoffmann" userId="fc40dadc-4d8d-4692-8030-bd6788669bc5" providerId="ADAL" clId="{9532A1BA-D508-4FBA-A30E-6D0E862600FA}" dt="2026-02-13T19:32:45.351" v="536" actId="113"/>
          <ac:spMkLst>
            <pc:docMk/>
            <pc:sldMk cId="1383590201" sldId="327"/>
            <ac:spMk id="8194" creationId="{3EA01918-D4D5-41F6-9F8F-2D336FEFFC98}"/>
          </ac:spMkLst>
        </pc:spChg>
      </pc:sldChg>
      <pc:sldChg chg="add del">
        <pc:chgData name="Sylvia Hoffmann" userId="fc40dadc-4d8d-4692-8030-bd6788669bc5" providerId="ADAL" clId="{9532A1BA-D508-4FBA-A30E-6D0E862600FA}" dt="2026-02-13T19:33:31.862" v="543"/>
        <pc:sldMkLst>
          <pc:docMk/>
          <pc:sldMk cId="27352674" sldId="496"/>
        </pc:sldMkLst>
      </pc:sldChg>
      <pc:sldChg chg="del">
        <pc:chgData name="Sylvia Hoffmann" userId="fc40dadc-4d8d-4692-8030-bd6788669bc5" providerId="ADAL" clId="{9532A1BA-D508-4FBA-A30E-6D0E862600FA}" dt="2026-02-13T19:27:16.691" v="213" actId="47"/>
        <pc:sldMkLst>
          <pc:docMk/>
          <pc:sldMk cId="4054026373" sldId="497"/>
        </pc:sldMkLst>
      </pc:sldChg>
      <pc:sldChg chg="del">
        <pc:chgData name="Sylvia Hoffmann" userId="fc40dadc-4d8d-4692-8030-bd6788669bc5" providerId="ADAL" clId="{9532A1BA-D508-4FBA-A30E-6D0E862600FA}" dt="2026-02-13T19:27:17.948" v="214" actId="47"/>
        <pc:sldMkLst>
          <pc:docMk/>
          <pc:sldMk cId="2464561144" sldId="498"/>
        </pc:sldMkLst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3802490719" sldId="499"/>
        </pc:sldMkLst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2038417612" sldId="500"/>
        </pc:sldMkLst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3510533870" sldId="501"/>
        </pc:sldMkLst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2001506429" sldId="502"/>
        </pc:sldMkLst>
      </pc:sldChg>
      <pc:sldChg chg="modSp mod">
        <pc:chgData name="Sylvia Hoffmann" userId="fc40dadc-4d8d-4692-8030-bd6788669bc5" providerId="ADAL" clId="{9532A1BA-D508-4FBA-A30E-6D0E862600FA}" dt="2026-02-13T20:08:21.239" v="648"/>
        <pc:sldMkLst>
          <pc:docMk/>
          <pc:sldMk cId="212029238" sldId="503"/>
        </pc:sldMkLst>
        <pc:spChg chg="mod">
          <ac:chgData name="Sylvia Hoffmann" userId="fc40dadc-4d8d-4692-8030-bd6788669bc5" providerId="ADAL" clId="{9532A1BA-D508-4FBA-A30E-6D0E862600FA}" dt="2026-02-13T20:08:21.239" v="648"/>
          <ac:spMkLst>
            <pc:docMk/>
            <pc:sldMk cId="212029238" sldId="503"/>
            <ac:spMk id="2" creationId="{081343BD-B2F3-28E6-1581-D589097741E7}"/>
          </ac:spMkLst>
        </pc:spChg>
      </pc:sldChg>
      <pc:sldChg chg="modSp mod">
        <pc:chgData name="Sylvia Hoffmann" userId="fc40dadc-4d8d-4692-8030-bd6788669bc5" providerId="ADAL" clId="{9532A1BA-D508-4FBA-A30E-6D0E862600FA}" dt="2026-02-13T20:19:19.017" v="743" actId="20577"/>
        <pc:sldMkLst>
          <pc:docMk/>
          <pc:sldMk cId="4078457506" sldId="505"/>
        </pc:sldMkLst>
        <pc:spChg chg="mod">
          <ac:chgData name="Sylvia Hoffmann" userId="fc40dadc-4d8d-4692-8030-bd6788669bc5" providerId="ADAL" clId="{9532A1BA-D508-4FBA-A30E-6D0E862600FA}" dt="2026-02-13T20:19:19.017" v="743" actId="20577"/>
          <ac:spMkLst>
            <pc:docMk/>
            <pc:sldMk cId="4078457506" sldId="505"/>
            <ac:spMk id="2" creationId="{A5617C30-898E-2504-C749-4DAF5F1FD508}"/>
          </ac:spMkLst>
        </pc:spChg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3301030561" sldId="506"/>
        </pc:sldMkLst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3349608075" sldId="507"/>
        </pc:sldMkLst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3917581879" sldId="508"/>
        </pc:sldMkLst>
      </pc:sldChg>
      <pc:sldChg chg="modSp mod">
        <pc:chgData name="Sylvia Hoffmann" userId="fc40dadc-4d8d-4692-8030-bd6788669bc5" providerId="ADAL" clId="{9532A1BA-D508-4FBA-A30E-6D0E862600FA}" dt="2026-02-13T15:29:04.582" v="67" actId="1076"/>
        <pc:sldMkLst>
          <pc:docMk/>
          <pc:sldMk cId="1323082980" sldId="509"/>
        </pc:sldMkLst>
        <pc:spChg chg="mod">
          <ac:chgData name="Sylvia Hoffmann" userId="fc40dadc-4d8d-4692-8030-bd6788669bc5" providerId="ADAL" clId="{9532A1BA-D508-4FBA-A30E-6D0E862600FA}" dt="2026-02-13T15:29:04.582" v="67" actId="1076"/>
          <ac:spMkLst>
            <pc:docMk/>
            <pc:sldMk cId="1323082980" sldId="509"/>
            <ac:spMk id="3" creationId="{CB36D5D5-46D5-D0A5-E6F9-DB602C58AF42}"/>
          </ac:spMkLst>
        </pc:spChg>
      </pc:sldChg>
      <pc:sldChg chg="addSp modSp mod modAnim">
        <pc:chgData name="Sylvia Hoffmann" userId="fc40dadc-4d8d-4692-8030-bd6788669bc5" providerId="ADAL" clId="{9532A1BA-D508-4FBA-A30E-6D0E862600FA}" dt="2026-02-13T15:35:36.210" v="95"/>
        <pc:sldMkLst>
          <pc:docMk/>
          <pc:sldMk cId="889019022" sldId="510"/>
        </pc:sldMkLst>
        <pc:spChg chg="add mod">
          <ac:chgData name="Sylvia Hoffmann" userId="fc40dadc-4d8d-4692-8030-bd6788669bc5" providerId="ADAL" clId="{9532A1BA-D508-4FBA-A30E-6D0E862600FA}" dt="2026-02-13T15:29:59.581" v="71" actId="208"/>
          <ac:spMkLst>
            <pc:docMk/>
            <pc:sldMk cId="889019022" sldId="510"/>
            <ac:spMk id="2" creationId="{6B27F36C-29C6-2F97-0D34-8287A93193BF}"/>
          </ac:spMkLst>
        </pc:spChg>
      </pc:sldChg>
      <pc:sldChg chg="addSp delSp modSp mod modAnim">
        <pc:chgData name="Sylvia Hoffmann" userId="fc40dadc-4d8d-4692-8030-bd6788669bc5" providerId="ADAL" clId="{9532A1BA-D508-4FBA-A30E-6D0E862600FA}" dt="2026-02-13T20:09:22.395" v="655"/>
        <pc:sldMkLst>
          <pc:docMk/>
          <pc:sldMk cId="73180512" sldId="511"/>
        </pc:sldMkLst>
        <pc:spChg chg="del mod">
          <ac:chgData name="Sylvia Hoffmann" userId="fc40dadc-4d8d-4692-8030-bd6788669bc5" providerId="ADAL" clId="{9532A1BA-D508-4FBA-A30E-6D0E862600FA}" dt="2026-02-13T19:23:38.961" v="106"/>
          <ac:spMkLst>
            <pc:docMk/>
            <pc:sldMk cId="73180512" sldId="511"/>
            <ac:spMk id="2" creationId="{F56EFEDC-3E58-8013-2AD0-478B53953687}"/>
          </ac:spMkLst>
        </pc:spChg>
        <pc:spChg chg="mod">
          <ac:chgData name="Sylvia Hoffmann" userId="fc40dadc-4d8d-4692-8030-bd6788669bc5" providerId="ADAL" clId="{9532A1BA-D508-4FBA-A30E-6D0E862600FA}" dt="2026-02-13T19:30:10.882" v="349" actId="20577"/>
          <ac:spMkLst>
            <pc:docMk/>
            <pc:sldMk cId="73180512" sldId="511"/>
            <ac:spMk id="3" creationId="{C54A9B28-83DE-066E-6DC0-35D707D93F67}"/>
          </ac:spMkLst>
        </pc:spChg>
        <pc:spChg chg="del mod">
          <ac:chgData name="Sylvia Hoffmann" userId="fc40dadc-4d8d-4692-8030-bd6788669bc5" providerId="ADAL" clId="{9532A1BA-D508-4FBA-A30E-6D0E862600FA}" dt="2026-02-13T19:27:09.730" v="212" actId="478"/>
          <ac:spMkLst>
            <pc:docMk/>
            <pc:sldMk cId="73180512" sldId="511"/>
            <ac:spMk id="4" creationId="{A7E05802-44C1-AC94-0B76-4D075F142B3D}"/>
          </ac:spMkLst>
        </pc:spChg>
        <pc:spChg chg="add mod">
          <ac:chgData name="Sylvia Hoffmann" userId="fc40dadc-4d8d-4692-8030-bd6788669bc5" providerId="ADAL" clId="{9532A1BA-D508-4FBA-A30E-6D0E862600FA}" dt="2026-02-13T19:23:54.694" v="107"/>
          <ac:spMkLst>
            <pc:docMk/>
            <pc:sldMk cId="73180512" sldId="511"/>
            <ac:spMk id="5" creationId="{7DB5E230-2AE5-C0AE-EFFD-09E0891A7DE4}"/>
          </ac:spMkLst>
        </pc:spChg>
        <pc:grpChg chg="del">
          <ac:chgData name="Sylvia Hoffmann" userId="fc40dadc-4d8d-4692-8030-bd6788669bc5" providerId="ADAL" clId="{9532A1BA-D508-4FBA-A30E-6D0E862600FA}" dt="2026-02-13T19:24:43.086" v="109" actId="478"/>
          <ac:grpSpMkLst>
            <pc:docMk/>
            <pc:sldMk cId="73180512" sldId="511"/>
            <ac:grpSpMk id="11" creationId="{B867C693-6D11-2B30-D41A-A1E63D6F8B2D}"/>
          </ac:grpSpMkLst>
        </pc:grpChg>
        <pc:picChg chg="add del mod">
          <ac:chgData name="Sylvia Hoffmann" userId="fc40dadc-4d8d-4692-8030-bd6788669bc5" providerId="ADAL" clId="{9532A1BA-D508-4FBA-A30E-6D0E862600FA}" dt="2026-02-13T19:24:42.489" v="108" actId="478"/>
          <ac:picMkLst>
            <pc:docMk/>
            <pc:sldMk cId="73180512" sldId="511"/>
            <ac:picMk id="12" creationId="{E3BD5984-BAAC-0D1F-C431-24FACBBD504B}"/>
          </ac:picMkLst>
        </pc:picChg>
        <pc:picChg chg="add mod modCrop">
          <ac:chgData name="Sylvia Hoffmann" userId="fc40dadc-4d8d-4692-8030-bd6788669bc5" providerId="ADAL" clId="{9532A1BA-D508-4FBA-A30E-6D0E862600FA}" dt="2026-02-13T20:09:02.249" v="653" actId="1076"/>
          <ac:picMkLst>
            <pc:docMk/>
            <pc:sldMk cId="73180512" sldId="511"/>
            <ac:picMk id="13" creationId="{82907680-AB17-9D6F-77A9-17861B8B1C71}"/>
          </ac:picMkLst>
        </pc:picChg>
      </pc:sldChg>
      <pc:sldChg chg="del">
        <pc:chgData name="Sylvia Hoffmann" userId="fc40dadc-4d8d-4692-8030-bd6788669bc5" providerId="ADAL" clId="{9532A1BA-D508-4FBA-A30E-6D0E862600FA}" dt="2026-02-13T19:27:19.455" v="215" actId="47"/>
        <pc:sldMkLst>
          <pc:docMk/>
          <pc:sldMk cId="2014789684" sldId="512"/>
        </pc:sldMkLst>
      </pc:sldChg>
      <pc:sldChg chg="del">
        <pc:chgData name="Sylvia Hoffmann" userId="fc40dadc-4d8d-4692-8030-bd6788669bc5" providerId="ADAL" clId="{9532A1BA-D508-4FBA-A30E-6D0E862600FA}" dt="2026-02-13T19:33:29.550" v="542" actId="47"/>
        <pc:sldMkLst>
          <pc:docMk/>
          <pc:sldMk cId="1873288440" sldId="513"/>
        </pc:sldMkLst>
      </pc:sldChg>
      <pc:sldChg chg="add del">
        <pc:chgData name="Sylvia Hoffmann" userId="fc40dadc-4d8d-4692-8030-bd6788669bc5" providerId="ADAL" clId="{9532A1BA-D508-4FBA-A30E-6D0E862600FA}" dt="2026-02-13T19:33:31.862" v="543"/>
        <pc:sldMkLst>
          <pc:docMk/>
          <pc:sldMk cId="461908974" sldId="516"/>
        </pc:sldMkLst>
      </pc:sldChg>
      <pc:sldChg chg="addSp modSp add mod modAnim">
        <pc:chgData name="Sylvia Hoffmann" userId="fc40dadc-4d8d-4692-8030-bd6788669bc5" providerId="ADAL" clId="{9532A1BA-D508-4FBA-A30E-6D0E862600FA}" dt="2026-02-13T20:10:03.454" v="660"/>
        <pc:sldMkLst>
          <pc:docMk/>
          <pc:sldMk cId="409749926" sldId="517"/>
        </pc:sldMkLst>
        <pc:spChg chg="mod">
          <ac:chgData name="Sylvia Hoffmann" userId="fc40dadc-4d8d-4692-8030-bd6788669bc5" providerId="ADAL" clId="{9532A1BA-D508-4FBA-A30E-6D0E862600FA}" dt="2026-02-13T20:06:21.575" v="645" actId="6549"/>
          <ac:spMkLst>
            <pc:docMk/>
            <pc:sldMk cId="409749926" sldId="517"/>
            <ac:spMk id="3" creationId="{0B54E23A-0B4B-E95C-B76A-D9CEFADCAAC9}"/>
          </ac:spMkLst>
        </pc:spChg>
        <pc:spChg chg="mod">
          <ac:chgData name="Sylvia Hoffmann" userId="fc40dadc-4d8d-4692-8030-bd6788669bc5" providerId="ADAL" clId="{9532A1BA-D508-4FBA-A30E-6D0E862600FA}" dt="2026-02-13T19:29:17.035" v="238" actId="113"/>
          <ac:spMkLst>
            <pc:docMk/>
            <pc:sldMk cId="409749926" sldId="517"/>
            <ac:spMk id="5" creationId="{32BF6568-010A-AEDC-ECE8-02FF34AF80F0}"/>
          </ac:spMkLst>
        </pc:spChg>
        <pc:picChg chg="add mod">
          <ac:chgData name="Sylvia Hoffmann" userId="fc40dadc-4d8d-4692-8030-bd6788669bc5" providerId="ADAL" clId="{9532A1BA-D508-4FBA-A30E-6D0E862600FA}" dt="2026-02-13T20:09:54.290" v="658" actId="1076"/>
          <ac:picMkLst>
            <pc:docMk/>
            <pc:sldMk cId="409749926" sldId="517"/>
            <ac:picMk id="4" creationId="{8EDAF35A-A89D-8DE4-B97D-D9A509343069}"/>
          </ac:picMkLst>
        </pc:picChg>
      </pc:sldChg>
      <pc:sldChg chg="modSp add del">
        <pc:chgData name="Sylvia Hoffmann" userId="fc40dadc-4d8d-4692-8030-bd6788669bc5" providerId="ADAL" clId="{9532A1BA-D508-4FBA-A30E-6D0E862600FA}" dt="2026-02-13T14:20:11.681" v="52" actId="2696"/>
        <pc:sldMkLst>
          <pc:docMk/>
          <pc:sldMk cId="2006875534" sldId="517"/>
        </pc:sldMkLst>
        <pc:spChg chg="mod">
          <ac:chgData name="Sylvia Hoffmann" userId="fc40dadc-4d8d-4692-8030-bd6788669bc5" providerId="ADAL" clId="{9532A1BA-D508-4FBA-A30E-6D0E862600FA}" dt="2026-02-13T14:04:30.915" v="47"/>
          <ac:spMkLst>
            <pc:docMk/>
            <pc:sldMk cId="2006875534" sldId="517"/>
            <ac:spMk id="12291" creationId="{515C5217-DA4D-CE64-061B-6F4DB8CF651F}"/>
          </ac:spMkLst>
        </pc:spChg>
      </pc:sldChg>
      <pc:sldChg chg="addSp modSp add mod modAnim">
        <pc:chgData name="Sylvia Hoffmann" userId="fc40dadc-4d8d-4692-8030-bd6788669bc5" providerId="ADAL" clId="{9532A1BA-D508-4FBA-A30E-6D0E862600FA}" dt="2026-02-13T20:26:13.019" v="877" actId="20577"/>
        <pc:sldMkLst>
          <pc:docMk/>
          <pc:sldMk cId="3095847218" sldId="521"/>
        </pc:sldMkLst>
        <pc:spChg chg="mod">
          <ac:chgData name="Sylvia Hoffmann" userId="fc40dadc-4d8d-4692-8030-bd6788669bc5" providerId="ADAL" clId="{9532A1BA-D508-4FBA-A30E-6D0E862600FA}" dt="2026-02-13T20:26:13.019" v="877" actId="20577"/>
          <ac:spMkLst>
            <pc:docMk/>
            <pc:sldMk cId="3095847218" sldId="521"/>
            <ac:spMk id="2" creationId="{C5ABEBAA-09C9-F583-DF43-4CCF3CB57E52}"/>
          </ac:spMkLst>
        </pc:spChg>
        <pc:spChg chg="mod">
          <ac:chgData name="Sylvia Hoffmann" userId="fc40dadc-4d8d-4692-8030-bd6788669bc5" providerId="ADAL" clId="{9532A1BA-D508-4FBA-A30E-6D0E862600FA}" dt="2026-02-13T20:23:20.898" v="861" actId="20577"/>
          <ac:spMkLst>
            <pc:docMk/>
            <pc:sldMk cId="3095847218" sldId="521"/>
            <ac:spMk id="12291" creationId="{00285763-E677-BD3F-C5B4-51959DFB00E6}"/>
          </ac:spMkLst>
        </pc:spChg>
        <pc:picChg chg="add mod">
          <ac:chgData name="Sylvia Hoffmann" userId="fc40dadc-4d8d-4692-8030-bd6788669bc5" providerId="ADAL" clId="{9532A1BA-D508-4FBA-A30E-6D0E862600FA}" dt="2026-02-13T20:20:52.046" v="791" actId="14100"/>
          <ac:picMkLst>
            <pc:docMk/>
            <pc:sldMk cId="3095847218" sldId="521"/>
            <ac:picMk id="1026" creationId="{95D5385A-27A7-932A-B19D-E3913CD29C5F}"/>
          </ac:picMkLst>
        </pc:picChg>
      </pc:sldChg>
      <pc:sldChg chg="add del">
        <pc:chgData name="Sylvia Hoffmann" userId="fc40dadc-4d8d-4692-8030-bd6788669bc5" providerId="ADAL" clId="{9532A1BA-D508-4FBA-A30E-6D0E862600FA}" dt="2026-02-13T21:00:50.083" v="1202"/>
        <pc:sldMkLst>
          <pc:docMk/>
          <pc:sldMk cId="3797111355" sldId="522"/>
        </pc:sldMkLst>
      </pc:sldChg>
      <pc:sldChg chg="add">
        <pc:chgData name="Sylvia Hoffmann" userId="fc40dadc-4d8d-4692-8030-bd6788669bc5" providerId="ADAL" clId="{9532A1BA-D508-4FBA-A30E-6D0E862600FA}" dt="2026-02-13T19:33:31.862" v="543"/>
        <pc:sldMkLst>
          <pc:docMk/>
          <pc:sldMk cId="2035357739" sldId="523"/>
        </pc:sldMkLst>
      </pc:sldChg>
      <pc:sldChg chg="addSp modSp add mod ord modAnim">
        <pc:chgData name="Sylvia Hoffmann" userId="fc40dadc-4d8d-4692-8030-bd6788669bc5" providerId="ADAL" clId="{9532A1BA-D508-4FBA-A30E-6D0E862600FA}" dt="2026-02-13T20:26:16.909" v="879" actId="20577"/>
        <pc:sldMkLst>
          <pc:docMk/>
          <pc:sldMk cId="1188859071" sldId="524"/>
        </pc:sldMkLst>
        <pc:spChg chg="mod">
          <ac:chgData name="Sylvia Hoffmann" userId="fc40dadc-4d8d-4692-8030-bd6788669bc5" providerId="ADAL" clId="{9532A1BA-D508-4FBA-A30E-6D0E862600FA}" dt="2026-02-13T20:26:16.909" v="879" actId="20577"/>
          <ac:spMkLst>
            <pc:docMk/>
            <pc:sldMk cId="1188859071" sldId="524"/>
            <ac:spMk id="2" creationId="{A199F182-B420-08E9-9A4D-B3D31AE657DD}"/>
          </ac:spMkLst>
        </pc:spChg>
        <pc:spChg chg="mod">
          <ac:chgData name="Sylvia Hoffmann" userId="fc40dadc-4d8d-4692-8030-bd6788669bc5" providerId="ADAL" clId="{9532A1BA-D508-4FBA-A30E-6D0E862600FA}" dt="2026-02-13T20:26:04.795" v="875" actId="20577"/>
          <ac:spMkLst>
            <pc:docMk/>
            <pc:sldMk cId="1188859071" sldId="524"/>
            <ac:spMk id="12291" creationId="{ACEF3F01-B601-2FC3-09C7-8D0574BC9FF3}"/>
          </ac:spMkLst>
        </pc:spChg>
        <pc:picChg chg="add mod">
          <ac:chgData name="Sylvia Hoffmann" userId="fc40dadc-4d8d-4692-8030-bd6788669bc5" providerId="ADAL" clId="{9532A1BA-D508-4FBA-A30E-6D0E862600FA}" dt="2026-02-13T20:22:50.973" v="804" actId="1076"/>
          <ac:picMkLst>
            <pc:docMk/>
            <pc:sldMk cId="1188859071" sldId="524"/>
            <ac:picMk id="4" creationId="{D5DCA324-1EA7-A591-C1A5-E5490B9471E5}"/>
          </ac:picMkLst>
        </pc:picChg>
      </pc:sldChg>
      <pc:sldChg chg="delSp modSp add ord modAnim">
        <pc:chgData name="Sylvia Hoffmann" userId="fc40dadc-4d8d-4692-8030-bd6788669bc5" providerId="ADAL" clId="{9532A1BA-D508-4FBA-A30E-6D0E862600FA}" dt="2026-02-13T20:52:49.382" v="1199"/>
        <pc:sldMkLst>
          <pc:docMk/>
          <pc:sldMk cId="2586471607" sldId="525"/>
        </pc:sldMkLst>
        <pc:spChg chg="mod">
          <ac:chgData name="Sylvia Hoffmann" userId="fc40dadc-4d8d-4692-8030-bd6788669bc5" providerId="ADAL" clId="{9532A1BA-D508-4FBA-A30E-6D0E862600FA}" dt="2026-02-13T20:46:36.529" v="978" actId="113"/>
          <ac:spMkLst>
            <pc:docMk/>
            <pc:sldMk cId="2586471607" sldId="525"/>
            <ac:spMk id="2" creationId="{A7748340-DBB9-D74C-C32B-1581F05BA869}"/>
          </ac:spMkLst>
        </pc:spChg>
        <pc:spChg chg="mod">
          <ac:chgData name="Sylvia Hoffmann" userId="fc40dadc-4d8d-4692-8030-bd6788669bc5" providerId="ADAL" clId="{9532A1BA-D508-4FBA-A30E-6D0E862600FA}" dt="2026-02-13T20:47:37.138" v="1084" actId="20577"/>
          <ac:spMkLst>
            <pc:docMk/>
            <pc:sldMk cId="2586471607" sldId="525"/>
            <ac:spMk id="12291" creationId="{3B7164A6-DD96-72CC-50C5-985990425E60}"/>
          </ac:spMkLst>
        </pc:spChg>
        <pc:picChg chg="del">
          <ac:chgData name="Sylvia Hoffmann" userId="fc40dadc-4d8d-4692-8030-bd6788669bc5" providerId="ADAL" clId="{9532A1BA-D508-4FBA-A30E-6D0E862600FA}" dt="2026-02-13T20:23:32.037" v="864" actId="478"/>
          <ac:picMkLst>
            <pc:docMk/>
            <pc:sldMk cId="2586471607" sldId="525"/>
            <ac:picMk id="1026" creationId="{AF128E7F-F734-BF28-DF61-B0657F6C125A}"/>
          </ac:picMkLst>
        </pc:picChg>
      </pc:sldChg>
      <pc:sldChg chg="addSp modSp add mod modAnim">
        <pc:chgData name="Sylvia Hoffmann" userId="fc40dadc-4d8d-4692-8030-bd6788669bc5" providerId="ADAL" clId="{9532A1BA-D508-4FBA-A30E-6D0E862600FA}" dt="2026-02-13T20:50:57.872" v="1133" actId="1076"/>
        <pc:sldMkLst>
          <pc:docMk/>
          <pc:sldMk cId="1645344942" sldId="526"/>
        </pc:sldMkLst>
        <pc:spChg chg="mod">
          <ac:chgData name="Sylvia Hoffmann" userId="fc40dadc-4d8d-4692-8030-bd6788669bc5" providerId="ADAL" clId="{9532A1BA-D508-4FBA-A30E-6D0E862600FA}" dt="2026-02-13T20:50:57.872" v="1133" actId="1076"/>
          <ac:spMkLst>
            <pc:docMk/>
            <pc:sldMk cId="1645344942" sldId="526"/>
            <ac:spMk id="12291" creationId="{66A1A026-E6D4-51C1-073E-8979B7A321B5}"/>
          </ac:spMkLst>
        </pc:spChg>
        <pc:picChg chg="add mod">
          <ac:chgData name="Sylvia Hoffmann" userId="fc40dadc-4d8d-4692-8030-bd6788669bc5" providerId="ADAL" clId="{9532A1BA-D508-4FBA-A30E-6D0E862600FA}" dt="2026-02-13T20:50:51.967" v="1131" actId="1076"/>
          <ac:picMkLst>
            <pc:docMk/>
            <pc:sldMk cId="1645344942" sldId="526"/>
            <ac:picMk id="4" creationId="{19714A40-48F4-1968-A8E3-44990653D7FF}"/>
          </ac:picMkLst>
        </pc:picChg>
      </pc:sldChg>
      <pc:sldChg chg="new del">
        <pc:chgData name="Sylvia Hoffmann" userId="fc40dadc-4d8d-4692-8030-bd6788669bc5" providerId="ADAL" clId="{9532A1BA-D508-4FBA-A30E-6D0E862600FA}" dt="2026-02-13T21:00:51.957" v="1203" actId="47"/>
        <pc:sldMkLst>
          <pc:docMk/>
          <pc:sldMk cId="1188519846" sldId="527"/>
        </pc:sldMkLst>
      </pc:sldChg>
      <pc:sldChg chg="modSp add modAnim">
        <pc:chgData name="Sylvia Hoffmann" userId="fc40dadc-4d8d-4692-8030-bd6788669bc5" providerId="ADAL" clId="{9532A1BA-D508-4FBA-A30E-6D0E862600FA}" dt="2026-02-13T20:53:02.321" v="1200" actId="113"/>
        <pc:sldMkLst>
          <pc:docMk/>
          <pc:sldMk cId="1718904279" sldId="528"/>
        </pc:sldMkLst>
        <pc:spChg chg="mod">
          <ac:chgData name="Sylvia Hoffmann" userId="fc40dadc-4d8d-4692-8030-bd6788669bc5" providerId="ADAL" clId="{9532A1BA-D508-4FBA-A30E-6D0E862600FA}" dt="2026-02-13T20:53:02.321" v="1200" actId="113"/>
          <ac:spMkLst>
            <pc:docMk/>
            <pc:sldMk cId="1718904279" sldId="528"/>
            <ac:spMk id="12291" creationId="{E044BE41-1DCA-C5B8-CEEC-EBCDE64DFC05}"/>
          </ac:spMkLst>
        </pc:spChg>
      </pc:sldChg>
      <pc:sldChg chg="add">
        <pc:chgData name="Sylvia Hoffmann" userId="fc40dadc-4d8d-4692-8030-bd6788669bc5" providerId="ADAL" clId="{9532A1BA-D508-4FBA-A30E-6D0E862600FA}" dt="2026-02-13T21:00:43.425" v="1201"/>
        <pc:sldMkLst>
          <pc:docMk/>
          <pc:sldMk cId="1824521974" sldId="52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89DD0A-0342-41D1-AA36-23BC9F27B5AB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E6BA6A5-68EE-4239-89BC-58FBC132473E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dissertations, </a:t>
          </a:r>
        </a:p>
      </dgm:t>
    </dgm:pt>
    <dgm:pt modelId="{128C4572-83F1-4DBE-B8F8-69AC0E843580}" type="parTrans" cxnId="{7489DAF0-E847-4C5E-82F2-55D64CB0EB36}">
      <dgm:prSet/>
      <dgm:spPr/>
      <dgm:t>
        <a:bodyPr/>
        <a:lstStyle/>
        <a:p>
          <a:endParaRPr lang="en-GB"/>
        </a:p>
      </dgm:t>
    </dgm:pt>
    <dgm:pt modelId="{3B87C892-8BDC-4EE3-8A39-9209FCE9BD6E}" type="sibTrans" cxnId="{7489DAF0-E847-4C5E-82F2-55D64CB0EB36}">
      <dgm:prSet/>
      <dgm:spPr/>
      <dgm:t>
        <a:bodyPr/>
        <a:lstStyle/>
        <a:p>
          <a:endParaRPr lang="en-GB"/>
        </a:p>
      </dgm:t>
    </dgm:pt>
    <dgm:pt modelId="{0338C78F-1D64-4A9F-9A5E-F3F9D4341FB4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business plans, </a:t>
          </a:r>
        </a:p>
      </dgm:t>
    </dgm:pt>
    <dgm:pt modelId="{250D04E5-466A-4D94-A63B-ABC72A38D771}" type="parTrans" cxnId="{6D39E92A-DC16-4DAE-B3C9-1DE51921D727}">
      <dgm:prSet/>
      <dgm:spPr/>
      <dgm:t>
        <a:bodyPr/>
        <a:lstStyle/>
        <a:p>
          <a:endParaRPr lang="en-GB"/>
        </a:p>
      </dgm:t>
    </dgm:pt>
    <dgm:pt modelId="{00FDE1B7-012C-48F0-87FC-531BD9685C2F}" type="sibTrans" cxnId="{6D39E92A-DC16-4DAE-B3C9-1DE51921D727}">
      <dgm:prSet/>
      <dgm:spPr/>
      <dgm:t>
        <a:bodyPr/>
        <a:lstStyle/>
        <a:p>
          <a:endParaRPr lang="en-GB"/>
        </a:p>
      </dgm:t>
    </dgm:pt>
    <dgm:pt modelId="{8C47E530-225E-41D2-B379-2D717F6AD236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consultancy projects, </a:t>
          </a:r>
        </a:p>
      </dgm:t>
    </dgm:pt>
    <dgm:pt modelId="{655928E9-7469-48AA-BD50-B92D1B9F5069}" type="parTrans" cxnId="{C179F202-AF08-4BE4-91E1-1673A3042BDC}">
      <dgm:prSet/>
      <dgm:spPr/>
      <dgm:t>
        <a:bodyPr/>
        <a:lstStyle/>
        <a:p>
          <a:endParaRPr lang="en-GB"/>
        </a:p>
      </dgm:t>
    </dgm:pt>
    <dgm:pt modelId="{AD5C3ACE-C8E4-41BE-9DF7-25DF525B3B28}" type="sibTrans" cxnId="{C179F202-AF08-4BE4-91E1-1673A3042BDC}">
      <dgm:prSet/>
      <dgm:spPr/>
      <dgm:t>
        <a:bodyPr/>
        <a:lstStyle/>
        <a:p>
          <a:endParaRPr lang="en-GB"/>
        </a:p>
      </dgm:t>
    </dgm:pt>
    <dgm:pt modelId="{63290C02-8A25-4FA8-90DB-4950345F027A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software development, </a:t>
          </a:r>
        </a:p>
      </dgm:t>
    </dgm:pt>
    <dgm:pt modelId="{12655A5F-D4C2-4995-948D-5EFD683D5816}" type="parTrans" cxnId="{09810634-9806-4C85-A0F9-54E252FA6BED}">
      <dgm:prSet/>
      <dgm:spPr/>
      <dgm:t>
        <a:bodyPr/>
        <a:lstStyle/>
        <a:p>
          <a:endParaRPr lang="en-GB"/>
        </a:p>
      </dgm:t>
    </dgm:pt>
    <dgm:pt modelId="{58165C5D-8FFD-44A2-8940-24E7DC28BE5F}" type="sibTrans" cxnId="{09810634-9806-4C85-A0F9-54E252FA6BED}">
      <dgm:prSet/>
      <dgm:spPr/>
      <dgm:t>
        <a:bodyPr/>
        <a:lstStyle/>
        <a:p>
          <a:endParaRPr lang="en-GB"/>
        </a:p>
      </dgm:t>
    </dgm:pt>
    <dgm:pt modelId="{4E5F18D0-9550-40EF-A933-5BEB55C43BA1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health interventions, </a:t>
          </a:r>
        </a:p>
      </dgm:t>
    </dgm:pt>
    <dgm:pt modelId="{DD66F5D9-199A-4AE9-B8B0-4E311B39A27E}" type="parTrans" cxnId="{56B564AF-7F43-49A3-AC45-DC1ED4E6C84B}">
      <dgm:prSet/>
      <dgm:spPr/>
      <dgm:t>
        <a:bodyPr/>
        <a:lstStyle/>
        <a:p>
          <a:endParaRPr lang="en-GB"/>
        </a:p>
      </dgm:t>
    </dgm:pt>
    <dgm:pt modelId="{032C3F5C-FFFD-4992-83EA-6976D83CD40F}" type="sibTrans" cxnId="{56B564AF-7F43-49A3-AC45-DC1ED4E6C84B}">
      <dgm:prSet/>
      <dgm:spPr/>
      <dgm:t>
        <a:bodyPr/>
        <a:lstStyle/>
        <a:p>
          <a:endParaRPr lang="en-GB"/>
        </a:p>
      </dgm:t>
    </dgm:pt>
    <dgm:pt modelId="{7061FA4F-7A47-4984-8593-2A963CE7174E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research projects, </a:t>
          </a:r>
        </a:p>
      </dgm:t>
    </dgm:pt>
    <dgm:pt modelId="{FA7A4AB3-21B6-4978-9296-E5A7B2EAC248}" type="parTrans" cxnId="{32E7EAB1-289A-4467-9F2A-4037BB947733}">
      <dgm:prSet/>
      <dgm:spPr/>
      <dgm:t>
        <a:bodyPr/>
        <a:lstStyle/>
        <a:p>
          <a:endParaRPr lang="en-GB"/>
        </a:p>
      </dgm:t>
    </dgm:pt>
    <dgm:pt modelId="{4322FF78-4720-492F-921F-5BC737635C0E}" type="sibTrans" cxnId="{32E7EAB1-289A-4467-9F2A-4037BB947733}">
      <dgm:prSet/>
      <dgm:spPr/>
      <dgm:t>
        <a:bodyPr/>
        <a:lstStyle/>
        <a:p>
          <a:endParaRPr lang="en-GB"/>
        </a:p>
      </dgm:t>
    </dgm:pt>
    <dgm:pt modelId="{A02163D0-8E75-4515-99C0-B4265DB925A7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app creation</a:t>
          </a:r>
        </a:p>
      </dgm:t>
    </dgm:pt>
    <dgm:pt modelId="{B9F4F14F-03AA-4851-B73B-722595A8052D}" type="parTrans" cxnId="{2135253A-450A-4B42-B68F-EBBB1413C20E}">
      <dgm:prSet/>
      <dgm:spPr/>
      <dgm:t>
        <a:bodyPr/>
        <a:lstStyle/>
        <a:p>
          <a:endParaRPr lang="en-GB"/>
        </a:p>
      </dgm:t>
    </dgm:pt>
    <dgm:pt modelId="{D1696A82-377C-4490-98B4-DAFA27D12D03}" type="sibTrans" cxnId="{2135253A-450A-4B42-B68F-EBBB1413C20E}">
      <dgm:prSet/>
      <dgm:spPr/>
      <dgm:t>
        <a:bodyPr/>
        <a:lstStyle/>
        <a:p>
          <a:endParaRPr lang="en-GB"/>
        </a:p>
      </dgm:t>
    </dgm:pt>
    <dgm:pt modelId="{6F56AC01-7C06-401D-916E-974AAC8F6B04}" type="pres">
      <dgm:prSet presAssocID="{A889DD0A-0342-41D1-AA36-23BC9F27B5AB}" presName="Name0" presStyleCnt="0">
        <dgm:presLayoutVars>
          <dgm:chMax val="7"/>
          <dgm:chPref val="7"/>
          <dgm:dir/>
        </dgm:presLayoutVars>
      </dgm:prSet>
      <dgm:spPr/>
    </dgm:pt>
    <dgm:pt modelId="{E373721B-EB18-4E92-85C5-F87464C63755}" type="pres">
      <dgm:prSet presAssocID="{A889DD0A-0342-41D1-AA36-23BC9F27B5AB}" presName="Name1" presStyleCnt="0"/>
      <dgm:spPr/>
    </dgm:pt>
    <dgm:pt modelId="{FF352740-C740-4E02-881A-84596D964FE8}" type="pres">
      <dgm:prSet presAssocID="{A889DD0A-0342-41D1-AA36-23BC9F27B5AB}" presName="cycle" presStyleCnt="0"/>
      <dgm:spPr/>
    </dgm:pt>
    <dgm:pt modelId="{632E11BF-FEDD-48EE-8458-83261ABC76D5}" type="pres">
      <dgm:prSet presAssocID="{A889DD0A-0342-41D1-AA36-23BC9F27B5AB}" presName="srcNode" presStyleLbl="node1" presStyleIdx="0" presStyleCnt="7"/>
      <dgm:spPr/>
    </dgm:pt>
    <dgm:pt modelId="{4694314E-DA21-496A-8FD1-425F7354639F}" type="pres">
      <dgm:prSet presAssocID="{A889DD0A-0342-41D1-AA36-23BC9F27B5AB}" presName="conn" presStyleLbl="parChTrans1D2" presStyleIdx="0" presStyleCnt="1"/>
      <dgm:spPr/>
    </dgm:pt>
    <dgm:pt modelId="{FCBCCF18-3B2C-4E50-8BBC-DD606ECD729B}" type="pres">
      <dgm:prSet presAssocID="{A889DD0A-0342-41D1-AA36-23BC9F27B5AB}" presName="extraNode" presStyleLbl="node1" presStyleIdx="0" presStyleCnt="7"/>
      <dgm:spPr/>
    </dgm:pt>
    <dgm:pt modelId="{0E867BA6-C72D-4A23-A60F-DA88A6B207F0}" type="pres">
      <dgm:prSet presAssocID="{A889DD0A-0342-41D1-AA36-23BC9F27B5AB}" presName="dstNode" presStyleLbl="node1" presStyleIdx="0" presStyleCnt="7"/>
      <dgm:spPr/>
    </dgm:pt>
    <dgm:pt modelId="{B21D4F9C-7D76-4981-BEA6-B733780B6D0C}" type="pres">
      <dgm:prSet presAssocID="{2E6BA6A5-68EE-4239-89BC-58FBC132473E}" presName="text_1" presStyleLbl="node1" presStyleIdx="0" presStyleCnt="7">
        <dgm:presLayoutVars>
          <dgm:bulletEnabled val="1"/>
        </dgm:presLayoutVars>
      </dgm:prSet>
      <dgm:spPr/>
    </dgm:pt>
    <dgm:pt modelId="{FD07226A-3486-4ABB-A143-C57C84C8B0DA}" type="pres">
      <dgm:prSet presAssocID="{2E6BA6A5-68EE-4239-89BC-58FBC132473E}" presName="accent_1" presStyleCnt="0"/>
      <dgm:spPr/>
    </dgm:pt>
    <dgm:pt modelId="{26AF67D9-CE3C-4AB8-A7F5-C41CEAB63037}" type="pres">
      <dgm:prSet presAssocID="{2E6BA6A5-68EE-4239-89BC-58FBC132473E}" presName="accentRepeatNode" presStyleLbl="solidFgAcc1" presStyleIdx="0" presStyleCnt="7"/>
      <dgm:spPr/>
    </dgm:pt>
    <dgm:pt modelId="{DD16D910-298C-42C8-A40A-5069AB525244}" type="pres">
      <dgm:prSet presAssocID="{0338C78F-1D64-4A9F-9A5E-F3F9D4341FB4}" presName="text_2" presStyleLbl="node1" presStyleIdx="1" presStyleCnt="7">
        <dgm:presLayoutVars>
          <dgm:bulletEnabled val="1"/>
        </dgm:presLayoutVars>
      </dgm:prSet>
      <dgm:spPr/>
    </dgm:pt>
    <dgm:pt modelId="{3790EB55-30B7-4836-B123-FA053144A11F}" type="pres">
      <dgm:prSet presAssocID="{0338C78F-1D64-4A9F-9A5E-F3F9D4341FB4}" presName="accent_2" presStyleCnt="0"/>
      <dgm:spPr/>
    </dgm:pt>
    <dgm:pt modelId="{B02ECA57-9464-4A39-9B02-6E859B40ECCE}" type="pres">
      <dgm:prSet presAssocID="{0338C78F-1D64-4A9F-9A5E-F3F9D4341FB4}" presName="accentRepeatNode" presStyleLbl="solidFgAcc1" presStyleIdx="1" presStyleCnt="7"/>
      <dgm:spPr/>
    </dgm:pt>
    <dgm:pt modelId="{C9150874-A1DE-4472-BF8C-78DF9B013758}" type="pres">
      <dgm:prSet presAssocID="{8C47E530-225E-41D2-B379-2D717F6AD236}" presName="text_3" presStyleLbl="node1" presStyleIdx="2" presStyleCnt="7">
        <dgm:presLayoutVars>
          <dgm:bulletEnabled val="1"/>
        </dgm:presLayoutVars>
      </dgm:prSet>
      <dgm:spPr/>
    </dgm:pt>
    <dgm:pt modelId="{4AACF3CF-E3DE-4375-B6D5-D74416ECE712}" type="pres">
      <dgm:prSet presAssocID="{8C47E530-225E-41D2-B379-2D717F6AD236}" presName="accent_3" presStyleCnt="0"/>
      <dgm:spPr/>
    </dgm:pt>
    <dgm:pt modelId="{76A015BD-0320-47E6-BFB7-710A207333B0}" type="pres">
      <dgm:prSet presAssocID="{8C47E530-225E-41D2-B379-2D717F6AD236}" presName="accentRepeatNode" presStyleLbl="solidFgAcc1" presStyleIdx="2" presStyleCnt="7"/>
      <dgm:spPr/>
    </dgm:pt>
    <dgm:pt modelId="{25A4589F-46B1-4F46-99D5-84AAD2E10224}" type="pres">
      <dgm:prSet presAssocID="{63290C02-8A25-4FA8-90DB-4950345F027A}" presName="text_4" presStyleLbl="node1" presStyleIdx="3" presStyleCnt="7">
        <dgm:presLayoutVars>
          <dgm:bulletEnabled val="1"/>
        </dgm:presLayoutVars>
      </dgm:prSet>
      <dgm:spPr/>
    </dgm:pt>
    <dgm:pt modelId="{9B6F720F-261A-4D02-B22F-5BEE4FEFE7AB}" type="pres">
      <dgm:prSet presAssocID="{63290C02-8A25-4FA8-90DB-4950345F027A}" presName="accent_4" presStyleCnt="0"/>
      <dgm:spPr/>
    </dgm:pt>
    <dgm:pt modelId="{90DB86D0-1CCB-4F68-BE22-DEB259BF8DC8}" type="pres">
      <dgm:prSet presAssocID="{63290C02-8A25-4FA8-90DB-4950345F027A}" presName="accentRepeatNode" presStyleLbl="solidFgAcc1" presStyleIdx="3" presStyleCnt="7"/>
      <dgm:spPr/>
    </dgm:pt>
    <dgm:pt modelId="{1A9AAC23-3C1E-4C62-AD51-A0898056346D}" type="pres">
      <dgm:prSet presAssocID="{4E5F18D0-9550-40EF-A933-5BEB55C43BA1}" presName="text_5" presStyleLbl="node1" presStyleIdx="4" presStyleCnt="7">
        <dgm:presLayoutVars>
          <dgm:bulletEnabled val="1"/>
        </dgm:presLayoutVars>
      </dgm:prSet>
      <dgm:spPr/>
    </dgm:pt>
    <dgm:pt modelId="{11BC852E-3CD6-41E4-98CD-4ECCE1BE1265}" type="pres">
      <dgm:prSet presAssocID="{4E5F18D0-9550-40EF-A933-5BEB55C43BA1}" presName="accent_5" presStyleCnt="0"/>
      <dgm:spPr/>
    </dgm:pt>
    <dgm:pt modelId="{B46C1910-74B9-4B94-8D62-84E728B50553}" type="pres">
      <dgm:prSet presAssocID="{4E5F18D0-9550-40EF-A933-5BEB55C43BA1}" presName="accentRepeatNode" presStyleLbl="solidFgAcc1" presStyleIdx="4" presStyleCnt="7"/>
      <dgm:spPr/>
    </dgm:pt>
    <dgm:pt modelId="{8B28FE4E-522B-442C-A28D-2BA66312C015}" type="pres">
      <dgm:prSet presAssocID="{7061FA4F-7A47-4984-8593-2A963CE7174E}" presName="text_6" presStyleLbl="node1" presStyleIdx="5" presStyleCnt="7">
        <dgm:presLayoutVars>
          <dgm:bulletEnabled val="1"/>
        </dgm:presLayoutVars>
      </dgm:prSet>
      <dgm:spPr/>
    </dgm:pt>
    <dgm:pt modelId="{74C3A3EF-F336-4E9B-A051-1CE6939C4FC8}" type="pres">
      <dgm:prSet presAssocID="{7061FA4F-7A47-4984-8593-2A963CE7174E}" presName="accent_6" presStyleCnt="0"/>
      <dgm:spPr/>
    </dgm:pt>
    <dgm:pt modelId="{DF8FD403-D143-4B1B-8E3B-F5516E65DBA8}" type="pres">
      <dgm:prSet presAssocID="{7061FA4F-7A47-4984-8593-2A963CE7174E}" presName="accentRepeatNode" presStyleLbl="solidFgAcc1" presStyleIdx="5" presStyleCnt="7"/>
      <dgm:spPr/>
    </dgm:pt>
    <dgm:pt modelId="{E86E891C-9DE7-4B40-A6A7-095581B099EA}" type="pres">
      <dgm:prSet presAssocID="{A02163D0-8E75-4515-99C0-B4265DB925A7}" presName="text_7" presStyleLbl="node1" presStyleIdx="6" presStyleCnt="7">
        <dgm:presLayoutVars>
          <dgm:bulletEnabled val="1"/>
        </dgm:presLayoutVars>
      </dgm:prSet>
      <dgm:spPr/>
    </dgm:pt>
    <dgm:pt modelId="{5E044DE8-CEC1-4472-89BB-388642B2B72B}" type="pres">
      <dgm:prSet presAssocID="{A02163D0-8E75-4515-99C0-B4265DB925A7}" presName="accent_7" presStyleCnt="0"/>
      <dgm:spPr/>
    </dgm:pt>
    <dgm:pt modelId="{2406B8EC-F4D6-4C1A-857F-48DC61F77615}" type="pres">
      <dgm:prSet presAssocID="{A02163D0-8E75-4515-99C0-B4265DB925A7}" presName="accentRepeatNode" presStyleLbl="solidFgAcc1" presStyleIdx="6" presStyleCnt="7"/>
      <dgm:spPr/>
    </dgm:pt>
  </dgm:ptLst>
  <dgm:cxnLst>
    <dgm:cxn modelId="{C179F202-AF08-4BE4-91E1-1673A3042BDC}" srcId="{A889DD0A-0342-41D1-AA36-23BC9F27B5AB}" destId="{8C47E530-225E-41D2-B379-2D717F6AD236}" srcOrd="2" destOrd="0" parTransId="{655928E9-7469-48AA-BD50-B92D1B9F5069}" sibTransId="{AD5C3ACE-C8E4-41BE-9DF7-25DF525B3B28}"/>
    <dgm:cxn modelId="{CED6030F-5CC0-451B-B4A2-A76E5DA6B5F9}" type="presOf" srcId="{A02163D0-8E75-4515-99C0-B4265DB925A7}" destId="{E86E891C-9DE7-4B40-A6A7-095581B099EA}" srcOrd="0" destOrd="0" presId="urn:microsoft.com/office/officeart/2008/layout/VerticalCurvedList"/>
    <dgm:cxn modelId="{E3E4B622-355C-42BD-8A2B-B9E550739190}" type="presOf" srcId="{3B87C892-8BDC-4EE3-8A39-9209FCE9BD6E}" destId="{4694314E-DA21-496A-8FD1-425F7354639F}" srcOrd="0" destOrd="0" presId="urn:microsoft.com/office/officeart/2008/layout/VerticalCurvedList"/>
    <dgm:cxn modelId="{6D39E92A-DC16-4DAE-B3C9-1DE51921D727}" srcId="{A889DD0A-0342-41D1-AA36-23BC9F27B5AB}" destId="{0338C78F-1D64-4A9F-9A5E-F3F9D4341FB4}" srcOrd="1" destOrd="0" parTransId="{250D04E5-466A-4D94-A63B-ABC72A38D771}" sibTransId="{00FDE1B7-012C-48F0-87FC-531BD9685C2F}"/>
    <dgm:cxn modelId="{09810634-9806-4C85-A0F9-54E252FA6BED}" srcId="{A889DD0A-0342-41D1-AA36-23BC9F27B5AB}" destId="{63290C02-8A25-4FA8-90DB-4950345F027A}" srcOrd="3" destOrd="0" parTransId="{12655A5F-D4C2-4995-948D-5EFD683D5816}" sibTransId="{58165C5D-8FFD-44A2-8940-24E7DC28BE5F}"/>
    <dgm:cxn modelId="{2135253A-450A-4B42-B68F-EBBB1413C20E}" srcId="{A889DD0A-0342-41D1-AA36-23BC9F27B5AB}" destId="{A02163D0-8E75-4515-99C0-B4265DB925A7}" srcOrd="6" destOrd="0" parTransId="{B9F4F14F-03AA-4851-B73B-722595A8052D}" sibTransId="{D1696A82-377C-4490-98B4-DAFA27D12D03}"/>
    <dgm:cxn modelId="{F0822075-8FE2-4E32-9C0D-1879892EB0F5}" type="presOf" srcId="{8C47E530-225E-41D2-B379-2D717F6AD236}" destId="{C9150874-A1DE-4472-BF8C-78DF9B013758}" srcOrd="0" destOrd="0" presId="urn:microsoft.com/office/officeart/2008/layout/VerticalCurvedList"/>
    <dgm:cxn modelId="{5708D08C-0085-4F2A-A84D-70C0742F0D8B}" type="presOf" srcId="{7061FA4F-7A47-4984-8593-2A963CE7174E}" destId="{8B28FE4E-522B-442C-A28D-2BA66312C015}" srcOrd="0" destOrd="0" presId="urn:microsoft.com/office/officeart/2008/layout/VerticalCurvedList"/>
    <dgm:cxn modelId="{CBC622A1-B215-47DF-9D48-95E1230C8F5B}" type="presOf" srcId="{0338C78F-1D64-4A9F-9A5E-F3F9D4341FB4}" destId="{DD16D910-298C-42C8-A40A-5069AB525244}" srcOrd="0" destOrd="0" presId="urn:microsoft.com/office/officeart/2008/layout/VerticalCurvedList"/>
    <dgm:cxn modelId="{56B564AF-7F43-49A3-AC45-DC1ED4E6C84B}" srcId="{A889DD0A-0342-41D1-AA36-23BC9F27B5AB}" destId="{4E5F18D0-9550-40EF-A933-5BEB55C43BA1}" srcOrd="4" destOrd="0" parTransId="{DD66F5D9-199A-4AE9-B8B0-4E311B39A27E}" sibTransId="{032C3F5C-FFFD-4992-83EA-6976D83CD40F}"/>
    <dgm:cxn modelId="{8CBDAFB1-9491-4111-9D55-746E535E2073}" type="presOf" srcId="{2E6BA6A5-68EE-4239-89BC-58FBC132473E}" destId="{B21D4F9C-7D76-4981-BEA6-B733780B6D0C}" srcOrd="0" destOrd="0" presId="urn:microsoft.com/office/officeart/2008/layout/VerticalCurvedList"/>
    <dgm:cxn modelId="{32E7EAB1-289A-4467-9F2A-4037BB947733}" srcId="{A889DD0A-0342-41D1-AA36-23BC9F27B5AB}" destId="{7061FA4F-7A47-4984-8593-2A963CE7174E}" srcOrd="5" destOrd="0" parTransId="{FA7A4AB3-21B6-4978-9296-E5A7B2EAC248}" sibTransId="{4322FF78-4720-492F-921F-5BC737635C0E}"/>
    <dgm:cxn modelId="{0C82D5B2-6266-4EF3-A838-FF3DC6648837}" type="presOf" srcId="{63290C02-8A25-4FA8-90DB-4950345F027A}" destId="{25A4589F-46B1-4F46-99D5-84AAD2E10224}" srcOrd="0" destOrd="0" presId="urn:microsoft.com/office/officeart/2008/layout/VerticalCurvedList"/>
    <dgm:cxn modelId="{EE1340CD-4FBB-480C-A5A8-5888A601C0F6}" type="presOf" srcId="{4E5F18D0-9550-40EF-A933-5BEB55C43BA1}" destId="{1A9AAC23-3C1E-4C62-AD51-A0898056346D}" srcOrd="0" destOrd="0" presId="urn:microsoft.com/office/officeart/2008/layout/VerticalCurvedList"/>
    <dgm:cxn modelId="{BADC9AD6-DF59-459D-BEBB-232D64651626}" type="presOf" srcId="{A889DD0A-0342-41D1-AA36-23BC9F27B5AB}" destId="{6F56AC01-7C06-401D-916E-974AAC8F6B04}" srcOrd="0" destOrd="0" presId="urn:microsoft.com/office/officeart/2008/layout/VerticalCurvedList"/>
    <dgm:cxn modelId="{7489DAF0-E847-4C5E-82F2-55D64CB0EB36}" srcId="{A889DD0A-0342-41D1-AA36-23BC9F27B5AB}" destId="{2E6BA6A5-68EE-4239-89BC-58FBC132473E}" srcOrd="0" destOrd="0" parTransId="{128C4572-83F1-4DBE-B8F8-69AC0E843580}" sibTransId="{3B87C892-8BDC-4EE3-8A39-9209FCE9BD6E}"/>
    <dgm:cxn modelId="{40CD9A97-574A-4BEA-BE61-33CE8E8D444F}" type="presParOf" srcId="{6F56AC01-7C06-401D-916E-974AAC8F6B04}" destId="{E373721B-EB18-4E92-85C5-F87464C63755}" srcOrd="0" destOrd="0" presId="urn:microsoft.com/office/officeart/2008/layout/VerticalCurvedList"/>
    <dgm:cxn modelId="{DF8CF58F-6A91-46E5-8845-B5A60407D9B9}" type="presParOf" srcId="{E373721B-EB18-4E92-85C5-F87464C63755}" destId="{FF352740-C740-4E02-881A-84596D964FE8}" srcOrd="0" destOrd="0" presId="urn:microsoft.com/office/officeart/2008/layout/VerticalCurvedList"/>
    <dgm:cxn modelId="{05E8E984-A81C-432C-A70A-5D130A5D4385}" type="presParOf" srcId="{FF352740-C740-4E02-881A-84596D964FE8}" destId="{632E11BF-FEDD-48EE-8458-83261ABC76D5}" srcOrd="0" destOrd="0" presId="urn:microsoft.com/office/officeart/2008/layout/VerticalCurvedList"/>
    <dgm:cxn modelId="{66D22255-9FB4-44CF-8E19-35E8F5401623}" type="presParOf" srcId="{FF352740-C740-4E02-881A-84596D964FE8}" destId="{4694314E-DA21-496A-8FD1-425F7354639F}" srcOrd="1" destOrd="0" presId="urn:microsoft.com/office/officeart/2008/layout/VerticalCurvedList"/>
    <dgm:cxn modelId="{1C27315A-FB10-4901-99C8-937BBF026904}" type="presParOf" srcId="{FF352740-C740-4E02-881A-84596D964FE8}" destId="{FCBCCF18-3B2C-4E50-8BBC-DD606ECD729B}" srcOrd="2" destOrd="0" presId="urn:microsoft.com/office/officeart/2008/layout/VerticalCurvedList"/>
    <dgm:cxn modelId="{D566446A-0C20-4677-A6EF-12FDE63B46E9}" type="presParOf" srcId="{FF352740-C740-4E02-881A-84596D964FE8}" destId="{0E867BA6-C72D-4A23-A60F-DA88A6B207F0}" srcOrd="3" destOrd="0" presId="urn:microsoft.com/office/officeart/2008/layout/VerticalCurvedList"/>
    <dgm:cxn modelId="{A8D85646-ED47-4E7F-B327-F751739467B4}" type="presParOf" srcId="{E373721B-EB18-4E92-85C5-F87464C63755}" destId="{B21D4F9C-7D76-4981-BEA6-B733780B6D0C}" srcOrd="1" destOrd="0" presId="urn:microsoft.com/office/officeart/2008/layout/VerticalCurvedList"/>
    <dgm:cxn modelId="{5830E853-D104-456E-8F9D-60838A073085}" type="presParOf" srcId="{E373721B-EB18-4E92-85C5-F87464C63755}" destId="{FD07226A-3486-4ABB-A143-C57C84C8B0DA}" srcOrd="2" destOrd="0" presId="urn:microsoft.com/office/officeart/2008/layout/VerticalCurvedList"/>
    <dgm:cxn modelId="{E3446B5B-74DD-4A0E-8259-A930035DD96E}" type="presParOf" srcId="{FD07226A-3486-4ABB-A143-C57C84C8B0DA}" destId="{26AF67D9-CE3C-4AB8-A7F5-C41CEAB63037}" srcOrd="0" destOrd="0" presId="urn:microsoft.com/office/officeart/2008/layout/VerticalCurvedList"/>
    <dgm:cxn modelId="{87A11D8F-F743-4C66-949F-9369F83C25B9}" type="presParOf" srcId="{E373721B-EB18-4E92-85C5-F87464C63755}" destId="{DD16D910-298C-42C8-A40A-5069AB525244}" srcOrd="3" destOrd="0" presId="urn:microsoft.com/office/officeart/2008/layout/VerticalCurvedList"/>
    <dgm:cxn modelId="{FBB3ADA4-4602-457E-ABFC-78C3DD43F721}" type="presParOf" srcId="{E373721B-EB18-4E92-85C5-F87464C63755}" destId="{3790EB55-30B7-4836-B123-FA053144A11F}" srcOrd="4" destOrd="0" presId="urn:microsoft.com/office/officeart/2008/layout/VerticalCurvedList"/>
    <dgm:cxn modelId="{B863B8DF-EE6E-4149-AA0B-453452EDEA2A}" type="presParOf" srcId="{3790EB55-30B7-4836-B123-FA053144A11F}" destId="{B02ECA57-9464-4A39-9B02-6E859B40ECCE}" srcOrd="0" destOrd="0" presId="urn:microsoft.com/office/officeart/2008/layout/VerticalCurvedList"/>
    <dgm:cxn modelId="{9B9DAB2C-4C81-4CEC-A173-1D24CECB90D8}" type="presParOf" srcId="{E373721B-EB18-4E92-85C5-F87464C63755}" destId="{C9150874-A1DE-4472-BF8C-78DF9B013758}" srcOrd="5" destOrd="0" presId="urn:microsoft.com/office/officeart/2008/layout/VerticalCurvedList"/>
    <dgm:cxn modelId="{31037114-4CD5-4CC9-B65D-920ABBB8D877}" type="presParOf" srcId="{E373721B-EB18-4E92-85C5-F87464C63755}" destId="{4AACF3CF-E3DE-4375-B6D5-D74416ECE712}" srcOrd="6" destOrd="0" presId="urn:microsoft.com/office/officeart/2008/layout/VerticalCurvedList"/>
    <dgm:cxn modelId="{490A63C9-1440-4F6C-A696-D900FC44F0B3}" type="presParOf" srcId="{4AACF3CF-E3DE-4375-B6D5-D74416ECE712}" destId="{76A015BD-0320-47E6-BFB7-710A207333B0}" srcOrd="0" destOrd="0" presId="urn:microsoft.com/office/officeart/2008/layout/VerticalCurvedList"/>
    <dgm:cxn modelId="{65B7B7EB-A2C0-4982-BF4E-89FC6B4BB006}" type="presParOf" srcId="{E373721B-EB18-4E92-85C5-F87464C63755}" destId="{25A4589F-46B1-4F46-99D5-84AAD2E10224}" srcOrd="7" destOrd="0" presId="urn:microsoft.com/office/officeart/2008/layout/VerticalCurvedList"/>
    <dgm:cxn modelId="{8CC13F26-CFEC-4B35-8DF2-ABBAB5E22158}" type="presParOf" srcId="{E373721B-EB18-4E92-85C5-F87464C63755}" destId="{9B6F720F-261A-4D02-B22F-5BEE4FEFE7AB}" srcOrd="8" destOrd="0" presId="urn:microsoft.com/office/officeart/2008/layout/VerticalCurvedList"/>
    <dgm:cxn modelId="{BA6855DD-4323-4DC3-8309-07EA7C34DF23}" type="presParOf" srcId="{9B6F720F-261A-4D02-B22F-5BEE4FEFE7AB}" destId="{90DB86D0-1CCB-4F68-BE22-DEB259BF8DC8}" srcOrd="0" destOrd="0" presId="urn:microsoft.com/office/officeart/2008/layout/VerticalCurvedList"/>
    <dgm:cxn modelId="{7B7B6C70-87ED-4F4A-BB6B-E73DBD04A36D}" type="presParOf" srcId="{E373721B-EB18-4E92-85C5-F87464C63755}" destId="{1A9AAC23-3C1E-4C62-AD51-A0898056346D}" srcOrd="9" destOrd="0" presId="urn:microsoft.com/office/officeart/2008/layout/VerticalCurvedList"/>
    <dgm:cxn modelId="{BB63C360-1260-4782-8466-1CE75D7111A8}" type="presParOf" srcId="{E373721B-EB18-4E92-85C5-F87464C63755}" destId="{11BC852E-3CD6-41E4-98CD-4ECCE1BE1265}" srcOrd="10" destOrd="0" presId="urn:microsoft.com/office/officeart/2008/layout/VerticalCurvedList"/>
    <dgm:cxn modelId="{E79517F0-AD96-4381-82A8-D717AAD7B32F}" type="presParOf" srcId="{11BC852E-3CD6-41E4-98CD-4ECCE1BE1265}" destId="{B46C1910-74B9-4B94-8D62-84E728B50553}" srcOrd="0" destOrd="0" presId="urn:microsoft.com/office/officeart/2008/layout/VerticalCurvedList"/>
    <dgm:cxn modelId="{6FD86398-CF19-473A-9B1E-79AB0332FA01}" type="presParOf" srcId="{E373721B-EB18-4E92-85C5-F87464C63755}" destId="{8B28FE4E-522B-442C-A28D-2BA66312C015}" srcOrd="11" destOrd="0" presId="urn:microsoft.com/office/officeart/2008/layout/VerticalCurvedList"/>
    <dgm:cxn modelId="{ABD52928-3394-49B1-A305-C4194CF31DB6}" type="presParOf" srcId="{E373721B-EB18-4E92-85C5-F87464C63755}" destId="{74C3A3EF-F336-4E9B-A051-1CE6939C4FC8}" srcOrd="12" destOrd="0" presId="urn:microsoft.com/office/officeart/2008/layout/VerticalCurvedList"/>
    <dgm:cxn modelId="{5359EF55-1F7A-4379-B062-1BA4516C7341}" type="presParOf" srcId="{74C3A3EF-F336-4E9B-A051-1CE6939C4FC8}" destId="{DF8FD403-D143-4B1B-8E3B-F5516E65DBA8}" srcOrd="0" destOrd="0" presId="urn:microsoft.com/office/officeart/2008/layout/VerticalCurvedList"/>
    <dgm:cxn modelId="{E6EBA643-6766-4F21-B1A7-A9DAFFC158E0}" type="presParOf" srcId="{E373721B-EB18-4E92-85C5-F87464C63755}" destId="{E86E891C-9DE7-4B40-A6A7-095581B099EA}" srcOrd="13" destOrd="0" presId="urn:microsoft.com/office/officeart/2008/layout/VerticalCurvedList"/>
    <dgm:cxn modelId="{24C83748-4BB1-418C-BE3D-C9E3E68E3EC3}" type="presParOf" srcId="{E373721B-EB18-4E92-85C5-F87464C63755}" destId="{5E044DE8-CEC1-4472-89BB-388642B2B72B}" srcOrd="14" destOrd="0" presId="urn:microsoft.com/office/officeart/2008/layout/VerticalCurvedList"/>
    <dgm:cxn modelId="{12137F82-6F72-4BAB-BE17-102C11087BDF}" type="presParOf" srcId="{5E044DE8-CEC1-4472-89BB-388642B2B72B}" destId="{2406B8EC-F4D6-4C1A-857F-48DC61F7761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AA0E9A-6D6A-43C7-B292-86ECDA0E94A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39B13A-9041-4E63-ADCF-E2A54560F7B1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Narrowing the focus</a:t>
          </a:r>
        </a:p>
      </dgm:t>
    </dgm:pt>
    <dgm:pt modelId="{E1E6306C-8B74-4E53-9B1F-440F68DB2174}" type="parTrans" cxnId="{A578F9D3-7C23-45B3-B9EE-4450605BB247}">
      <dgm:prSet/>
      <dgm:spPr/>
      <dgm:t>
        <a:bodyPr/>
        <a:lstStyle/>
        <a:p>
          <a:endParaRPr lang="en-GB"/>
        </a:p>
      </dgm:t>
    </dgm:pt>
    <dgm:pt modelId="{49452D17-AAC3-4274-8B35-4744C21ACA98}" type="sibTrans" cxnId="{A578F9D3-7C23-45B3-B9EE-4450605BB247}">
      <dgm:prSet/>
      <dgm:spPr/>
      <dgm:t>
        <a:bodyPr/>
        <a:lstStyle/>
        <a:p>
          <a:endParaRPr lang="en-GB"/>
        </a:p>
      </dgm:t>
    </dgm:pt>
    <dgm:pt modelId="{BF69FCC1-A3ED-4E86-8876-DA7318C88F7D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Background research</a:t>
          </a:r>
        </a:p>
      </dgm:t>
    </dgm:pt>
    <dgm:pt modelId="{D299A34F-C3C0-4354-B784-AA11C1AE47AF}" type="parTrans" cxnId="{97149E32-4008-4DB1-94D4-F4BBA9FF8382}">
      <dgm:prSet/>
      <dgm:spPr/>
      <dgm:t>
        <a:bodyPr/>
        <a:lstStyle/>
        <a:p>
          <a:endParaRPr lang="en-GB"/>
        </a:p>
      </dgm:t>
    </dgm:pt>
    <dgm:pt modelId="{D5353E99-2C39-4A65-B6B9-88E1376FD3B6}" type="sibTrans" cxnId="{97149E32-4008-4DB1-94D4-F4BBA9FF8382}">
      <dgm:prSet/>
      <dgm:spPr/>
      <dgm:t>
        <a:bodyPr/>
        <a:lstStyle/>
        <a:p>
          <a:endParaRPr lang="en-GB"/>
        </a:p>
      </dgm:t>
    </dgm:pt>
    <dgm:pt modelId="{546D496A-B5D4-44F8-9A54-573759E7549F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Writing/ presenting</a:t>
          </a:r>
        </a:p>
      </dgm:t>
    </dgm:pt>
    <dgm:pt modelId="{E4C4584F-59A9-482E-BFB8-4A1D89A4E745}" type="parTrans" cxnId="{E4426083-C255-4D9C-A1E8-EE1D3B94799E}">
      <dgm:prSet/>
      <dgm:spPr/>
      <dgm:t>
        <a:bodyPr/>
        <a:lstStyle/>
        <a:p>
          <a:endParaRPr lang="en-GB"/>
        </a:p>
      </dgm:t>
    </dgm:pt>
    <dgm:pt modelId="{B645355F-E9E2-463B-8C82-2B797FBC6B8F}" type="sibTrans" cxnId="{E4426083-C255-4D9C-A1E8-EE1D3B94799E}">
      <dgm:prSet/>
      <dgm:spPr/>
      <dgm:t>
        <a:bodyPr/>
        <a:lstStyle/>
        <a:p>
          <a:endParaRPr lang="en-GB"/>
        </a:p>
      </dgm:t>
    </dgm:pt>
    <dgm:pt modelId="{8DE21AAE-4D1E-4188-BBB9-15B9B6DFE761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Ethics/ feasibility checks</a:t>
          </a:r>
        </a:p>
      </dgm:t>
    </dgm:pt>
    <dgm:pt modelId="{89168330-23B6-422E-A336-A0EB0012E332}" type="parTrans" cxnId="{CB7837AB-9DFB-4CBC-9DEB-578C08EACFBE}">
      <dgm:prSet/>
      <dgm:spPr/>
      <dgm:t>
        <a:bodyPr/>
        <a:lstStyle/>
        <a:p>
          <a:endParaRPr lang="en-GB"/>
        </a:p>
      </dgm:t>
    </dgm:pt>
    <dgm:pt modelId="{9E713245-D7F2-44E7-B8F8-BCF229DF2256}" type="sibTrans" cxnId="{CB7837AB-9DFB-4CBC-9DEB-578C08EACFBE}">
      <dgm:prSet/>
      <dgm:spPr/>
      <dgm:t>
        <a:bodyPr/>
        <a:lstStyle/>
        <a:p>
          <a:endParaRPr lang="en-GB"/>
        </a:p>
      </dgm:t>
    </dgm:pt>
    <dgm:pt modelId="{8344E36A-A568-4097-8B60-6A3BD6818B30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Carrying out the work</a:t>
          </a:r>
        </a:p>
      </dgm:t>
    </dgm:pt>
    <dgm:pt modelId="{618AE12B-AB04-4D6C-B3FF-07024430B753}" type="parTrans" cxnId="{DE94BC32-07EE-4C33-84EE-597FF3CCEF7B}">
      <dgm:prSet/>
      <dgm:spPr/>
      <dgm:t>
        <a:bodyPr/>
        <a:lstStyle/>
        <a:p>
          <a:endParaRPr lang="en-GB"/>
        </a:p>
      </dgm:t>
    </dgm:pt>
    <dgm:pt modelId="{714FD090-E83D-4EF9-A8D3-61374CF1FDB7}" type="sibTrans" cxnId="{DE94BC32-07EE-4C33-84EE-597FF3CCEF7B}">
      <dgm:prSet/>
      <dgm:spPr/>
      <dgm:t>
        <a:bodyPr/>
        <a:lstStyle/>
        <a:p>
          <a:endParaRPr lang="en-GB"/>
        </a:p>
      </dgm:t>
    </dgm:pt>
    <dgm:pt modelId="{A2FC65D7-E512-492A-A3BA-D266F68F18A0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Planning the project</a:t>
          </a:r>
        </a:p>
      </dgm:t>
    </dgm:pt>
    <dgm:pt modelId="{0930B61D-6F8A-4651-B421-C881FD50C38F}" type="parTrans" cxnId="{E159D515-840A-4819-8A10-43AF017ED5FF}">
      <dgm:prSet/>
      <dgm:spPr/>
      <dgm:t>
        <a:bodyPr/>
        <a:lstStyle/>
        <a:p>
          <a:endParaRPr lang="en-GB"/>
        </a:p>
      </dgm:t>
    </dgm:pt>
    <dgm:pt modelId="{C139F1D1-20C7-46AC-8D9B-0CC92052E0E9}" type="sibTrans" cxnId="{E159D515-840A-4819-8A10-43AF017ED5FF}">
      <dgm:prSet/>
      <dgm:spPr/>
      <dgm:t>
        <a:bodyPr/>
        <a:lstStyle/>
        <a:p>
          <a:endParaRPr lang="en-GB"/>
        </a:p>
      </dgm:t>
    </dgm:pt>
    <dgm:pt modelId="{54F6D985-FFC6-4652-9635-615E479F1C93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Editing/ improving</a:t>
          </a:r>
        </a:p>
      </dgm:t>
    </dgm:pt>
    <dgm:pt modelId="{2535A0C3-36C3-42D7-9221-43CF4A0562E7}" type="parTrans" cxnId="{90F953FD-73D3-4EF6-8EA0-F731F866BD25}">
      <dgm:prSet/>
      <dgm:spPr/>
      <dgm:t>
        <a:bodyPr/>
        <a:lstStyle/>
        <a:p>
          <a:endParaRPr lang="en-GB"/>
        </a:p>
      </dgm:t>
    </dgm:pt>
    <dgm:pt modelId="{213DE947-97ED-49BB-91D3-DBD5D8E328AC}" type="sibTrans" cxnId="{90F953FD-73D3-4EF6-8EA0-F731F866BD25}">
      <dgm:prSet/>
      <dgm:spPr/>
      <dgm:t>
        <a:bodyPr/>
        <a:lstStyle/>
        <a:p>
          <a:endParaRPr lang="en-GB"/>
        </a:p>
      </dgm:t>
    </dgm:pt>
    <dgm:pt modelId="{0AE3CB45-8AC8-4607-A462-8BC597662624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Submission &amp; reflection</a:t>
          </a:r>
        </a:p>
      </dgm:t>
    </dgm:pt>
    <dgm:pt modelId="{5B682913-D519-4A0D-A083-94F912A1B138}" type="parTrans" cxnId="{6BB4266C-2A7D-42D1-9A6D-0186E0AB4EDF}">
      <dgm:prSet/>
      <dgm:spPr/>
      <dgm:t>
        <a:bodyPr/>
        <a:lstStyle/>
        <a:p>
          <a:endParaRPr lang="en-GB"/>
        </a:p>
      </dgm:t>
    </dgm:pt>
    <dgm:pt modelId="{17B39AE1-AE70-4D3A-B96C-372F331DD26F}" type="sibTrans" cxnId="{6BB4266C-2A7D-42D1-9A6D-0186E0AB4EDF}">
      <dgm:prSet/>
      <dgm:spPr/>
      <dgm:t>
        <a:bodyPr/>
        <a:lstStyle/>
        <a:p>
          <a:endParaRPr lang="en-GB"/>
        </a:p>
      </dgm:t>
    </dgm:pt>
    <dgm:pt modelId="{0331B4DA-E07D-48D6-9CD8-2C49CF60342B}">
      <dgm:prSet phldrT="[Text]" custT="1"/>
      <dgm:spPr/>
      <dgm:t>
        <a:bodyPr/>
        <a:lstStyle/>
        <a:p>
          <a:pPr>
            <a:buNone/>
          </a:pPr>
          <a:r>
            <a:rPr lang="en-GB" sz="2400"/>
            <a:t>Choosing a topic/problem</a:t>
          </a:r>
          <a:endParaRPr lang="en-GB" sz="2400" dirty="0"/>
        </a:p>
      </dgm:t>
    </dgm:pt>
    <dgm:pt modelId="{A7E5784A-8B56-4E16-B2D6-E1A82919E87E}" type="parTrans" cxnId="{BBBBFFCE-4E54-4898-9C16-37273D5571D7}">
      <dgm:prSet/>
      <dgm:spPr/>
      <dgm:t>
        <a:bodyPr/>
        <a:lstStyle/>
        <a:p>
          <a:endParaRPr lang="en-GB"/>
        </a:p>
      </dgm:t>
    </dgm:pt>
    <dgm:pt modelId="{50B42BDA-8A91-4421-B32D-0738C3F64389}" type="sibTrans" cxnId="{BBBBFFCE-4E54-4898-9C16-37273D5571D7}">
      <dgm:prSet/>
      <dgm:spPr/>
      <dgm:t>
        <a:bodyPr/>
        <a:lstStyle/>
        <a:p>
          <a:endParaRPr lang="en-GB"/>
        </a:p>
      </dgm:t>
    </dgm:pt>
    <dgm:pt modelId="{AE7EE4E7-3A75-4380-9234-0B6AD2542A59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Testing/ evaluating/ analyzing</a:t>
          </a:r>
        </a:p>
      </dgm:t>
    </dgm:pt>
    <dgm:pt modelId="{389579DC-6FC6-44C4-8432-CFC33C2600A5}" type="parTrans" cxnId="{84FC035D-C6B2-4BE5-A1C1-9D2A30945544}">
      <dgm:prSet/>
      <dgm:spPr/>
      <dgm:t>
        <a:bodyPr/>
        <a:lstStyle/>
        <a:p>
          <a:endParaRPr lang="en-GB"/>
        </a:p>
      </dgm:t>
    </dgm:pt>
    <dgm:pt modelId="{DA0A9F17-442B-4C8E-8E0B-FF2A948D65F1}" type="sibTrans" cxnId="{84FC035D-C6B2-4BE5-A1C1-9D2A30945544}">
      <dgm:prSet/>
      <dgm:spPr/>
      <dgm:t>
        <a:bodyPr/>
        <a:lstStyle/>
        <a:p>
          <a:endParaRPr lang="en-GB"/>
        </a:p>
      </dgm:t>
    </dgm:pt>
    <dgm:pt modelId="{3F4E9D77-3BE9-4495-9448-923A1469C5F5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Deciding methods/ approach</a:t>
          </a:r>
        </a:p>
      </dgm:t>
    </dgm:pt>
    <dgm:pt modelId="{3E196233-0366-48E1-B89E-886E4BD88EEC}" type="parTrans" cxnId="{22F610BA-F289-4F45-A339-11A834B53D5C}">
      <dgm:prSet/>
      <dgm:spPr/>
      <dgm:t>
        <a:bodyPr/>
        <a:lstStyle/>
        <a:p>
          <a:endParaRPr lang="en-GB"/>
        </a:p>
      </dgm:t>
    </dgm:pt>
    <dgm:pt modelId="{83AEFCA1-1A90-44DA-A33F-9203A85B7EE0}" type="sibTrans" cxnId="{22F610BA-F289-4F45-A339-11A834B53D5C}">
      <dgm:prSet/>
      <dgm:spPr/>
      <dgm:t>
        <a:bodyPr/>
        <a:lstStyle/>
        <a:p>
          <a:endParaRPr lang="en-GB"/>
        </a:p>
      </dgm:t>
    </dgm:pt>
    <dgm:pt modelId="{80227BEA-0370-4D71-BBE4-84A10A21BD76}" type="pres">
      <dgm:prSet presAssocID="{1FAA0E9A-6D6A-43C7-B292-86ECDA0E94A3}" presName="diagram" presStyleCnt="0">
        <dgm:presLayoutVars>
          <dgm:dir/>
          <dgm:resizeHandles val="exact"/>
        </dgm:presLayoutVars>
      </dgm:prSet>
      <dgm:spPr/>
    </dgm:pt>
    <dgm:pt modelId="{7CBAD0D0-C878-462E-84C7-671C28FB4204}" type="pres">
      <dgm:prSet presAssocID="{E139B13A-9041-4E63-ADCF-E2A54560F7B1}" presName="node" presStyleLbl="node1" presStyleIdx="0" presStyleCnt="11">
        <dgm:presLayoutVars>
          <dgm:bulletEnabled val="1"/>
        </dgm:presLayoutVars>
      </dgm:prSet>
      <dgm:spPr/>
    </dgm:pt>
    <dgm:pt modelId="{99B54500-DA44-4456-8597-BC1A6CA5BCAB}" type="pres">
      <dgm:prSet presAssocID="{49452D17-AAC3-4274-8B35-4744C21ACA98}" presName="sibTrans" presStyleCnt="0"/>
      <dgm:spPr/>
    </dgm:pt>
    <dgm:pt modelId="{A71F8192-BC48-42E4-819A-41FBF9847F45}" type="pres">
      <dgm:prSet presAssocID="{BF69FCC1-A3ED-4E86-8876-DA7318C88F7D}" presName="node" presStyleLbl="node1" presStyleIdx="1" presStyleCnt="11">
        <dgm:presLayoutVars>
          <dgm:bulletEnabled val="1"/>
        </dgm:presLayoutVars>
      </dgm:prSet>
      <dgm:spPr/>
    </dgm:pt>
    <dgm:pt modelId="{554CCE30-89A8-4A2A-BE0E-20D50ACAAE84}" type="pres">
      <dgm:prSet presAssocID="{D5353E99-2C39-4A65-B6B9-88E1376FD3B6}" presName="sibTrans" presStyleCnt="0"/>
      <dgm:spPr/>
    </dgm:pt>
    <dgm:pt modelId="{16E80E54-7520-47CF-912E-41646AB9D16A}" type="pres">
      <dgm:prSet presAssocID="{546D496A-B5D4-44F8-9A54-573759E7549F}" presName="node" presStyleLbl="node1" presStyleIdx="2" presStyleCnt="11">
        <dgm:presLayoutVars>
          <dgm:bulletEnabled val="1"/>
        </dgm:presLayoutVars>
      </dgm:prSet>
      <dgm:spPr/>
    </dgm:pt>
    <dgm:pt modelId="{F4F36840-D4E6-45B0-83CF-82F878EA72E1}" type="pres">
      <dgm:prSet presAssocID="{B645355F-E9E2-463B-8C82-2B797FBC6B8F}" presName="sibTrans" presStyleCnt="0"/>
      <dgm:spPr/>
    </dgm:pt>
    <dgm:pt modelId="{5B194A78-0148-4F45-B7F2-596FA6F04584}" type="pres">
      <dgm:prSet presAssocID="{3F4E9D77-3BE9-4495-9448-923A1469C5F5}" presName="node" presStyleLbl="node1" presStyleIdx="3" presStyleCnt="11">
        <dgm:presLayoutVars>
          <dgm:bulletEnabled val="1"/>
        </dgm:presLayoutVars>
      </dgm:prSet>
      <dgm:spPr/>
    </dgm:pt>
    <dgm:pt modelId="{C08EDB60-F543-41EE-B0A7-402300526FF0}" type="pres">
      <dgm:prSet presAssocID="{83AEFCA1-1A90-44DA-A33F-9203A85B7EE0}" presName="sibTrans" presStyleCnt="0"/>
      <dgm:spPr/>
    </dgm:pt>
    <dgm:pt modelId="{DE25C1F5-1DE6-4C76-8363-98463CDAD3CA}" type="pres">
      <dgm:prSet presAssocID="{0331B4DA-E07D-48D6-9CD8-2C49CF60342B}" presName="node" presStyleLbl="node1" presStyleIdx="4" presStyleCnt="11">
        <dgm:presLayoutVars>
          <dgm:bulletEnabled val="1"/>
        </dgm:presLayoutVars>
      </dgm:prSet>
      <dgm:spPr/>
    </dgm:pt>
    <dgm:pt modelId="{F1B69E7E-047F-43A5-A77A-852742671180}" type="pres">
      <dgm:prSet presAssocID="{50B42BDA-8A91-4421-B32D-0738C3F64389}" presName="sibTrans" presStyleCnt="0"/>
      <dgm:spPr/>
    </dgm:pt>
    <dgm:pt modelId="{ECD6B11D-9D26-44FA-8396-3810F0D2908A}" type="pres">
      <dgm:prSet presAssocID="{8DE21AAE-4D1E-4188-BBB9-15B9B6DFE761}" presName="node" presStyleLbl="node1" presStyleIdx="5" presStyleCnt="11">
        <dgm:presLayoutVars>
          <dgm:bulletEnabled val="1"/>
        </dgm:presLayoutVars>
      </dgm:prSet>
      <dgm:spPr/>
    </dgm:pt>
    <dgm:pt modelId="{E4A8CE9B-BD50-4398-BD05-1375B07A5C61}" type="pres">
      <dgm:prSet presAssocID="{9E713245-D7F2-44E7-B8F8-BCF229DF2256}" presName="sibTrans" presStyleCnt="0"/>
      <dgm:spPr/>
    </dgm:pt>
    <dgm:pt modelId="{1E4BD29F-2530-4670-8CA2-C0F412BF2094}" type="pres">
      <dgm:prSet presAssocID="{8344E36A-A568-4097-8B60-6A3BD6818B30}" presName="node" presStyleLbl="node1" presStyleIdx="6" presStyleCnt="11">
        <dgm:presLayoutVars>
          <dgm:bulletEnabled val="1"/>
        </dgm:presLayoutVars>
      </dgm:prSet>
      <dgm:spPr/>
    </dgm:pt>
    <dgm:pt modelId="{FC6A2A3E-16A4-4D79-B2B3-235692B37171}" type="pres">
      <dgm:prSet presAssocID="{714FD090-E83D-4EF9-A8D3-61374CF1FDB7}" presName="sibTrans" presStyleCnt="0"/>
      <dgm:spPr/>
    </dgm:pt>
    <dgm:pt modelId="{DCB08E3E-2ECA-4CF6-8784-62BF85C78887}" type="pres">
      <dgm:prSet presAssocID="{A2FC65D7-E512-492A-A3BA-D266F68F18A0}" presName="node" presStyleLbl="node1" presStyleIdx="7" presStyleCnt="11">
        <dgm:presLayoutVars>
          <dgm:bulletEnabled val="1"/>
        </dgm:presLayoutVars>
      </dgm:prSet>
      <dgm:spPr/>
    </dgm:pt>
    <dgm:pt modelId="{C0DF7DB1-49D5-48F2-8F5F-160261D9970E}" type="pres">
      <dgm:prSet presAssocID="{C139F1D1-20C7-46AC-8D9B-0CC92052E0E9}" presName="sibTrans" presStyleCnt="0"/>
      <dgm:spPr/>
    </dgm:pt>
    <dgm:pt modelId="{38D03699-51D0-415F-AD17-EAFB551F45D3}" type="pres">
      <dgm:prSet presAssocID="{AE7EE4E7-3A75-4380-9234-0B6AD2542A59}" presName="node" presStyleLbl="node1" presStyleIdx="8" presStyleCnt="11">
        <dgm:presLayoutVars>
          <dgm:bulletEnabled val="1"/>
        </dgm:presLayoutVars>
      </dgm:prSet>
      <dgm:spPr/>
    </dgm:pt>
    <dgm:pt modelId="{09C6AF76-9D2E-4FB2-BD35-701DE8A34761}" type="pres">
      <dgm:prSet presAssocID="{DA0A9F17-442B-4C8E-8E0B-FF2A948D65F1}" presName="sibTrans" presStyleCnt="0"/>
      <dgm:spPr/>
    </dgm:pt>
    <dgm:pt modelId="{ABAFFB30-D846-4118-91F6-4F9EB58CB8F0}" type="pres">
      <dgm:prSet presAssocID="{54F6D985-FFC6-4652-9635-615E479F1C93}" presName="node" presStyleLbl="node1" presStyleIdx="9" presStyleCnt="11">
        <dgm:presLayoutVars>
          <dgm:bulletEnabled val="1"/>
        </dgm:presLayoutVars>
      </dgm:prSet>
      <dgm:spPr/>
    </dgm:pt>
    <dgm:pt modelId="{76AD97A9-A6B3-4F9D-87C4-B2CD8CC5EEEA}" type="pres">
      <dgm:prSet presAssocID="{213DE947-97ED-49BB-91D3-DBD5D8E328AC}" presName="sibTrans" presStyleCnt="0"/>
      <dgm:spPr/>
    </dgm:pt>
    <dgm:pt modelId="{6713B574-2E5E-4715-BCDC-0DF88A895B22}" type="pres">
      <dgm:prSet presAssocID="{0AE3CB45-8AC8-4607-A462-8BC597662624}" presName="node" presStyleLbl="node1" presStyleIdx="10" presStyleCnt="11">
        <dgm:presLayoutVars>
          <dgm:bulletEnabled val="1"/>
        </dgm:presLayoutVars>
      </dgm:prSet>
      <dgm:spPr/>
    </dgm:pt>
  </dgm:ptLst>
  <dgm:cxnLst>
    <dgm:cxn modelId="{E159D515-840A-4819-8A10-43AF017ED5FF}" srcId="{1FAA0E9A-6D6A-43C7-B292-86ECDA0E94A3}" destId="{A2FC65D7-E512-492A-A3BA-D266F68F18A0}" srcOrd="7" destOrd="0" parTransId="{0930B61D-6F8A-4651-B421-C881FD50C38F}" sibTransId="{C139F1D1-20C7-46AC-8D9B-0CC92052E0E9}"/>
    <dgm:cxn modelId="{120EE921-6232-4C66-B773-957E4DCF0A91}" type="presOf" srcId="{546D496A-B5D4-44F8-9A54-573759E7549F}" destId="{16E80E54-7520-47CF-912E-41646AB9D16A}" srcOrd="0" destOrd="0" presId="urn:microsoft.com/office/officeart/2005/8/layout/default"/>
    <dgm:cxn modelId="{97149E32-4008-4DB1-94D4-F4BBA9FF8382}" srcId="{1FAA0E9A-6D6A-43C7-B292-86ECDA0E94A3}" destId="{BF69FCC1-A3ED-4E86-8876-DA7318C88F7D}" srcOrd="1" destOrd="0" parTransId="{D299A34F-C3C0-4354-B784-AA11C1AE47AF}" sibTransId="{D5353E99-2C39-4A65-B6B9-88E1376FD3B6}"/>
    <dgm:cxn modelId="{DE94BC32-07EE-4C33-84EE-597FF3CCEF7B}" srcId="{1FAA0E9A-6D6A-43C7-B292-86ECDA0E94A3}" destId="{8344E36A-A568-4097-8B60-6A3BD6818B30}" srcOrd="6" destOrd="0" parTransId="{618AE12B-AB04-4D6C-B3FF-07024430B753}" sibTransId="{714FD090-E83D-4EF9-A8D3-61374CF1FDB7}"/>
    <dgm:cxn modelId="{257DA95C-4A09-4468-B758-A32C039A642C}" type="presOf" srcId="{54F6D985-FFC6-4652-9635-615E479F1C93}" destId="{ABAFFB30-D846-4118-91F6-4F9EB58CB8F0}" srcOrd="0" destOrd="0" presId="urn:microsoft.com/office/officeart/2005/8/layout/default"/>
    <dgm:cxn modelId="{84FC035D-C6B2-4BE5-A1C1-9D2A30945544}" srcId="{1FAA0E9A-6D6A-43C7-B292-86ECDA0E94A3}" destId="{AE7EE4E7-3A75-4380-9234-0B6AD2542A59}" srcOrd="8" destOrd="0" parTransId="{389579DC-6FC6-44C4-8432-CFC33C2600A5}" sibTransId="{DA0A9F17-442B-4C8E-8E0B-FF2A948D65F1}"/>
    <dgm:cxn modelId="{6BB4266C-2A7D-42D1-9A6D-0186E0AB4EDF}" srcId="{1FAA0E9A-6D6A-43C7-B292-86ECDA0E94A3}" destId="{0AE3CB45-8AC8-4607-A462-8BC597662624}" srcOrd="10" destOrd="0" parTransId="{5B682913-D519-4A0D-A083-94F912A1B138}" sibTransId="{17B39AE1-AE70-4D3A-B96C-372F331DD26F}"/>
    <dgm:cxn modelId="{F6D3E780-49AE-453C-A349-DDA3524AE9A5}" type="presOf" srcId="{0331B4DA-E07D-48D6-9CD8-2C49CF60342B}" destId="{DE25C1F5-1DE6-4C76-8363-98463CDAD3CA}" srcOrd="0" destOrd="0" presId="urn:microsoft.com/office/officeart/2005/8/layout/default"/>
    <dgm:cxn modelId="{E4426083-C255-4D9C-A1E8-EE1D3B94799E}" srcId="{1FAA0E9A-6D6A-43C7-B292-86ECDA0E94A3}" destId="{546D496A-B5D4-44F8-9A54-573759E7549F}" srcOrd="2" destOrd="0" parTransId="{E4C4584F-59A9-482E-BFB8-4A1D89A4E745}" sibTransId="{B645355F-E9E2-463B-8C82-2B797FBC6B8F}"/>
    <dgm:cxn modelId="{E8F32884-6408-4F81-AD02-D9A509137113}" type="presOf" srcId="{8344E36A-A568-4097-8B60-6A3BD6818B30}" destId="{1E4BD29F-2530-4670-8CA2-C0F412BF2094}" srcOrd="0" destOrd="0" presId="urn:microsoft.com/office/officeart/2005/8/layout/default"/>
    <dgm:cxn modelId="{5C751896-0285-43AE-AA2C-F5DE9CF0FD99}" type="presOf" srcId="{0AE3CB45-8AC8-4607-A462-8BC597662624}" destId="{6713B574-2E5E-4715-BCDC-0DF88A895B22}" srcOrd="0" destOrd="0" presId="urn:microsoft.com/office/officeart/2005/8/layout/default"/>
    <dgm:cxn modelId="{FF8E2F9D-E674-4F25-98A7-3F6CA0837720}" type="presOf" srcId="{A2FC65D7-E512-492A-A3BA-D266F68F18A0}" destId="{DCB08E3E-2ECA-4CF6-8784-62BF85C78887}" srcOrd="0" destOrd="0" presId="urn:microsoft.com/office/officeart/2005/8/layout/default"/>
    <dgm:cxn modelId="{CB7837AB-9DFB-4CBC-9DEB-578C08EACFBE}" srcId="{1FAA0E9A-6D6A-43C7-B292-86ECDA0E94A3}" destId="{8DE21AAE-4D1E-4188-BBB9-15B9B6DFE761}" srcOrd="5" destOrd="0" parTransId="{89168330-23B6-422E-A336-A0EB0012E332}" sibTransId="{9E713245-D7F2-44E7-B8F8-BCF229DF2256}"/>
    <dgm:cxn modelId="{9019AEB2-4EA5-4C41-BEF6-6936A398E2E6}" type="presOf" srcId="{E139B13A-9041-4E63-ADCF-E2A54560F7B1}" destId="{7CBAD0D0-C878-462E-84C7-671C28FB4204}" srcOrd="0" destOrd="0" presId="urn:microsoft.com/office/officeart/2005/8/layout/default"/>
    <dgm:cxn modelId="{22F610BA-F289-4F45-A339-11A834B53D5C}" srcId="{1FAA0E9A-6D6A-43C7-B292-86ECDA0E94A3}" destId="{3F4E9D77-3BE9-4495-9448-923A1469C5F5}" srcOrd="3" destOrd="0" parTransId="{3E196233-0366-48E1-B89E-886E4BD88EEC}" sibTransId="{83AEFCA1-1A90-44DA-A33F-9203A85B7EE0}"/>
    <dgm:cxn modelId="{BBBBFFCE-4E54-4898-9C16-37273D5571D7}" srcId="{1FAA0E9A-6D6A-43C7-B292-86ECDA0E94A3}" destId="{0331B4DA-E07D-48D6-9CD8-2C49CF60342B}" srcOrd="4" destOrd="0" parTransId="{A7E5784A-8B56-4E16-B2D6-E1A82919E87E}" sibTransId="{50B42BDA-8A91-4421-B32D-0738C3F64389}"/>
    <dgm:cxn modelId="{A578F9D3-7C23-45B3-B9EE-4450605BB247}" srcId="{1FAA0E9A-6D6A-43C7-B292-86ECDA0E94A3}" destId="{E139B13A-9041-4E63-ADCF-E2A54560F7B1}" srcOrd="0" destOrd="0" parTransId="{E1E6306C-8B74-4E53-9B1F-440F68DB2174}" sibTransId="{49452D17-AAC3-4274-8B35-4744C21ACA98}"/>
    <dgm:cxn modelId="{F6C015D5-857A-4C05-AC18-31FCF21DBA79}" type="presOf" srcId="{1FAA0E9A-6D6A-43C7-B292-86ECDA0E94A3}" destId="{80227BEA-0370-4D71-BBE4-84A10A21BD76}" srcOrd="0" destOrd="0" presId="urn:microsoft.com/office/officeart/2005/8/layout/default"/>
    <dgm:cxn modelId="{E4CABBD6-ABEF-4917-8DC0-D0C745CCCE1F}" type="presOf" srcId="{BF69FCC1-A3ED-4E86-8876-DA7318C88F7D}" destId="{A71F8192-BC48-42E4-819A-41FBF9847F45}" srcOrd="0" destOrd="0" presId="urn:microsoft.com/office/officeart/2005/8/layout/default"/>
    <dgm:cxn modelId="{DFF0A3F5-EEA9-43EC-8E3C-5AECC27A3D96}" type="presOf" srcId="{8DE21AAE-4D1E-4188-BBB9-15B9B6DFE761}" destId="{ECD6B11D-9D26-44FA-8396-3810F0D2908A}" srcOrd="0" destOrd="0" presId="urn:microsoft.com/office/officeart/2005/8/layout/default"/>
    <dgm:cxn modelId="{90F953FD-73D3-4EF6-8EA0-F731F866BD25}" srcId="{1FAA0E9A-6D6A-43C7-B292-86ECDA0E94A3}" destId="{54F6D985-FFC6-4652-9635-615E479F1C93}" srcOrd="9" destOrd="0" parTransId="{2535A0C3-36C3-42D7-9221-43CF4A0562E7}" sibTransId="{213DE947-97ED-49BB-91D3-DBD5D8E328AC}"/>
    <dgm:cxn modelId="{9A9EF3FD-C87B-47C0-9D71-35A7E4F76FDE}" type="presOf" srcId="{3F4E9D77-3BE9-4495-9448-923A1469C5F5}" destId="{5B194A78-0148-4F45-B7F2-596FA6F04584}" srcOrd="0" destOrd="0" presId="urn:microsoft.com/office/officeart/2005/8/layout/default"/>
    <dgm:cxn modelId="{AC81B3FF-B261-422D-A88F-1EBB08907E4C}" type="presOf" srcId="{AE7EE4E7-3A75-4380-9234-0B6AD2542A59}" destId="{38D03699-51D0-415F-AD17-EAFB551F45D3}" srcOrd="0" destOrd="0" presId="urn:microsoft.com/office/officeart/2005/8/layout/default"/>
    <dgm:cxn modelId="{72EA6ACB-2384-4E14-8E4A-5A06E95BD6D7}" type="presParOf" srcId="{80227BEA-0370-4D71-BBE4-84A10A21BD76}" destId="{7CBAD0D0-C878-462E-84C7-671C28FB4204}" srcOrd="0" destOrd="0" presId="urn:microsoft.com/office/officeart/2005/8/layout/default"/>
    <dgm:cxn modelId="{4481E49B-1B90-4BCF-A8A8-8623CCBADF2E}" type="presParOf" srcId="{80227BEA-0370-4D71-BBE4-84A10A21BD76}" destId="{99B54500-DA44-4456-8597-BC1A6CA5BCAB}" srcOrd="1" destOrd="0" presId="urn:microsoft.com/office/officeart/2005/8/layout/default"/>
    <dgm:cxn modelId="{B2288C7B-2EFC-499F-9FBE-599FDD7AFE61}" type="presParOf" srcId="{80227BEA-0370-4D71-BBE4-84A10A21BD76}" destId="{A71F8192-BC48-42E4-819A-41FBF9847F45}" srcOrd="2" destOrd="0" presId="urn:microsoft.com/office/officeart/2005/8/layout/default"/>
    <dgm:cxn modelId="{29F7946B-D2F8-4332-947A-A1EEBDC1D914}" type="presParOf" srcId="{80227BEA-0370-4D71-BBE4-84A10A21BD76}" destId="{554CCE30-89A8-4A2A-BE0E-20D50ACAAE84}" srcOrd="3" destOrd="0" presId="urn:microsoft.com/office/officeart/2005/8/layout/default"/>
    <dgm:cxn modelId="{7D8AEB50-57CC-45EC-ACB6-0F806716BEE0}" type="presParOf" srcId="{80227BEA-0370-4D71-BBE4-84A10A21BD76}" destId="{16E80E54-7520-47CF-912E-41646AB9D16A}" srcOrd="4" destOrd="0" presId="urn:microsoft.com/office/officeart/2005/8/layout/default"/>
    <dgm:cxn modelId="{39435C7F-4F03-4FE4-ABE6-2BD46A695C68}" type="presParOf" srcId="{80227BEA-0370-4D71-BBE4-84A10A21BD76}" destId="{F4F36840-D4E6-45B0-83CF-82F878EA72E1}" srcOrd="5" destOrd="0" presId="urn:microsoft.com/office/officeart/2005/8/layout/default"/>
    <dgm:cxn modelId="{F074146A-88BC-4629-8F06-EE3D51357D20}" type="presParOf" srcId="{80227BEA-0370-4D71-BBE4-84A10A21BD76}" destId="{5B194A78-0148-4F45-B7F2-596FA6F04584}" srcOrd="6" destOrd="0" presId="urn:microsoft.com/office/officeart/2005/8/layout/default"/>
    <dgm:cxn modelId="{D40C85C8-C3CC-4A14-BD2A-395A0C7A7C80}" type="presParOf" srcId="{80227BEA-0370-4D71-BBE4-84A10A21BD76}" destId="{C08EDB60-F543-41EE-B0A7-402300526FF0}" srcOrd="7" destOrd="0" presId="urn:microsoft.com/office/officeart/2005/8/layout/default"/>
    <dgm:cxn modelId="{C7C2845B-0C43-43C8-862E-EBFDD66E8370}" type="presParOf" srcId="{80227BEA-0370-4D71-BBE4-84A10A21BD76}" destId="{DE25C1F5-1DE6-4C76-8363-98463CDAD3CA}" srcOrd="8" destOrd="0" presId="urn:microsoft.com/office/officeart/2005/8/layout/default"/>
    <dgm:cxn modelId="{F8E017CC-E712-40FB-AFC1-BA082CD6B9BA}" type="presParOf" srcId="{80227BEA-0370-4D71-BBE4-84A10A21BD76}" destId="{F1B69E7E-047F-43A5-A77A-852742671180}" srcOrd="9" destOrd="0" presId="urn:microsoft.com/office/officeart/2005/8/layout/default"/>
    <dgm:cxn modelId="{35C1A415-5FA0-4FA9-AF23-6A64F1AA566E}" type="presParOf" srcId="{80227BEA-0370-4D71-BBE4-84A10A21BD76}" destId="{ECD6B11D-9D26-44FA-8396-3810F0D2908A}" srcOrd="10" destOrd="0" presId="urn:microsoft.com/office/officeart/2005/8/layout/default"/>
    <dgm:cxn modelId="{EF221104-9758-46F0-B46F-26E98A44ADB7}" type="presParOf" srcId="{80227BEA-0370-4D71-BBE4-84A10A21BD76}" destId="{E4A8CE9B-BD50-4398-BD05-1375B07A5C61}" srcOrd="11" destOrd="0" presId="urn:microsoft.com/office/officeart/2005/8/layout/default"/>
    <dgm:cxn modelId="{51E8AE45-27C4-4119-92D9-59B4AF627C34}" type="presParOf" srcId="{80227BEA-0370-4D71-BBE4-84A10A21BD76}" destId="{1E4BD29F-2530-4670-8CA2-C0F412BF2094}" srcOrd="12" destOrd="0" presId="urn:microsoft.com/office/officeart/2005/8/layout/default"/>
    <dgm:cxn modelId="{5867D738-B82A-437F-A69C-D27F7A48C514}" type="presParOf" srcId="{80227BEA-0370-4D71-BBE4-84A10A21BD76}" destId="{FC6A2A3E-16A4-4D79-B2B3-235692B37171}" srcOrd="13" destOrd="0" presId="urn:microsoft.com/office/officeart/2005/8/layout/default"/>
    <dgm:cxn modelId="{8AC7302D-F70D-471E-9D1B-9649C3AC5AAB}" type="presParOf" srcId="{80227BEA-0370-4D71-BBE4-84A10A21BD76}" destId="{DCB08E3E-2ECA-4CF6-8784-62BF85C78887}" srcOrd="14" destOrd="0" presId="urn:microsoft.com/office/officeart/2005/8/layout/default"/>
    <dgm:cxn modelId="{48BFB6B2-6E60-49EC-B4B1-8AD1AECE200D}" type="presParOf" srcId="{80227BEA-0370-4D71-BBE4-84A10A21BD76}" destId="{C0DF7DB1-49D5-48F2-8F5F-160261D9970E}" srcOrd="15" destOrd="0" presId="urn:microsoft.com/office/officeart/2005/8/layout/default"/>
    <dgm:cxn modelId="{FF4E4216-8492-491D-AA08-4EE89E05B3B5}" type="presParOf" srcId="{80227BEA-0370-4D71-BBE4-84A10A21BD76}" destId="{38D03699-51D0-415F-AD17-EAFB551F45D3}" srcOrd="16" destOrd="0" presId="urn:microsoft.com/office/officeart/2005/8/layout/default"/>
    <dgm:cxn modelId="{7D2EC1D5-71AB-4811-9095-3FBA711261CE}" type="presParOf" srcId="{80227BEA-0370-4D71-BBE4-84A10A21BD76}" destId="{09C6AF76-9D2E-4FB2-BD35-701DE8A34761}" srcOrd="17" destOrd="0" presId="urn:microsoft.com/office/officeart/2005/8/layout/default"/>
    <dgm:cxn modelId="{1319AF27-8DE1-4F06-9201-3CB3231FD2CE}" type="presParOf" srcId="{80227BEA-0370-4D71-BBE4-84A10A21BD76}" destId="{ABAFFB30-D846-4118-91F6-4F9EB58CB8F0}" srcOrd="18" destOrd="0" presId="urn:microsoft.com/office/officeart/2005/8/layout/default"/>
    <dgm:cxn modelId="{B246C0A6-BCD9-432A-8C93-B94E249B2287}" type="presParOf" srcId="{80227BEA-0370-4D71-BBE4-84A10A21BD76}" destId="{76AD97A9-A6B3-4F9D-87C4-B2CD8CC5EEEA}" srcOrd="19" destOrd="0" presId="urn:microsoft.com/office/officeart/2005/8/layout/default"/>
    <dgm:cxn modelId="{75BB75F6-44D7-4E84-9255-977616DDD4BD}" type="presParOf" srcId="{80227BEA-0370-4D71-BBE4-84A10A21BD76}" destId="{6713B574-2E5E-4715-BCDC-0DF88A895B22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CFFE24-8DB7-42D7-9AB5-2FC8457C29B9}" type="doc">
      <dgm:prSet loTypeId="urn:microsoft.com/office/officeart/2005/8/layout/hProcess9" loCatId="process" qsTypeId="urn:microsoft.com/office/officeart/2005/8/quickstyle/simple1" qsCatId="simple" csTypeId="urn:microsoft.com/office/officeart/2005/8/colors/colorful4" csCatId="colorful" phldr="1"/>
      <dgm:spPr/>
    </dgm:pt>
    <dgm:pt modelId="{2B101ABD-B5AD-4E93-AC60-200B574CC90A}">
      <dgm:prSet phldrT="[Text]"/>
      <dgm:spPr/>
      <dgm:t>
        <a:bodyPr/>
        <a:lstStyle/>
        <a:p>
          <a:pPr>
            <a:buNone/>
          </a:pPr>
          <a:r>
            <a:rPr lang="en-GB" dirty="0"/>
            <a:t>Work for </a:t>
          </a:r>
          <a:r>
            <a:rPr lang="en-GB" b="1" dirty="0"/>
            <a:t>25 minutes</a:t>
          </a:r>
          <a:endParaRPr lang="en-GB" dirty="0"/>
        </a:p>
      </dgm:t>
    </dgm:pt>
    <dgm:pt modelId="{5AB05191-27D8-4D2D-B9BE-561A1D169141}" type="parTrans" cxnId="{9D2BE9A3-2706-4154-8689-01FC3A97F26E}">
      <dgm:prSet/>
      <dgm:spPr/>
      <dgm:t>
        <a:bodyPr/>
        <a:lstStyle/>
        <a:p>
          <a:endParaRPr lang="en-GB"/>
        </a:p>
      </dgm:t>
    </dgm:pt>
    <dgm:pt modelId="{F402ADD0-C0E5-48BD-9FE4-AD4B09F6741D}" type="sibTrans" cxnId="{9D2BE9A3-2706-4154-8689-01FC3A97F26E}">
      <dgm:prSet/>
      <dgm:spPr/>
      <dgm:t>
        <a:bodyPr/>
        <a:lstStyle/>
        <a:p>
          <a:endParaRPr lang="en-GB"/>
        </a:p>
      </dgm:t>
    </dgm:pt>
    <dgm:pt modelId="{80897B01-8893-40BF-8B86-F867F27F4C09}">
      <dgm:prSet phldrT="[Text]"/>
      <dgm:spPr/>
      <dgm:t>
        <a:bodyPr/>
        <a:lstStyle/>
        <a:p>
          <a:pPr>
            <a:buNone/>
          </a:pPr>
          <a:r>
            <a:rPr lang="en-GB" dirty="0"/>
            <a:t>Take a </a:t>
          </a:r>
          <a:r>
            <a:rPr lang="en-GB" b="1" dirty="0"/>
            <a:t>5-minute break</a:t>
          </a:r>
          <a:endParaRPr lang="en-GB" dirty="0"/>
        </a:p>
      </dgm:t>
    </dgm:pt>
    <dgm:pt modelId="{18FA4177-47E8-4538-8D44-7F0813D74279}" type="parTrans" cxnId="{6FBBE08D-48D1-40E0-A020-75B09F2C2FBD}">
      <dgm:prSet/>
      <dgm:spPr/>
      <dgm:t>
        <a:bodyPr/>
        <a:lstStyle/>
        <a:p>
          <a:endParaRPr lang="en-GB"/>
        </a:p>
      </dgm:t>
    </dgm:pt>
    <dgm:pt modelId="{D7D3B765-9690-4030-B4D7-1FAFFE9C1B6F}" type="sibTrans" cxnId="{6FBBE08D-48D1-40E0-A020-75B09F2C2FBD}">
      <dgm:prSet/>
      <dgm:spPr/>
      <dgm:t>
        <a:bodyPr/>
        <a:lstStyle/>
        <a:p>
          <a:endParaRPr lang="en-GB"/>
        </a:p>
      </dgm:t>
    </dgm:pt>
    <dgm:pt modelId="{3329E200-16FE-4A0B-9A9C-1A0A289943C8}">
      <dgm:prSet phldrT="[Text]"/>
      <dgm:spPr/>
      <dgm:t>
        <a:bodyPr/>
        <a:lstStyle/>
        <a:p>
          <a:pPr>
            <a:buNone/>
          </a:pPr>
          <a:r>
            <a:rPr lang="en-GB" dirty="0"/>
            <a:t>Repeat 4 times</a:t>
          </a:r>
        </a:p>
      </dgm:t>
    </dgm:pt>
    <dgm:pt modelId="{FBD71814-4903-4466-94F4-2BE6B6FB4044}" type="parTrans" cxnId="{70639E0B-AB5A-435A-AF92-A3E768130451}">
      <dgm:prSet/>
      <dgm:spPr/>
      <dgm:t>
        <a:bodyPr/>
        <a:lstStyle/>
        <a:p>
          <a:endParaRPr lang="en-GB"/>
        </a:p>
      </dgm:t>
    </dgm:pt>
    <dgm:pt modelId="{BBDDBC9F-FDD4-41B6-ADAA-04CCE594D419}" type="sibTrans" cxnId="{70639E0B-AB5A-435A-AF92-A3E768130451}">
      <dgm:prSet/>
      <dgm:spPr/>
      <dgm:t>
        <a:bodyPr/>
        <a:lstStyle/>
        <a:p>
          <a:endParaRPr lang="en-GB"/>
        </a:p>
      </dgm:t>
    </dgm:pt>
    <dgm:pt modelId="{01C5E9E1-590E-4DC2-817D-62D675C362F0}">
      <dgm:prSet phldrT="[Text]"/>
      <dgm:spPr/>
      <dgm:t>
        <a:bodyPr/>
        <a:lstStyle/>
        <a:p>
          <a:pPr>
            <a:buNone/>
          </a:pPr>
          <a:r>
            <a:rPr lang="en-GB"/>
            <a:t>After 4 Pomodoros, take a longer break (15–30 mins)</a:t>
          </a:r>
          <a:endParaRPr lang="en-GB" dirty="0"/>
        </a:p>
      </dgm:t>
    </dgm:pt>
    <dgm:pt modelId="{EB4D9595-654C-4C1A-B803-F05A80712BDE}" type="parTrans" cxnId="{450D57E6-3368-4E68-A395-EA8A05B7C7CE}">
      <dgm:prSet/>
      <dgm:spPr/>
      <dgm:t>
        <a:bodyPr/>
        <a:lstStyle/>
        <a:p>
          <a:endParaRPr lang="en-GB"/>
        </a:p>
      </dgm:t>
    </dgm:pt>
    <dgm:pt modelId="{EC126C51-F39F-4305-B433-0E314ECE3D18}" type="sibTrans" cxnId="{450D57E6-3368-4E68-A395-EA8A05B7C7CE}">
      <dgm:prSet/>
      <dgm:spPr/>
      <dgm:t>
        <a:bodyPr/>
        <a:lstStyle/>
        <a:p>
          <a:endParaRPr lang="en-GB"/>
        </a:p>
      </dgm:t>
    </dgm:pt>
    <dgm:pt modelId="{E2FEC97B-4519-4376-ACD6-BAFFECC5247B}" type="pres">
      <dgm:prSet presAssocID="{58CFFE24-8DB7-42D7-9AB5-2FC8457C29B9}" presName="CompostProcess" presStyleCnt="0">
        <dgm:presLayoutVars>
          <dgm:dir/>
          <dgm:resizeHandles val="exact"/>
        </dgm:presLayoutVars>
      </dgm:prSet>
      <dgm:spPr/>
    </dgm:pt>
    <dgm:pt modelId="{E18CAD1E-33CC-45ED-ADB7-2DB1230825B1}" type="pres">
      <dgm:prSet presAssocID="{58CFFE24-8DB7-42D7-9AB5-2FC8457C29B9}" presName="arrow" presStyleLbl="bgShp" presStyleIdx="0" presStyleCnt="1" custScaleX="117647" custLinFactNeighborX="0" custLinFactNeighborY="-3095"/>
      <dgm:spPr/>
    </dgm:pt>
    <dgm:pt modelId="{EA39A9F2-301F-47E2-A4E7-BD310B4252E9}" type="pres">
      <dgm:prSet presAssocID="{58CFFE24-8DB7-42D7-9AB5-2FC8457C29B9}" presName="linearProcess" presStyleCnt="0"/>
      <dgm:spPr/>
    </dgm:pt>
    <dgm:pt modelId="{026E0F73-EF05-47B1-99F5-D8E3D8E8594C}" type="pres">
      <dgm:prSet presAssocID="{2B101ABD-B5AD-4E93-AC60-200B574CC90A}" presName="textNode" presStyleLbl="node1" presStyleIdx="0" presStyleCnt="4">
        <dgm:presLayoutVars>
          <dgm:bulletEnabled val="1"/>
        </dgm:presLayoutVars>
      </dgm:prSet>
      <dgm:spPr/>
    </dgm:pt>
    <dgm:pt modelId="{2EA75447-1986-4A9D-8CAA-B603B710140B}" type="pres">
      <dgm:prSet presAssocID="{F402ADD0-C0E5-48BD-9FE4-AD4B09F6741D}" presName="sibTrans" presStyleCnt="0"/>
      <dgm:spPr/>
    </dgm:pt>
    <dgm:pt modelId="{F52622C9-2FDC-47D4-B3C7-86F332AAA5DD}" type="pres">
      <dgm:prSet presAssocID="{80897B01-8893-40BF-8B86-F867F27F4C09}" presName="textNode" presStyleLbl="node1" presStyleIdx="1" presStyleCnt="4">
        <dgm:presLayoutVars>
          <dgm:bulletEnabled val="1"/>
        </dgm:presLayoutVars>
      </dgm:prSet>
      <dgm:spPr/>
    </dgm:pt>
    <dgm:pt modelId="{31F70D04-718B-499D-8B9F-411657E1408A}" type="pres">
      <dgm:prSet presAssocID="{D7D3B765-9690-4030-B4D7-1FAFFE9C1B6F}" presName="sibTrans" presStyleCnt="0"/>
      <dgm:spPr/>
    </dgm:pt>
    <dgm:pt modelId="{E3967445-F46C-49BA-8EE8-36DB585D61F8}" type="pres">
      <dgm:prSet presAssocID="{3329E200-16FE-4A0B-9A9C-1A0A289943C8}" presName="textNode" presStyleLbl="node1" presStyleIdx="2" presStyleCnt="4">
        <dgm:presLayoutVars>
          <dgm:bulletEnabled val="1"/>
        </dgm:presLayoutVars>
      </dgm:prSet>
      <dgm:spPr/>
    </dgm:pt>
    <dgm:pt modelId="{FABF0915-FC5C-4AD9-9040-3DA5B6458DBB}" type="pres">
      <dgm:prSet presAssocID="{BBDDBC9F-FDD4-41B6-ADAA-04CCE594D419}" presName="sibTrans" presStyleCnt="0"/>
      <dgm:spPr/>
    </dgm:pt>
    <dgm:pt modelId="{12588241-B16B-4046-B57E-909DCA112426}" type="pres">
      <dgm:prSet presAssocID="{01C5E9E1-590E-4DC2-817D-62D675C362F0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70639E0B-AB5A-435A-AF92-A3E768130451}" srcId="{58CFFE24-8DB7-42D7-9AB5-2FC8457C29B9}" destId="{3329E200-16FE-4A0B-9A9C-1A0A289943C8}" srcOrd="2" destOrd="0" parTransId="{FBD71814-4903-4466-94F4-2BE6B6FB4044}" sibTransId="{BBDDBC9F-FDD4-41B6-ADAA-04CCE594D419}"/>
    <dgm:cxn modelId="{A3786C2B-8675-4A01-B974-69C0B0C2588D}" type="presOf" srcId="{58CFFE24-8DB7-42D7-9AB5-2FC8457C29B9}" destId="{E2FEC97B-4519-4376-ACD6-BAFFECC5247B}" srcOrd="0" destOrd="0" presId="urn:microsoft.com/office/officeart/2005/8/layout/hProcess9"/>
    <dgm:cxn modelId="{5C0E5E73-A0C0-4C0F-BE48-D75097EC739D}" type="presOf" srcId="{01C5E9E1-590E-4DC2-817D-62D675C362F0}" destId="{12588241-B16B-4046-B57E-909DCA112426}" srcOrd="0" destOrd="0" presId="urn:microsoft.com/office/officeart/2005/8/layout/hProcess9"/>
    <dgm:cxn modelId="{58D2117E-76F3-4BF9-950E-E99561E460EE}" type="presOf" srcId="{80897B01-8893-40BF-8B86-F867F27F4C09}" destId="{F52622C9-2FDC-47D4-B3C7-86F332AAA5DD}" srcOrd="0" destOrd="0" presId="urn:microsoft.com/office/officeart/2005/8/layout/hProcess9"/>
    <dgm:cxn modelId="{6FBBE08D-48D1-40E0-A020-75B09F2C2FBD}" srcId="{58CFFE24-8DB7-42D7-9AB5-2FC8457C29B9}" destId="{80897B01-8893-40BF-8B86-F867F27F4C09}" srcOrd="1" destOrd="0" parTransId="{18FA4177-47E8-4538-8D44-7F0813D74279}" sibTransId="{D7D3B765-9690-4030-B4D7-1FAFFE9C1B6F}"/>
    <dgm:cxn modelId="{20C7AA9E-6B12-4172-9605-4DB4A35AF1FC}" type="presOf" srcId="{3329E200-16FE-4A0B-9A9C-1A0A289943C8}" destId="{E3967445-F46C-49BA-8EE8-36DB585D61F8}" srcOrd="0" destOrd="0" presId="urn:microsoft.com/office/officeart/2005/8/layout/hProcess9"/>
    <dgm:cxn modelId="{9D2BE9A3-2706-4154-8689-01FC3A97F26E}" srcId="{58CFFE24-8DB7-42D7-9AB5-2FC8457C29B9}" destId="{2B101ABD-B5AD-4E93-AC60-200B574CC90A}" srcOrd="0" destOrd="0" parTransId="{5AB05191-27D8-4D2D-B9BE-561A1D169141}" sibTransId="{F402ADD0-C0E5-48BD-9FE4-AD4B09F6741D}"/>
    <dgm:cxn modelId="{FC3E09BE-DFBF-48D9-9EEC-A30107C6C2B2}" type="presOf" srcId="{2B101ABD-B5AD-4E93-AC60-200B574CC90A}" destId="{026E0F73-EF05-47B1-99F5-D8E3D8E8594C}" srcOrd="0" destOrd="0" presId="urn:microsoft.com/office/officeart/2005/8/layout/hProcess9"/>
    <dgm:cxn modelId="{450D57E6-3368-4E68-A395-EA8A05B7C7CE}" srcId="{58CFFE24-8DB7-42D7-9AB5-2FC8457C29B9}" destId="{01C5E9E1-590E-4DC2-817D-62D675C362F0}" srcOrd="3" destOrd="0" parTransId="{EB4D9595-654C-4C1A-B803-F05A80712BDE}" sibTransId="{EC126C51-F39F-4305-B433-0E314ECE3D18}"/>
    <dgm:cxn modelId="{00955541-96B9-41D7-B7F4-B58A02A73A4C}" type="presParOf" srcId="{E2FEC97B-4519-4376-ACD6-BAFFECC5247B}" destId="{E18CAD1E-33CC-45ED-ADB7-2DB1230825B1}" srcOrd="0" destOrd="0" presId="urn:microsoft.com/office/officeart/2005/8/layout/hProcess9"/>
    <dgm:cxn modelId="{3F19C9C2-9BD3-475E-9E42-A8968CE23C99}" type="presParOf" srcId="{E2FEC97B-4519-4376-ACD6-BAFFECC5247B}" destId="{EA39A9F2-301F-47E2-A4E7-BD310B4252E9}" srcOrd="1" destOrd="0" presId="urn:microsoft.com/office/officeart/2005/8/layout/hProcess9"/>
    <dgm:cxn modelId="{97E22424-06A0-41B0-9101-EBC5490DC7A8}" type="presParOf" srcId="{EA39A9F2-301F-47E2-A4E7-BD310B4252E9}" destId="{026E0F73-EF05-47B1-99F5-D8E3D8E8594C}" srcOrd="0" destOrd="0" presId="urn:microsoft.com/office/officeart/2005/8/layout/hProcess9"/>
    <dgm:cxn modelId="{680B0CB4-55B7-4152-9220-D43CAFA6D0B3}" type="presParOf" srcId="{EA39A9F2-301F-47E2-A4E7-BD310B4252E9}" destId="{2EA75447-1986-4A9D-8CAA-B603B710140B}" srcOrd="1" destOrd="0" presId="urn:microsoft.com/office/officeart/2005/8/layout/hProcess9"/>
    <dgm:cxn modelId="{89A1A72E-1F2B-4443-9F6F-1441FDEE9942}" type="presParOf" srcId="{EA39A9F2-301F-47E2-A4E7-BD310B4252E9}" destId="{F52622C9-2FDC-47D4-B3C7-86F332AAA5DD}" srcOrd="2" destOrd="0" presId="urn:microsoft.com/office/officeart/2005/8/layout/hProcess9"/>
    <dgm:cxn modelId="{C4E1C7B3-F343-496F-9B7E-869E3EF38B3C}" type="presParOf" srcId="{EA39A9F2-301F-47E2-A4E7-BD310B4252E9}" destId="{31F70D04-718B-499D-8B9F-411657E1408A}" srcOrd="3" destOrd="0" presId="urn:microsoft.com/office/officeart/2005/8/layout/hProcess9"/>
    <dgm:cxn modelId="{A40B3B21-A12D-416D-9BE7-C7B5877DB76F}" type="presParOf" srcId="{EA39A9F2-301F-47E2-A4E7-BD310B4252E9}" destId="{E3967445-F46C-49BA-8EE8-36DB585D61F8}" srcOrd="4" destOrd="0" presId="urn:microsoft.com/office/officeart/2005/8/layout/hProcess9"/>
    <dgm:cxn modelId="{3411F4C7-993A-40FF-B073-538DFA10B0B5}" type="presParOf" srcId="{EA39A9F2-301F-47E2-A4E7-BD310B4252E9}" destId="{FABF0915-FC5C-4AD9-9040-3DA5B6458DBB}" srcOrd="5" destOrd="0" presId="urn:microsoft.com/office/officeart/2005/8/layout/hProcess9"/>
    <dgm:cxn modelId="{5381D125-0ED6-4378-B305-C0D695B599A0}" type="presParOf" srcId="{EA39A9F2-301F-47E2-A4E7-BD310B4252E9}" destId="{12588241-B16B-4046-B57E-909DCA112426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CFFE24-8DB7-42D7-9AB5-2FC8457C29B9}" type="doc">
      <dgm:prSet loTypeId="urn:microsoft.com/office/officeart/2005/8/layout/hProcess9" loCatId="process" qsTypeId="urn:microsoft.com/office/officeart/2005/8/quickstyle/simple1" qsCatId="simple" csTypeId="urn:microsoft.com/office/officeart/2005/8/colors/colorful4" csCatId="colorful" phldr="1"/>
      <dgm:spPr/>
    </dgm:pt>
    <dgm:pt modelId="{2B101ABD-B5AD-4E93-AC60-200B574CC90A}">
      <dgm:prSet phldrT="[Text]"/>
      <dgm:spPr/>
      <dgm:t>
        <a:bodyPr/>
        <a:lstStyle/>
        <a:p>
          <a:pPr>
            <a:buNone/>
          </a:pPr>
          <a:r>
            <a:rPr lang="en-GB" dirty="0"/>
            <a:t>Work for </a:t>
          </a:r>
          <a:r>
            <a:rPr lang="en-GB" b="1" dirty="0"/>
            <a:t>25 minutes</a:t>
          </a:r>
          <a:endParaRPr lang="en-GB" dirty="0"/>
        </a:p>
      </dgm:t>
    </dgm:pt>
    <dgm:pt modelId="{5AB05191-27D8-4D2D-B9BE-561A1D169141}" type="parTrans" cxnId="{9D2BE9A3-2706-4154-8689-01FC3A97F26E}">
      <dgm:prSet/>
      <dgm:spPr/>
      <dgm:t>
        <a:bodyPr/>
        <a:lstStyle/>
        <a:p>
          <a:endParaRPr lang="en-GB"/>
        </a:p>
      </dgm:t>
    </dgm:pt>
    <dgm:pt modelId="{F402ADD0-C0E5-48BD-9FE4-AD4B09F6741D}" type="sibTrans" cxnId="{9D2BE9A3-2706-4154-8689-01FC3A97F26E}">
      <dgm:prSet/>
      <dgm:spPr/>
      <dgm:t>
        <a:bodyPr/>
        <a:lstStyle/>
        <a:p>
          <a:endParaRPr lang="en-GB"/>
        </a:p>
      </dgm:t>
    </dgm:pt>
    <dgm:pt modelId="{80897B01-8893-40BF-8B86-F867F27F4C09}">
      <dgm:prSet phldrT="[Text]"/>
      <dgm:spPr/>
      <dgm:t>
        <a:bodyPr/>
        <a:lstStyle/>
        <a:p>
          <a:pPr>
            <a:buNone/>
          </a:pPr>
          <a:r>
            <a:rPr lang="en-GB" dirty="0"/>
            <a:t>Take a </a:t>
          </a:r>
          <a:r>
            <a:rPr lang="en-GB" b="1" dirty="0"/>
            <a:t>5-minute break</a:t>
          </a:r>
          <a:endParaRPr lang="en-GB" dirty="0"/>
        </a:p>
      </dgm:t>
    </dgm:pt>
    <dgm:pt modelId="{18FA4177-47E8-4538-8D44-7F0813D74279}" type="parTrans" cxnId="{6FBBE08D-48D1-40E0-A020-75B09F2C2FBD}">
      <dgm:prSet/>
      <dgm:spPr/>
      <dgm:t>
        <a:bodyPr/>
        <a:lstStyle/>
        <a:p>
          <a:endParaRPr lang="en-GB"/>
        </a:p>
      </dgm:t>
    </dgm:pt>
    <dgm:pt modelId="{D7D3B765-9690-4030-B4D7-1FAFFE9C1B6F}" type="sibTrans" cxnId="{6FBBE08D-48D1-40E0-A020-75B09F2C2FBD}">
      <dgm:prSet/>
      <dgm:spPr/>
      <dgm:t>
        <a:bodyPr/>
        <a:lstStyle/>
        <a:p>
          <a:endParaRPr lang="en-GB"/>
        </a:p>
      </dgm:t>
    </dgm:pt>
    <dgm:pt modelId="{3329E200-16FE-4A0B-9A9C-1A0A289943C8}">
      <dgm:prSet phldrT="[Text]"/>
      <dgm:spPr/>
      <dgm:t>
        <a:bodyPr/>
        <a:lstStyle/>
        <a:p>
          <a:pPr>
            <a:buNone/>
          </a:pPr>
          <a:r>
            <a:rPr lang="en-GB" dirty="0"/>
            <a:t>Repeat 4 times</a:t>
          </a:r>
        </a:p>
      </dgm:t>
    </dgm:pt>
    <dgm:pt modelId="{FBD71814-4903-4466-94F4-2BE6B6FB4044}" type="parTrans" cxnId="{70639E0B-AB5A-435A-AF92-A3E768130451}">
      <dgm:prSet/>
      <dgm:spPr/>
      <dgm:t>
        <a:bodyPr/>
        <a:lstStyle/>
        <a:p>
          <a:endParaRPr lang="en-GB"/>
        </a:p>
      </dgm:t>
    </dgm:pt>
    <dgm:pt modelId="{BBDDBC9F-FDD4-41B6-ADAA-04CCE594D419}" type="sibTrans" cxnId="{70639E0B-AB5A-435A-AF92-A3E768130451}">
      <dgm:prSet/>
      <dgm:spPr/>
      <dgm:t>
        <a:bodyPr/>
        <a:lstStyle/>
        <a:p>
          <a:endParaRPr lang="en-GB"/>
        </a:p>
      </dgm:t>
    </dgm:pt>
    <dgm:pt modelId="{01C5E9E1-590E-4DC2-817D-62D675C362F0}">
      <dgm:prSet phldrT="[Text]"/>
      <dgm:spPr/>
      <dgm:t>
        <a:bodyPr/>
        <a:lstStyle/>
        <a:p>
          <a:pPr>
            <a:buNone/>
          </a:pPr>
          <a:r>
            <a:rPr lang="en-GB"/>
            <a:t>After 4 Pomodoros, take a longer break (15–30 mins)</a:t>
          </a:r>
          <a:endParaRPr lang="en-GB" dirty="0"/>
        </a:p>
      </dgm:t>
    </dgm:pt>
    <dgm:pt modelId="{EB4D9595-654C-4C1A-B803-F05A80712BDE}" type="parTrans" cxnId="{450D57E6-3368-4E68-A395-EA8A05B7C7CE}">
      <dgm:prSet/>
      <dgm:spPr/>
      <dgm:t>
        <a:bodyPr/>
        <a:lstStyle/>
        <a:p>
          <a:endParaRPr lang="en-GB"/>
        </a:p>
      </dgm:t>
    </dgm:pt>
    <dgm:pt modelId="{EC126C51-F39F-4305-B433-0E314ECE3D18}" type="sibTrans" cxnId="{450D57E6-3368-4E68-A395-EA8A05B7C7CE}">
      <dgm:prSet/>
      <dgm:spPr/>
      <dgm:t>
        <a:bodyPr/>
        <a:lstStyle/>
        <a:p>
          <a:endParaRPr lang="en-GB"/>
        </a:p>
      </dgm:t>
    </dgm:pt>
    <dgm:pt modelId="{E2FEC97B-4519-4376-ACD6-BAFFECC5247B}" type="pres">
      <dgm:prSet presAssocID="{58CFFE24-8DB7-42D7-9AB5-2FC8457C29B9}" presName="CompostProcess" presStyleCnt="0">
        <dgm:presLayoutVars>
          <dgm:dir/>
          <dgm:resizeHandles val="exact"/>
        </dgm:presLayoutVars>
      </dgm:prSet>
      <dgm:spPr/>
    </dgm:pt>
    <dgm:pt modelId="{E18CAD1E-33CC-45ED-ADB7-2DB1230825B1}" type="pres">
      <dgm:prSet presAssocID="{58CFFE24-8DB7-42D7-9AB5-2FC8457C29B9}" presName="arrow" presStyleLbl="bgShp" presStyleIdx="0" presStyleCnt="1" custScaleX="117647" custLinFactNeighborX="0" custLinFactNeighborY="-3095"/>
      <dgm:spPr/>
    </dgm:pt>
    <dgm:pt modelId="{EA39A9F2-301F-47E2-A4E7-BD310B4252E9}" type="pres">
      <dgm:prSet presAssocID="{58CFFE24-8DB7-42D7-9AB5-2FC8457C29B9}" presName="linearProcess" presStyleCnt="0"/>
      <dgm:spPr/>
    </dgm:pt>
    <dgm:pt modelId="{026E0F73-EF05-47B1-99F5-D8E3D8E8594C}" type="pres">
      <dgm:prSet presAssocID="{2B101ABD-B5AD-4E93-AC60-200B574CC90A}" presName="textNode" presStyleLbl="node1" presStyleIdx="0" presStyleCnt="4">
        <dgm:presLayoutVars>
          <dgm:bulletEnabled val="1"/>
        </dgm:presLayoutVars>
      </dgm:prSet>
      <dgm:spPr/>
    </dgm:pt>
    <dgm:pt modelId="{2EA75447-1986-4A9D-8CAA-B603B710140B}" type="pres">
      <dgm:prSet presAssocID="{F402ADD0-C0E5-48BD-9FE4-AD4B09F6741D}" presName="sibTrans" presStyleCnt="0"/>
      <dgm:spPr/>
    </dgm:pt>
    <dgm:pt modelId="{F52622C9-2FDC-47D4-B3C7-86F332AAA5DD}" type="pres">
      <dgm:prSet presAssocID="{80897B01-8893-40BF-8B86-F867F27F4C09}" presName="textNode" presStyleLbl="node1" presStyleIdx="1" presStyleCnt="4">
        <dgm:presLayoutVars>
          <dgm:bulletEnabled val="1"/>
        </dgm:presLayoutVars>
      </dgm:prSet>
      <dgm:spPr/>
    </dgm:pt>
    <dgm:pt modelId="{31F70D04-718B-499D-8B9F-411657E1408A}" type="pres">
      <dgm:prSet presAssocID="{D7D3B765-9690-4030-B4D7-1FAFFE9C1B6F}" presName="sibTrans" presStyleCnt="0"/>
      <dgm:spPr/>
    </dgm:pt>
    <dgm:pt modelId="{E3967445-F46C-49BA-8EE8-36DB585D61F8}" type="pres">
      <dgm:prSet presAssocID="{3329E200-16FE-4A0B-9A9C-1A0A289943C8}" presName="textNode" presStyleLbl="node1" presStyleIdx="2" presStyleCnt="4">
        <dgm:presLayoutVars>
          <dgm:bulletEnabled val="1"/>
        </dgm:presLayoutVars>
      </dgm:prSet>
      <dgm:spPr/>
    </dgm:pt>
    <dgm:pt modelId="{FABF0915-FC5C-4AD9-9040-3DA5B6458DBB}" type="pres">
      <dgm:prSet presAssocID="{BBDDBC9F-FDD4-41B6-ADAA-04CCE594D419}" presName="sibTrans" presStyleCnt="0"/>
      <dgm:spPr/>
    </dgm:pt>
    <dgm:pt modelId="{12588241-B16B-4046-B57E-909DCA112426}" type="pres">
      <dgm:prSet presAssocID="{01C5E9E1-590E-4DC2-817D-62D675C362F0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70639E0B-AB5A-435A-AF92-A3E768130451}" srcId="{58CFFE24-8DB7-42D7-9AB5-2FC8457C29B9}" destId="{3329E200-16FE-4A0B-9A9C-1A0A289943C8}" srcOrd="2" destOrd="0" parTransId="{FBD71814-4903-4466-94F4-2BE6B6FB4044}" sibTransId="{BBDDBC9F-FDD4-41B6-ADAA-04CCE594D419}"/>
    <dgm:cxn modelId="{A3786C2B-8675-4A01-B974-69C0B0C2588D}" type="presOf" srcId="{58CFFE24-8DB7-42D7-9AB5-2FC8457C29B9}" destId="{E2FEC97B-4519-4376-ACD6-BAFFECC5247B}" srcOrd="0" destOrd="0" presId="urn:microsoft.com/office/officeart/2005/8/layout/hProcess9"/>
    <dgm:cxn modelId="{5C0E5E73-A0C0-4C0F-BE48-D75097EC739D}" type="presOf" srcId="{01C5E9E1-590E-4DC2-817D-62D675C362F0}" destId="{12588241-B16B-4046-B57E-909DCA112426}" srcOrd="0" destOrd="0" presId="urn:microsoft.com/office/officeart/2005/8/layout/hProcess9"/>
    <dgm:cxn modelId="{58D2117E-76F3-4BF9-950E-E99561E460EE}" type="presOf" srcId="{80897B01-8893-40BF-8B86-F867F27F4C09}" destId="{F52622C9-2FDC-47D4-B3C7-86F332AAA5DD}" srcOrd="0" destOrd="0" presId="urn:microsoft.com/office/officeart/2005/8/layout/hProcess9"/>
    <dgm:cxn modelId="{6FBBE08D-48D1-40E0-A020-75B09F2C2FBD}" srcId="{58CFFE24-8DB7-42D7-9AB5-2FC8457C29B9}" destId="{80897B01-8893-40BF-8B86-F867F27F4C09}" srcOrd="1" destOrd="0" parTransId="{18FA4177-47E8-4538-8D44-7F0813D74279}" sibTransId="{D7D3B765-9690-4030-B4D7-1FAFFE9C1B6F}"/>
    <dgm:cxn modelId="{20C7AA9E-6B12-4172-9605-4DB4A35AF1FC}" type="presOf" srcId="{3329E200-16FE-4A0B-9A9C-1A0A289943C8}" destId="{E3967445-F46C-49BA-8EE8-36DB585D61F8}" srcOrd="0" destOrd="0" presId="urn:microsoft.com/office/officeart/2005/8/layout/hProcess9"/>
    <dgm:cxn modelId="{9D2BE9A3-2706-4154-8689-01FC3A97F26E}" srcId="{58CFFE24-8DB7-42D7-9AB5-2FC8457C29B9}" destId="{2B101ABD-B5AD-4E93-AC60-200B574CC90A}" srcOrd="0" destOrd="0" parTransId="{5AB05191-27D8-4D2D-B9BE-561A1D169141}" sibTransId="{F402ADD0-C0E5-48BD-9FE4-AD4B09F6741D}"/>
    <dgm:cxn modelId="{FC3E09BE-DFBF-48D9-9EEC-A30107C6C2B2}" type="presOf" srcId="{2B101ABD-B5AD-4E93-AC60-200B574CC90A}" destId="{026E0F73-EF05-47B1-99F5-D8E3D8E8594C}" srcOrd="0" destOrd="0" presId="urn:microsoft.com/office/officeart/2005/8/layout/hProcess9"/>
    <dgm:cxn modelId="{450D57E6-3368-4E68-A395-EA8A05B7C7CE}" srcId="{58CFFE24-8DB7-42D7-9AB5-2FC8457C29B9}" destId="{01C5E9E1-590E-4DC2-817D-62D675C362F0}" srcOrd="3" destOrd="0" parTransId="{EB4D9595-654C-4C1A-B803-F05A80712BDE}" sibTransId="{EC126C51-F39F-4305-B433-0E314ECE3D18}"/>
    <dgm:cxn modelId="{00955541-96B9-41D7-B7F4-B58A02A73A4C}" type="presParOf" srcId="{E2FEC97B-4519-4376-ACD6-BAFFECC5247B}" destId="{E18CAD1E-33CC-45ED-ADB7-2DB1230825B1}" srcOrd="0" destOrd="0" presId="urn:microsoft.com/office/officeart/2005/8/layout/hProcess9"/>
    <dgm:cxn modelId="{3F19C9C2-9BD3-475E-9E42-A8968CE23C99}" type="presParOf" srcId="{E2FEC97B-4519-4376-ACD6-BAFFECC5247B}" destId="{EA39A9F2-301F-47E2-A4E7-BD310B4252E9}" srcOrd="1" destOrd="0" presId="urn:microsoft.com/office/officeart/2005/8/layout/hProcess9"/>
    <dgm:cxn modelId="{97E22424-06A0-41B0-9101-EBC5490DC7A8}" type="presParOf" srcId="{EA39A9F2-301F-47E2-A4E7-BD310B4252E9}" destId="{026E0F73-EF05-47B1-99F5-D8E3D8E8594C}" srcOrd="0" destOrd="0" presId="urn:microsoft.com/office/officeart/2005/8/layout/hProcess9"/>
    <dgm:cxn modelId="{680B0CB4-55B7-4152-9220-D43CAFA6D0B3}" type="presParOf" srcId="{EA39A9F2-301F-47E2-A4E7-BD310B4252E9}" destId="{2EA75447-1986-4A9D-8CAA-B603B710140B}" srcOrd="1" destOrd="0" presId="urn:microsoft.com/office/officeart/2005/8/layout/hProcess9"/>
    <dgm:cxn modelId="{89A1A72E-1F2B-4443-9F6F-1441FDEE9942}" type="presParOf" srcId="{EA39A9F2-301F-47E2-A4E7-BD310B4252E9}" destId="{F52622C9-2FDC-47D4-B3C7-86F332AAA5DD}" srcOrd="2" destOrd="0" presId="urn:microsoft.com/office/officeart/2005/8/layout/hProcess9"/>
    <dgm:cxn modelId="{C4E1C7B3-F343-496F-9B7E-869E3EF38B3C}" type="presParOf" srcId="{EA39A9F2-301F-47E2-A4E7-BD310B4252E9}" destId="{31F70D04-718B-499D-8B9F-411657E1408A}" srcOrd="3" destOrd="0" presId="urn:microsoft.com/office/officeart/2005/8/layout/hProcess9"/>
    <dgm:cxn modelId="{A40B3B21-A12D-416D-9BE7-C7B5877DB76F}" type="presParOf" srcId="{EA39A9F2-301F-47E2-A4E7-BD310B4252E9}" destId="{E3967445-F46C-49BA-8EE8-36DB585D61F8}" srcOrd="4" destOrd="0" presId="urn:microsoft.com/office/officeart/2005/8/layout/hProcess9"/>
    <dgm:cxn modelId="{3411F4C7-993A-40FF-B073-538DFA10B0B5}" type="presParOf" srcId="{EA39A9F2-301F-47E2-A4E7-BD310B4252E9}" destId="{FABF0915-FC5C-4AD9-9040-3DA5B6458DBB}" srcOrd="5" destOrd="0" presId="urn:microsoft.com/office/officeart/2005/8/layout/hProcess9"/>
    <dgm:cxn modelId="{5381D125-0ED6-4378-B305-C0D695B599A0}" type="presParOf" srcId="{EA39A9F2-301F-47E2-A4E7-BD310B4252E9}" destId="{12588241-B16B-4046-B57E-909DCA112426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4314E-DA21-496A-8FD1-425F7354639F}">
      <dsp:nvSpPr>
        <dsp:cNvPr id="0" name=""/>
        <dsp:cNvSpPr/>
      </dsp:nvSpPr>
      <dsp:spPr>
        <a:xfrm>
          <a:off x="-4122118" y="-632618"/>
          <a:ext cx="4911855" cy="4911855"/>
        </a:xfrm>
        <a:prstGeom prst="blockArc">
          <a:avLst>
            <a:gd name="adj1" fmla="val 18900000"/>
            <a:gd name="adj2" fmla="val 2700000"/>
            <a:gd name="adj3" fmla="val 44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1D4F9C-7D76-4981-BEA6-B733780B6D0C}">
      <dsp:nvSpPr>
        <dsp:cNvPr id="0" name=""/>
        <dsp:cNvSpPr/>
      </dsp:nvSpPr>
      <dsp:spPr>
        <a:xfrm>
          <a:off x="255898" y="165775"/>
          <a:ext cx="6495811" cy="331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053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dissertations, </a:t>
          </a:r>
        </a:p>
      </dsp:txBody>
      <dsp:txXfrm>
        <a:off x="255898" y="165775"/>
        <a:ext cx="6495811" cy="331404"/>
      </dsp:txXfrm>
    </dsp:sp>
    <dsp:sp modelId="{26AF67D9-CE3C-4AB8-A7F5-C41CEAB63037}">
      <dsp:nvSpPr>
        <dsp:cNvPr id="0" name=""/>
        <dsp:cNvSpPr/>
      </dsp:nvSpPr>
      <dsp:spPr>
        <a:xfrm>
          <a:off x="48770" y="124349"/>
          <a:ext cx="414255" cy="4142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6D910-298C-42C8-A40A-5069AB525244}">
      <dsp:nvSpPr>
        <dsp:cNvPr id="0" name=""/>
        <dsp:cNvSpPr/>
      </dsp:nvSpPr>
      <dsp:spPr>
        <a:xfrm>
          <a:off x="556014" y="663174"/>
          <a:ext cx="6195694" cy="331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053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business plans, </a:t>
          </a:r>
        </a:p>
      </dsp:txBody>
      <dsp:txXfrm>
        <a:off x="556014" y="663174"/>
        <a:ext cx="6195694" cy="331404"/>
      </dsp:txXfrm>
    </dsp:sp>
    <dsp:sp modelId="{B02ECA57-9464-4A39-9B02-6E859B40ECCE}">
      <dsp:nvSpPr>
        <dsp:cNvPr id="0" name=""/>
        <dsp:cNvSpPr/>
      </dsp:nvSpPr>
      <dsp:spPr>
        <a:xfrm>
          <a:off x="348886" y="621748"/>
          <a:ext cx="414255" cy="4142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150874-A1DE-4472-BF8C-78DF9B013758}">
      <dsp:nvSpPr>
        <dsp:cNvPr id="0" name=""/>
        <dsp:cNvSpPr/>
      </dsp:nvSpPr>
      <dsp:spPr>
        <a:xfrm>
          <a:off x="720477" y="1160208"/>
          <a:ext cx="6031232" cy="331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053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consultancy projects, </a:t>
          </a:r>
        </a:p>
      </dsp:txBody>
      <dsp:txXfrm>
        <a:off x="720477" y="1160208"/>
        <a:ext cx="6031232" cy="331404"/>
      </dsp:txXfrm>
    </dsp:sp>
    <dsp:sp modelId="{76A015BD-0320-47E6-BFB7-710A207333B0}">
      <dsp:nvSpPr>
        <dsp:cNvPr id="0" name=""/>
        <dsp:cNvSpPr/>
      </dsp:nvSpPr>
      <dsp:spPr>
        <a:xfrm>
          <a:off x="513349" y="1118782"/>
          <a:ext cx="414255" cy="4142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4589F-46B1-4F46-99D5-84AAD2E10224}">
      <dsp:nvSpPr>
        <dsp:cNvPr id="0" name=""/>
        <dsp:cNvSpPr/>
      </dsp:nvSpPr>
      <dsp:spPr>
        <a:xfrm>
          <a:off x="772988" y="1657607"/>
          <a:ext cx="5978720" cy="331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053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software development, </a:t>
          </a:r>
        </a:p>
      </dsp:txBody>
      <dsp:txXfrm>
        <a:off x="772988" y="1657607"/>
        <a:ext cx="5978720" cy="331404"/>
      </dsp:txXfrm>
    </dsp:sp>
    <dsp:sp modelId="{90DB86D0-1CCB-4F68-BE22-DEB259BF8DC8}">
      <dsp:nvSpPr>
        <dsp:cNvPr id="0" name=""/>
        <dsp:cNvSpPr/>
      </dsp:nvSpPr>
      <dsp:spPr>
        <a:xfrm>
          <a:off x="565860" y="1616181"/>
          <a:ext cx="414255" cy="4142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AAC23-3C1E-4C62-AD51-A0898056346D}">
      <dsp:nvSpPr>
        <dsp:cNvPr id="0" name=""/>
        <dsp:cNvSpPr/>
      </dsp:nvSpPr>
      <dsp:spPr>
        <a:xfrm>
          <a:off x="720477" y="2155005"/>
          <a:ext cx="6031232" cy="331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053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health interventions, </a:t>
          </a:r>
        </a:p>
      </dsp:txBody>
      <dsp:txXfrm>
        <a:off x="720477" y="2155005"/>
        <a:ext cx="6031232" cy="331404"/>
      </dsp:txXfrm>
    </dsp:sp>
    <dsp:sp modelId="{B46C1910-74B9-4B94-8D62-84E728B50553}">
      <dsp:nvSpPr>
        <dsp:cNvPr id="0" name=""/>
        <dsp:cNvSpPr/>
      </dsp:nvSpPr>
      <dsp:spPr>
        <a:xfrm>
          <a:off x="513349" y="2113580"/>
          <a:ext cx="414255" cy="4142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28FE4E-522B-442C-A28D-2BA66312C015}">
      <dsp:nvSpPr>
        <dsp:cNvPr id="0" name=""/>
        <dsp:cNvSpPr/>
      </dsp:nvSpPr>
      <dsp:spPr>
        <a:xfrm>
          <a:off x="556014" y="2652040"/>
          <a:ext cx="6195694" cy="331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053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research projects, </a:t>
          </a:r>
        </a:p>
      </dsp:txBody>
      <dsp:txXfrm>
        <a:off x="556014" y="2652040"/>
        <a:ext cx="6195694" cy="331404"/>
      </dsp:txXfrm>
    </dsp:sp>
    <dsp:sp modelId="{DF8FD403-D143-4B1B-8E3B-F5516E65DBA8}">
      <dsp:nvSpPr>
        <dsp:cNvPr id="0" name=""/>
        <dsp:cNvSpPr/>
      </dsp:nvSpPr>
      <dsp:spPr>
        <a:xfrm>
          <a:off x="348886" y="2610614"/>
          <a:ext cx="414255" cy="4142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6E891C-9DE7-4B40-A6A7-095581B099EA}">
      <dsp:nvSpPr>
        <dsp:cNvPr id="0" name=""/>
        <dsp:cNvSpPr/>
      </dsp:nvSpPr>
      <dsp:spPr>
        <a:xfrm>
          <a:off x="255898" y="3149438"/>
          <a:ext cx="6495811" cy="331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053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 creation</a:t>
          </a:r>
        </a:p>
      </dsp:txBody>
      <dsp:txXfrm>
        <a:off x="255898" y="3149438"/>
        <a:ext cx="6495811" cy="331404"/>
      </dsp:txXfrm>
    </dsp:sp>
    <dsp:sp modelId="{2406B8EC-F4D6-4C1A-857F-48DC61F77615}">
      <dsp:nvSpPr>
        <dsp:cNvPr id="0" name=""/>
        <dsp:cNvSpPr/>
      </dsp:nvSpPr>
      <dsp:spPr>
        <a:xfrm>
          <a:off x="48770" y="3108013"/>
          <a:ext cx="414255" cy="4142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BAD0D0-C878-462E-84C7-671C28FB4204}">
      <dsp:nvSpPr>
        <dsp:cNvPr id="0" name=""/>
        <dsp:cNvSpPr/>
      </dsp:nvSpPr>
      <dsp:spPr>
        <a:xfrm>
          <a:off x="2797" y="489611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Narrowing the focus</a:t>
          </a:r>
        </a:p>
      </dsp:txBody>
      <dsp:txXfrm>
        <a:off x="2797" y="489611"/>
        <a:ext cx="2219721" cy="1331833"/>
      </dsp:txXfrm>
    </dsp:sp>
    <dsp:sp modelId="{A71F8192-BC48-42E4-819A-41FBF9847F45}">
      <dsp:nvSpPr>
        <dsp:cNvPr id="0" name=""/>
        <dsp:cNvSpPr/>
      </dsp:nvSpPr>
      <dsp:spPr>
        <a:xfrm>
          <a:off x="2444492" y="489611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Background research</a:t>
          </a:r>
        </a:p>
      </dsp:txBody>
      <dsp:txXfrm>
        <a:off x="2444492" y="489611"/>
        <a:ext cx="2219721" cy="1331833"/>
      </dsp:txXfrm>
    </dsp:sp>
    <dsp:sp modelId="{16E80E54-7520-47CF-912E-41646AB9D16A}">
      <dsp:nvSpPr>
        <dsp:cNvPr id="0" name=""/>
        <dsp:cNvSpPr/>
      </dsp:nvSpPr>
      <dsp:spPr>
        <a:xfrm>
          <a:off x="4886186" y="489611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Writing/ presenting</a:t>
          </a:r>
        </a:p>
      </dsp:txBody>
      <dsp:txXfrm>
        <a:off x="4886186" y="489611"/>
        <a:ext cx="2219721" cy="1331833"/>
      </dsp:txXfrm>
    </dsp:sp>
    <dsp:sp modelId="{5B194A78-0148-4F45-B7F2-596FA6F04584}">
      <dsp:nvSpPr>
        <dsp:cNvPr id="0" name=""/>
        <dsp:cNvSpPr/>
      </dsp:nvSpPr>
      <dsp:spPr>
        <a:xfrm>
          <a:off x="7327880" y="489611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Deciding methods/ approach</a:t>
          </a:r>
        </a:p>
      </dsp:txBody>
      <dsp:txXfrm>
        <a:off x="7327880" y="489611"/>
        <a:ext cx="2219721" cy="1331833"/>
      </dsp:txXfrm>
    </dsp:sp>
    <dsp:sp modelId="{DE25C1F5-1DE6-4C76-8363-98463CDAD3CA}">
      <dsp:nvSpPr>
        <dsp:cNvPr id="0" name=""/>
        <dsp:cNvSpPr/>
      </dsp:nvSpPr>
      <dsp:spPr>
        <a:xfrm>
          <a:off x="2797" y="2043416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Choosing a topic/problem</a:t>
          </a:r>
          <a:endParaRPr lang="en-GB" sz="2400" kern="1200" dirty="0"/>
        </a:p>
      </dsp:txBody>
      <dsp:txXfrm>
        <a:off x="2797" y="2043416"/>
        <a:ext cx="2219721" cy="1331833"/>
      </dsp:txXfrm>
    </dsp:sp>
    <dsp:sp modelId="{ECD6B11D-9D26-44FA-8396-3810F0D2908A}">
      <dsp:nvSpPr>
        <dsp:cNvPr id="0" name=""/>
        <dsp:cNvSpPr/>
      </dsp:nvSpPr>
      <dsp:spPr>
        <a:xfrm>
          <a:off x="2444492" y="2043416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Ethics/ feasibility checks</a:t>
          </a:r>
        </a:p>
      </dsp:txBody>
      <dsp:txXfrm>
        <a:off x="2444492" y="2043416"/>
        <a:ext cx="2219721" cy="1331833"/>
      </dsp:txXfrm>
    </dsp:sp>
    <dsp:sp modelId="{1E4BD29F-2530-4670-8CA2-C0F412BF2094}">
      <dsp:nvSpPr>
        <dsp:cNvPr id="0" name=""/>
        <dsp:cNvSpPr/>
      </dsp:nvSpPr>
      <dsp:spPr>
        <a:xfrm>
          <a:off x="4886186" y="2043416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Carrying out the work</a:t>
          </a:r>
        </a:p>
      </dsp:txBody>
      <dsp:txXfrm>
        <a:off x="4886186" y="2043416"/>
        <a:ext cx="2219721" cy="1331833"/>
      </dsp:txXfrm>
    </dsp:sp>
    <dsp:sp modelId="{DCB08E3E-2ECA-4CF6-8784-62BF85C78887}">
      <dsp:nvSpPr>
        <dsp:cNvPr id="0" name=""/>
        <dsp:cNvSpPr/>
      </dsp:nvSpPr>
      <dsp:spPr>
        <a:xfrm>
          <a:off x="7327880" y="2043416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Planning the project</a:t>
          </a:r>
        </a:p>
      </dsp:txBody>
      <dsp:txXfrm>
        <a:off x="7327880" y="2043416"/>
        <a:ext cx="2219721" cy="1331833"/>
      </dsp:txXfrm>
    </dsp:sp>
    <dsp:sp modelId="{38D03699-51D0-415F-AD17-EAFB551F45D3}">
      <dsp:nvSpPr>
        <dsp:cNvPr id="0" name=""/>
        <dsp:cNvSpPr/>
      </dsp:nvSpPr>
      <dsp:spPr>
        <a:xfrm>
          <a:off x="1223645" y="3597222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Testing/ evaluating/ analyzing</a:t>
          </a:r>
        </a:p>
      </dsp:txBody>
      <dsp:txXfrm>
        <a:off x="1223645" y="3597222"/>
        <a:ext cx="2219721" cy="1331833"/>
      </dsp:txXfrm>
    </dsp:sp>
    <dsp:sp modelId="{ABAFFB30-D846-4118-91F6-4F9EB58CB8F0}">
      <dsp:nvSpPr>
        <dsp:cNvPr id="0" name=""/>
        <dsp:cNvSpPr/>
      </dsp:nvSpPr>
      <dsp:spPr>
        <a:xfrm>
          <a:off x="3665339" y="3597222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Editing/ improving</a:t>
          </a:r>
        </a:p>
      </dsp:txBody>
      <dsp:txXfrm>
        <a:off x="3665339" y="3597222"/>
        <a:ext cx="2219721" cy="1331833"/>
      </dsp:txXfrm>
    </dsp:sp>
    <dsp:sp modelId="{6713B574-2E5E-4715-BCDC-0DF88A895B22}">
      <dsp:nvSpPr>
        <dsp:cNvPr id="0" name=""/>
        <dsp:cNvSpPr/>
      </dsp:nvSpPr>
      <dsp:spPr>
        <a:xfrm>
          <a:off x="6107033" y="3597222"/>
          <a:ext cx="2219721" cy="1331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Submission &amp; reflection</a:t>
          </a:r>
        </a:p>
      </dsp:txBody>
      <dsp:txXfrm>
        <a:off x="6107033" y="3597222"/>
        <a:ext cx="2219721" cy="13318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8CAD1E-33CC-45ED-ADB7-2DB1230825B1}">
      <dsp:nvSpPr>
        <dsp:cNvPr id="0" name=""/>
        <dsp:cNvSpPr/>
      </dsp:nvSpPr>
      <dsp:spPr>
        <a:xfrm>
          <a:off x="2" y="0"/>
          <a:ext cx="9856317" cy="4581541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E0F73-EF05-47B1-99F5-D8E3D8E8594C}">
      <dsp:nvSpPr>
        <dsp:cNvPr id="0" name=""/>
        <dsp:cNvSpPr/>
      </dsp:nvSpPr>
      <dsp:spPr>
        <a:xfrm>
          <a:off x="4932" y="1374462"/>
          <a:ext cx="2372640" cy="183261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Work for </a:t>
          </a:r>
          <a:r>
            <a:rPr lang="en-GB" sz="2100" b="1" kern="1200" dirty="0"/>
            <a:t>25 minutes</a:t>
          </a:r>
          <a:endParaRPr lang="en-GB" sz="2100" kern="1200" dirty="0"/>
        </a:p>
      </dsp:txBody>
      <dsp:txXfrm>
        <a:off x="94393" y="1463923"/>
        <a:ext cx="2193718" cy="1653694"/>
      </dsp:txXfrm>
    </dsp:sp>
    <dsp:sp modelId="{F52622C9-2FDC-47D4-B3C7-86F332AAA5DD}">
      <dsp:nvSpPr>
        <dsp:cNvPr id="0" name=""/>
        <dsp:cNvSpPr/>
      </dsp:nvSpPr>
      <dsp:spPr>
        <a:xfrm>
          <a:off x="2496204" y="1374462"/>
          <a:ext cx="2372640" cy="1832616"/>
        </a:xfrm>
        <a:prstGeom prst="round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Take a </a:t>
          </a:r>
          <a:r>
            <a:rPr lang="en-GB" sz="2100" b="1" kern="1200" dirty="0"/>
            <a:t>5-minute break</a:t>
          </a:r>
          <a:endParaRPr lang="en-GB" sz="2100" kern="1200" dirty="0"/>
        </a:p>
      </dsp:txBody>
      <dsp:txXfrm>
        <a:off x="2585665" y="1463923"/>
        <a:ext cx="2193718" cy="1653694"/>
      </dsp:txXfrm>
    </dsp:sp>
    <dsp:sp modelId="{E3967445-F46C-49BA-8EE8-36DB585D61F8}">
      <dsp:nvSpPr>
        <dsp:cNvPr id="0" name=""/>
        <dsp:cNvSpPr/>
      </dsp:nvSpPr>
      <dsp:spPr>
        <a:xfrm>
          <a:off x="4987477" y="1374462"/>
          <a:ext cx="2372640" cy="1832616"/>
        </a:xfrm>
        <a:prstGeom prst="round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Repeat 4 times</a:t>
          </a:r>
        </a:p>
      </dsp:txBody>
      <dsp:txXfrm>
        <a:off x="5076938" y="1463923"/>
        <a:ext cx="2193718" cy="1653694"/>
      </dsp:txXfrm>
    </dsp:sp>
    <dsp:sp modelId="{12588241-B16B-4046-B57E-909DCA112426}">
      <dsp:nvSpPr>
        <dsp:cNvPr id="0" name=""/>
        <dsp:cNvSpPr/>
      </dsp:nvSpPr>
      <dsp:spPr>
        <a:xfrm>
          <a:off x="7478749" y="1374462"/>
          <a:ext cx="2372640" cy="1832616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After 4 Pomodoros, take a longer break (15–30 mins)</a:t>
          </a:r>
          <a:endParaRPr lang="en-GB" sz="2100" kern="1200" dirty="0"/>
        </a:p>
      </dsp:txBody>
      <dsp:txXfrm>
        <a:off x="7568210" y="1463923"/>
        <a:ext cx="2193718" cy="16536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8CAD1E-33CC-45ED-ADB7-2DB1230825B1}">
      <dsp:nvSpPr>
        <dsp:cNvPr id="0" name=""/>
        <dsp:cNvSpPr/>
      </dsp:nvSpPr>
      <dsp:spPr>
        <a:xfrm>
          <a:off x="1" y="0"/>
          <a:ext cx="6111902" cy="3213388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E0F73-EF05-47B1-99F5-D8E3D8E8594C}">
      <dsp:nvSpPr>
        <dsp:cNvPr id="0" name=""/>
        <dsp:cNvSpPr/>
      </dsp:nvSpPr>
      <dsp:spPr>
        <a:xfrm>
          <a:off x="3058" y="964016"/>
          <a:ext cx="1471274" cy="128535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Work for </a:t>
          </a:r>
          <a:r>
            <a:rPr lang="en-GB" sz="1300" b="1" kern="1200" dirty="0"/>
            <a:t>25 minutes</a:t>
          </a:r>
          <a:endParaRPr lang="en-GB" sz="1300" kern="1200" dirty="0"/>
        </a:p>
      </dsp:txBody>
      <dsp:txXfrm>
        <a:off x="65804" y="1026762"/>
        <a:ext cx="1345782" cy="1159863"/>
      </dsp:txXfrm>
    </dsp:sp>
    <dsp:sp modelId="{F52622C9-2FDC-47D4-B3C7-86F332AAA5DD}">
      <dsp:nvSpPr>
        <dsp:cNvPr id="0" name=""/>
        <dsp:cNvSpPr/>
      </dsp:nvSpPr>
      <dsp:spPr>
        <a:xfrm>
          <a:off x="1547896" y="964016"/>
          <a:ext cx="1471274" cy="1285355"/>
        </a:xfrm>
        <a:prstGeom prst="round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Take a </a:t>
          </a:r>
          <a:r>
            <a:rPr lang="en-GB" sz="1300" b="1" kern="1200" dirty="0"/>
            <a:t>5-minute break</a:t>
          </a:r>
          <a:endParaRPr lang="en-GB" sz="1300" kern="1200" dirty="0"/>
        </a:p>
      </dsp:txBody>
      <dsp:txXfrm>
        <a:off x="1610642" y="1026762"/>
        <a:ext cx="1345782" cy="1159863"/>
      </dsp:txXfrm>
    </dsp:sp>
    <dsp:sp modelId="{E3967445-F46C-49BA-8EE8-36DB585D61F8}">
      <dsp:nvSpPr>
        <dsp:cNvPr id="0" name=""/>
        <dsp:cNvSpPr/>
      </dsp:nvSpPr>
      <dsp:spPr>
        <a:xfrm>
          <a:off x="3092734" y="964016"/>
          <a:ext cx="1471274" cy="1285355"/>
        </a:xfrm>
        <a:prstGeom prst="round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Repeat 4 times</a:t>
          </a:r>
        </a:p>
      </dsp:txBody>
      <dsp:txXfrm>
        <a:off x="3155480" y="1026762"/>
        <a:ext cx="1345782" cy="1159863"/>
      </dsp:txXfrm>
    </dsp:sp>
    <dsp:sp modelId="{12588241-B16B-4046-B57E-909DCA112426}">
      <dsp:nvSpPr>
        <dsp:cNvPr id="0" name=""/>
        <dsp:cNvSpPr/>
      </dsp:nvSpPr>
      <dsp:spPr>
        <a:xfrm>
          <a:off x="4637572" y="964016"/>
          <a:ext cx="1471274" cy="1285355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After 4 Pomodoros, take a longer break (15–30 mins)</a:t>
          </a:r>
          <a:endParaRPr lang="en-GB" sz="1300" kern="1200" dirty="0"/>
        </a:p>
      </dsp:txBody>
      <dsp:txXfrm>
        <a:off x="4700318" y="1026762"/>
        <a:ext cx="1345782" cy="11598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820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30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Students can:</a:t>
            </a:r>
          </a:p>
          <a:p>
            <a:r>
              <a:rPr lang="en-GB" dirty="0"/>
              <a:t>say it aloud, </a:t>
            </a:r>
          </a:p>
          <a:p>
            <a:r>
              <a:rPr lang="en-GB" dirty="0"/>
              <a:t>write on sticky notes, </a:t>
            </a:r>
          </a:p>
          <a:p>
            <a:r>
              <a:rPr lang="en-GB" b="1" dirty="0"/>
              <a:t>Facilitator Notes</a:t>
            </a:r>
          </a:p>
          <a:p>
            <a:r>
              <a:rPr lang="en-GB" dirty="0"/>
              <a:t>Acknowledge common feelings: stress, confusion, independence, pressure, opportunity. </a:t>
            </a:r>
          </a:p>
          <a:p>
            <a:r>
              <a:rPr lang="en-GB" dirty="0"/>
              <a:t>Emphasise:</a:t>
            </a:r>
          </a:p>
          <a:p>
            <a:r>
              <a:rPr lang="en-GB" dirty="0"/>
              <a:t>“Today is about making the dissertation feel manageable.”</a:t>
            </a:r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D7853A64-5DC8-CD12-6123-6198F2562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BFDBD259-4F95-7848-B739-57A3D60C0D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E49E07E1-9975-2900-5A3C-143E102A613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84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Choosing a topic/problem </a:t>
            </a:r>
          </a:p>
          <a:p>
            <a:r>
              <a:rPr lang="en-GB" dirty="0"/>
              <a:t>Narrowing the focus </a:t>
            </a:r>
          </a:p>
          <a:p>
            <a:r>
              <a:rPr lang="en-GB" dirty="0"/>
              <a:t>Background research </a:t>
            </a:r>
          </a:p>
          <a:p>
            <a:r>
              <a:rPr lang="en-GB" dirty="0"/>
              <a:t>Planning the project </a:t>
            </a:r>
          </a:p>
          <a:p>
            <a:r>
              <a:rPr lang="en-GB" dirty="0"/>
              <a:t>Deciding methods/approach </a:t>
            </a:r>
          </a:p>
          <a:p>
            <a:r>
              <a:rPr lang="en-GB" dirty="0"/>
              <a:t>Ethics/feasibility checks </a:t>
            </a:r>
          </a:p>
          <a:p>
            <a:r>
              <a:rPr lang="en-GB" dirty="0"/>
              <a:t>Carrying out the work </a:t>
            </a:r>
          </a:p>
          <a:p>
            <a:r>
              <a:rPr lang="en-GB" dirty="0"/>
              <a:t>Testing/evaluating/analyzing </a:t>
            </a:r>
          </a:p>
          <a:p>
            <a:r>
              <a:rPr lang="en-GB" dirty="0"/>
              <a:t>Writing/presenting </a:t>
            </a:r>
          </a:p>
          <a:p>
            <a:r>
              <a:rPr lang="en-GB" dirty="0"/>
              <a:t>Editing/improving Submission &amp; reflection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6944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2C8C3-7778-9656-C3F6-A8B7B1016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0DF8E3-66B7-21E0-EA87-D76703771D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339F15-7337-8E2E-026B-0767044EFD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57765-F4B4-A238-CDB5-68F90D1AB9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2821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2130EA-1B6A-F829-3E94-58A44D4513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98E773-1C53-4153-26C2-CFE7A4C371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6E1781-BE9F-6623-0BDC-1E7CD2593D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30E34C-1BE5-BEEE-B354-C8AEDE448E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7243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https://youtu.be/1pADI_eZ_-U?si=jBwCtXfwD2TPrQ__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2511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1995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17/05/2026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1pADI_eZ_-U?feature=oembed" TargetMode="Externa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1512168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6 Week 2 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Study Planning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pPr marL="107950" indent="0" eaLnBrk="1" hangingPunct="1">
              <a:spcAft>
                <a:spcPts val="1200"/>
              </a:spcAft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7C301B-E41D-5729-F292-15929828C6AE}"/>
              </a:ext>
            </a:extLst>
          </p:cNvPr>
          <p:cNvSpPr/>
          <p:nvPr/>
        </p:nvSpPr>
        <p:spPr>
          <a:xfrm>
            <a:off x="337035" y="620688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Study Planning Workshop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102BFF3-D29F-C0D1-E24F-601608648B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3835930"/>
            <a:ext cx="93487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A87B0523-8630-BFE6-F57C-7754B5FAC8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2866435"/>
            <a:ext cx="10599376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the main stages of a final year project/dissertation.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Create an initial action plan for beginning their project.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 an understanding of the Pomodoro technique for focused working.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/>
              <a:t>Make plans of studying using the Pomodoro technique.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700808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Discussion about the stages of a final year project– 30 Mins</a:t>
            </a:r>
          </a:p>
          <a:p>
            <a:pPr eaLnBrk="1" hangingPunct="1"/>
            <a:r>
              <a:rPr lang="en-GB" dirty="0">
                <a:cs typeface="Arial" panose="020B0604020202020204" pitchFamily="34" charset="0"/>
              </a:rPr>
              <a:t>Personal Project Mapping </a:t>
            </a:r>
            <a:r>
              <a:rPr lang="en-GB" altLang="en-US" dirty="0"/>
              <a:t>– 30 mins</a:t>
            </a:r>
          </a:p>
          <a:p>
            <a:pPr eaLnBrk="1" hangingPunct="1"/>
            <a:r>
              <a:rPr lang="en-GB" dirty="0">
                <a:cs typeface="Arial" panose="020B0604020202020204" pitchFamily="34" charset="0"/>
              </a:rPr>
              <a:t>Break – 10 mins</a:t>
            </a:r>
          </a:p>
          <a:p>
            <a:pPr eaLnBrk="1" hangingPunct="1"/>
            <a:r>
              <a:rPr lang="en-GB" altLang="en-US" dirty="0"/>
              <a:t>Using the Pomodoro technique for focus – 25 mins</a:t>
            </a:r>
          </a:p>
          <a:p>
            <a:pPr eaLnBrk="1" hangingPunct="1"/>
            <a:r>
              <a:rPr lang="en-GB" altLang="en-US" dirty="0"/>
              <a:t>Planning your studying  - 25 mins</a:t>
            </a:r>
          </a:p>
          <a:p>
            <a:pPr eaLnBrk="1" hangingPunct="1"/>
            <a:r>
              <a:rPr lang="en-GB" altLang="en-US" dirty="0"/>
              <a:t>Reflection –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Final year projects and dissertations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407367" y="332656"/>
            <a:ext cx="52582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One word check-in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6D755CA8-6E39-39F2-9181-1DF66B03B519}"/>
              </a:ext>
            </a:extLst>
          </p:cNvPr>
          <p:cNvSpPr/>
          <p:nvPr/>
        </p:nvSpPr>
        <p:spPr>
          <a:xfrm>
            <a:off x="677160" y="1578740"/>
            <a:ext cx="4842776" cy="2492896"/>
          </a:xfrm>
          <a:prstGeom prst="wedgeRoundRectCallout">
            <a:avLst>
              <a:gd name="adj1" fmla="val -47632"/>
              <a:gd name="adj2" fmla="val 92592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“What is the first word you think of when you hear the word </a:t>
            </a:r>
            <a:r>
              <a:rPr lang="en-GB" sz="2800" u="sng" dirty="0"/>
              <a:t>dissertation or project</a:t>
            </a:r>
            <a:r>
              <a:rPr lang="en-GB" sz="2800" dirty="0"/>
              <a:t>?</a:t>
            </a:r>
          </a:p>
        </p:txBody>
      </p:sp>
      <p:sp>
        <p:nvSpPr>
          <p:cNvPr id="6" name="Scroll: Vertical 5">
            <a:extLst>
              <a:ext uri="{FF2B5EF4-FFF2-40B4-BE49-F238E27FC236}">
                <a16:creationId xmlns:a16="http://schemas.microsoft.com/office/drawing/2014/main" id="{A71CC768-752B-29BF-F426-A871DB5CD6FA}"/>
              </a:ext>
            </a:extLst>
          </p:cNvPr>
          <p:cNvSpPr/>
          <p:nvPr/>
        </p:nvSpPr>
        <p:spPr>
          <a:xfrm>
            <a:off x="6063568" y="990604"/>
            <a:ext cx="5072991" cy="3081032"/>
          </a:xfrm>
          <a:prstGeom prst="vertic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Write your ideas on paper or shout out to make a list together. </a:t>
            </a:r>
          </a:p>
        </p:txBody>
      </p:sp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708B8949-BFB4-BF73-1752-419D08FA6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0423C331-00EC-F9A6-244E-112017384D63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36D5D5-46D5-D0A5-E6F9-DB602C58AF42}"/>
              </a:ext>
            </a:extLst>
          </p:cNvPr>
          <p:cNvSpPr txBox="1"/>
          <p:nvPr/>
        </p:nvSpPr>
        <p:spPr>
          <a:xfrm>
            <a:off x="1899593" y="256240"/>
            <a:ext cx="96169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What Counts as a Final Project?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8E972A-3A5E-28E8-4877-F1142370533D}"/>
              </a:ext>
            </a:extLst>
          </p:cNvPr>
          <p:cNvSpPr txBox="1"/>
          <p:nvPr/>
        </p:nvSpPr>
        <p:spPr>
          <a:xfrm>
            <a:off x="641866" y="1294549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types of final projects exist across your courses?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E8D795F-74B8-9184-686B-C65D8601CA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1311441"/>
              </p:ext>
            </p:extLst>
          </p:nvPr>
        </p:nvGraphicFramePr>
        <p:xfrm>
          <a:off x="1094142" y="1916832"/>
          <a:ext cx="6800304" cy="3646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308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75D702-5BF2-63D9-2B32-AF7BDCF6307A}"/>
              </a:ext>
            </a:extLst>
          </p:cNvPr>
          <p:cNvSpPr txBox="1"/>
          <p:nvPr/>
        </p:nvSpPr>
        <p:spPr>
          <a:xfrm>
            <a:off x="1271438" y="1340768"/>
            <a:ext cx="8857036" cy="749141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Your project type may differ, but your project journey is surprisingly similar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04301-990D-4AAE-14F4-CAB3FB9800A0}"/>
              </a:ext>
            </a:extLst>
          </p:cNvPr>
          <p:cNvSpPr txBox="1"/>
          <p:nvPr/>
        </p:nvSpPr>
        <p:spPr>
          <a:xfrm>
            <a:off x="479376" y="437390"/>
            <a:ext cx="10441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Do the different types of assessment have similarities?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953562-38B5-4A3D-2020-C2C00E2A7B2C}"/>
              </a:ext>
            </a:extLst>
          </p:cNvPr>
          <p:cNvSpPr txBox="1"/>
          <p:nvPr/>
        </p:nvSpPr>
        <p:spPr>
          <a:xfrm>
            <a:off x="4279806" y="3166697"/>
            <a:ext cx="2736304" cy="1634490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All projects or dissertations include </a:t>
            </a:r>
            <a:endParaRPr lang="en-GB" sz="2000" dirty="0"/>
          </a:p>
          <a:p>
            <a:endParaRPr lang="en-GB" dirty="0"/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330F4F82-9F8A-9C89-0BF3-9EEAA93878BB}"/>
              </a:ext>
            </a:extLst>
          </p:cNvPr>
          <p:cNvSpPr/>
          <p:nvPr/>
        </p:nvSpPr>
        <p:spPr>
          <a:xfrm rot="1186249">
            <a:off x="3388419" y="2985837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CE242443-AC63-1AFF-D2E4-3605D41BB264}"/>
              </a:ext>
            </a:extLst>
          </p:cNvPr>
          <p:cNvSpPr/>
          <p:nvPr/>
        </p:nvSpPr>
        <p:spPr>
          <a:xfrm rot="20477279">
            <a:off x="3391163" y="4484617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045F830F-1D4F-9417-7C0B-AE1F4FF03796}"/>
              </a:ext>
            </a:extLst>
          </p:cNvPr>
          <p:cNvSpPr/>
          <p:nvPr/>
        </p:nvSpPr>
        <p:spPr>
          <a:xfrm rot="9112168">
            <a:off x="7135901" y="3079244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Left 16">
            <a:extLst>
              <a:ext uri="{FF2B5EF4-FFF2-40B4-BE49-F238E27FC236}">
                <a16:creationId xmlns:a16="http://schemas.microsoft.com/office/drawing/2014/main" id="{CE6EC0D6-A87B-0626-0E86-C849A6B579F8}"/>
              </a:ext>
            </a:extLst>
          </p:cNvPr>
          <p:cNvSpPr/>
          <p:nvPr/>
        </p:nvSpPr>
        <p:spPr>
          <a:xfrm rot="12028571">
            <a:off x="7145467" y="4530518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CB73CDA-CD08-84F3-CCD0-8914621F70FE}"/>
              </a:ext>
            </a:extLst>
          </p:cNvPr>
          <p:cNvSpPr txBox="1"/>
          <p:nvPr/>
        </p:nvSpPr>
        <p:spPr>
          <a:xfrm>
            <a:off x="1413154" y="2968039"/>
            <a:ext cx="144248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Planning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B6234E5-E8D2-B357-FEE1-5D1A86884D5D}"/>
              </a:ext>
            </a:extLst>
          </p:cNvPr>
          <p:cNvSpPr txBox="1"/>
          <p:nvPr/>
        </p:nvSpPr>
        <p:spPr>
          <a:xfrm>
            <a:off x="1308398" y="4811503"/>
            <a:ext cx="215549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/>
              <a:t>Independent work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24141E-D7FA-A568-C963-34DF213EDC83}"/>
              </a:ext>
            </a:extLst>
          </p:cNvPr>
          <p:cNvSpPr txBox="1"/>
          <p:nvPr/>
        </p:nvSpPr>
        <p:spPr>
          <a:xfrm>
            <a:off x="7965736" y="2947768"/>
            <a:ext cx="21554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Problem-solving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4F1D837-24DA-FC9A-DE34-A522F8D399BA}"/>
              </a:ext>
            </a:extLst>
          </p:cNvPr>
          <p:cNvSpPr txBox="1"/>
          <p:nvPr/>
        </p:nvSpPr>
        <p:spPr>
          <a:xfrm>
            <a:off x="7939749" y="4837307"/>
            <a:ext cx="128291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Research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1AAF6A2-4E64-00F4-DFD1-1B33DE4999F2}"/>
              </a:ext>
            </a:extLst>
          </p:cNvPr>
          <p:cNvSpPr txBox="1"/>
          <p:nvPr/>
        </p:nvSpPr>
        <p:spPr>
          <a:xfrm>
            <a:off x="4570210" y="2223846"/>
            <a:ext cx="2613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Time management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0339F9F-729C-117F-C7F4-4E39D1B23BA8}"/>
              </a:ext>
            </a:extLst>
          </p:cNvPr>
          <p:cNvSpPr txBox="1"/>
          <p:nvPr/>
        </p:nvSpPr>
        <p:spPr>
          <a:xfrm>
            <a:off x="5087888" y="5190040"/>
            <a:ext cx="144248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Evaluation</a:t>
            </a:r>
            <a:endParaRPr lang="en-GB" dirty="0"/>
          </a:p>
        </p:txBody>
      </p:sp>
      <p:sp>
        <p:nvSpPr>
          <p:cNvPr id="30" name="Arrow: Left 29">
            <a:extLst>
              <a:ext uri="{FF2B5EF4-FFF2-40B4-BE49-F238E27FC236}">
                <a16:creationId xmlns:a16="http://schemas.microsoft.com/office/drawing/2014/main" id="{67C2CF33-7B9A-60F5-5998-13AD5C8D1E24}"/>
              </a:ext>
            </a:extLst>
          </p:cNvPr>
          <p:cNvSpPr/>
          <p:nvPr/>
        </p:nvSpPr>
        <p:spPr>
          <a:xfrm rot="5400000">
            <a:off x="5349459" y="2644003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Left 30">
            <a:extLst>
              <a:ext uri="{FF2B5EF4-FFF2-40B4-BE49-F238E27FC236}">
                <a16:creationId xmlns:a16="http://schemas.microsoft.com/office/drawing/2014/main" id="{C1272D70-80BF-87E2-9A50-2CCE36229741}"/>
              </a:ext>
            </a:extLst>
          </p:cNvPr>
          <p:cNvSpPr/>
          <p:nvPr/>
        </p:nvSpPr>
        <p:spPr>
          <a:xfrm rot="16200000">
            <a:off x="5336295" y="4477151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DCFDE55-8560-DC3D-8135-01429A5CEAA5}"/>
              </a:ext>
            </a:extLst>
          </p:cNvPr>
          <p:cNvSpPr txBox="1"/>
          <p:nvPr/>
        </p:nvSpPr>
        <p:spPr>
          <a:xfrm>
            <a:off x="8121990" y="3860841"/>
            <a:ext cx="200648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Communication</a:t>
            </a:r>
            <a:endParaRPr lang="en-GB" dirty="0"/>
          </a:p>
        </p:txBody>
      </p:sp>
      <p:sp>
        <p:nvSpPr>
          <p:cNvPr id="34" name="Arrow: Left 33">
            <a:extLst>
              <a:ext uri="{FF2B5EF4-FFF2-40B4-BE49-F238E27FC236}">
                <a16:creationId xmlns:a16="http://schemas.microsoft.com/office/drawing/2014/main" id="{F753835E-B5A5-1F19-5B7A-034EDF13CCCA}"/>
              </a:ext>
            </a:extLst>
          </p:cNvPr>
          <p:cNvSpPr/>
          <p:nvPr/>
        </p:nvSpPr>
        <p:spPr>
          <a:xfrm rot="10800000">
            <a:off x="7183387" y="3776970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Arrow: Left 34">
            <a:extLst>
              <a:ext uri="{FF2B5EF4-FFF2-40B4-BE49-F238E27FC236}">
                <a16:creationId xmlns:a16="http://schemas.microsoft.com/office/drawing/2014/main" id="{1DB5697D-0688-BAE0-79C9-423697107543}"/>
              </a:ext>
            </a:extLst>
          </p:cNvPr>
          <p:cNvSpPr/>
          <p:nvPr/>
        </p:nvSpPr>
        <p:spPr>
          <a:xfrm>
            <a:off x="3300034" y="3743759"/>
            <a:ext cx="720080" cy="6480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A50F343-1C30-F9CF-9FFD-2B20087A5889}"/>
              </a:ext>
            </a:extLst>
          </p:cNvPr>
          <p:cNvSpPr txBox="1"/>
          <p:nvPr/>
        </p:nvSpPr>
        <p:spPr>
          <a:xfrm>
            <a:off x="1287345" y="3876947"/>
            <a:ext cx="1839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Understanding </a:t>
            </a:r>
          </a:p>
        </p:txBody>
      </p:sp>
    </p:spTree>
    <p:extLst>
      <p:ext uri="{BB962C8B-B14F-4D97-AF65-F5344CB8AC3E}">
        <p14:creationId xmlns:p14="http://schemas.microsoft.com/office/powerpoint/2010/main" val="889019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A9B28-83DE-066E-6DC0-35D707D93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8332" y="1029534"/>
            <a:ext cx="2188593" cy="3528392"/>
          </a:xfrm>
        </p:spPr>
        <p:txBody>
          <a:bodyPr/>
          <a:lstStyle/>
          <a:p>
            <a:pPr marL="457200" lvl="1" indent="0">
              <a:buNone/>
            </a:pPr>
            <a:r>
              <a:rPr lang="en-GB" dirty="0"/>
              <a:t>Working in pairs, put these 11 stages into the correct order.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DB5E230-2AE5-C0AE-EFFD-09E0891A7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317" y="-11987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Project Stages – Challenge!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2907680-AB17-9D6F-77A9-17861B8B1C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81"/>
          <a:stretch>
            <a:fillRect/>
          </a:stretch>
        </p:blipFill>
        <p:spPr>
          <a:xfrm>
            <a:off x="10632504" y="4456447"/>
            <a:ext cx="1448123" cy="1242177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9FC43A3-D02C-3EB2-AA89-2EBE76F77A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7361830"/>
              </p:ext>
            </p:extLst>
          </p:nvPr>
        </p:nvGraphicFramePr>
        <p:xfrm>
          <a:off x="263352" y="559513"/>
          <a:ext cx="95504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3180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F567A-3702-E638-3E2F-7DC091B99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4E23A-0B4B-E95C-B76A-D9CEFADCA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044823"/>
          </a:xfrm>
        </p:spPr>
        <p:txBody>
          <a:bodyPr/>
          <a:lstStyle/>
          <a:p>
            <a:endParaRPr lang="en-US" dirty="0"/>
          </a:p>
          <a:p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2BF6568-010A-AEDC-ECE8-02FF34AF8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Points to remember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DAF35A-A89D-8DE4-B97D-D9A5093430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6400" y="2943698"/>
            <a:ext cx="2350021" cy="23500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5843EF8-D8B9-B818-F08F-CDE9A49AA99E}"/>
              </a:ext>
            </a:extLst>
          </p:cNvPr>
          <p:cNvSpPr txBox="1"/>
          <p:nvPr/>
        </p:nvSpPr>
        <p:spPr>
          <a:xfrm>
            <a:off x="407368" y="2092183"/>
            <a:ext cx="9361040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Successful projects are usually built through consistent progress, not last-minute effort.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Projects are rarely linear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Planning early reduces stress later,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Most students struggle because they delay early stages.</a:t>
            </a:r>
          </a:p>
        </p:txBody>
      </p:sp>
    </p:spTree>
    <p:extLst>
      <p:ext uri="{BB962C8B-B14F-4D97-AF65-F5344CB8AC3E}">
        <p14:creationId xmlns:p14="http://schemas.microsoft.com/office/powerpoint/2010/main" val="409749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688E9-551C-C824-8BF1-002B4E447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BEBAA-09C9-F583-DF43-4CCF3CB57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Personal Project Mapping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00285763-E677-BD3F-C5B4-51959DFB00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Where are you on your final year journey? Just starting or almost finished? </a:t>
            </a:r>
          </a:p>
          <a:p>
            <a:endParaRPr lang="en-GB" dirty="0"/>
          </a:p>
          <a:p>
            <a:r>
              <a:rPr lang="en-GB" dirty="0"/>
              <a:t>In Moodle, </a:t>
            </a:r>
            <a:r>
              <a:rPr lang="en-GB" u="sng" dirty="0"/>
              <a:t>locate</a:t>
            </a:r>
            <a:r>
              <a:rPr lang="en-GB" dirty="0"/>
              <a:t> the ‘My Project Journey’ worksheet and </a:t>
            </a:r>
            <a:r>
              <a:rPr lang="en-GB" u="sng" dirty="0"/>
              <a:t>complete</a:t>
            </a:r>
            <a:r>
              <a:rPr lang="en-GB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835F9B-A166-72EB-68E5-96E3B066CD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11517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4521974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A7825-EF2F-E9B5-1CA0-A01125641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E025C-2FDA-35EC-DABA-13A9E5B9A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fr-FR" dirty="0"/>
              <a:t>Pomodoro Technique Guidance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1113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41E79A-6ADF-718E-713A-71FA1765F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D913-3B08-EBDF-AA6C-3CCE42D23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62074"/>
          </a:xfrm>
        </p:spPr>
        <p:txBody>
          <a:bodyPr anchor="b"/>
          <a:lstStyle/>
          <a:p>
            <a:r>
              <a:rPr lang="en-GB" sz="3600" b="1" dirty="0">
                <a:solidFill>
                  <a:srgbClr val="0070C0"/>
                </a:solidFill>
              </a:rPr>
              <a:t>PLANNING YOUR TIME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FCF3025-AE47-414F-36CD-02BF6D87F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908720"/>
            <a:ext cx="11377264" cy="398903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GB" sz="2800" b="1" dirty="0"/>
              <a:t>What is the Pomodoro Technique?</a:t>
            </a:r>
          </a:p>
          <a:p>
            <a:pPr marL="0" indent="0">
              <a:buNone/>
            </a:pPr>
            <a:r>
              <a:rPr lang="en-GB" sz="2800" dirty="0"/>
              <a:t>The Pomodoro Technique is a simple time-management method designed to improve focus and reduce procrastination.</a:t>
            </a:r>
          </a:p>
          <a:p>
            <a:pPr marL="0" indent="0">
              <a:buNone/>
            </a:pPr>
            <a:r>
              <a:rPr lang="en-GB" sz="2800" dirty="0"/>
              <a:t>It works by breaking study into:</a:t>
            </a:r>
          </a:p>
          <a:p>
            <a:pPr lvl="1"/>
            <a:r>
              <a:rPr lang="en-GB" sz="2400" dirty="0"/>
              <a:t>short focused work periods, </a:t>
            </a:r>
          </a:p>
          <a:p>
            <a:pPr lvl="1"/>
            <a:r>
              <a:rPr lang="en-GB" sz="2400" dirty="0"/>
              <a:t>followed by regular breaks. </a:t>
            </a:r>
          </a:p>
          <a:p>
            <a:pPr marL="0" indent="0">
              <a:buNone/>
            </a:pPr>
            <a:r>
              <a:rPr lang="en-GB" sz="2800" dirty="0"/>
              <a:t>This helps students:</a:t>
            </a:r>
          </a:p>
          <a:p>
            <a:pPr lvl="1"/>
            <a:r>
              <a:rPr lang="en-GB" sz="2400" dirty="0"/>
              <a:t>avoid burnout, </a:t>
            </a:r>
          </a:p>
          <a:p>
            <a:pPr lvl="1"/>
            <a:r>
              <a:rPr lang="en-GB" sz="2400" dirty="0"/>
              <a:t>stay motivated, </a:t>
            </a:r>
          </a:p>
          <a:p>
            <a:pPr lvl="1"/>
            <a:r>
              <a:rPr lang="en-GB" sz="2400" dirty="0"/>
              <a:t>make large tasks feel manageable.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3C974E-2C02-7DDD-5276-9E9215162E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6201" y="2430556"/>
            <a:ext cx="3816424" cy="2951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357739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Pomodoro Technique | Explained in 2 min">
            <a:hlinkClick r:id="" action="ppaction://media"/>
            <a:extLst>
              <a:ext uri="{FF2B5EF4-FFF2-40B4-BE49-F238E27FC236}">
                <a16:creationId xmlns:a16="http://schemas.microsoft.com/office/drawing/2014/main" id="{6849F2FE-72B9-86C2-746A-DF5A84667D3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rcRect t="442"/>
          <a:stretch>
            <a:fillRect/>
          </a:stretch>
        </p:blipFill>
        <p:spPr>
          <a:xfrm>
            <a:off x="1703512" y="116632"/>
            <a:ext cx="9048308" cy="50896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877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B73BCF-A53A-414E-D4CC-110415A78384}"/>
              </a:ext>
            </a:extLst>
          </p:cNvPr>
          <p:cNvSpPr txBox="1"/>
          <p:nvPr/>
        </p:nvSpPr>
        <p:spPr>
          <a:xfrm>
            <a:off x="695400" y="1700808"/>
            <a:ext cx="609777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Standard Model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ED162B-4900-ED39-42FE-71B62AB83C0D}"/>
              </a:ext>
            </a:extLst>
          </p:cNvPr>
          <p:cNvSpPr txBox="1"/>
          <p:nvPr/>
        </p:nvSpPr>
        <p:spPr>
          <a:xfrm>
            <a:off x="407368" y="548680"/>
            <a:ext cx="76819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Basic Pomodoro Structure 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23281D40-F8FD-79F3-BF8A-025CC1777D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0403994"/>
              </p:ext>
            </p:extLst>
          </p:nvPr>
        </p:nvGraphicFramePr>
        <p:xfrm>
          <a:off x="920198" y="1556792"/>
          <a:ext cx="9856322" cy="4581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13802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153AA2-A190-F056-4FF3-0E8E76AFB05E}"/>
              </a:ext>
            </a:extLst>
          </p:cNvPr>
          <p:cNvSpPr txBox="1"/>
          <p:nvPr/>
        </p:nvSpPr>
        <p:spPr>
          <a:xfrm>
            <a:off x="623392" y="404664"/>
            <a:ext cx="936104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Why It Works for Dissertation and Project Preparation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Final year work can feel:</a:t>
            </a:r>
          </a:p>
          <a:p>
            <a:pPr>
              <a:buNone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 overwhelming,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 unstructured,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 difficult to start. </a:t>
            </a:r>
          </a:p>
          <a:p>
            <a:pPr lvl="1"/>
            <a:endParaRPr lang="en-GB" sz="2400" dirty="0"/>
          </a:p>
          <a:p>
            <a:pPr>
              <a:buNone/>
            </a:pPr>
            <a:r>
              <a:rPr lang="en-GB" sz="2400" dirty="0"/>
              <a:t>Pomodoro helps by: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 reducing procrastination,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 encouraging consistent progress,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 improving concentration,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 creating manageable study sessions.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7173AC4-E16C-8EC9-35DF-E00A96117D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5139209"/>
              </p:ext>
            </p:extLst>
          </p:nvPr>
        </p:nvGraphicFramePr>
        <p:xfrm>
          <a:off x="5591944" y="1060126"/>
          <a:ext cx="6111906" cy="32133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37562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97FD064-EDF3-8CF6-1835-712A6518D2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868215"/>
              </p:ext>
            </p:extLst>
          </p:nvPr>
        </p:nvGraphicFramePr>
        <p:xfrm>
          <a:off x="497515" y="1556792"/>
          <a:ext cx="10972800" cy="2560320"/>
        </p:xfrm>
        <a:graphic>
          <a:graphicData uri="http://schemas.openxmlformats.org/drawingml/2006/table">
            <a:tbl>
              <a:tblPr/>
              <a:tblGrid>
                <a:gridCol w="6606597">
                  <a:extLst>
                    <a:ext uri="{9D8B030D-6E8A-4147-A177-3AD203B41FA5}">
                      <a16:colId xmlns:a16="http://schemas.microsoft.com/office/drawing/2014/main" val="2412271435"/>
                    </a:ext>
                  </a:extLst>
                </a:gridCol>
                <a:gridCol w="4366203">
                  <a:extLst>
                    <a:ext uri="{9D8B030D-6E8A-4147-A177-3AD203B41FA5}">
                      <a16:colId xmlns:a16="http://schemas.microsoft.com/office/drawing/2014/main" val="36649467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u="sng"/>
                        <a:t>Task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u="sng" dirty="0"/>
                        <a:t>Suggested Pomodoro Length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29935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Reading journal articles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25 mins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41180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Annotating sources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25 mins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00193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Writing literature review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45 mins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95191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Data analysis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45 mins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91623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Planning dissertation or project sections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25 mins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93856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Referencing/editing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25 mins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0245596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9066B864-8184-0663-4084-B78CF2C3C5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376" y="305163"/>
            <a:ext cx="9577064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Useful Dissertation Tasks for Pomodoro Sessions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927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7CFA13-065A-08A2-282C-4D8077B6453D}"/>
              </a:ext>
            </a:extLst>
          </p:cNvPr>
          <p:cNvSpPr txBox="1"/>
          <p:nvPr/>
        </p:nvSpPr>
        <p:spPr>
          <a:xfrm>
            <a:off x="407368" y="260648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Reflect and set targets</a:t>
            </a:r>
            <a:r>
              <a:rPr lang="en-GB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EA4560-4EB8-83A2-098E-CAE42520E194}"/>
              </a:ext>
            </a:extLst>
          </p:cNvPr>
          <p:cNvSpPr txBox="1"/>
          <p:nvPr/>
        </p:nvSpPr>
        <p:spPr>
          <a:xfrm>
            <a:off x="695400" y="2204864"/>
            <a:ext cx="2664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Complete the Pomodoro Planner Activity – available on Moodle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D8909E-E909-179A-297E-DC28545DB4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5800" y="1200684"/>
            <a:ext cx="6849431" cy="417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824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Personal Progress Padlet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personal progress Padlet 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289654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553285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/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session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121</TotalTime>
  <Words>814</Words>
  <Application>Microsoft Office PowerPoint</Application>
  <PresentationFormat>Widescreen</PresentationFormat>
  <Paragraphs>163</Paragraphs>
  <Slides>19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Final year projects and dissertations</vt:lpstr>
      <vt:lpstr>PowerPoint Presentation</vt:lpstr>
      <vt:lpstr>PowerPoint Presentation</vt:lpstr>
      <vt:lpstr>PowerPoint Presentation</vt:lpstr>
      <vt:lpstr>Project Stages – Challenge! </vt:lpstr>
      <vt:lpstr>Points to remember </vt:lpstr>
      <vt:lpstr>Personal Project Mapping</vt:lpstr>
      <vt:lpstr>Pomodoro Technique Guidance</vt:lpstr>
      <vt:lpstr>PLANNING YOUR TIME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188</cp:revision>
  <cp:lastPrinted>2026-05-17T22:43:56Z</cp:lastPrinted>
  <dcterms:created xsi:type="dcterms:W3CDTF">2011-02-08T13:37:54Z</dcterms:created>
  <dcterms:modified xsi:type="dcterms:W3CDTF">2026-05-17T22:55:34Z</dcterms:modified>
</cp:coreProperties>
</file>