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5C4E2E-B5DA-E0F3-E25D-0198D2A38F36}" v="31" dt="2025-03-27T10:30:31.9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k Pompa (2314132)" userId="S::2314132@student.uwtsd.ac.uk::70275af9-bd02-4ea5-a55e-199e299311d6" providerId="AD" clId="Web-{805C4E2E-B5DA-E0F3-E25D-0198D2A38F36}"/>
    <pc:docChg chg="modSld">
      <pc:chgData name="Patrik Pompa (2314132)" userId="S::2314132@student.uwtsd.ac.uk::70275af9-bd02-4ea5-a55e-199e299311d6" providerId="AD" clId="Web-{805C4E2E-B5DA-E0F3-E25D-0198D2A38F36}" dt="2025-03-27T10:30:31.999" v="27" actId="20577"/>
      <pc:docMkLst>
        <pc:docMk/>
      </pc:docMkLst>
      <pc:sldChg chg="modSp">
        <pc:chgData name="Patrik Pompa (2314132)" userId="S::2314132@student.uwtsd.ac.uk::70275af9-bd02-4ea5-a55e-199e299311d6" providerId="AD" clId="Web-{805C4E2E-B5DA-E0F3-E25D-0198D2A38F36}" dt="2025-03-27T10:29:08.497" v="5" actId="20577"/>
        <pc:sldMkLst>
          <pc:docMk/>
          <pc:sldMk cId="2398769780" sldId="257"/>
        </pc:sldMkLst>
        <pc:spChg chg="mod">
          <ac:chgData name="Patrik Pompa (2314132)" userId="S::2314132@student.uwtsd.ac.uk::70275af9-bd02-4ea5-a55e-199e299311d6" providerId="AD" clId="Web-{805C4E2E-B5DA-E0F3-E25D-0198D2A38F36}" dt="2025-03-27T10:29:08.497" v="5" actId="20577"/>
          <ac:spMkLst>
            <pc:docMk/>
            <pc:sldMk cId="2398769780" sldId="257"/>
            <ac:spMk id="2" creationId="{D86F1E88-7D25-4248-5BCF-B90F6D674283}"/>
          </ac:spMkLst>
        </pc:spChg>
      </pc:sldChg>
      <pc:sldChg chg="modSp">
        <pc:chgData name="Patrik Pompa (2314132)" userId="S::2314132@student.uwtsd.ac.uk::70275af9-bd02-4ea5-a55e-199e299311d6" providerId="AD" clId="Web-{805C4E2E-B5DA-E0F3-E25D-0198D2A38F36}" dt="2025-03-27T10:29:31.935" v="13" actId="20577"/>
        <pc:sldMkLst>
          <pc:docMk/>
          <pc:sldMk cId="400855114" sldId="258"/>
        </pc:sldMkLst>
        <pc:spChg chg="mod">
          <ac:chgData name="Patrik Pompa (2314132)" userId="S::2314132@student.uwtsd.ac.uk::70275af9-bd02-4ea5-a55e-199e299311d6" providerId="AD" clId="Web-{805C4E2E-B5DA-E0F3-E25D-0198D2A38F36}" dt="2025-03-27T10:29:31.935" v="13" actId="20577"/>
          <ac:spMkLst>
            <pc:docMk/>
            <pc:sldMk cId="400855114" sldId="258"/>
            <ac:spMk id="2" creationId="{BEC0B5CC-CC7C-0D5A-CD03-7442528EF0B9}"/>
          </ac:spMkLst>
        </pc:spChg>
      </pc:sldChg>
      <pc:sldChg chg="modSp">
        <pc:chgData name="Patrik Pompa (2314132)" userId="S::2314132@student.uwtsd.ac.uk::70275af9-bd02-4ea5-a55e-199e299311d6" providerId="AD" clId="Web-{805C4E2E-B5DA-E0F3-E25D-0198D2A38F36}" dt="2025-03-27T10:30:00.967" v="19" actId="20577"/>
        <pc:sldMkLst>
          <pc:docMk/>
          <pc:sldMk cId="1895373333" sldId="259"/>
        </pc:sldMkLst>
        <pc:spChg chg="mod">
          <ac:chgData name="Patrik Pompa (2314132)" userId="S::2314132@student.uwtsd.ac.uk::70275af9-bd02-4ea5-a55e-199e299311d6" providerId="AD" clId="Web-{805C4E2E-B5DA-E0F3-E25D-0198D2A38F36}" dt="2025-03-27T10:30:00.967" v="19" actId="20577"/>
          <ac:spMkLst>
            <pc:docMk/>
            <pc:sldMk cId="1895373333" sldId="259"/>
            <ac:spMk id="2" creationId="{57C450E7-5CCD-08A1-99B1-CB9E5A5E8788}"/>
          </ac:spMkLst>
        </pc:spChg>
      </pc:sldChg>
      <pc:sldChg chg="modSp">
        <pc:chgData name="Patrik Pompa (2314132)" userId="S::2314132@student.uwtsd.ac.uk::70275af9-bd02-4ea5-a55e-199e299311d6" providerId="AD" clId="Web-{805C4E2E-B5DA-E0F3-E25D-0198D2A38F36}" dt="2025-03-27T10:30:31.999" v="27" actId="20577"/>
        <pc:sldMkLst>
          <pc:docMk/>
          <pc:sldMk cId="1854466652" sldId="260"/>
        </pc:sldMkLst>
        <pc:spChg chg="mod">
          <ac:chgData name="Patrik Pompa (2314132)" userId="S::2314132@student.uwtsd.ac.uk::70275af9-bd02-4ea5-a55e-199e299311d6" providerId="AD" clId="Web-{805C4E2E-B5DA-E0F3-E25D-0198D2A38F36}" dt="2025-03-27T10:30:31.999" v="27" actId="20577"/>
          <ac:spMkLst>
            <pc:docMk/>
            <pc:sldMk cId="1854466652" sldId="260"/>
            <ac:spMk id="2" creationId="{2DC3A28A-0F3C-11F9-5DC2-843173256B72}"/>
          </ac:spMkLst>
        </pc:spChg>
      </pc:sldChg>
    </pc:docChg>
  </pc:docChgLst>
  <pc:docChgLst>
    <pc:chgData name="Patrik Pompa (2314132)" userId="S::2314132@student.uwtsd.ac.uk::70275af9-bd02-4ea5-a55e-199e299311d6" providerId="AD" clId="Web-{B20CB672-CF7D-05AF-0042-3114D044F4F5}"/>
    <pc:docChg chg="addSld modSld">
      <pc:chgData name="Patrik Pompa (2314132)" userId="S::2314132@student.uwtsd.ac.uk::70275af9-bd02-4ea5-a55e-199e299311d6" providerId="AD" clId="Web-{B20CB672-CF7D-05AF-0042-3114D044F4F5}" dt="2025-03-10T11:57:33.934" v="18" actId="20577"/>
      <pc:docMkLst>
        <pc:docMk/>
      </pc:docMkLst>
      <pc:sldChg chg="modSp new">
        <pc:chgData name="Patrik Pompa (2314132)" userId="S::2314132@student.uwtsd.ac.uk::70275af9-bd02-4ea5-a55e-199e299311d6" providerId="AD" clId="Web-{B20CB672-CF7D-05AF-0042-3114D044F4F5}" dt="2025-03-10T11:57:33.934" v="18" actId="20577"/>
        <pc:sldMkLst>
          <pc:docMk/>
          <pc:sldMk cId="2398769780" sldId="257"/>
        </pc:sldMkLst>
        <pc:spChg chg="mod">
          <ac:chgData name="Patrik Pompa (2314132)" userId="S::2314132@student.uwtsd.ac.uk::70275af9-bd02-4ea5-a55e-199e299311d6" providerId="AD" clId="Web-{B20CB672-CF7D-05AF-0042-3114D044F4F5}" dt="2025-03-10T11:57:33.934" v="18" actId="20577"/>
          <ac:spMkLst>
            <pc:docMk/>
            <pc:sldMk cId="2398769780" sldId="257"/>
            <ac:spMk id="2" creationId="{D86F1E88-7D25-4248-5BCF-B90F6D674283}"/>
          </ac:spMkLst>
        </pc:spChg>
      </pc:sldChg>
    </pc:docChg>
  </pc:docChgLst>
  <pc:docChgLst>
    <pc:chgData name="Patrik Pompa (2314132)" userId="S::2314132@student.uwtsd.ac.uk::70275af9-bd02-4ea5-a55e-199e299311d6" providerId="AD" clId="Web-{4D193171-18E5-1F76-CA86-A28B6DCE5D9C}"/>
    <pc:docChg chg="addSld modSld">
      <pc:chgData name="Patrik Pompa (2314132)" userId="S::2314132@student.uwtsd.ac.uk::70275af9-bd02-4ea5-a55e-199e299311d6" providerId="AD" clId="Web-{4D193171-18E5-1F76-CA86-A28B6DCE5D9C}" dt="2025-03-10T12:48:15.732" v="672" actId="20577"/>
      <pc:docMkLst>
        <pc:docMk/>
      </pc:docMkLst>
      <pc:sldChg chg="modSp">
        <pc:chgData name="Patrik Pompa (2314132)" userId="S::2314132@student.uwtsd.ac.uk::70275af9-bd02-4ea5-a55e-199e299311d6" providerId="AD" clId="Web-{4D193171-18E5-1F76-CA86-A28B6DCE5D9C}" dt="2025-03-10T12:18:16.052" v="62" actId="20577"/>
        <pc:sldMkLst>
          <pc:docMk/>
          <pc:sldMk cId="109857222" sldId="256"/>
        </pc:sldMkLst>
        <pc:spChg chg="mod">
          <ac:chgData name="Patrik Pompa (2314132)" userId="S::2314132@student.uwtsd.ac.uk::70275af9-bd02-4ea5-a55e-199e299311d6" providerId="AD" clId="Web-{4D193171-18E5-1F76-CA86-A28B6DCE5D9C}" dt="2025-03-10T12:07:03.575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trik Pompa (2314132)" userId="S::2314132@student.uwtsd.ac.uk::70275af9-bd02-4ea5-a55e-199e299311d6" providerId="AD" clId="Web-{4D193171-18E5-1F76-CA86-A28B6DCE5D9C}" dt="2025-03-10T12:18:16.052" v="6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Patrik Pompa (2314132)" userId="S::2314132@student.uwtsd.ac.uk::70275af9-bd02-4ea5-a55e-199e299311d6" providerId="AD" clId="Web-{4D193171-18E5-1F76-CA86-A28B6DCE5D9C}" dt="2025-03-10T12:31:05.975" v="301" actId="20577"/>
        <pc:sldMkLst>
          <pc:docMk/>
          <pc:sldMk cId="2398769780" sldId="257"/>
        </pc:sldMkLst>
        <pc:spChg chg="mod">
          <ac:chgData name="Patrik Pompa (2314132)" userId="S::2314132@student.uwtsd.ac.uk::70275af9-bd02-4ea5-a55e-199e299311d6" providerId="AD" clId="Web-{4D193171-18E5-1F76-CA86-A28B6DCE5D9C}" dt="2025-03-10T12:31:05.975" v="301" actId="20577"/>
          <ac:spMkLst>
            <pc:docMk/>
            <pc:sldMk cId="2398769780" sldId="257"/>
            <ac:spMk id="3" creationId="{05FBE1D9-5F84-4ACC-1F33-61D5FC0B6FA3}"/>
          </ac:spMkLst>
        </pc:spChg>
      </pc:sldChg>
      <pc:sldChg chg="modSp new">
        <pc:chgData name="Patrik Pompa (2314132)" userId="S::2314132@student.uwtsd.ac.uk::70275af9-bd02-4ea5-a55e-199e299311d6" providerId="AD" clId="Web-{4D193171-18E5-1F76-CA86-A28B6DCE5D9C}" dt="2025-03-10T12:39:05.546" v="442" actId="20577"/>
        <pc:sldMkLst>
          <pc:docMk/>
          <pc:sldMk cId="400855114" sldId="258"/>
        </pc:sldMkLst>
        <pc:spChg chg="mod">
          <ac:chgData name="Patrik Pompa (2314132)" userId="S::2314132@student.uwtsd.ac.uk::70275af9-bd02-4ea5-a55e-199e299311d6" providerId="AD" clId="Web-{4D193171-18E5-1F76-CA86-A28B6DCE5D9C}" dt="2025-03-10T12:39:05.546" v="442" actId="20577"/>
          <ac:spMkLst>
            <pc:docMk/>
            <pc:sldMk cId="400855114" sldId="258"/>
            <ac:spMk id="3" creationId="{C0BC378F-02CF-F9AE-E13F-2EB6707AE3BC}"/>
          </ac:spMkLst>
        </pc:spChg>
      </pc:sldChg>
      <pc:sldChg chg="modSp new">
        <pc:chgData name="Patrik Pompa (2314132)" userId="S::2314132@student.uwtsd.ac.uk::70275af9-bd02-4ea5-a55e-199e299311d6" providerId="AD" clId="Web-{4D193171-18E5-1F76-CA86-A28B6DCE5D9C}" dt="2025-03-10T12:46:29.614" v="581" actId="20577"/>
        <pc:sldMkLst>
          <pc:docMk/>
          <pc:sldMk cId="1895373333" sldId="259"/>
        </pc:sldMkLst>
        <pc:spChg chg="mod">
          <ac:chgData name="Patrik Pompa (2314132)" userId="S::2314132@student.uwtsd.ac.uk::70275af9-bd02-4ea5-a55e-199e299311d6" providerId="AD" clId="Web-{4D193171-18E5-1F76-CA86-A28B6DCE5D9C}" dt="2025-03-10T12:46:29.614" v="581" actId="20577"/>
          <ac:spMkLst>
            <pc:docMk/>
            <pc:sldMk cId="1895373333" sldId="259"/>
            <ac:spMk id="3" creationId="{4C034138-EE1E-29C9-F2F2-0C9FA685C457}"/>
          </ac:spMkLst>
        </pc:spChg>
      </pc:sldChg>
      <pc:sldChg chg="modSp new">
        <pc:chgData name="Patrik Pompa (2314132)" userId="S::2314132@student.uwtsd.ac.uk::70275af9-bd02-4ea5-a55e-199e299311d6" providerId="AD" clId="Web-{4D193171-18E5-1F76-CA86-A28B6DCE5D9C}" dt="2025-03-10T12:48:15.732" v="672" actId="20577"/>
        <pc:sldMkLst>
          <pc:docMk/>
          <pc:sldMk cId="1854466652" sldId="260"/>
        </pc:sldMkLst>
        <pc:spChg chg="mod">
          <ac:chgData name="Patrik Pompa (2314132)" userId="S::2314132@student.uwtsd.ac.uk::70275af9-bd02-4ea5-a55e-199e299311d6" providerId="AD" clId="Web-{4D193171-18E5-1F76-CA86-A28B6DCE5D9C}" dt="2025-03-10T12:48:15.732" v="672" actId="20577"/>
          <ac:spMkLst>
            <pc:docMk/>
            <pc:sldMk cId="1854466652" sldId="260"/>
            <ac:spMk id="3" creationId="{AD6C18E2-974D-1DE8-3794-1C4991FE208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Dr. Diana Hart senior AI and robotic Engineer at NovaTech been report missing on 6.1.2025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F1E88-7D25-4248-5BCF-B90F6D674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and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BE1D9-5F84-4ACC-1F33-61D5FC0B6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Last person who seen Dr. Hart was her lab assistant Dr. Peter Singh.</a:t>
            </a:r>
          </a:p>
          <a:p>
            <a:pPr marL="0" indent="0">
              <a:buNone/>
            </a:pPr>
            <a:r>
              <a:rPr lang="en-GB"/>
              <a:t>He report that she was stressed about upcoming meeting </a:t>
            </a:r>
            <a:r>
              <a:rPr lang="en-GB" err="1"/>
              <a:t>becouse</a:t>
            </a:r>
            <a:r>
              <a:rPr lang="en-GB"/>
              <a:t> of her research of AI. Also he seen </a:t>
            </a:r>
            <a:r>
              <a:rPr lang="en-GB" err="1"/>
              <a:t>dissagreement</a:t>
            </a:r>
            <a:r>
              <a:rPr lang="en-GB"/>
              <a:t> between Dr. Hart and rival company researcher Dr. Fox </a:t>
            </a:r>
            <a:r>
              <a:rPr lang="en-GB" err="1"/>
              <a:t>Alaric.On</a:t>
            </a:r>
            <a:r>
              <a:rPr lang="en-GB"/>
              <a:t> the 5.1.2025 around 9:30 she left her office and that was last time somebody saw her. Same night her </a:t>
            </a:r>
            <a:r>
              <a:rPr lang="en-GB" err="1"/>
              <a:t>neighbor</a:t>
            </a:r>
            <a:r>
              <a:rPr lang="en-GB"/>
              <a:t> Cynthia Ramirez seen a </a:t>
            </a:r>
            <a:r>
              <a:rPr lang="en-GB" err="1"/>
              <a:t>starnge</a:t>
            </a:r>
            <a:r>
              <a:rPr lang="en-GB"/>
              <a:t> black SUV by </a:t>
            </a:r>
            <a:r>
              <a:rPr lang="en-GB" err="1"/>
              <a:t>Dr.Hart</a:t>
            </a:r>
            <a:r>
              <a:rPr lang="en-GB"/>
              <a:t> house.</a:t>
            </a:r>
          </a:p>
        </p:txBody>
      </p:sp>
    </p:spTree>
    <p:extLst>
      <p:ext uri="{BB962C8B-B14F-4D97-AF65-F5344CB8AC3E}">
        <p14:creationId xmlns:p14="http://schemas.microsoft.com/office/powerpoint/2010/main" val="2398769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0B5CC-CC7C-0D5A-CD03-7442528EF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C378F-02CF-F9AE-E13F-2EB6707AE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Following day when her lab. Assistant arrived in work place her office was all trashed and </a:t>
            </a:r>
            <a:r>
              <a:rPr lang="en-GB" err="1"/>
              <a:t>messi</a:t>
            </a:r>
            <a:r>
              <a:rPr lang="en-GB"/>
              <a:t>, but all the robotic arms and expensive tools was untouched. Seems like somebody was looking for her research she was worry </a:t>
            </a:r>
            <a:r>
              <a:rPr lang="en-GB" err="1"/>
              <a:t>about.when</a:t>
            </a:r>
            <a:r>
              <a:rPr lang="en-GB"/>
              <a:t> she no came to work he report her missing.</a:t>
            </a:r>
          </a:p>
        </p:txBody>
      </p:sp>
    </p:spTree>
    <p:extLst>
      <p:ext uri="{BB962C8B-B14F-4D97-AF65-F5344CB8AC3E}">
        <p14:creationId xmlns:p14="http://schemas.microsoft.com/office/powerpoint/2010/main" val="400855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450E7-5CCD-08A1-99B1-CB9E5A5E8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34138-EE1E-29C9-F2F2-0C9FA685C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Detective inspector Evelyn Sharp lead the investigation of this case asking everybody who may seen person of this description :</a:t>
            </a:r>
          </a:p>
          <a:p>
            <a:r>
              <a:rPr lang="en-GB"/>
              <a:t>42 years old</a:t>
            </a:r>
          </a:p>
          <a:p>
            <a:r>
              <a:rPr lang="en-GB"/>
              <a:t>5.7 high</a:t>
            </a:r>
          </a:p>
          <a:p>
            <a:r>
              <a:rPr lang="en-GB"/>
              <a:t>Dark brown hair </a:t>
            </a:r>
          </a:p>
          <a:p>
            <a:r>
              <a:rPr lang="en-GB"/>
              <a:t>Green eyes</a:t>
            </a:r>
          </a:p>
          <a:p>
            <a:r>
              <a:rPr lang="en-GB"/>
              <a:t>Wearing a silver </a:t>
            </a:r>
            <a:r>
              <a:rPr lang="en-GB" err="1"/>
              <a:t>neckles</a:t>
            </a:r>
            <a:r>
              <a:rPr lang="en-GB"/>
              <a:t> with writing Innovate with </a:t>
            </a:r>
            <a:r>
              <a:rPr lang="en-GB" err="1"/>
              <a:t>Purpuse</a:t>
            </a:r>
          </a:p>
        </p:txBody>
      </p:sp>
    </p:spTree>
    <p:extLst>
      <p:ext uri="{BB962C8B-B14F-4D97-AF65-F5344CB8AC3E}">
        <p14:creationId xmlns:p14="http://schemas.microsoft.com/office/powerpoint/2010/main" val="1895373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3A28A-0F3C-11F9-5DC2-843173256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C18E2-974D-1DE8-3794-1C4991FE2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All aspect of this case shows that Dr. Diana Hart was scare of her live </a:t>
            </a:r>
            <a:r>
              <a:rPr lang="en-GB" err="1"/>
              <a:t>becouse</a:t>
            </a:r>
            <a:r>
              <a:rPr lang="en-GB"/>
              <a:t> she was worry about her AI research and </a:t>
            </a:r>
            <a:r>
              <a:rPr lang="en-GB" err="1"/>
              <a:t>potentional</a:t>
            </a:r>
            <a:r>
              <a:rPr lang="en-GB"/>
              <a:t> danger so she run away </a:t>
            </a:r>
          </a:p>
        </p:txBody>
      </p:sp>
    </p:spTree>
    <p:extLst>
      <p:ext uri="{BB962C8B-B14F-4D97-AF65-F5344CB8AC3E}">
        <p14:creationId xmlns:p14="http://schemas.microsoft.com/office/powerpoint/2010/main" val="18544666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Introduction</vt:lpstr>
      <vt:lpstr>Key and evidence</vt:lpstr>
      <vt:lpstr>Theories and conclusion</vt:lpstr>
      <vt:lpstr>investigation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</cp:revision>
  <dcterms:created xsi:type="dcterms:W3CDTF">2025-03-06T12:39:07Z</dcterms:created>
  <dcterms:modified xsi:type="dcterms:W3CDTF">2025-03-27T10:30:32Z</dcterms:modified>
</cp:coreProperties>
</file>