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9"/>
  </p:notesMasterIdLst>
  <p:sldIdLst>
    <p:sldId id="719" r:id="rId24"/>
    <p:sldId id="301" r:id="rId25"/>
    <p:sldId id="302" r:id="rId26"/>
    <p:sldId id="458" r:id="rId27"/>
    <p:sldId id="769" r:id="rId28"/>
    <p:sldId id="770" r:id="rId29"/>
    <p:sldId id="771" r:id="rId30"/>
    <p:sldId id="773" r:id="rId31"/>
    <p:sldId id="772" r:id="rId32"/>
    <p:sldId id="774" r:id="rId33"/>
    <p:sldId id="775" r:id="rId34"/>
    <p:sldId id="776" r:id="rId35"/>
    <p:sldId id="777" r:id="rId36"/>
    <p:sldId id="780" r:id="rId37"/>
    <p:sldId id="778" r:id="rId38"/>
    <p:sldId id="779" r:id="rId39"/>
    <p:sldId id="781" r:id="rId40"/>
    <p:sldId id="782" r:id="rId41"/>
    <p:sldId id="783" r:id="rId42"/>
    <p:sldId id="784" r:id="rId43"/>
    <p:sldId id="785" r:id="rId44"/>
    <p:sldId id="786" r:id="rId45"/>
    <p:sldId id="787" r:id="rId46"/>
    <p:sldId id="788" r:id="rId47"/>
    <p:sldId id="789" r:id="rId48"/>
    <p:sldId id="790" r:id="rId49"/>
    <p:sldId id="791" r:id="rId50"/>
    <p:sldId id="792" r:id="rId51"/>
    <p:sldId id="798" r:id="rId52"/>
    <p:sldId id="793" r:id="rId53"/>
    <p:sldId id="794" r:id="rId54"/>
    <p:sldId id="795" r:id="rId55"/>
    <p:sldId id="796" r:id="rId56"/>
    <p:sldId id="797" r:id="rId57"/>
    <p:sldId id="721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5DAFA6-3FE0-47EF-A1FF-66F8CCFF71D8}" v="1933" dt="2023-11-14T13:52:23.4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77253"/>
  </p:normalViewPr>
  <p:slideViewPr>
    <p:cSldViewPr snapToGrid="0">
      <p:cViewPr varScale="1">
        <p:scale>
          <a:sx n="94" d="100"/>
          <a:sy n="94" d="100"/>
        </p:scale>
        <p:origin x="81" y="183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5" Type="http://schemas.openxmlformats.org/officeDocument/2006/relationships/slideMaster" Target="slideMasters/slideMaster2.xml"/><Relationship Id="rId61" Type="http://schemas.openxmlformats.org/officeDocument/2006/relationships/viewProps" Target="viewProp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presProps" Target="presProps.xml"/><Relationship Id="rId65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715DAFA6-3FE0-47EF-A1FF-66F8CCFF71D8}"/>
    <pc:docChg chg="undo custSel addSld delSld modSld sldOrd">
      <pc:chgData name="Stalin Jacob Wilson Packia Dhas" userId="050d7d71-3621-4503-95e8-1c9a9d962492" providerId="ADAL" clId="{715DAFA6-3FE0-47EF-A1FF-66F8CCFF71D8}" dt="2023-11-14T13:52:23.477" v="4791" actId="20577"/>
      <pc:docMkLst>
        <pc:docMk/>
      </pc:docMkLst>
      <pc:sldChg chg="modSp mod">
        <pc:chgData name="Stalin Jacob Wilson Packia Dhas" userId="050d7d71-3621-4503-95e8-1c9a9d962492" providerId="ADAL" clId="{715DAFA6-3FE0-47EF-A1FF-66F8CCFF71D8}" dt="2023-05-12T17:32:04.383" v="4760" actId="27636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715DAFA6-3FE0-47EF-A1FF-66F8CCFF71D8}" dt="2023-05-12T17:32:04.383" v="4760" actId="27636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715DAFA6-3FE0-47EF-A1FF-66F8CCFF71D8}" dt="2023-03-14T08:33:46.136" v="3089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715DAFA6-3FE0-47EF-A1FF-66F8CCFF71D8}" dt="2023-03-14T08:33:46.136" v="3089" actId="20577"/>
          <ac:spMkLst>
            <pc:docMk/>
            <pc:sldMk cId="3192266062" sldId="302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3-13T21:41:35.135" v="3" actId="20577"/>
          <ac:spMkLst>
            <pc:docMk/>
            <pc:sldMk cId="3192266062" sldId="302"/>
            <ac:spMk id="4" creationId="{B7C3BA83-DFFF-457C-32C5-B0990E246EC3}"/>
          </ac:spMkLst>
        </pc:spChg>
      </pc:sldChg>
      <pc:sldChg chg="modSp mod">
        <pc:chgData name="Stalin Jacob Wilson Packia Dhas" userId="050d7d71-3621-4503-95e8-1c9a9d962492" providerId="ADAL" clId="{715DAFA6-3FE0-47EF-A1FF-66F8CCFF71D8}" dt="2023-03-13T22:56:40.336" v="373" actId="20577"/>
        <pc:sldMkLst>
          <pc:docMk/>
          <pc:sldMk cId="1687854761" sldId="458"/>
        </pc:sldMkLst>
        <pc:spChg chg="mod">
          <ac:chgData name="Stalin Jacob Wilson Packia Dhas" userId="050d7d71-3621-4503-95e8-1c9a9d962492" providerId="ADAL" clId="{715DAFA6-3FE0-47EF-A1FF-66F8CCFF71D8}" dt="2023-03-13T22:56:40.336" v="373" actId="20577"/>
          <ac:spMkLst>
            <pc:docMk/>
            <pc:sldMk cId="1687854761" sldId="45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3-13T22:56:29.355" v="370" actId="20577"/>
          <ac:spMkLst>
            <pc:docMk/>
            <pc:sldMk cId="1687854761" sldId="458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715DAFA6-3FE0-47EF-A1FF-66F8CCFF71D8}" dt="2023-03-13T21:41:30.887" v="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715DAFA6-3FE0-47EF-A1FF-66F8CCFF71D8}" dt="2023-03-13T21:41:30.887" v="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del mod">
        <pc:chgData name="Stalin Jacob Wilson Packia Dhas" userId="050d7d71-3621-4503-95e8-1c9a9d962492" providerId="ADAL" clId="{715DAFA6-3FE0-47EF-A1FF-66F8CCFF71D8}" dt="2023-03-14T01:36:23.474" v="2765" actId="47"/>
        <pc:sldMkLst>
          <pc:docMk/>
          <pc:sldMk cId="445292557" sldId="759"/>
        </pc:sldMkLst>
        <pc:spChg chg="mod">
          <ac:chgData name="Stalin Jacob Wilson Packia Dhas" userId="050d7d71-3621-4503-95e8-1c9a9d962492" providerId="ADAL" clId="{715DAFA6-3FE0-47EF-A1FF-66F8CCFF71D8}" dt="2023-03-14T00:19:46.618" v="2013"/>
          <ac:spMkLst>
            <pc:docMk/>
            <pc:sldMk cId="445292557" sldId="759"/>
            <ac:spMk id="2" creationId="{00000000-0000-0000-0000-000000000000}"/>
          </ac:spMkLst>
        </pc:spChg>
      </pc:sldChg>
      <pc:sldChg chg="modSp del mod">
        <pc:chgData name="Stalin Jacob Wilson Packia Dhas" userId="050d7d71-3621-4503-95e8-1c9a9d962492" providerId="ADAL" clId="{715DAFA6-3FE0-47EF-A1FF-66F8CCFF71D8}" dt="2023-03-14T01:36:24.265" v="2766" actId="47"/>
        <pc:sldMkLst>
          <pc:docMk/>
          <pc:sldMk cId="1624757668" sldId="760"/>
        </pc:sldMkLst>
        <pc:spChg chg="mod">
          <ac:chgData name="Stalin Jacob Wilson Packia Dhas" userId="050d7d71-3621-4503-95e8-1c9a9d962492" providerId="ADAL" clId="{715DAFA6-3FE0-47EF-A1FF-66F8CCFF71D8}" dt="2023-03-14T00:19:50.904" v="2014"/>
          <ac:spMkLst>
            <pc:docMk/>
            <pc:sldMk cId="1624757668" sldId="760"/>
            <ac:spMk id="2" creationId="{00000000-0000-0000-0000-000000000000}"/>
          </ac:spMkLst>
        </pc:spChg>
      </pc:sldChg>
      <pc:sldChg chg="modSp del mod">
        <pc:chgData name="Stalin Jacob Wilson Packia Dhas" userId="050d7d71-3621-4503-95e8-1c9a9d962492" providerId="ADAL" clId="{715DAFA6-3FE0-47EF-A1FF-66F8CCFF71D8}" dt="2023-03-14T01:36:24.915" v="2767" actId="47"/>
        <pc:sldMkLst>
          <pc:docMk/>
          <pc:sldMk cId="2222099617" sldId="761"/>
        </pc:sldMkLst>
        <pc:spChg chg="mod">
          <ac:chgData name="Stalin Jacob Wilson Packia Dhas" userId="050d7d71-3621-4503-95e8-1c9a9d962492" providerId="ADAL" clId="{715DAFA6-3FE0-47EF-A1FF-66F8CCFF71D8}" dt="2023-03-14T00:19:58.132" v="2016"/>
          <ac:spMkLst>
            <pc:docMk/>
            <pc:sldMk cId="2222099617" sldId="761"/>
            <ac:spMk id="2" creationId="{00000000-0000-0000-0000-000000000000}"/>
          </ac:spMkLst>
        </pc:spChg>
      </pc:sldChg>
      <pc:sldChg chg="del">
        <pc:chgData name="Stalin Jacob Wilson Packia Dhas" userId="050d7d71-3621-4503-95e8-1c9a9d962492" providerId="ADAL" clId="{715DAFA6-3FE0-47EF-A1FF-66F8CCFF71D8}" dt="2023-03-14T01:36:25.030" v="2768" actId="47"/>
        <pc:sldMkLst>
          <pc:docMk/>
          <pc:sldMk cId="727674530" sldId="762"/>
        </pc:sldMkLst>
      </pc:sldChg>
      <pc:sldChg chg="del">
        <pc:chgData name="Stalin Jacob Wilson Packia Dhas" userId="050d7d71-3621-4503-95e8-1c9a9d962492" providerId="ADAL" clId="{715DAFA6-3FE0-47EF-A1FF-66F8CCFF71D8}" dt="2023-03-14T01:36:25.187" v="2769" actId="47"/>
        <pc:sldMkLst>
          <pc:docMk/>
          <pc:sldMk cId="893267210" sldId="763"/>
        </pc:sldMkLst>
      </pc:sldChg>
      <pc:sldChg chg="del">
        <pc:chgData name="Stalin Jacob Wilson Packia Dhas" userId="050d7d71-3621-4503-95e8-1c9a9d962492" providerId="ADAL" clId="{715DAFA6-3FE0-47EF-A1FF-66F8CCFF71D8}" dt="2023-03-14T01:36:25.370" v="2770" actId="47"/>
        <pc:sldMkLst>
          <pc:docMk/>
          <pc:sldMk cId="3869709600" sldId="764"/>
        </pc:sldMkLst>
      </pc:sldChg>
      <pc:sldChg chg="del">
        <pc:chgData name="Stalin Jacob Wilson Packia Dhas" userId="050d7d71-3621-4503-95e8-1c9a9d962492" providerId="ADAL" clId="{715DAFA6-3FE0-47EF-A1FF-66F8CCFF71D8}" dt="2023-03-14T01:36:25.535" v="2771" actId="47"/>
        <pc:sldMkLst>
          <pc:docMk/>
          <pc:sldMk cId="760997855" sldId="765"/>
        </pc:sldMkLst>
      </pc:sldChg>
      <pc:sldChg chg="del">
        <pc:chgData name="Stalin Jacob Wilson Packia Dhas" userId="050d7d71-3621-4503-95e8-1c9a9d962492" providerId="ADAL" clId="{715DAFA6-3FE0-47EF-A1FF-66F8CCFF71D8}" dt="2023-03-14T01:36:25.675" v="2772" actId="47"/>
        <pc:sldMkLst>
          <pc:docMk/>
          <pc:sldMk cId="2099157798" sldId="766"/>
        </pc:sldMkLst>
      </pc:sldChg>
      <pc:sldChg chg="del">
        <pc:chgData name="Stalin Jacob Wilson Packia Dhas" userId="050d7d71-3621-4503-95e8-1c9a9d962492" providerId="ADAL" clId="{715DAFA6-3FE0-47EF-A1FF-66F8CCFF71D8}" dt="2023-03-14T01:36:25.777" v="2773" actId="47"/>
        <pc:sldMkLst>
          <pc:docMk/>
          <pc:sldMk cId="1422529934" sldId="767"/>
        </pc:sldMkLst>
      </pc:sldChg>
      <pc:sldChg chg="del">
        <pc:chgData name="Stalin Jacob Wilson Packia Dhas" userId="050d7d71-3621-4503-95e8-1c9a9d962492" providerId="ADAL" clId="{715DAFA6-3FE0-47EF-A1FF-66F8CCFF71D8}" dt="2023-03-14T01:36:25.852" v="2774" actId="47"/>
        <pc:sldMkLst>
          <pc:docMk/>
          <pc:sldMk cId="2140922349" sldId="768"/>
        </pc:sldMkLst>
      </pc:sldChg>
      <pc:sldChg chg="modSp add mod">
        <pc:chgData name="Stalin Jacob Wilson Packia Dhas" userId="050d7d71-3621-4503-95e8-1c9a9d962492" providerId="ADAL" clId="{715DAFA6-3FE0-47EF-A1FF-66F8CCFF71D8}" dt="2023-03-14T08:34:18.859" v="3093" actId="113"/>
        <pc:sldMkLst>
          <pc:docMk/>
          <pc:sldMk cId="1555621270" sldId="769"/>
        </pc:sldMkLst>
        <pc:spChg chg="mod">
          <ac:chgData name="Stalin Jacob Wilson Packia Dhas" userId="050d7d71-3621-4503-95e8-1c9a9d962492" providerId="ADAL" clId="{715DAFA6-3FE0-47EF-A1FF-66F8CCFF71D8}" dt="2023-03-13T22:56:36.134" v="372" actId="20577"/>
          <ac:spMkLst>
            <pc:docMk/>
            <pc:sldMk cId="1555621270" sldId="76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3-14T08:34:18.859" v="3093" actId="113"/>
          <ac:spMkLst>
            <pc:docMk/>
            <pc:sldMk cId="1555621270" sldId="769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715DAFA6-3FE0-47EF-A1FF-66F8CCFF71D8}" dt="2023-03-13T23:16:39.158" v="1031" actId="1076"/>
        <pc:sldMkLst>
          <pc:docMk/>
          <pc:sldMk cId="2873749700" sldId="770"/>
        </pc:sldMkLst>
        <pc:spChg chg="mod">
          <ac:chgData name="Stalin Jacob Wilson Packia Dhas" userId="050d7d71-3621-4503-95e8-1c9a9d962492" providerId="ADAL" clId="{715DAFA6-3FE0-47EF-A1FF-66F8CCFF71D8}" dt="2023-03-13T23:11:06.395" v="984" actId="20577"/>
          <ac:spMkLst>
            <pc:docMk/>
            <pc:sldMk cId="2873749700" sldId="77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3-13T23:16:35.386" v="1030" actId="2710"/>
          <ac:spMkLst>
            <pc:docMk/>
            <pc:sldMk cId="2873749700" sldId="770"/>
            <ac:spMk id="3" creationId="{00000000-0000-0000-0000-000000000000}"/>
          </ac:spMkLst>
        </pc:spChg>
        <pc:picChg chg="add del mod">
          <ac:chgData name="Stalin Jacob Wilson Packia Dhas" userId="050d7d71-3621-4503-95e8-1c9a9d962492" providerId="ADAL" clId="{715DAFA6-3FE0-47EF-A1FF-66F8CCFF71D8}" dt="2023-03-13T23:16:11.079" v="1023" actId="478"/>
          <ac:picMkLst>
            <pc:docMk/>
            <pc:sldMk cId="2873749700" sldId="770"/>
            <ac:picMk id="7" creationId="{9A517126-6F14-C24C-A3CD-7957DD7C38E7}"/>
          </ac:picMkLst>
        </pc:picChg>
        <pc:picChg chg="add mod">
          <ac:chgData name="Stalin Jacob Wilson Packia Dhas" userId="050d7d71-3621-4503-95e8-1c9a9d962492" providerId="ADAL" clId="{715DAFA6-3FE0-47EF-A1FF-66F8CCFF71D8}" dt="2023-03-13T23:16:39.158" v="1031" actId="1076"/>
          <ac:picMkLst>
            <pc:docMk/>
            <pc:sldMk cId="2873749700" sldId="770"/>
            <ac:picMk id="9" creationId="{C69037E2-7B28-0400-DD45-449A4692AE4B}"/>
          </ac:picMkLst>
        </pc:picChg>
      </pc:sldChg>
      <pc:sldChg chg="addSp delSp modSp add mod">
        <pc:chgData name="Stalin Jacob Wilson Packia Dhas" userId="050d7d71-3621-4503-95e8-1c9a9d962492" providerId="ADAL" clId="{715DAFA6-3FE0-47EF-A1FF-66F8CCFF71D8}" dt="2023-03-13T23:55:18.483" v="1431" actId="113"/>
        <pc:sldMkLst>
          <pc:docMk/>
          <pc:sldMk cId="2746059290" sldId="771"/>
        </pc:sldMkLst>
        <pc:spChg chg="mod">
          <ac:chgData name="Stalin Jacob Wilson Packia Dhas" userId="050d7d71-3621-4503-95e8-1c9a9d962492" providerId="ADAL" clId="{715DAFA6-3FE0-47EF-A1FF-66F8CCFF71D8}" dt="2023-03-13T23:55:18.483" v="1431" actId="113"/>
          <ac:spMkLst>
            <pc:docMk/>
            <pc:sldMk cId="2746059290" sldId="771"/>
            <ac:spMk id="3" creationId="{00000000-0000-0000-0000-000000000000}"/>
          </ac:spMkLst>
        </pc:spChg>
        <pc:spChg chg="add del mod">
          <ac:chgData name="Stalin Jacob Wilson Packia Dhas" userId="050d7d71-3621-4503-95e8-1c9a9d962492" providerId="ADAL" clId="{715DAFA6-3FE0-47EF-A1FF-66F8CCFF71D8}" dt="2023-03-13T23:28:15.896" v="1250" actId="767"/>
          <ac:spMkLst>
            <pc:docMk/>
            <pc:sldMk cId="2746059290" sldId="771"/>
            <ac:spMk id="6" creationId="{A32BE75F-EADF-68DA-F916-6EDB7C6E2A34}"/>
          </ac:spMkLst>
        </pc:spChg>
        <pc:picChg chg="del">
          <ac:chgData name="Stalin Jacob Wilson Packia Dhas" userId="050d7d71-3621-4503-95e8-1c9a9d962492" providerId="ADAL" clId="{715DAFA6-3FE0-47EF-A1FF-66F8CCFF71D8}" dt="2023-03-13T23:21:00.018" v="1033" actId="478"/>
          <ac:picMkLst>
            <pc:docMk/>
            <pc:sldMk cId="2746059290" sldId="771"/>
            <ac:picMk id="9" creationId="{C69037E2-7B28-0400-DD45-449A4692AE4B}"/>
          </ac:picMkLst>
        </pc:picChg>
      </pc:sldChg>
      <pc:sldChg chg="addSp delSp modSp add mod ord">
        <pc:chgData name="Stalin Jacob Wilson Packia Dhas" userId="050d7d71-3621-4503-95e8-1c9a9d962492" providerId="ADAL" clId="{715DAFA6-3FE0-47EF-A1FF-66F8CCFF71D8}" dt="2023-03-14T00:11:14.425" v="1772" actId="20577"/>
        <pc:sldMkLst>
          <pc:docMk/>
          <pc:sldMk cId="3904179774" sldId="772"/>
        </pc:sldMkLst>
        <pc:spChg chg="mod">
          <ac:chgData name="Stalin Jacob Wilson Packia Dhas" userId="050d7d71-3621-4503-95e8-1c9a9d962492" providerId="ADAL" clId="{715DAFA6-3FE0-47EF-A1FF-66F8CCFF71D8}" dt="2023-03-14T00:11:14.425" v="1772" actId="20577"/>
          <ac:spMkLst>
            <pc:docMk/>
            <pc:sldMk cId="3904179774" sldId="772"/>
            <ac:spMk id="3" creationId="{00000000-0000-0000-0000-000000000000}"/>
          </ac:spMkLst>
        </pc:spChg>
        <pc:spChg chg="add del mod">
          <ac:chgData name="Stalin Jacob Wilson Packia Dhas" userId="050d7d71-3621-4503-95e8-1c9a9d962492" providerId="ADAL" clId="{715DAFA6-3FE0-47EF-A1FF-66F8CCFF71D8}" dt="2023-03-13T23:59:32.874" v="1594" actId="478"/>
          <ac:spMkLst>
            <pc:docMk/>
            <pc:sldMk cId="3904179774" sldId="772"/>
            <ac:spMk id="11" creationId="{AE044E21-0C8B-BB06-435E-9A24DA9BDED8}"/>
          </ac:spMkLst>
        </pc:spChg>
        <pc:spChg chg="add del mod">
          <ac:chgData name="Stalin Jacob Wilson Packia Dhas" userId="050d7d71-3621-4503-95e8-1c9a9d962492" providerId="ADAL" clId="{715DAFA6-3FE0-47EF-A1FF-66F8CCFF71D8}" dt="2023-03-13T23:59:30.076" v="1593" actId="478"/>
          <ac:spMkLst>
            <pc:docMk/>
            <pc:sldMk cId="3904179774" sldId="772"/>
            <ac:spMk id="12" creationId="{96936E38-CAE8-7C53-B4BC-40FB55A2682A}"/>
          </ac:spMkLst>
        </pc:spChg>
        <pc:picChg chg="add del mod">
          <ac:chgData name="Stalin Jacob Wilson Packia Dhas" userId="050d7d71-3621-4503-95e8-1c9a9d962492" providerId="ADAL" clId="{715DAFA6-3FE0-47EF-A1FF-66F8CCFF71D8}" dt="2023-03-13T23:57:56.091" v="1537" actId="478"/>
          <ac:picMkLst>
            <pc:docMk/>
            <pc:sldMk cId="3904179774" sldId="772"/>
            <ac:picMk id="14" creationId="{D03DC389-CFF5-BBE2-9185-E528AFDA2D24}"/>
          </ac:picMkLst>
        </pc:picChg>
        <pc:cxnChg chg="add del mod">
          <ac:chgData name="Stalin Jacob Wilson Packia Dhas" userId="050d7d71-3621-4503-95e8-1c9a9d962492" providerId="ADAL" clId="{715DAFA6-3FE0-47EF-A1FF-66F8CCFF71D8}" dt="2023-03-13T23:59:25.361" v="1591" actId="478"/>
          <ac:cxnSpMkLst>
            <pc:docMk/>
            <pc:sldMk cId="3904179774" sldId="772"/>
            <ac:cxnSpMk id="7" creationId="{D76BA72F-002B-422C-3045-3EA964A27140}"/>
          </ac:cxnSpMkLst>
        </pc:cxnChg>
        <pc:cxnChg chg="add del mod">
          <ac:chgData name="Stalin Jacob Wilson Packia Dhas" userId="050d7d71-3621-4503-95e8-1c9a9d962492" providerId="ADAL" clId="{715DAFA6-3FE0-47EF-A1FF-66F8CCFF71D8}" dt="2023-03-13T23:59:23.209" v="1590" actId="478"/>
          <ac:cxnSpMkLst>
            <pc:docMk/>
            <pc:sldMk cId="3904179774" sldId="772"/>
            <ac:cxnSpMk id="10" creationId="{D8F5E3E2-525D-5B05-4704-6452B7440AEF}"/>
          </ac:cxnSpMkLst>
        </pc:cxnChg>
      </pc:sldChg>
      <pc:sldChg chg="modSp add mod">
        <pc:chgData name="Stalin Jacob Wilson Packia Dhas" userId="050d7d71-3621-4503-95e8-1c9a9d962492" providerId="ADAL" clId="{715DAFA6-3FE0-47EF-A1FF-66F8CCFF71D8}" dt="2023-03-13T23:57:26.687" v="1534" actId="948"/>
        <pc:sldMkLst>
          <pc:docMk/>
          <pc:sldMk cId="2536614059" sldId="773"/>
        </pc:sldMkLst>
        <pc:spChg chg="mod">
          <ac:chgData name="Stalin Jacob Wilson Packia Dhas" userId="050d7d71-3621-4503-95e8-1c9a9d962492" providerId="ADAL" clId="{715DAFA6-3FE0-47EF-A1FF-66F8CCFF71D8}" dt="2023-03-13T23:57:26.687" v="1534" actId="948"/>
          <ac:spMkLst>
            <pc:docMk/>
            <pc:sldMk cId="2536614059" sldId="773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3-13T23:57:09.560" v="1531" actId="1076"/>
          <ac:spMkLst>
            <pc:docMk/>
            <pc:sldMk cId="2536614059" sldId="773"/>
            <ac:spMk id="11" creationId="{AE044E21-0C8B-BB06-435E-9A24DA9BDED8}"/>
          </ac:spMkLst>
        </pc:spChg>
        <pc:spChg chg="mod">
          <ac:chgData name="Stalin Jacob Wilson Packia Dhas" userId="050d7d71-3621-4503-95e8-1c9a9d962492" providerId="ADAL" clId="{715DAFA6-3FE0-47EF-A1FF-66F8CCFF71D8}" dt="2023-03-13T23:57:05.702" v="1530" actId="1076"/>
          <ac:spMkLst>
            <pc:docMk/>
            <pc:sldMk cId="2536614059" sldId="773"/>
            <ac:spMk id="12" creationId="{96936E38-CAE8-7C53-B4BC-40FB55A2682A}"/>
          </ac:spMkLst>
        </pc:spChg>
        <pc:picChg chg="mod">
          <ac:chgData name="Stalin Jacob Wilson Packia Dhas" userId="050d7d71-3621-4503-95e8-1c9a9d962492" providerId="ADAL" clId="{715DAFA6-3FE0-47EF-A1FF-66F8CCFF71D8}" dt="2023-03-13T23:57:16.643" v="1533" actId="1076"/>
          <ac:picMkLst>
            <pc:docMk/>
            <pc:sldMk cId="2536614059" sldId="773"/>
            <ac:picMk id="14" creationId="{D03DC389-CFF5-BBE2-9185-E528AFDA2D24}"/>
          </ac:picMkLst>
        </pc:picChg>
        <pc:cxnChg chg="mod">
          <ac:chgData name="Stalin Jacob Wilson Packia Dhas" userId="050d7d71-3621-4503-95e8-1c9a9d962492" providerId="ADAL" clId="{715DAFA6-3FE0-47EF-A1FF-66F8CCFF71D8}" dt="2023-03-13T23:56:56.959" v="1529" actId="1036"/>
          <ac:cxnSpMkLst>
            <pc:docMk/>
            <pc:sldMk cId="2536614059" sldId="773"/>
            <ac:cxnSpMk id="7" creationId="{D76BA72F-002B-422C-3045-3EA964A27140}"/>
          </ac:cxnSpMkLst>
        </pc:cxnChg>
        <pc:cxnChg chg="mod">
          <ac:chgData name="Stalin Jacob Wilson Packia Dhas" userId="050d7d71-3621-4503-95e8-1c9a9d962492" providerId="ADAL" clId="{715DAFA6-3FE0-47EF-A1FF-66F8CCFF71D8}" dt="2023-03-13T23:56:56.959" v="1529" actId="1036"/>
          <ac:cxnSpMkLst>
            <pc:docMk/>
            <pc:sldMk cId="2536614059" sldId="773"/>
            <ac:cxnSpMk id="10" creationId="{D8F5E3E2-525D-5B05-4704-6452B7440AEF}"/>
          </ac:cxnSpMkLst>
        </pc:cxnChg>
      </pc:sldChg>
      <pc:sldChg chg="modSp add mod">
        <pc:chgData name="Stalin Jacob Wilson Packia Dhas" userId="050d7d71-3621-4503-95e8-1c9a9d962492" providerId="ADAL" clId="{715DAFA6-3FE0-47EF-A1FF-66F8CCFF71D8}" dt="2023-03-14T00:18:00.301" v="1971" actId="113"/>
        <pc:sldMkLst>
          <pc:docMk/>
          <pc:sldMk cId="2927581099" sldId="774"/>
        </pc:sldMkLst>
        <pc:spChg chg="mod">
          <ac:chgData name="Stalin Jacob Wilson Packia Dhas" userId="050d7d71-3621-4503-95e8-1c9a9d962492" providerId="ADAL" clId="{715DAFA6-3FE0-47EF-A1FF-66F8CCFF71D8}" dt="2023-03-14T00:18:00.301" v="1971" actId="113"/>
          <ac:spMkLst>
            <pc:docMk/>
            <pc:sldMk cId="2927581099" sldId="774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715DAFA6-3FE0-47EF-A1FF-66F8CCFF71D8}" dt="2023-03-14T00:23:03.926" v="2032" actId="1076"/>
        <pc:sldMkLst>
          <pc:docMk/>
          <pc:sldMk cId="732593293" sldId="775"/>
        </pc:sldMkLst>
        <pc:spChg chg="mod">
          <ac:chgData name="Stalin Jacob Wilson Packia Dhas" userId="050d7d71-3621-4503-95e8-1c9a9d962492" providerId="ADAL" clId="{715DAFA6-3FE0-47EF-A1FF-66F8CCFF71D8}" dt="2023-03-14T00:19:21.095" v="2008" actId="20577"/>
          <ac:spMkLst>
            <pc:docMk/>
            <pc:sldMk cId="732593293" sldId="77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3-14T00:22:55.351" v="2029" actId="113"/>
          <ac:spMkLst>
            <pc:docMk/>
            <pc:sldMk cId="732593293" sldId="775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715DAFA6-3FE0-47EF-A1FF-66F8CCFF71D8}" dt="2023-03-14T00:23:03.926" v="2032" actId="1076"/>
          <ac:picMkLst>
            <pc:docMk/>
            <pc:sldMk cId="732593293" sldId="775"/>
            <ac:picMk id="7" creationId="{5F1BF712-79F2-EABB-187C-BC2BF53A3DF4}"/>
          </ac:picMkLst>
        </pc:picChg>
        <pc:picChg chg="del">
          <ac:chgData name="Stalin Jacob Wilson Packia Dhas" userId="050d7d71-3621-4503-95e8-1c9a9d962492" providerId="ADAL" clId="{715DAFA6-3FE0-47EF-A1FF-66F8CCFF71D8}" dt="2023-03-14T00:21:09.463" v="2028" actId="478"/>
          <ac:picMkLst>
            <pc:docMk/>
            <pc:sldMk cId="732593293" sldId="775"/>
            <ac:picMk id="9" creationId="{C69037E2-7B28-0400-DD45-449A4692AE4B}"/>
          </ac:picMkLst>
        </pc:picChg>
      </pc:sldChg>
      <pc:sldChg chg="modSp add mod">
        <pc:chgData name="Stalin Jacob Wilson Packia Dhas" userId="050d7d71-3621-4503-95e8-1c9a9d962492" providerId="ADAL" clId="{715DAFA6-3FE0-47EF-A1FF-66F8CCFF71D8}" dt="2023-03-14T00:36:26.860" v="2126"/>
        <pc:sldMkLst>
          <pc:docMk/>
          <pc:sldMk cId="1463650567" sldId="776"/>
        </pc:sldMkLst>
        <pc:spChg chg="mod">
          <ac:chgData name="Stalin Jacob Wilson Packia Dhas" userId="050d7d71-3621-4503-95e8-1c9a9d962492" providerId="ADAL" clId="{715DAFA6-3FE0-47EF-A1FF-66F8CCFF71D8}" dt="2023-03-14T00:19:29.939" v="2009"/>
          <ac:spMkLst>
            <pc:docMk/>
            <pc:sldMk cId="1463650567" sldId="77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3-14T00:36:26.860" v="2126"/>
          <ac:spMkLst>
            <pc:docMk/>
            <pc:sldMk cId="1463650567" sldId="776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715DAFA6-3FE0-47EF-A1FF-66F8CCFF71D8}" dt="2023-03-14T00:43:56.390" v="2251" actId="1076"/>
        <pc:sldMkLst>
          <pc:docMk/>
          <pc:sldMk cId="2810114980" sldId="777"/>
        </pc:sldMkLst>
        <pc:spChg chg="mod">
          <ac:chgData name="Stalin Jacob Wilson Packia Dhas" userId="050d7d71-3621-4503-95e8-1c9a9d962492" providerId="ADAL" clId="{715DAFA6-3FE0-47EF-A1FF-66F8CCFF71D8}" dt="2023-03-14T00:19:34.385" v="2010"/>
          <ac:spMkLst>
            <pc:docMk/>
            <pc:sldMk cId="2810114980" sldId="77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3-14T00:43:49.245" v="2249" actId="6549"/>
          <ac:spMkLst>
            <pc:docMk/>
            <pc:sldMk cId="2810114980" sldId="777"/>
            <ac:spMk id="3" creationId="{00000000-0000-0000-0000-000000000000}"/>
          </ac:spMkLst>
        </pc:spChg>
        <pc:spChg chg="del mod">
          <ac:chgData name="Stalin Jacob Wilson Packia Dhas" userId="050d7d71-3621-4503-95e8-1c9a9d962492" providerId="ADAL" clId="{715DAFA6-3FE0-47EF-A1FF-66F8CCFF71D8}" dt="2023-03-14T00:43:42.184" v="2245" actId="478"/>
          <ac:spMkLst>
            <pc:docMk/>
            <pc:sldMk cId="2810114980" sldId="777"/>
            <ac:spMk id="11" creationId="{AE044E21-0C8B-BB06-435E-9A24DA9BDED8}"/>
          </ac:spMkLst>
        </pc:spChg>
        <pc:spChg chg="del">
          <ac:chgData name="Stalin Jacob Wilson Packia Dhas" userId="050d7d71-3621-4503-95e8-1c9a9d962492" providerId="ADAL" clId="{715DAFA6-3FE0-47EF-A1FF-66F8CCFF71D8}" dt="2023-03-14T00:43:32.808" v="2243" actId="478"/>
          <ac:spMkLst>
            <pc:docMk/>
            <pc:sldMk cId="2810114980" sldId="777"/>
            <ac:spMk id="12" creationId="{96936E38-CAE8-7C53-B4BC-40FB55A2682A}"/>
          </ac:spMkLst>
        </pc:spChg>
        <pc:picChg chg="add mod">
          <ac:chgData name="Stalin Jacob Wilson Packia Dhas" userId="050d7d71-3621-4503-95e8-1c9a9d962492" providerId="ADAL" clId="{715DAFA6-3FE0-47EF-A1FF-66F8CCFF71D8}" dt="2023-03-14T00:43:56.390" v="2251" actId="1076"/>
          <ac:picMkLst>
            <pc:docMk/>
            <pc:sldMk cId="2810114980" sldId="777"/>
            <ac:picMk id="8" creationId="{5A7FBB38-0458-BF32-F361-7D0860472E69}"/>
          </ac:picMkLst>
        </pc:picChg>
        <pc:picChg chg="del mod">
          <ac:chgData name="Stalin Jacob Wilson Packia Dhas" userId="050d7d71-3621-4503-95e8-1c9a9d962492" providerId="ADAL" clId="{715DAFA6-3FE0-47EF-A1FF-66F8CCFF71D8}" dt="2023-03-14T00:43:43.985" v="2247" actId="478"/>
          <ac:picMkLst>
            <pc:docMk/>
            <pc:sldMk cId="2810114980" sldId="777"/>
            <ac:picMk id="14" creationId="{D03DC389-CFF5-BBE2-9185-E528AFDA2D24}"/>
          </ac:picMkLst>
        </pc:picChg>
        <pc:cxnChg chg="del">
          <ac:chgData name="Stalin Jacob Wilson Packia Dhas" userId="050d7d71-3621-4503-95e8-1c9a9d962492" providerId="ADAL" clId="{715DAFA6-3FE0-47EF-A1FF-66F8CCFF71D8}" dt="2023-03-14T00:43:26.255" v="2242" actId="478"/>
          <ac:cxnSpMkLst>
            <pc:docMk/>
            <pc:sldMk cId="2810114980" sldId="777"/>
            <ac:cxnSpMk id="7" creationId="{D76BA72F-002B-422C-3045-3EA964A27140}"/>
          </ac:cxnSpMkLst>
        </pc:cxnChg>
        <pc:cxnChg chg="del">
          <ac:chgData name="Stalin Jacob Wilson Packia Dhas" userId="050d7d71-3621-4503-95e8-1c9a9d962492" providerId="ADAL" clId="{715DAFA6-3FE0-47EF-A1FF-66F8CCFF71D8}" dt="2023-03-14T00:43:46.303" v="2248" actId="478"/>
          <ac:cxnSpMkLst>
            <pc:docMk/>
            <pc:sldMk cId="2810114980" sldId="777"/>
            <ac:cxnSpMk id="10" creationId="{D8F5E3E2-525D-5B05-4704-6452B7440AEF}"/>
          </ac:cxnSpMkLst>
        </pc:cxnChg>
      </pc:sldChg>
      <pc:sldChg chg="modSp add mod">
        <pc:chgData name="Stalin Jacob Wilson Packia Dhas" userId="050d7d71-3621-4503-95e8-1c9a9d962492" providerId="ADAL" clId="{715DAFA6-3FE0-47EF-A1FF-66F8CCFF71D8}" dt="2023-03-14T01:06:46.749" v="2401" actId="27636"/>
        <pc:sldMkLst>
          <pc:docMk/>
          <pc:sldMk cId="3841736836" sldId="778"/>
        </pc:sldMkLst>
        <pc:spChg chg="mod">
          <ac:chgData name="Stalin Jacob Wilson Packia Dhas" userId="050d7d71-3621-4503-95e8-1c9a9d962492" providerId="ADAL" clId="{715DAFA6-3FE0-47EF-A1FF-66F8CCFF71D8}" dt="2023-03-14T00:19:38.474" v="2011"/>
          <ac:spMkLst>
            <pc:docMk/>
            <pc:sldMk cId="3841736836" sldId="77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3-14T01:06:46.749" v="2401" actId="27636"/>
          <ac:spMkLst>
            <pc:docMk/>
            <pc:sldMk cId="3841736836" sldId="778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715DAFA6-3FE0-47EF-A1FF-66F8CCFF71D8}" dt="2023-03-14T01:11:13.021" v="2468" actId="20577"/>
        <pc:sldMkLst>
          <pc:docMk/>
          <pc:sldMk cId="55482433" sldId="779"/>
        </pc:sldMkLst>
        <pc:spChg chg="mod">
          <ac:chgData name="Stalin Jacob Wilson Packia Dhas" userId="050d7d71-3621-4503-95e8-1c9a9d962492" providerId="ADAL" clId="{715DAFA6-3FE0-47EF-A1FF-66F8CCFF71D8}" dt="2023-03-14T00:19:42.421" v="2012"/>
          <ac:spMkLst>
            <pc:docMk/>
            <pc:sldMk cId="55482433" sldId="77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3-14T01:11:13.021" v="2468" actId="20577"/>
          <ac:spMkLst>
            <pc:docMk/>
            <pc:sldMk cId="55482433" sldId="779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715DAFA6-3FE0-47EF-A1FF-66F8CCFF71D8}" dt="2023-03-14T00:59:32.669" v="2268" actId="1076"/>
        <pc:sldMkLst>
          <pc:docMk/>
          <pc:sldMk cId="2465943176" sldId="780"/>
        </pc:sldMkLst>
        <pc:spChg chg="mod">
          <ac:chgData name="Stalin Jacob Wilson Packia Dhas" userId="050d7d71-3621-4503-95e8-1c9a9d962492" providerId="ADAL" clId="{715DAFA6-3FE0-47EF-A1FF-66F8CCFF71D8}" dt="2023-03-14T00:58:32.048" v="2264" actId="20577"/>
          <ac:spMkLst>
            <pc:docMk/>
            <pc:sldMk cId="2465943176" sldId="780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715DAFA6-3FE0-47EF-A1FF-66F8CCFF71D8}" dt="2023-03-14T00:59:32.669" v="2268" actId="1076"/>
          <ac:picMkLst>
            <pc:docMk/>
            <pc:sldMk cId="2465943176" sldId="780"/>
            <ac:picMk id="7" creationId="{9AFD134E-B149-5E29-3447-427A7B2FF90E}"/>
          </ac:picMkLst>
        </pc:picChg>
        <pc:picChg chg="del">
          <ac:chgData name="Stalin Jacob Wilson Packia Dhas" userId="050d7d71-3621-4503-95e8-1c9a9d962492" providerId="ADAL" clId="{715DAFA6-3FE0-47EF-A1FF-66F8CCFF71D8}" dt="2023-03-14T00:58:33.968" v="2265" actId="478"/>
          <ac:picMkLst>
            <pc:docMk/>
            <pc:sldMk cId="2465943176" sldId="780"/>
            <ac:picMk id="8" creationId="{5A7FBB38-0458-BF32-F361-7D0860472E69}"/>
          </ac:picMkLst>
        </pc:picChg>
      </pc:sldChg>
      <pc:sldChg chg="addSp delSp modSp add mod">
        <pc:chgData name="Stalin Jacob Wilson Packia Dhas" userId="050d7d71-3621-4503-95e8-1c9a9d962492" providerId="ADAL" clId="{715DAFA6-3FE0-47EF-A1FF-66F8CCFF71D8}" dt="2023-03-14T01:14:15.408" v="2509" actId="22"/>
        <pc:sldMkLst>
          <pc:docMk/>
          <pc:sldMk cId="2184550717" sldId="781"/>
        </pc:sldMkLst>
        <pc:spChg chg="mod">
          <ac:chgData name="Stalin Jacob Wilson Packia Dhas" userId="050d7d71-3621-4503-95e8-1c9a9d962492" providerId="ADAL" clId="{715DAFA6-3FE0-47EF-A1FF-66F8CCFF71D8}" dt="2023-03-14T01:12:28.653" v="2480" actId="20577"/>
          <ac:spMkLst>
            <pc:docMk/>
            <pc:sldMk cId="2184550717" sldId="78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3-14T01:12:43.894" v="2503" actId="20577"/>
          <ac:spMkLst>
            <pc:docMk/>
            <pc:sldMk cId="2184550717" sldId="781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715DAFA6-3FE0-47EF-A1FF-66F8CCFF71D8}" dt="2023-03-14T01:12:46.497" v="2504" actId="478"/>
          <ac:picMkLst>
            <pc:docMk/>
            <pc:sldMk cId="2184550717" sldId="781"/>
            <ac:picMk id="7" creationId="{5F1BF712-79F2-EABB-187C-BC2BF53A3DF4}"/>
          </ac:picMkLst>
        </pc:picChg>
        <pc:picChg chg="add mod">
          <ac:chgData name="Stalin Jacob Wilson Packia Dhas" userId="050d7d71-3621-4503-95e8-1c9a9d962492" providerId="ADAL" clId="{715DAFA6-3FE0-47EF-A1FF-66F8CCFF71D8}" dt="2023-03-14T01:14:02.536" v="2507" actId="1076"/>
          <ac:picMkLst>
            <pc:docMk/>
            <pc:sldMk cId="2184550717" sldId="781"/>
            <ac:picMk id="8" creationId="{F411043B-9E6E-4BAB-0CA2-55BABCE7E8BA}"/>
          </ac:picMkLst>
        </pc:picChg>
        <pc:picChg chg="add del">
          <ac:chgData name="Stalin Jacob Wilson Packia Dhas" userId="050d7d71-3621-4503-95e8-1c9a9d962492" providerId="ADAL" clId="{715DAFA6-3FE0-47EF-A1FF-66F8CCFF71D8}" dt="2023-03-14T01:14:15.408" v="2509" actId="22"/>
          <ac:picMkLst>
            <pc:docMk/>
            <pc:sldMk cId="2184550717" sldId="781"/>
            <ac:picMk id="10" creationId="{04ACF328-CE7C-F47D-E0A1-A5C185864DF0}"/>
          </ac:picMkLst>
        </pc:picChg>
      </pc:sldChg>
      <pc:sldChg chg="add del">
        <pc:chgData name="Stalin Jacob Wilson Packia Dhas" userId="050d7d71-3621-4503-95e8-1c9a9d962492" providerId="ADAL" clId="{715DAFA6-3FE0-47EF-A1FF-66F8CCFF71D8}" dt="2023-03-14T01:06:53.844" v="2403" actId="2890"/>
        <pc:sldMkLst>
          <pc:docMk/>
          <pc:sldMk cId="4275701513" sldId="781"/>
        </pc:sldMkLst>
      </pc:sldChg>
      <pc:sldChg chg="modSp add mod">
        <pc:chgData name="Stalin Jacob Wilson Packia Dhas" userId="050d7d71-3621-4503-95e8-1c9a9d962492" providerId="ADAL" clId="{715DAFA6-3FE0-47EF-A1FF-66F8CCFF71D8}" dt="2023-03-14T01:22:26.591" v="2638" actId="20577"/>
        <pc:sldMkLst>
          <pc:docMk/>
          <pc:sldMk cId="1811452121" sldId="782"/>
        </pc:sldMkLst>
        <pc:spChg chg="mod">
          <ac:chgData name="Stalin Jacob Wilson Packia Dhas" userId="050d7d71-3621-4503-95e8-1c9a9d962492" providerId="ADAL" clId="{715DAFA6-3FE0-47EF-A1FF-66F8CCFF71D8}" dt="2023-03-14T01:14:26.112" v="2510"/>
          <ac:spMkLst>
            <pc:docMk/>
            <pc:sldMk cId="1811452121" sldId="782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3-14T01:22:26.591" v="2638" actId="20577"/>
          <ac:spMkLst>
            <pc:docMk/>
            <pc:sldMk cId="1811452121" sldId="782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715DAFA6-3FE0-47EF-A1FF-66F8CCFF71D8}" dt="2023-03-14T01:25:52.745" v="2681" actId="1076"/>
        <pc:sldMkLst>
          <pc:docMk/>
          <pc:sldMk cId="3728007552" sldId="783"/>
        </pc:sldMkLst>
        <pc:spChg chg="mod">
          <ac:chgData name="Stalin Jacob Wilson Packia Dhas" userId="050d7d71-3621-4503-95e8-1c9a9d962492" providerId="ADAL" clId="{715DAFA6-3FE0-47EF-A1FF-66F8CCFF71D8}" dt="2023-03-14T01:14:30.135" v="2511"/>
          <ac:spMkLst>
            <pc:docMk/>
            <pc:sldMk cId="3728007552" sldId="78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3-14T01:23:09.600" v="2675" actId="20577"/>
          <ac:spMkLst>
            <pc:docMk/>
            <pc:sldMk cId="3728007552" sldId="783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715DAFA6-3FE0-47EF-A1FF-66F8CCFF71D8}" dt="2023-03-14T01:25:52.745" v="2681" actId="1076"/>
          <ac:picMkLst>
            <pc:docMk/>
            <pc:sldMk cId="3728007552" sldId="783"/>
            <ac:picMk id="7" creationId="{8D8742CB-B8E8-4F31-7206-B987A090922F}"/>
          </ac:picMkLst>
        </pc:picChg>
        <pc:picChg chg="del mod">
          <ac:chgData name="Stalin Jacob Wilson Packia Dhas" userId="050d7d71-3621-4503-95e8-1c9a9d962492" providerId="ADAL" clId="{715DAFA6-3FE0-47EF-A1FF-66F8CCFF71D8}" dt="2023-03-14T01:25:43.878" v="2678" actId="478"/>
          <ac:picMkLst>
            <pc:docMk/>
            <pc:sldMk cId="3728007552" sldId="783"/>
            <ac:picMk id="8" creationId="{5A7FBB38-0458-BF32-F361-7D0860472E69}"/>
          </ac:picMkLst>
        </pc:picChg>
      </pc:sldChg>
      <pc:sldChg chg="addSp delSp modSp add mod">
        <pc:chgData name="Stalin Jacob Wilson Packia Dhas" userId="050d7d71-3621-4503-95e8-1c9a9d962492" providerId="ADAL" clId="{715DAFA6-3FE0-47EF-A1FF-66F8CCFF71D8}" dt="2023-03-14T01:31:08.260" v="2685" actId="1076"/>
        <pc:sldMkLst>
          <pc:docMk/>
          <pc:sldMk cId="3225150519" sldId="784"/>
        </pc:sldMkLst>
        <pc:spChg chg="mod">
          <ac:chgData name="Stalin Jacob Wilson Packia Dhas" userId="050d7d71-3621-4503-95e8-1c9a9d962492" providerId="ADAL" clId="{715DAFA6-3FE0-47EF-A1FF-66F8CCFF71D8}" dt="2023-03-14T01:14:33.990" v="2512"/>
          <ac:spMkLst>
            <pc:docMk/>
            <pc:sldMk cId="3225150519" sldId="784"/>
            <ac:spMk id="2" creationId="{00000000-0000-0000-0000-000000000000}"/>
          </ac:spMkLst>
        </pc:spChg>
        <pc:picChg chg="del">
          <ac:chgData name="Stalin Jacob Wilson Packia Dhas" userId="050d7d71-3621-4503-95e8-1c9a9d962492" providerId="ADAL" clId="{715DAFA6-3FE0-47EF-A1FF-66F8CCFF71D8}" dt="2023-03-14T01:29:29.896" v="2682" actId="478"/>
          <ac:picMkLst>
            <pc:docMk/>
            <pc:sldMk cId="3225150519" sldId="784"/>
            <ac:picMk id="7" creationId="{9AFD134E-B149-5E29-3447-427A7B2FF90E}"/>
          </ac:picMkLst>
        </pc:picChg>
        <pc:picChg chg="add mod">
          <ac:chgData name="Stalin Jacob Wilson Packia Dhas" userId="050d7d71-3621-4503-95e8-1c9a9d962492" providerId="ADAL" clId="{715DAFA6-3FE0-47EF-A1FF-66F8CCFF71D8}" dt="2023-03-14T01:31:08.260" v="2685" actId="1076"/>
          <ac:picMkLst>
            <pc:docMk/>
            <pc:sldMk cId="3225150519" sldId="784"/>
            <ac:picMk id="8" creationId="{52AB272F-F88A-F983-29C9-02F147A6A1D6}"/>
          </ac:picMkLst>
        </pc:picChg>
      </pc:sldChg>
      <pc:sldChg chg="modSp add mod">
        <pc:chgData name="Stalin Jacob Wilson Packia Dhas" userId="050d7d71-3621-4503-95e8-1c9a9d962492" providerId="ADAL" clId="{715DAFA6-3FE0-47EF-A1FF-66F8CCFF71D8}" dt="2023-03-14T01:31:54.184" v="2690" actId="20577"/>
        <pc:sldMkLst>
          <pc:docMk/>
          <pc:sldMk cId="2892617605" sldId="785"/>
        </pc:sldMkLst>
        <pc:spChg chg="mod">
          <ac:chgData name="Stalin Jacob Wilson Packia Dhas" userId="050d7d71-3621-4503-95e8-1c9a9d962492" providerId="ADAL" clId="{715DAFA6-3FE0-47EF-A1FF-66F8CCFF71D8}" dt="2023-03-14T01:14:37.934" v="2513"/>
          <ac:spMkLst>
            <pc:docMk/>
            <pc:sldMk cId="2892617605" sldId="78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3-14T01:31:54.184" v="2690" actId="20577"/>
          <ac:spMkLst>
            <pc:docMk/>
            <pc:sldMk cId="2892617605" sldId="785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715DAFA6-3FE0-47EF-A1FF-66F8CCFF71D8}" dt="2023-03-14T01:36:13.289" v="2764" actId="20577"/>
        <pc:sldMkLst>
          <pc:docMk/>
          <pc:sldMk cId="1333924217" sldId="786"/>
        </pc:sldMkLst>
        <pc:spChg chg="mod">
          <ac:chgData name="Stalin Jacob Wilson Packia Dhas" userId="050d7d71-3621-4503-95e8-1c9a9d962492" providerId="ADAL" clId="{715DAFA6-3FE0-47EF-A1FF-66F8CCFF71D8}" dt="2023-03-14T01:14:42.050" v="2514"/>
          <ac:spMkLst>
            <pc:docMk/>
            <pc:sldMk cId="1333924217" sldId="78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3-14T01:36:13.289" v="2764" actId="20577"/>
          <ac:spMkLst>
            <pc:docMk/>
            <pc:sldMk cId="1333924217" sldId="786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715DAFA6-3FE0-47EF-A1FF-66F8CCFF71D8}" dt="2023-03-14T01:44:18.162" v="3010" actId="113"/>
        <pc:sldMkLst>
          <pc:docMk/>
          <pc:sldMk cId="97048024" sldId="787"/>
        </pc:sldMkLst>
        <pc:spChg chg="mod">
          <ac:chgData name="Stalin Jacob Wilson Packia Dhas" userId="050d7d71-3621-4503-95e8-1c9a9d962492" providerId="ADAL" clId="{715DAFA6-3FE0-47EF-A1FF-66F8CCFF71D8}" dt="2023-03-14T01:36:38.589" v="2779" actId="20577"/>
          <ac:spMkLst>
            <pc:docMk/>
            <pc:sldMk cId="97048024" sldId="78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3-14T01:44:18.162" v="3010" actId="113"/>
          <ac:spMkLst>
            <pc:docMk/>
            <pc:sldMk cId="97048024" sldId="787"/>
            <ac:spMk id="3" creationId="{00000000-0000-0000-0000-000000000000}"/>
          </ac:spMkLst>
        </pc:spChg>
      </pc:sldChg>
      <pc:sldChg chg="addSp modSp add mod">
        <pc:chgData name="Stalin Jacob Wilson Packia Dhas" userId="050d7d71-3621-4503-95e8-1c9a9d962492" providerId="ADAL" clId="{715DAFA6-3FE0-47EF-A1FF-66F8CCFF71D8}" dt="2023-03-20T23:43:26.094" v="3430" actId="1076"/>
        <pc:sldMkLst>
          <pc:docMk/>
          <pc:sldMk cId="3356313075" sldId="788"/>
        </pc:sldMkLst>
        <pc:spChg chg="mod">
          <ac:chgData name="Stalin Jacob Wilson Packia Dhas" userId="050d7d71-3621-4503-95e8-1c9a9d962492" providerId="ADAL" clId="{715DAFA6-3FE0-47EF-A1FF-66F8CCFF71D8}" dt="2023-03-14T08:38:48.159" v="3108" actId="20577"/>
          <ac:spMkLst>
            <pc:docMk/>
            <pc:sldMk cId="3356313075" sldId="78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3-20T23:41:24.590" v="3429" actId="20577"/>
          <ac:spMkLst>
            <pc:docMk/>
            <pc:sldMk cId="3356313075" sldId="788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715DAFA6-3FE0-47EF-A1FF-66F8CCFF71D8}" dt="2023-03-20T23:43:26.094" v="3430" actId="1076"/>
          <ac:picMkLst>
            <pc:docMk/>
            <pc:sldMk cId="3356313075" sldId="788"/>
            <ac:picMk id="7" creationId="{927AF517-2C27-9A98-D1C1-A2321E1F2BEE}"/>
          </ac:picMkLst>
        </pc:picChg>
      </pc:sldChg>
      <pc:sldChg chg="delSp modSp add mod">
        <pc:chgData name="Stalin Jacob Wilson Packia Dhas" userId="050d7d71-3621-4503-95e8-1c9a9d962492" providerId="ADAL" clId="{715DAFA6-3FE0-47EF-A1FF-66F8CCFF71D8}" dt="2023-03-20T23:52:14.023" v="3578" actId="20577"/>
        <pc:sldMkLst>
          <pc:docMk/>
          <pc:sldMk cId="1547506426" sldId="789"/>
        </pc:sldMkLst>
        <pc:spChg chg="mod">
          <ac:chgData name="Stalin Jacob Wilson Packia Dhas" userId="050d7d71-3621-4503-95e8-1c9a9d962492" providerId="ADAL" clId="{715DAFA6-3FE0-47EF-A1FF-66F8CCFF71D8}" dt="2023-03-20T23:52:14.023" v="3578" actId="20577"/>
          <ac:spMkLst>
            <pc:docMk/>
            <pc:sldMk cId="1547506426" sldId="789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715DAFA6-3FE0-47EF-A1FF-66F8CCFF71D8}" dt="2023-03-20T23:44:30.117" v="3432" actId="478"/>
          <ac:picMkLst>
            <pc:docMk/>
            <pc:sldMk cId="1547506426" sldId="789"/>
            <ac:picMk id="7" creationId="{927AF517-2C27-9A98-D1C1-A2321E1F2BEE}"/>
          </ac:picMkLst>
        </pc:picChg>
      </pc:sldChg>
      <pc:sldChg chg="addSp delSp modSp add mod">
        <pc:chgData name="Stalin Jacob Wilson Packia Dhas" userId="050d7d71-3621-4503-95e8-1c9a9d962492" providerId="ADAL" clId="{715DAFA6-3FE0-47EF-A1FF-66F8CCFF71D8}" dt="2023-03-21T00:05:20.215" v="3887" actId="1076"/>
        <pc:sldMkLst>
          <pc:docMk/>
          <pc:sldMk cId="3360329292" sldId="790"/>
        </pc:sldMkLst>
        <pc:spChg chg="mod">
          <ac:chgData name="Stalin Jacob Wilson Packia Dhas" userId="050d7d71-3621-4503-95e8-1c9a9d962492" providerId="ADAL" clId="{715DAFA6-3FE0-47EF-A1FF-66F8CCFF71D8}" dt="2023-03-21T00:05:13.762" v="3885" actId="27636"/>
          <ac:spMkLst>
            <pc:docMk/>
            <pc:sldMk cId="3360329292" sldId="790"/>
            <ac:spMk id="3" creationId="{00000000-0000-0000-0000-000000000000}"/>
          </ac:spMkLst>
        </pc:spChg>
        <pc:picChg chg="add del mod">
          <ac:chgData name="Stalin Jacob Wilson Packia Dhas" userId="050d7d71-3621-4503-95e8-1c9a9d962492" providerId="ADAL" clId="{715DAFA6-3FE0-47EF-A1FF-66F8CCFF71D8}" dt="2023-03-20T23:54:19.027" v="3602" actId="478"/>
          <ac:picMkLst>
            <pc:docMk/>
            <pc:sldMk cId="3360329292" sldId="790"/>
            <ac:picMk id="7" creationId="{F30B6879-BA9D-8407-35E9-C72C6008CBA1}"/>
          </ac:picMkLst>
        </pc:picChg>
        <pc:picChg chg="add mod">
          <ac:chgData name="Stalin Jacob Wilson Packia Dhas" userId="050d7d71-3621-4503-95e8-1c9a9d962492" providerId="ADAL" clId="{715DAFA6-3FE0-47EF-A1FF-66F8CCFF71D8}" dt="2023-03-21T00:05:17.129" v="3886" actId="1076"/>
          <ac:picMkLst>
            <pc:docMk/>
            <pc:sldMk cId="3360329292" sldId="790"/>
            <ac:picMk id="9" creationId="{95D97D84-A620-5A92-606A-1F5A0AE77ED5}"/>
          </ac:picMkLst>
        </pc:picChg>
        <pc:picChg chg="add mod">
          <ac:chgData name="Stalin Jacob Wilson Packia Dhas" userId="050d7d71-3621-4503-95e8-1c9a9d962492" providerId="ADAL" clId="{715DAFA6-3FE0-47EF-A1FF-66F8CCFF71D8}" dt="2023-03-21T00:05:20.215" v="3887" actId="1076"/>
          <ac:picMkLst>
            <pc:docMk/>
            <pc:sldMk cId="3360329292" sldId="790"/>
            <ac:picMk id="11" creationId="{92E9460A-104C-1870-9BDC-A5D04763B151}"/>
          </ac:picMkLst>
        </pc:picChg>
        <pc:picChg chg="add del">
          <ac:chgData name="Stalin Jacob Wilson Packia Dhas" userId="050d7d71-3621-4503-95e8-1c9a9d962492" providerId="ADAL" clId="{715DAFA6-3FE0-47EF-A1FF-66F8CCFF71D8}" dt="2023-03-20T23:54:38.315" v="3603" actId="478"/>
          <ac:picMkLst>
            <pc:docMk/>
            <pc:sldMk cId="3360329292" sldId="790"/>
            <ac:picMk id="1026" creationId="{7D27460F-0942-DE48-2AD3-E6676950577F}"/>
          </ac:picMkLst>
        </pc:picChg>
      </pc:sldChg>
      <pc:sldChg chg="addSp delSp modSp add mod">
        <pc:chgData name="Stalin Jacob Wilson Packia Dhas" userId="050d7d71-3621-4503-95e8-1c9a9d962492" providerId="ADAL" clId="{715DAFA6-3FE0-47EF-A1FF-66F8CCFF71D8}" dt="2023-03-21T00:32:33.765" v="4324"/>
        <pc:sldMkLst>
          <pc:docMk/>
          <pc:sldMk cId="756572687" sldId="791"/>
        </pc:sldMkLst>
        <pc:spChg chg="mod">
          <ac:chgData name="Stalin Jacob Wilson Packia Dhas" userId="050d7d71-3621-4503-95e8-1c9a9d962492" providerId="ADAL" clId="{715DAFA6-3FE0-47EF-A1FF-66F8CCFF71D8}" dt="2023-03-21T00:17:08.993" v="4041" actId="20577"/>
          <ac:spMkLst>
            <pc:docMk/>
            <pc:sldMk cId="756572687" sldId="79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3-21T00:17:15.234" v="4043" actId="5793"/>
          <ac:spMkLst>
            <pc:docMk/>
            <pc:sldMk cId="756572687" sldId="791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3-21T00:16:08.470" v="3960"/>
          <ac:spMkLst>
            <pc:docMk/>
            <pc:sldMk cId="756572687" sldId="791"/>
            <ac:spMk id="4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3-21T00:16:08.470" v="3960"/>
          <ac:spMkLst>
            <pc:docMk/>
            <pc:sldMk cId="756572687" sldId="791"/>
            <ac:spMk id="5" creationId="{00000000-0000-0000-0000-000000000000}"/>
          </ac:spMkLst>
        </pc:spChg>
        <pc:spChg chg="add mod">
          <ac:chgData name="Stalin Jacob Wilson Packia Dhas" userId="050d7d71-3621-4503-95e8-1c9a9d962492" providerId="ADAL" clId="{715DAFA6-3FE0-47EF-A1FF-66F8CCFF71D8}" dt="2023-03-21T00:32:33.765" v="4324"/>
          <ac:spMkLst>
            <pc:docMk/>
            <pc:sldMk cId="756572687" sldId="791"/>
            <ac:spMk id="6" creationId="{08482D56-B755-489B-2F98-233A6CF6250B}"/>
          </ac:spMkLst>
        </pc:spChg>
        <pc:spChg chg="add del mod">
          <ac:chgData name="Stalin Jacob Wilson Packia Dhas" userId="050d7d71-3621-4503-95e8-1c9a9d962492" providerId="ADAL" clId="{715DAFA6-3FE0-47EF-A1FF-66F8CCFF71D8}" dt="2023-03-21T00:16:08.470" v="3960"/>
          <ac:spMkLst>
            <pc:docMk/>
            <pc:sldMk cId="756572687" sldId="791"/>
            <ac:spMk id="8" creationId="{746A5069-00EE-4EDD-A382-C3410CC7DE90}"/>
          </ac:spMkLst>
        </pc:spChg>
        <pc:spChg chg="add del mod">
          <ac:chgData name="Stalin Jacob Wilson Packia Dhas" userId="050d7d71-3621-4503-95e8-1c9a9d962492" providerId="ADAL" clId="{715DAFA6-3FE0-47EF-A1FF-66F8CCFF71D8}" dt="2023-03-21T00:16:08.470" v="3960"/>
          <ac:spMkLst>
            <pc:docMk/>
            <pc:sldMk cId="756572687" sldId="791"/>
            <ac:spMk id="10" creationId="{1E14186D-D092-2098-0B90-DE5A9BB9B30D}"/>
          </ac:spMkLst>
        </pc:spChg>
        <pc:spChg chg="add del mod">
          <ac:chgData name="Stalin Jacob Wilson Packia Dhas" userId="050d7d71-3621-4503-95e8-1c9a9d962492" providerId="ADAL" clId="{715DAFA6-3FE0-47EF-A1FF-66F8CCFF71D8}" dt="2023-03-21T00:16:08.470" v="3960"/>
          <ac:spMkLst>
            <pc:docMk/>
            <pc:sldMk cId="756572687" sldId="791"/>
            <ac:spMk id="12" creationId="{AF06911E-CD6A-656E-26A7-A77DA5B38D28}"/>
          </ac:spMkLst>
        </pc:spChg>
        <pc:spChg chg="add del mod">
          <ac:chgData name="Stalin Jacob Wilson Packia Dhas" userId="050d7d71-3621-4503-95e8-1c9a9d962492" providerId="ADAL" clId="{715DAFA6-3FE0-47EF-A1FF-66F8CCFF71D8}" dt="2023-03-21T00:16:08.470" v="3960"/>
          <ac:spMkLst>
            <pc:docMk/>
            <pc:sldMk cId="756572687" sldId="791"/>
            <ac:spMk id="13" creationId="{765CE8F8-F54A-E083-0971-25FCD26AA93F}"/>
          </ac:spMkLst>
        </pc:spChg>
        <pc:picChg chg="add mod">
          <ac:chgData name="Stalin Jacob Wilson Packia Dhas" userId="050d7d71-3621-4503-95e8-1c9a9d962492" providerId="ADAL" clId="{715DAFA6-3FE0-47EF-A1FF-66F8CCFF71D8}" dt="2023-03-21T00:16:16.886" v="3961" actId="1076"/>
          <ac:picMkLst>
            <pc:docMk/>
            <pc:sldMk cId="756572687" sldId="791"/>
            <ac:picMk id="7" creationId="{7B8FB99B-24EA-680A-21A1-0AA60AF5FB6E}"/>
          </ac:picMkLst>
        </pc:picChg>
        <pc:picChg chg="del">
          <ac:chgData name="Stalin Jacob Wilson Packia Dhas" userId="050d7d71-3621-4503-95e8-1c9a9d962492" providerId="ADAL" clId="{715DAFA6-3FE0-47EF-A1FF-66F8CCFF71D8}" dt="2023-03-21T00:11:18.004" v="3901" actId="478"/>
          <ac:picMkLst>
            <pc:docMk/>
            <pc:sldMk cId="756572687" sldId="791"/>
            <ac:picMk id="9" creationId="{95D97D84-A620-5A92-606A-1F5A0AE77ED5}"/>
          </ac:picMkLst>
        </pc:picChg>
        <pc:picChg chg="del">
          <ac:chgData name="Stalin Jacob Wilson Packia Dhas" userId="050d7d71-3621-4503-95e8-1c9a9d962492" providerId="ADAL" clId="{715DAFA6-3FE0-47EF-A1FF-66F8CCFF71D8}" dt="2023-03-21T00:05:43.383" v="3889" actId="478"/>
          <ac:picMkLst>
            <pc:docMk/>
            <pc:sldMk cId="756572687" sldId="791"/>
            <ac:picMk id="11" creationId="{92E9460A-104C-1870-9BDC-A5D04763B151}"/>
          </ac:picMkLst>
        </pc:picChg>
      </pc:sldChg>
      <pc:sldChg chg="addSp delSp modSp add mod">
        <pc:chgData name="Stalin Jacob Wilson Packia Dhas" userId="050d7d71-3621-4503-95e8-1c9a9d962492" providerId="ADAL" clId="{715DAFA6-3FE0-47EF-A1FF-66F8CCFF71D8}" dt="2023-11-14T13:50:22.702" v="4781" actId="20577"/>
        <pc:sldMkLst>
          <pc:docMk/>
          <pc:sldMk cId="649717177" sldId="792"/>
        </pc:sldMkLst>
        <pc:spChg chg="mod">
          <ac:chgData name="Stalin Jacob Wilson Packia Dhas" userId="050d7d71-3621-4503-95e8-1c9a9d962492" providerId="ADAL" clId="{715DAFA6-3FE0-47EF-A1FF-66F8CCFF71D8}" dt="2023-11-14T13:50:22.702" v="4781" actId="20577"/>
          <ac:spMkLst>
            <pc:docMk/>
            <pc:sldMk cId="649717177" sldId="792"/>
            <ac:spMk id="3" creationId="{00000000-0000-0000-0000-000000000000}"/>
          </ac:spMkLst>
        </pc:spChg>
        <pc:spChg chg="add mod">
          <ac:chgData name="Stalin Jacob Wilson Packia Dhas" userId="050d7d71-3621-4503-95e8-1c9a9d962492" providerId="ADAL" clId="{715DAFA6-3FE0-47EF-A1FF-66F8CCFF71D8}" dt="2023-03-21T00:32:38.396" v="4325"/>
          <ac:spMkLst>
            <pc:docMk/>
            <pc:sldMk cId="649717177" sldId="792"/>
            <ac:spMk id="6" creationId="{2F0D8D01-A9DC-395F-77EB-DCA945C4B7D2}"/>
          </ac:spMkLst>
        </pc:spChg>
        <pc:picChg chg="del">
          <ac:chgData name="Stalin Jacob Wilson Packia Dhas" userId="050d7d71-3621-4503-95e8-1c9a9d962492" providerId="ADAL" clId="{715DAFA6-3FE0-47EF-A1FF-66F8CCFF71D8}" dt="2023-03-21T00:18:24.122" v="4047" actId="478"/>
          <ac:picMkLst>
            <pc:docMk/>
            <pc:sldMk cId="649717177" sldId="792"/>
            <ac:picMk id="7" creationId="{7B8FB99B-24EA-680A-21A1-0AA60AF5FB6E}"/>
          </ac:picMkLst>
        </pc:picChg>
      </pc:sldChg>
      <pc:sldChg chg="addSp delSp modSp add mod">
        <pc:chgData name="Stalin Jacob Wilson Packia Dhas" userId="050d7d71-3621-4503-95e8-1c9a9d962492" providerId="ADAL" clId="{715DAFA6-3FE0-47EF-A1FF-66F8CCFF71D8}" dt="2023-04-24T18:56:55.380" v="4356" actId="20577"/>
        <pc:sldMkLst>
          <pc:docMk/>
          <pc:sldMk cId="131731536" sldId="793"/>
        </pc:sldMkLst>
        <pc:spChg chg="mod">
          <ac:chgData name="Stalin Jacob Wilson Packia Dhas" userId="050d7d71-3621-4503-95e8-1c9a9d962492" providerId="ADAL" clId="{715DAFA6-3FE0-47EF-A1FF-66F8CCFF71D8}" dt="2023-04-24T18:16:52.313" v="4328" actId="20577"/>
          <ac:spMkLst>
            <pc:docMk/>
            <pc:sldMk cId="131731536" sldId="79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4-24T18:56:55.380" v="4356" actId="20577"/>
          <ac:spMkLst>
            <pc:docMk/>
            <pc:sldMk cId="131731536" sldId="793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715DAFA6-3FE0-47EF-A1FF-66F8CCFF71D8}" dt="2023-04-24T18:56:42.712" v="4343" actId="478"/>
          <ac:picMkLst>
            <pc:docMk/>
            <pc:sldMk cId="131731536" sldId="793"/>
            <ac:picMk id="7" creationId="{927AF517-2C27-9A98-D1C1-A2321E1F2BEE}"/>
          </ac:picMkLst>
        </pc:picChg>
        <pc:picChg chg="add mod">
          <ac:chgData name="Stalin Jacob Wilson Packia Dhas" userId="050d7d71-3621-4503-95e8-1c9a9d962492" providerId="ADAL" clId="{715DAFA6-3FE0-47EF-A1FF-66F8CCFF71D8}" dt="2023-04-24T18:56:45.694" v="4345" actId="1076"/>
          <ac:picMkLst>
            <pc:docMk/>
            <pc:sldMk cId="131731536" sldId="793"/>
            <ac:picMk id="8" creationId="{A2D9C461-EB6E-AA28-5933-BC5A1364E730}"/>
          </ac:picMkLst>
        </pc:picChg>
      </pc:sldChg>
      <pc:sldChg chg="modSp add mod">
        <pc:chgData name="Stalin Jacob Wilson Packia Dhas" userId="050d7d71-3621-4503-95e8-1c9a9d962492" providerId="ADAL" clId="{715DAFA6-3FE0-47EF-A1FF-66F8CCFF71D8}" dt="2023-04-24T18:59:07.577" v="4366" actId="20577"/>
        <pc:sldMkLst>
          <pc:docMk/>
          <pc:sldMk cId="2234238134" sldId="794"/>
        </pc:sldMkLst>
        <pc:spChg chg="mod">
          <ac:chgData name="Stalin Jacob Wilson Packia Dhas" userId="050d7d71-3621-4503-95e8-1c9a9d962492" providerId="ADAL" clId="{715DAFA6-3FE0-47EF-A1FF-66F8CCFF71D8}" dt="2023-04-24T18:57:34.165" v="4358" actId="20577"/>
          <ac:spMkLst>
            <pc:docMk/>
            <pc:sldMk cId="2234238134" sldId="79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4-24T18:59:07.577" v="4366" actId="20577"/>
          <ac:spMkLst>
            <pc:docMk/>
            <pc:sldMk cId="2234238134" sldId="794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715DAFA6-3FE0-47EF-A1FF-66F8CCFF71D8}" dt="2023-04-24T19:09:55.706" v="4480" actId="27636"/>
        <pc:sldMkLst>
          <pc:docMk/>
          <pc:sldMk cId="931522150" sldId="795"/>
        </pc:sldMkLst>
        <pc:spChg chg="mod">
          <ac:chgData name="Stalin Jacob Wilson Packia Dhas" userId="050d7d71-3621-4503-95e8-1c9a9d962492" providerId="ADAL" clId="{715DAFA6-3FE0-47EF-A1FF-66F8CCFF71D8}" dt="2023-04-24T18:59:18.414" v="4368" actId="20577"/>
          <ac:spMkLst>
            <pc:docMk/>
            <pc:sldMk cId="931522150" sldId="79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4-24T19:09:55.706" v="4480" actId="27636"/>
          <ac:spMkLst>
            <pc:docMk/>
            <pc:sldMk cId="931522150" sldId="795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715DAFA6-3FE0-47EF-A1FF-66F8CCFF71D8}" dt="2023-04-24T19:09:48.966" v="4476" actId="14100"/>
          <ac:picMkLst>
            <pc:docMk/>
            <pc:sldMk cId="931522150" sldId="795"/>
            <ac:picMk id="7" creationId="{D1967551-A2BE-9510-0A15-885DEEB7C4DD}"/>
          </ac:picMkLst>
        </pc:picChg>
        <pc:picChg chg="del">
          <ac:chgData name="Stalin Jacob Wilson Packia Dhas" userId="050d7d71-3621-4503-95e8-1c9a9d962492" providerId="ADAL" clId="{715DAFA6-3FE0-47EF-A1FF-66F8CCFF71D8}" dt="2023-04-24T19:08:55.476" v="4470" actId="478"/>
          <ac:picMkLst>
            <pc:docMk/>
            <pc:sldMk cId="931522150" sldId="795"/>
            <ac:picMk id="9" creationId="{95D97D84-A620-5A92-606A-1F5A0AE77ED5}"/>
          </ac:picMkLst>
        </pc:picChg>
        <pc:picChg chg="del">
          <ac:chgData name="Stalin Jacob Wilson Packia Dhas" userId="050d7d71-3621-4503-95e8-1c9a9d962492" providerId="ADAL" clId="{715DAFA6-3FE0-47EF-A1FF-66F8CCFF71D8}" dt="2023-04-24T19:09:44.045" v="4475" actId="478"/>
          <ac:picMkLst>
            <pc:docMk/>
            <pc:sldMk cId="931522150" sldId="795"/>
            <ac:picMk id="11" creationId="{92E9460A-104C-1870-9BDC-A5D04763B151}"/>
          </ac:picMkLst>
        </pc:picChg>
      </pc:sldChg>
      <pc:sldChg chg="addSp delSp modSp add mod">
        <pc:chgData name="Stalin Jacob Wilson Packia Dhas" userId="050d7d71-3621-4503-95e8-1c9a9d962492" providerId="ADAL" clId="{715DAFA6-3FE0-47EF-A1FF-66F8CCFF71D8}" dt="2023-04-24T19:23:25.102" v="4568" actId="1076"/>
        <pc:sldMkLst>
          <pc:docMk/>
          <pc:sldMk cId="3966878581" sldId="796"/>
        </pc:sldMkLst>
        <pc:spChg chg="mod">
          <ac:chgData name="Stalin Jacob Wilson Packia Dhas" userId="050d7d71-3621-4503-95e8-1c9a9d962492" providerId="ADAL" clId="{715DAFA6-3FE0-47EF-A1FF-66F8CCFF71D8}" dt="2023-04-24T19:10:15.895" v="4485" actId="20577"/>
          <ac:spMkLst>
            <pc:docMk/>
            <pc:sldMk cId="3966878581" sldId="796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4-24T19:10:09.125" v="4482" actId="20577"/>
          <ac:spMkLst>
            <pc:docMk/>
            <pc:sldMk cId="3966878581" sldId="796"/>
            <ac:spMk id="6" creationId="{08482D56-B755-489B-2F98-233A6CF6250B}"/>
          </ac:spMkLst>
        </pc:spChg>
        <pc:picChg chg="del mod">
          <ac:chgData name="Stalin Jacob Wilson Packia Dhas" userId="050d7d71-3621-4503-95e8-1c9a9d962492" providerId="ADAL" clId="{715DAFA6-3FE0-47EF-A1FF-66F8CCFF71D8}" dt="2023-04-24T19:23:15.965" v="4563" actId="478"/>
          <ac:picMkLst>
            <pc:docMk/>
            <pc:sldMk cId="3966878581" sldId="796"/>
            <ac:picMk id="7" creationId="{7B8FB99B-24EA-680A-21A1-0AA60AF5FB6E}"/>
          </ac:picMkLst>
        </pc:picChg>
        <pc:picChg chg="add mod">
          <ac:chgData name="Stalin Jacob Wilson Packia Dhas" userId="050d7d71-3621-4503-95e8-1c9a9d962492" providerId="ADAL" clId="{715DAFA6-3FE0-47EF-A1FF-66F8CCFF71D8}" dt="2023-04-24T19:23:25.102" v="4568" actId="1076"/>
          <ac:picMkLst>
            <pc:docMk/>
            <pc:sldMk cId="3966878581" sldId="796"/>
            <ac:picMk id="9" creationId="{7A0F81A5-3655-BFCF-DF22-FA7FE94459CF}"/>
          </ac:picMkLst>
        </pc:picChg>
      </pc:sldChg>
      <pc:sldChg chg="modSp add mod">
        <pc:chgData name="Stalin Jacob Wilson Packia Dhas" userId="050d7d71-3621-4503-95e8-1c9a9d962492" providerId="ADAL" clId="{715DAFA6-3FE0-47EF-A1FF-66F8CCFF71D8}" dt="2023-11-14T13:52:23.477" v="4791" actId="20577"/>
        <pc:sldMkLst>
          <pc:docMk/>
          <pc:sldMk cId="380787550" sldId="797"/>
        </pc:sldMkLst>
        <pc:spChg chg="mod">
          <ac:chgData name="Stalin Jacob Wilson Packia Dhas" userId="050d7d71-3621-4503-95e8-1c9a9d962492" providerId="ADAL" clId="{715DAFA6-3FE0-47EF-A1FF-66F8CCFF71D8}" dt="2023-11-14T13:52:23.477" v="4791" actId="20577"/>
          <ac:spMkLst>
            <pc:docMk/>
            <pc:sldMk cId="380787550" sldId="797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715DAFA6-3FE0-47EF-A1FF-66F8CCFF71D8}" dt="2023-04-24T19:12:19.571" v="4495" actId="20577"/>
          <ac:spMkLst>
            <pc:docMk/>
            <pc:sldMk cId="380787550" sldId="797"/>
            <ac:spMk id="6" creationId="{2F0D8D01-A9DC-395F-77EB-DCA945C4B7D2}"/>
          </ac:spMkLst>
        </pc:spChg>
      </pc:sldChg>
      <pc:sldChg chg="modSp add mod">
        <pc:chgData name="Stalin Jacob Wilson Packia Dhas" userId="050d7d71-3621-4503-95e8-1c9a9d962492" providerId="ADAL" clId="{715DAFA6-3FE0-47EF-A1FF-66F8CCFF71D8}" dt="2023-04-28T13:50:28.838" v="4758" actId="20577"/>
        <pc:sldMkLst>
          <pc:docMk/>
          <pc:sldMk cId="3792076928" sldId="798"/>
        </pc:sldMkLst>
        <pc:spChg chg="mod">
          <ac:chgData name="Stalin Jacob Wilson Packia Dhas" userId="050d7d71-3621-4503-95e8-1c9a9d962492" providerId="ADAL" clId="{715DAFA6-3FE0-47EF-A1FF-66F8CCFF71D8}" dt="2023-04-28T13:50:28.838" v="4758" actId="20577"/>
          <ac:spMkLst>
            <pc:docMk/>
            <pc:sldMk cId="3792076928" sldId="798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14/11/2023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3497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83168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1058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3633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10156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85865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4014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44496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75420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5800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61040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500037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32151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364328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767903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01271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921093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291348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296929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80001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323137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907798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471951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176173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779889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187784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697190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106943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045448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032191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776885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47655D0-BF99-447B-AF4D-B1CC26938EDE}" type="datetime1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F29C7-B472-4FD0-B0BB-EBCB40422BB2}" type="datetime1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A07ECBE-DAE1-43E3-A651-9BA97FA37E86}" type="datetime1">
              <a:rPr lang="en-GB" smtClean="0"/>
              <a:t>14/11/2023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11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ECE2F5B-8481-4EBE-A1FC-824D75C6816D}" type="datetime1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8E95E-21C6-45B4-83DF-BA6030D6CBCA}" type="datetime1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EE7E3D4-92AF-4A96-96A1-6C362F821F24}" type="datetime1">
              <a:rPr lang="en-GB" smtClean="0"/>
              <a:t>14/11/2023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11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4ADDC7F-9FCE-4975-9447-AAC156DD164A}" type="datetime1">
              <a:rPr lang="en-GB" noProof="0" smtClean="0"/>
              <a:t>14/11/2023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11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2D4B5CA-C4AD-4A3A-8750-5DD8D9F18384}" type="datetime1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4A3C0-9A2B-4AF6-A8C9-9F2C81B45DC9}" type="datetime1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9FAF002-B89E-4167-B0FC-AD33B2BE9AF7}" type="datetime1">
              <a:rPr lang="en-GB" smtClean="0"/>
              <a:t>14/11/2023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11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7D56141-2F74-4022-93D9-41BE054D6F5F}" type="datetime1">
              <a:rPr lang="en-GB" noProof="0" smtClean="0"/>
              <a:t>14/11/2023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11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2FA94C5-1A3A-485A-A49B-CEEB15E76BEE}" type="datetime1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B8EF7-FA85-41ED-A07A-CA831AF95DE1}" type="datetime1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941C716-BC4E-4800-95C5-34923E76690C}" type="datetime1">
              <a:rPr lang="en-GB" smtClean="0"/>
              <a:t>14/11/2023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11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934F2-28A5-441E-B985-65789377FF30}" type="datetime1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0E3D73C-6B5E-4AC0-B32F-15DBB145D532}" type="datetime1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6ACA7-103E-4F88-800B-BAB640DF55B2}" type="datetime1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3BB5885-FE08-47DA-A9C3-879FC5651E02}" type="datetime1">
              <a:rPr lang="en-GB" smtClean="0"/>
              <a:t>14/11/2023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11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F1246BB-8F91-4D1F-A2A3-36D9ADB27528}" type="datetime1">
              <a:rPr lang="en-GB" noProof="0" smtClean="0"/>
              <a:t>14/11/2023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11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E528F96-9A8F-4B08-BA62-4DD3BB16F951}" type="datetime1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9799A-01FA-4FD4-9EC8-2485B69E7862}" type="datetime1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37E454E-F224-446C-AB14-AC57867DFDC8}" type="datetime1">
              <a:rPr lang="en-GB" smtClean="0"/>
              <a:t>14/11/2023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11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E6EF102-7897-4C58-A0DB-BFE00564757A}" type="datetime1">
              <a:rPr lang="en-GB" noProof="0" smtClean="0"/>
              <a:t>14/11/2023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11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A7BF777-D19F-4F19-BECA-739066C09572}" type="datetime1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BB6FB-BFAF-4748-8F0C-7A8B29D07876}" type="datetime1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5AE9C2C-967E-49BE-AA13-7387A9E6DB64}" type="datetime1">
              <a:rPr lang="en-GB" smtClean="0"/>
              <a:t>14/11/2023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11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432F18C-2E68-4E2A-8E4C-2F1EB84C56F0}" type="datetime1">
              <a:rPr lang="en-GB" noProof="0" smtClean="0"/>
              <a:t>14/11/2023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11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8AE85CD-1256-4770-A0CC-EAB16F753FCA}" type="datetime1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5C052-5C30-45D0-B3AA-792F446D34FF}" type="datetime1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60C7716-3EE6-4D0E-94D3-E1DEF3C686B2}" type="datetime1">
              <a:rPr lang="en-GB" smtClean="0"/>
              <a:t>14/11/2023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11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8207A80-6976-49AA-99DC-A17FD6CA0C45}" type="datetime1">
              <a:rPr lang="en-GB" noProof="0" smtClean="0"/>
              <a:t>14/11/2023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11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3B04854-B54E-49B7-9CDA-BA2BD9AB25A1}" type="datetime1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79CAC-0BDA-443F-A44B-FCE930E5ACF2}" type="datetime1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45D3B07-8E1F-4A60-A049-CB9B6AF8DAC8}" type="datetime1">
              <a:rPr lang="en-GB" smtClean="0"/>
              <a:t>14/11/2023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11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01A55AB-3C98-4294-B704-E8394E68118F}" type="datetime1">
              <a:rPr lang="en-GB" noProof="0" smtClean="0"/>
              <a:t>14/11/2023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11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1879357-19E5-4C56-998F-988C43A64B2C}" type="datetime1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06596-5483-45D2-A0AA-B8105AEF8663}" type="datetime1">
              <a:rPr lang="en-GB" smtClean="0"/>
              <a:t>14/11/2023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D9D7FE3-59B5-4772-8187-CF00C0719444}" type="datetime1">
              <a:rPr lang="en-GB" smtClean="0"/>
              <a:t>14/11/2023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11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5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5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61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6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6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169061" cy="4829699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000" b="1" dirty="0"/>
              <a:t>Pure Resistive circuit</a:t>
            </a:r>
          </a:p>
          <a:p>
            <a:pPr marL="536575" indent="-536575" algn="just"/>
            <a:r>
              <a:rPr lang="en-IN" sz="3000" b="1" dirty="0"/>
              <a:t>Pure Inductive Circuit</a:t>
            </a:r>
          </a:p>
          <a:p>
            <a:pPr marL="536575" indent="-536575" algn="just"/>
            <a:r>
              <a:rPr lang="en-IN" sz="3000" b="1" dirty="0"/>
              <a:t>Pure Capacitive Circuit</a:t>
            </a:r>
          </a:p>
          <a:p>
            <a:pPr marL="536575" indent="-536575" algn="just"/>
            <a:r>
              <a:rPr lang="en-IN" sz="3000" b="1" dirty="0"/>
              <a:t>RL Series Circuit</a:t>
            </a:r>
          </a:p>
          <a:p>
            <a:pPr marL="536575" indent="-536575" algn="just"/>
            <a:r>
              <a:rPr lang="en-IN" sz="3000" b="1" dirty="0"/>
              <a:t>RC series Circuit</a:t>
            </a:r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400" b="1" dirty="0"/>
              <a:t>The student upon completion of the lecture will be able to:</a:t>
            </a:r>
          </a:p>
          <a:p>
            <a:pPr marL="719138" indent="-630238"/>
            <a:r>
              <a:rPr lang="en-IN" sz="4000" dirty="0"/>
              <a:t>Demonstrate the ability to design circuits using Resistor, capacitor and inductor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 dirty="0"/>
              <a:t>Lecture – 11 / Electrical Engineering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Single Phase AC Circuits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0258" y="1600201"/>
            <a:ext cx="9587354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Three Parameters in AC circuits are</a:t>
            </a:r>
          </a:p>
          <a:p>
            <a:pPr marL="571500" indent="-571500">
              <a:buAutoNum type="romanLcParenR"/>
            </a:pPr>
            <a:r>
              <a:rPr lang="en-IN" b="1" dirty="0"/>
              <a:t>Resistance</a:t>
            </a:r>
          </a:p>
          <a:p>
            <a:pPr marL="571500" indent="-571500">
              <a:buAutoNum type="romanLcParenR"/>
            </a:pPr>
            <a:r>
              <a:rPr lang="en-IN" b="1" dirty="0"/>
              <a:t>Inductance</a:t>
            </a:r>
          </a:p>
          <a:p>
            <a:pPr marL="571500" indent="-571500">
              <a:buAutoNum type="romanLcParenR"/>
            </a:pPr>
            <a:r>
              <a:rPr lang="en-IN" b="1" dirty="0"/>
              <a:t>Capacitance</a:t>
            </a: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854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Single Phase AC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37953" y="1198881"/>
                <a:ext cx="11259879" cy="5042432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IN" b="1" dirty="0"/>
                  <a:t>Instantaneous Power (P):</a:t>
                </a:r>
              </a:p>
              <a:p>
                <a:pPr marL="0" indent="0">
                  <a:buNone/>
                </a:pPr>
                <a:r>
                  <a:rPr lang="en-IN" dirty="0"/>
                  <a:t>The Product of the Current and Voltage is called </a:t>
                </a:r>
                <a:r>
                  <a:rPr lang="en-IN" b="1" dirty="0"/>
                  <a:t>instantaneous Power (P</a:t>
                </a:r>
                <a:r>
                  <a:rPr lang="en-IN" dirty="0"/>
                  <a:t>)</a:t>
                </a:r>
              </a:p>
              <a:p>
                <a:pPr marL="0" indent="0">
                  <a:buNone/>
                </a:pPr>
                <a:r>
                  <a:rPr lang="en-IN" dirty="0"/>
                  <a:t>The Amount of power in  a circuit at any instant of time is called instantaneous power.</a:t>
                </a:r>
              </a:p>
              <a:p>
                <a:pPr marL="0" indent="0">
                  <a:buNone/>
                </a:pPr>
                <a:r>
                  <a:rPr lang="en-IN" b="1" dirty="0"/>
                  <a:t>Average Power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𝒂𝒗𝒈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b="1" dirty="0"/>
              </a:p>
              <a:p>
                <a:pPr marL="0" indent="0">
                  <a:buNone/>
                </a:pPr>
                <a:r>
                  <a:rPr lang="en-GB" dirty="0"/>
                  <a:t>Average power is the </a:t>
                </a:r>
                <a:r>
                  <a:rPr lang="en-GB" b="1" dirty="0"/>
                  <a:t>power consumed by the circuit over a period of time</a:t>
                </a:r>
              </a:p>
              <a:p>
                <a:pPr marL="0" indent="0">
                  <a:buNone/>
                </a:pPr>
                <a:r>
                  <a:rPr lang="en-GB" b="1" dirty="0"/>
                  <a:t>Impedance (z)</a:t>
                </a:r>
              </a:p>
              <a:p>
                <a:pPr marL="0" indent="0">
                  <a:buNone/>
                </a:pPr>
                <a:r>
                  <a:rPr lang="en-GB" dirty="0"/>
                  <a:t>Impedance is the </a:t>
                </a:r>
                <a:r>
                  <a:rPr lang="en-GB" b="1" dirty="0"/>
                  <a:t>opposition to the current presented by the combined effect of resistance and reactance </a:t>
                </a:r>
                <a:r>
                  <a:rPr lang="en-GB" dirty="0"/>
                  <a:t>in a circuit.</a:t>
                </a:r>
              </a:p>
              <a:p>
                <a:pPr marL="0" indent="0">
                  <a:buNone/>
                </a:pPr>
                <a:r>
                  <a:rPr lang="en-GB" b="1" dirty="0"/>
                  <a:t>Reactance (X)</a:t>
                </a:r>
              </a:p>
              <a:p>
                <a:pPr marL="0" indent="0">
                  <a:buNone/>
                </a:pPr>
                <a:r>
                  <a:rPr lang="en-GB" b="0" i="0" dirty="0">
                    <a:effectLst/>
                  </a:rPr>
                  <a:t>Reactance is a measure of the </a:t>
                </a:r>
                <a:r>
                  <a:rPr lang="en-GB" b="1" i="0" dirty="0">
                    <a:effectLst/>
                  </a:rPr>
                  <a:t>opposition that a circuit component, such as a capacitor or an inductor,</a:t>
                </a:r>
                <a:r>
                  <a:rPr lang="en-GB" b="0" i="0" dirty="0">
                    <a:effectLst/>
                  </a:rPr>
                  <a:t> presents to the flow of alternating current (AC)</a:t>
                </a:r>
                <a:endParaRPr lang="en-GB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37953" y="1198881"/>
                <a:ext cx="11259879" cy="5042432"/>
              </a:xfrm>
              <a:blipFill>
                <a:blip r:embed="rId3"/>
                <a:stretch>
                  <a:fillRect l="-975" t="-2539" b="-13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6212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Resistive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600201"/>
            <a:ext cx="11366204" cy="4454533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b="0" i="0" dirty="0">
                <a:effectLst/>
              </a:rPr>
              <a:t>The </a:t>
            </a:r>
            <a:r>
              <a:rPr lang="en-GB" b="1" i="0" dirty="0">
                <a:effectLst/>
              </a:rPr>
              <a:t>circuit</a:t>
            </a:r>
            <a:r>
              <a:rPr lang="en-GB" b="0" i="0" dirty="0">
                <a:effectLst/>
              </a:rPr>
              <a:t> containing only a </a:t>
            </a:r>
            <a:r>
              <a:rPr lang="en-GB" b="1" i="0" dirty="0">
                <a:effectLst/>
              </a:rPr>
              <a:t>pure resistance</a:t>
            </a:r>
            <a:r>
              <a:rPr lang="en-GB" b="0" i="0" dirty="0">
                <a:effectLst/>
              </a:rPr>
              <a:t> of R ohms and a power supply is known as </a:t>
            </a:r>
            <a:r>
              <a:rPr lang="en-GB" b="1" i="0" dirty="0">
                <a:effectLst/>
              </a:rPr>
              <a:t>Pure Resistive</a:t>
            </a:r>
            <a:r>
              <a:rPr lang="en-GB" b="0" i="0" dirty="0">
                <a:effectLst/>
              </a:rPr>
              <a:t> </a:t>
            </a:r>
            <a:r>
              <a:rPr lang="en-GB" b="1" i="0" dirty="0">
                <a:effectLst/>
              </a:rPr>
              <a:t>Circuit. 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69037E2-7B28-0400-DD45-449A4692AE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5440" y="3280475"/>
            <a:ext cx="3770327" cy="1817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749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Resistive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876799"/>
              </a:xfrm>
            </p:spPr>
            <p:txBody>
              <a:bodyPr>
                <a:normAutofit fontScale="77500" lnSpcReduction="20000"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0" i="0" dirty="0">
                    <a:effectLst/>
                  </a:rPr>
                  <a:t>The </a:t>
                </a:r>
                <a:r>
                  <a:rPr lang="en-GB" b="1" i="0" dirty="0">
                    <a:effectLst/>
                  </a:rPr>
                  <a:t>Voltage across the circuit </a:t>
                </a:r>
                <a:r>
                  <a:rPr lang="en-GB" b="0" i="0" dirty="0">
                    <a:effectLst/>
                  </a:rPr>
                  <a:t>is given as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1" dirty="0">
                    <a:effectLst/>
                  </a:rPr>
                  <a:t>	</a:t>
                </a: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𝑽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𝒔𝒊𝒏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𝝎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𝒕</m:t>
                    </m:r>
                  </m:oMath>
                </a14:m>
                <a:r>
                  <a:rPr lang="en-GB" b="1" i="0" dirty="0">
                    <a:effectLst/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0" i="0" dirty="0">
                    <a:effectLst/>
                  </a:rPr>
                  <a:t>The </a:t>
                </a:r>
                <a:r>
                  <a:rPr lang="en-GB" b="1" i="0" dirty="0">
                    <a:effectLst/>
                  </a:rPr>
                  <a:t>Current across the circuit </a:t>
                </a:r>
                <a:r>
                  <a:rPr lang="en-GB" b="0" i="0" dirty="0">
                    <a:effectLst/>
                  </a:rPr>
                  <a:t>is given as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0" i="1" dirty="0">
                    <a:effectLst/>
                  </a:rPr>
                  <a:t> 	</a:t>
                </a: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𝒔𝒊𝒏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𝝎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𝒕</m:t>
                    </m:r>
                  </m:oMath>
                </a14:m>
                <a:endParaRPr lang="en-GB" b="1" i="0" dirty="0">
                  <a:effectLst/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0" i="0" dirty="0">
                    <a:effectLst/>
                  </a:rPr>
                  <a:t>Applying Ohm’s law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0" dirty="0">
                    <a:effectLst/>
                  </a:rPr>
                  <a:t>	</a:t>
                </a: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𝒔𝒊𝒏</m:t>
                        </m:r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𝝎</m:t>
                        </m:r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𝒕</m:t>
                        </m:r>
                      </m:num>
                      <m:den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b="1" i="1">
                        <a:latin typeface="Cambria Math" panose="02040503050406030204" pitchFamily="18" charset="0"/>
                      </a:rPr>
                      <m:t>𝒔𝒊𝒏</m:t>
                    </m:r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𝝎</m:t>
                    </m:r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𝒕</m:t>
                    </m:r>
                  </m:oMath>
                </a14:m>
                <a:r>
                  <a:rPr lang="en-GB" b="0" i="0" dirty="0">
                    <a:effectLst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1" dirty="0"/>
                  <a:t>Peak Current</a:t>
                </a:r>
                <a:r>
                  <a:rPr lang="en-GB" dirty="0"/>
                  <a:t>,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715963" algn="l"/>
                    <a:tab pos="898525" algn="l"/>
                    <a:tab pos="8610600" algn="l"/>
                    <a:tab pos="8788400" algn="l"/>
                  </a:tabLst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i="1" dirty="0">
                    <a:latin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876799"/>
              </a:xfrm>
              <a:blipFill>
                <a:blip r:embed="rId3"/>
                <a:stretch>
                  <a:fillRect l="-69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60592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Resistive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Phase</a:t>
                </a:r>
                <a:r>
                  <a:rPr lang="en-GB" sz="2400" b="0" dirty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400" b="0" i="1" smtClean="0">
                        <a:latin typeface="Cambria Math" panose="02040503050406030204" pitchFamily="18" charset="0"/>
                      </a:rPr>
                      <m:t>ϕ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dirty="0"/>
                  <a:t>Voltage and Current are in  phase with each other. Phasor represents the RMS value of the alternating quantities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Phasor Diagram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12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Waveform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804" r="-107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76BA72F-002B-422C-3045-3EA964A27140}"/>
              </a:ext>
            </a:extLst>
          </p:cNvPr>
          <p:cNvCxnSpPr>
            <a:cxnSpLocks/>
          </p:cNvCxnSpPr>
          <p:nvPr/>
        </p:nvCxnSpPr>
        <p:spPr>
          <a:xfrm>
            <a:off x="787400" y="3725969"/>
            <a:ext cx="2529840" cy="5080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8F5E3E2-525D-5B05-4704-6452B7440AEF}"/>
              </a:ext>
            </a:extLst>
          </p:cNvPr>
          <p:cNvCxnSpPr/>
          <p:nvPr/>
        </p:nvCxnSpPr>
        <p:spPr>
          <a:xfrm>
            <a:off x="787400" y="3731877"/>
            <a:ext cx="1439099" cy="2540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AE044E21-0C8B-BB06-435E-9A24DA9BDED8}"/>
              </a:ext>
            </a:extLst>
          </p:cNvPr>
          <p:cNvSpPr txBox="1"/>
          <p:nvPr/>
        </p:nvSpPr>
        <p:spPr>
          <a:xfrm flipH="1">
            <a:off x="3120890" y="3420633"/>
            <a:ext cx="4470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6936E38-CAE8-7C53-B4BC-40FB55A2682A}"/>
              </a:ext>
            </a:extLst>
          </p:cNvPr>
          <p:cNvSpPr txBox="1"/>
          <p:nvPr/>
        </p:nvSpPr>
        <p:spPr>
          <a:xfrm flipH="1">
            <a:off x="2119819" y="3451446"/>
            <a:ext cx="213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03DC389-CFF5-BBE2-9185-E528AFDA2D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882" y="4407677"/>
            <a:ext cx="2851049" cy="2189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6140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Resistive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Instantaneous power is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×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400" dirty="0"/>
                  <a:t>×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endParaRPr lang="en-GB" sz="2400" dirty="0"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𝑃</m:t>
                        </m:r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sSup>
                      <m:sSup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𝑠𝑖𝑛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40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dirty="0">
                    <a:ea typeface="Cambria Math" panose="02040503050406030204" pitchFamily="18" charset="0"/>
                  </a:rPr>
                  <a:t>If,</a:t>
                </a:r>
                <a14:m>
                  <m:oMath xmlns:m="http://schemas.openxmlformats.org/officeDocument/2006/math">
                    <m:r>
                      <a:rPr lang="en-GB" sz="2400" b="0" i="0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en-GB" sz="2400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ϴ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endParaRPr lang="en-GB" sz="2400" dirty="0"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𝑃</m:t>
                        </m:r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sSup>
                      <m:sSup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𝑠𝑖𝑛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m:rPr>
                        <m:nor/>
                      </m:rPr>
                      <a:rPr lang="en-GB" sz="2400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ϴ</m:t>
                    </m:r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b="1" dirty="0"/>
                  <a:t>Average Power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𝑎𝑣𝑔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ad>
                          <m:radPr>
                            <m:degHide m:val="on"/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e>
                        </m:rad>
                      </m:den>
                    </m:f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ad>
                          <m:radPr>
                            <m:deg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e>
                        </m:rad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Watts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107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41797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Resistive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Power factor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𝐶𝑜𝑠</m:t>
                    </m:r>
                    <m:r>
                      <m:rPr>
                        <m:sty m:val="p"/>
                      </m:rPr>
                      <a:rPr lang="el-GR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Cos</m:t>
                    </m:r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=1</m:t>
                    </m:r>
                  </m:oMath>
                </a14:m>
                <a:r>
                  <a:rPr lang="en-GB" sz="240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Impedance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Instantaneous Current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Instantaneous Voltage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𝐼𝑅</m:t>
                    </m:r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69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75810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Inductance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600201"/>
            <a:ext cx="11366204" cy="4454533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b="0" i="0" dirty="0">
                <a:effectLst/>
              </a:rPr>
              <a:t>The </a:t>
            </a:r>
            <a:r>
              <a:rPr lang="en-GB" b="1" i="0" dirty="0">
                <a:effectLst/>
              </a:rPr>
              <a:t>circuit</a:t>
            </a:r>
            <a:r>
              <a:rPr lang="en-GB" b="0" i="0" dirty="0">
                <a:effectLst/>
              </a:rPr>
              <a:t> containing only a </a:t>
            </a:r>
            <a:r>
              <a:rPr lang="en-GB" b="1" i="0" dirty="0">
                <a:effectLst/>
              </a:rPr>
              <a:t>pure Inductance </a:t>
            </a:r>
            <a:r>
              <a:rPr lang="en-GB" b="0" i="0" dirty="0">
                <a:effectLst/>
              </a:rPr>
              <a:t>of </a:t>
            </a:r>
            <a:r>
              <a:rPr lang="en-GB" b="1" i="0" dirty="0">
                <a:effectLst/>
              </a:rPr>
              <a:t>L Henry </a:t>
            </a:r>
            <a:r>
              <a:rPr lang="en-GB" b="0" i="0" dirty="0">
                <a:effectLst/>
              </a:rPr>
              <a:t>and a power supply is known as </a:t>
            </a:r>
            <a:r>
              <a:rPr lang="en-GB" b="1" i="0" dirty="0">
                <a:effectLst/>
              </a:rPr>
              <a:t>Pure Inductive</a:t>
            </a:r>
            <a:r>
              <a:rPr lang="en-GB" b="0" i="0" dirty="0">
                <a:effectLst/>
              </a:rPr>
              <a:t> </a:t>
            </a:r>
            <a:r>
              <a:rPr lang="en-GB" b="1" i="0" dirty="0">
                <a:effectLst/>
              </a:rPr>
              <a:t>Circuit. 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F1BF712-79F2-EABB-187C-BC2BF53A3D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4656" y="3518380"/>
            <a:ext cx="3524250" cy="1628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5932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Inductance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876799"/>
              </a:xfrm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0" i="0" dirty="0">
                    <a:effectLst/>
                  </a:rPr>
                  <a:t>The </a:t>
                </a:r>
                <a:r>
                  <a:rPr lang="en-GB" b="1" i="0" dirty="0">
                    <a:effectLst/>
                  </a:rPr>
                  <a:t>Voltage across the circuit </a:t>
                </a:r>
                <a:r>
                  <a:rPr lang="en-GB" b="0" i="0" dirty="0">
                    <a:effectLst/>
                  </a:rPr>
                  <a:t>is given as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1" dirty="0">
                    <a:effectLst/>
                  </a:rPr>
                  <a:t>	</a:t>
                </a: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i="0" dirty="0">
                    <a:effectLst/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0" i="0" dirty="0">
                    <a:effectLst/>
                  </a:rPr>
                  <a:t>The </a:t>
                </a:r>
                <a:r>
                  <a:rPr lang="en-GB" b="1" i="0" dirty="0">
                    <a:effectLst/>
                  </a:rPr>
                  <a:t>Current across the circuit </a:t>
                </a:r>
                <a:r>
                  <a:rPr lang="en-GB" b="0" i="0" dirty="0">
                    <a:effectLst/>
                  </a:rPr>
                  <a:t>is given as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0" i="1" dirty="0">
                    <a:effectLst/>
                  </a:rPr>
                  <a:t> 	</a:t>
                </a: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𝑠𝑖𝑛</m:t>
                    </m:r>
                    <m:d>
                      <m:d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r>
                          <a:rPr lang="el-GR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𝜙</m:t>
                        </m:r>
                      </m:e>
                    </m:d>
                    <m:r>
                      <a:rPr lang="en-GB" b="0" i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l-GR" i="1" smtClean="0">
                            <a:latin typeface="Cambria Math" panose="02040503050406030204" pitchFamily="18" charset="0"/>
                          </a:rPr>
                          <m:t>π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GB" i="0" dirty="0">
                  <a:effectLst/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𝐿</m:t>
                    </m:r>
                    <m:f>
                      <m:f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𝑑𝑖</m:t>
                        </m:r>
                      </m:num>
                      <m:den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𝑑𝑡</m:t>
                        </m:r>
                      </m:den>
                    </m:f>
                  </m:oMath>
                </a14:m>
                <a:r>
                  <a:rPr lang="en-GB" b="0" i="0" dirty="0">
                    <a:effectLst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ω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den>
                    </m:f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π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i="0" dirty="0">
                    <a:effectLst/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1" dirty="0"/>
                  <a:t>Peak Current</a:t>
                </a:r>
                <a:r>
                  <a:rPr lang="en-GB" dirty="0"/>
                  <a:t>,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715963" algn="l"/>
                    <a:tab pos="898525" algn="l"/>
                    <a:tab pos="8610600" algn="l"/>
                    <a:tab pos="8788400" algn="l"/>
                  </a:tabLst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m:rPr>
                            <m:sty m:val="p"/>
                          </m:rPr>
                          <a:rPr lang="el-GR" i="1" smtClean="0">
                            <a:latin typeface="Cambria Math" panose="02040503050406030204" pitchFamily="18" charset="0"/>
                          </a:rPr>
                          <m:t>ω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b="0" i="1" dirty="0">
                    <a:latin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876799"/>
              </a:xfrm>
              <a:blipFill>
                <a:blip r:embed="rId3"/>
                <a:stretch>
                  <a:fillRect l="-5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6505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Inductance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Phase</a:t>
                </a:r>
                <a:r>
                  <a:rPr lang="en-GB" sz="2400" b="0" dirty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400" b="0" i="1" smtClean="0">
                        <a:latin typeface="Cambria Math" panose="02040503050406030204" pitchFamily="18" charset="0"/>
                      </a:rPr>
                      <m:t>ϕ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−90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dirty="0"/>
                  <a:t>Current lags the voltage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sz="2400" dirty="0"/>
                  <a:t>. Negative sign represents the lagging nature of the current. Phasor represents the RMS value of the alternating quantities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Phasor Diagram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8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A7FBB38-0458-BF32-F361-7D0860472E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709" y="3531860"/>
            <a:ext cx="2914613" cy="2734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1149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Inductance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6709" y="1297244"/>
            <a:ext cx="11366204" cy="4876799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600"/>
              </a:spcBef>
              <a:buNone/>
              <a:tabLst>
                <a:tab pos="8610600" algn="l"/>
                <a:tab pos="8788400" algn="l"/>
              </a:tabLst>
            </a:pPr>
            <a:r>
              <a:rPr lang="en-GB" sz="2400" b="1" dirty="0"/>
              <a:t>Waveform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tabLst>
                <a:tab pos="8610600" algn="l"/>
                <a:tab pos="8788400" algn="l"/>
              </a:tabLst>
            </a:pPr>
            <a:endParaRPr lang="en-GB" sz="2400" b="1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</a:pPr>
            <a:endParaRPr lang="en-GB" b="0" i="0" dirty="0"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b="0" i="0" dirty="0"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b="1" i="0" dirty="0">
              <a:effectLst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FD134E-B149-5E29-3447-427A7B2FF9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852" y="1941024"/>
            <a:ext cx="3830046" cy="2708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9431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Inductance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 fontScale="85000" lnSpcReduction="10000"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Instantaneous power is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×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400" dirty="0"/>
                  <a:t>×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GB" sz="2400" b="0" i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l-GR" sz="2400" i="1">
                            <a:latin typeface="Cambria Math" panose="02040503050406030204" pitchFamily="18" charset="0"/>
                          </a:rPr>
                          <m:t>π</m:t>
                        </m:r>
                      </m:num>
                      <m:den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400" dirty="0"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𝑃</m:t>
                        </m:r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=−</m:t>
                        </m:r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.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𝑐𝑜𝑠</m:t>
                    </m:r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40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𝑃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=−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sz="2400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sz="2400" i="1">
                        <a:latin typeface="Cambria Math" panose="02040503050406030204" pitchFamily="18" charset="0"/>
                      </a:rPr>
                      <m:t>2</m:t>
                    </m:r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40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dirty="0">
                    <a:ea typeface="Cambria Math" panose="02040503050406030204" pitchFamily="18" charset="0"/>
                  </a:rPr>
                  <a:t>If,</a:t>
                </a:r>
                <a14:m>
                  <m:oMath xmlns:m="http://schemas.openxmlformats.org/officeDocument/2006/math">
                    <m:r>
                      <a:rPr lang="en-GB" sz="2400" b="0" i="0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en-GB" sz="2400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ϴ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endParaRPr lang="en-GB" sz="2400" dirty="0"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=−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m:rPr>
                        <m:nor/>
                      </m:rPr>
                      <a:rPr lang="en-GB" sz="2400" b="0" smtClean="0">
                        <a:latin typeface="Cambria Math" panose="02040503050406030204" pitchFamily="18" charset="0"/>
                      </a:rPr>
                      <m:t>sin</m:t>
                    </m:r>
                    <m:r>
                      <m:rPr>
                        <m:nor/>
                      </m:rPr>
                      <a:rPr lang="en-GB" sz="2400" b="0" smtClean="0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nor/>
                      </m:rPr>
                      <a:rPr lang="en-GB" sz="2400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ϴ</m:t>
                    </m:r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b="1" dirty="0"/>
                  <a:t>Average Power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𝑎𝑣𝑔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8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17368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Inductance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Power factor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𝐶𝑜𝑠</m:t>
                    </m:r>
                    <m:r>
                      <m:rPr>
                        <m:sty m:val="p"/>
                      </m:rPr>
                      <a:rPr lang="el-GR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Cos</m:t>
                    </m:r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sz="240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Impedance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𝐿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=2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𝜋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𝑓𝐿</m:t>
                    </m:r>
                  </m:oMath>
                </a14:m>
                <a:r>
                  <a:rPr lang="en-GB" sz="2400" b="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𝐼𝑛𝑑𝑢𝑐𝑡𝑖𝑣𝑒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𝑟𝑒𝑎𝑐𝑡𝑎𝑛𝑐𝑒</m:t>
                    </m:r>
                  </m:oMath>
                </a14:m>
                <a:endParaRPr lang="en-GB" sz="2400" dirty="0"/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Instantaneous Current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den>
                    </m:f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𝑣𝑑𝑡</m:t>
                        </m:r>
                      </m:e>
                    </m:nary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Instantaneous Voltage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𝐿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𝑑𝑖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𝑑𝑡</m:t>
                        </m:r>
                      </m:den>
                    </m:f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5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4824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Capacitance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600201"/>
            <a:ext cx="11366204" cy="4454533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b="0" i="0" dirty="0">
                <a:effectLst/>
              </a:rPr>
              <a:t>The </a:t>
            </a:r>
            <a:r>
              <a:rPr lang="en-GB" b="1" i="0" dirty="0">
                <a:effectLst/>
              </a:rPr>
              <a:t>circuit</a:t>
            </a:r>
            <a:r>
              <a:rPr lang="en-GB" b="0" i="0" dirty="0">
                <a:effectLst/>
              </a:rPr>
              <a:t> containing only a </a:t>
            </a:r>
            <a:r>
              <a:rPr lang="en-GB" b="1" i="0" dirty="0">
                <a:effectLst/>
              </a:rPr>
              <a:t>pure Capacitance </a:t>
            </a:r>
            <a:r>
              <a:rPr lang="en-GB" b="0" i="0" dirty="0">
                <a:effectLst/>
              </a:rPr>
              <a:t>of </a:t>
            </a:r>
            <a:r>
              <a:rPr lang="en-GB" b="1" dirty="0"/>
              <a:t>C</a:t>
            </a:r>
            <a:r>
              <a:rPr lang="en-GB" b="1" i="0" dirty="0">
                <a:effectLst/>
              </a:rPr>
              <a:t> Farad </a:t>
            </a:r>
            <a:r>
              <a:rPr lang="en-GB" b="0" i="0" dirty="0">
                <a:effectLst/>
              </a:rPr>
              <a:t>and a power supply is known as </a:t>
            </a:r>
            <a:r>
              <a:rPr lang="en-GB" b="1" i="0" dirty="0">
                <a:effectLst/>
              </a:rPr>
              <a:t>Pure </a:t>
            </a:r>
            <a:r>
              <a:rPr lang="en-GB" b="1" dirty="0"/>
              <a:t>Capacitive</a:t>
            </a:r>
            <a:r>
              <a:rPr lang="en-GB" b="0" i="0" dirty="0">
                <a:effectLst/>
              </a:rPr>
              <a:t> </a:t>
            </a:r>
            <a:r>
              <a:rPr lang="en-GB" b="1" i="0" dirty="0">
                <a:effectLst/>
              </a:rPr>
              <a:t>Circuit. 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411043B-9E6E-4BAB-0CA2-55BABCE7E8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5195" y="3245809"/>
            <a:ext cx="2876550" cy="176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45507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Capacitance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876799"/>
              </a:xfrm>
            </p:spPr>
            <p:txBody>
              <a:bodyPr>
                <a:normAutofit fontScale="62500" lnSpcReduction="20000"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0" i="0" dirty="0">
                    <a:effectLst/>
                  </a:rPr>
                  <a:t>The </a:t>
                </a:r>
                <a:r>
                  <a:rPr lang="en-GB" b="1" i="0" dirty="0">
                    <a:effectLst/>
                  </a:rPr>
                  <a:t>Voltage across the circuit </a:t>
                </a:r>
                <a:r>
                  <a:rPr lang="en-GB" b="0" i="0" dirty="0">
                    <a:effectLst/>
                  </a:rPr>
                  <a:t>is given as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1" dirty="0">
                    <a:effectLst/>
                  </a:rPr>
                  <a:t>	</a:t>
                </a: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i="0" dirty="0">
                    <a:effectLst/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0" i="0" dirty="0">
                    <a:effectLst/>
                  </a:rPr>
                  <a:t>The </a:t>
                </a:r>
                <a:r>
                  <a:rPr lang="en-GB" b="1" i="0" dirty="0">
                    <a:effectLst/>
                  </a:rPr>
                  <a:t>Current across the circuit </a:t>
                </a:r>
                <a:r>
                  <a:rPr lang="en-GB" b="0" i="0" dirty="0">
                    <a:effectLst/>
                  </a:rPr>
                  <a:t>is given as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0" i="1" dirty="0">
                    <a:effectLst/>
                  </a:rPr>
                  <a:t> 	</a:t>
                </a: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𝑠𝑖𝑛</m:t>
                    </m:r>
                    <m:d>
                      <m:d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r>
                          <a:rPr lang="el-GR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𝜙</m:t>
                        </m:r>
                      </m:e>
                    </m:d>
                    <m:r>
                      <a:rPr lang="en-GB" b="0" i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𝑠𝑖𝑛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m:rPr>
                                <m:sty m:val="p"/>
                              </m:rPr>
                              <a:rPr lang="el-GR" i="1" smtClean="0">
                                <a:latin typeface="Cambria Math" panose="02040503050406030204" pitchFamily="18" charset="0"/>
                              </a:rPr>
                              <m:t>π</m:t>
                            </m:r>
                          </m:num>
                          <m:den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endParaRPr lang="en-GB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𝑖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𝑑𝑞</m:t>
                        </m:r>
                      </m:num>
                      <m:den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𝑑𝑡</m:t>
                        </m:r>
                      </m:den>
                    </m:f>
                  </m:oMath>
                </a14:m>
                <a:r>
                  <a:rPr lang="en-GB" b="0" i="0" dirty="0">
                    <a:effectLst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f>
                          <m:fPr>
                            <m:type m:val="skw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𝐶</m:t>
                            </m:r>
                          </m:den>
                        </m:f>
                      </m:den>
                    </m:f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𝑠𝑖𝑛</m:t>
                    </m:r>
                    <m:d>
                      <m:d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m:rPr>
                                <m:sty m:val="p"/>
                              </m:rPr>
                              <a:rPr lang="el-GR" i="1">
                                <a:latin typeface="Cambria Math" panose="02040503050406030204" pitchFamily="18" charset="0"/>
                              </a:rPr>
                              <m:t>π</m:t>
                            </m:r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  <m:r>
                      <a:rPr lang="en-GB" b="0" i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𝑠𝑖𝑛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m:rPr>
                                <m:sty m:val="p"/>
                              </m:rPr>
                              <a:rPr lang="el-GR" i="1">
                                <a:latin typeface="Cambria Math" panose="02040503050406030204" pitchFamily="18" charset="0"/>
                              </a:rPr>
                              <m:t>π</m:t>
                            </m:r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π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1" dirty="0"/>
                  <a:t>Peak Current</a:t>
                </a:r>
                <a:r>
                  <a:rPr lang="en-GB" dirty="0"/>
                  <a:t>,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715963" algn="l"/>
                    <a:tab pos="898525" algn="l"/>
                    <a:tab pos="8610600" algn="l"/>
                    <a:tab pos="8788400" algn="l"/>
                  </a:tabLst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f>
                          <m:fPr>
                            <m:type m:val="skw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𝐶</m:t>
                            </m:r>
                          </m:den>
                        </m:f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b="0" i="1" dirty="0">
                    <a:latin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876799"/>
              </a:xfrm>
              <a:blipFill>
                <a:blip r:embed="rId3"/>
                <a:stretch>
                  <a:fillRect l="-429" b="-775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4521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Capacitance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Phase</a:t>
                </a:r>
                <a:r>
                  <a:rPr lang="en-GB" sz="2400" b="0" dirty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400" b="0" i="1" smtClean="0">
                        <a:latin typeface="Cambria Math" panose="02040503050406030204" pitchFamily="18" charset="0"/>
                      </a:rPr>
                      <m:t>ϕ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+90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dirty="0"/>
                  <a:t>Current leads the voltage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sz="2400" dirty="0"/>
                  <a:t>. Positive sign represents the leading nature of the current. Phasor represents the RMS value of the alternating quantities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Phasor Diagram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8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D8742CB-B8E8-4F31-7206-B987A09092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065" y="3735643"/>
            <a:ext cx="3125196" cy="2687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0075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Capacitance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6709" y="1297244"/>
            <a:ext cx="11366204" cy="4876799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600"/>
              </a:spcBef>
              <a:buNone/>
              <a:tabLst>
                <a:tab pos="8610600" algn="l"/>
                <a:tab pos="8788400" algn="l"/>
              </a:tabLst>
            </a:pPr>
            <a:r>
              <a:rPr lang="en-GB" sz="2400" b="1" dirty="0"/>
              <a:t>Waveform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tabLst>
                <a:tab pos="8610600" algn="l"/>
                <a:tab pos="8788400" algn="l"/>
              </a:tabLst>
            </a:pPr>
            <a:endParaRPr lang="en-GB" sz="2400" b="1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</a:pPr>
            <a:endParaRPr lang="en-GB" b="0" i="0" dirty="0"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b="0" i="0" dirty="0"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b="1" i="0" dirty="0">
              <a:effectLst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2AB272F-F88A-F983-29C9-02F147A6A1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218" y="1973257"/>
            <a:ext cx="5050354" cy="3395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1505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Capacitance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 fontScale="85000" lnSpcReduction="10000"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Instantaneous power is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×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400" dirty="0"/>
                  <a:t>×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GB" sz="2400" b="0" i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l-GR" sz="2400" i="1">
                            <a:latin typeface="Cambria Math" panose="02040503050406030204" pitchFamily="18" charset="0"/>
                          </a:rPr>
                          <m:t>π</m:t>
                        </m:r>
                      </m:num>
                      <m:den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400" dirty="0"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𝑃</m:t>
                        </m:r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.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𝑐𝑜𝑠</m:t>
                    </m:r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40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𝑃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sz="2400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sz="2400" i="1">
                        <a:latin typeface="Cambria Math" panose="02040503050406030204" pitchFamily="18" charset="0"/>
                      </a:rPr>
                      <m:t>2</m:t>
                    </m:r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40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dirty="0">
                    <a:ea typeface="Cambria Math" panose="02040503050406030204" pitchFamily="18" charset="0"/>
                  </a:rPr>
                  <a:t>If,</a:t>
                </a:r>
                <a14:m>
                  <m:oMath xmlns:m="http://schemas.openxmlformats.org/officeDocument/2006/math">
                    <m:r>
                      <a:rPr lang="en-GB" sz="2400" b="0" i="0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en-GB" sz="2400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ϴ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endParaRPr lang="en-GB" sz="2400" dirty="0"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m:rPr>
                        <m:nor/>
                      </m:rPr>
                      <a:rPr lang="en-GB" sz="2400" b="0" smtClean="0">
                        <a:latin typeface="Cambria Math" panose="02040503050406030204" pitchFamily="18" charset="0"/>
                      </a:rPr>
                      <m:t>sin</m:t>
                    </m:r>
                    <m:r>
                      <m:rPr>
                        <m:nor/>
                      </m:rPr>
                      <a:rPr lang="en-GB" sz="2400" b="0" smtClean="0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nor/>
                      </m:rPr>
                      <a:rPr lang="en-GB" sz="2400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ϴ</m:t>
                    </m:r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b="1" dirty="0"/>
                  <a:t>Average Power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𝑎𝑣𝑔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8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26176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Capacitance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Power factor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𝐶𝑜𝑠</m:t>
                    </m:r>
                    <m:r>
                      <m:rPr>
                        <m:sty m:val="p"/>
                      </m:rPr>
                      <a:rPr lang="el-GR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Cos</m:t>
                    </m:r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sz="240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Impedance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𝐶</m:t>
                        </m:r>
                      </m:den>
                    </m:f>
                    <m:sSub>
                      <m:sSub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𝑓𝐶</m:t>
                        </m:r>
                      </m:den>
                    </m:f>
                  </m:oMath>
                </a14:m>
                <a:r>
                  <a:rPr lang="en-GB" sz="2400" b="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𝐶𝑎𝑝𝑎𝑐𝑖𝑡𝑖𝑣𝑒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𝑟𝑒𝑎𝑐𝑡𝑎𝑛𝑐𝑒</m:t>
                    </m:r>
                  </m:oMath>
                </a14:m>
                <a:endParaRPr lang="en-GB" sz="2400" dirty="0"/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Instantaneous Current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𝐶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𝑑𝑉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𝑑𝑡</m:t>
                        </m:r>
                      </m:den>
                    </m:f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Instantaneous Voltage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den>
                    </m:f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𝐼𝑑𝑡</m:t>
                        </m:r>
                      </m:e>
                    </m:nary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536" b="-161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242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RMS Current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𝑹𝑴𝑺</m:t>
                        </m:r>
                      </m:sub>
                    </m:sSub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𝑟𝑚𝑠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ad>
                          <m:radPr>
                            <m:degHide m:val="on"/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e>
                        </m:rad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RMS Voltage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𝑹𝑴𝑺</m:t>
                        </m:r>
                      </m:sub>
                    </m:sSub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𝑟𝑚𝑠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ad>
                          <m:radPr>
                            <m:degHide m:val="on"/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e>
                        </m:rad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𝐼𝑅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Peak Current or Maximum Current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</m:oMath>
                </a14:m>
                <a:r>
                  <a:rPr lang="en-GB" sz="2400" b="1" dirty="0"/>
                  <a:t>)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𝑟𝑚𝑠</m:t>
                        </m:r>
                      </m:sub>
                    </m:sSub>
                  </m:oMath>
                </a14:m>
                <a:r>
                  <a:rPr lang="en-GB" sz="2400" dirty="0"/>
                  <a:t>.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2</m:t>
                        </m:r>
                      </m:e>
                    </m:rad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𝐼</m:t>
                    </m:r>
                    <m:rad>
                      <m:radPr>
                        <m:degHide m:val="on"/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2</m:t>
                        </m:r>
                      </m:e>
                    </m:rad>
                  </m:oMath>
                </a14:m>
                <a:endParaRPr lang="en-GB" sz="2400" dirty="0"/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Peak Voltage or Maximum Voltage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𝑟𝑚𝑠</m:t>
                        </m:r>
                      </m:sub>
                    </m:sSub>
                  </m:oMath>
                </a14:m>
                <a:r>
                  <a:rPr lang="en-GB" sz="2400" dirty="0"/>
                  <a:t>.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2</m:t>
                        </m:r>
                      </m:e>
                    </m:rad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𝑉</m:t>
                    </m:r>
                    <m:rad>
                      <m:radPr>
                        <m:degHide m:val="on"/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2</m:t>
                        </m:r>
                      </m:e>
                    </m:rad>
                  </m:oMath>
                </a14:m>
                <a:endParaRPr lang="en-GB" sz="2400" dirty="0"/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69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0480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RL series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dirty="0"/>
                  <a:t>In RL series Circuit, the Resistor and Capacitor are connected in series across a voltage source as shown in the circuit. The voltage across the Resistor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sz="2400" dirty="0"/>
                  <a:t> and the voltage across the inductor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r>
                  <a:rPr lang="en-GB" sz="2400" dirty="0"/>
                  <a:t> The overall impedance of the circuit is Z.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804" r="-4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27AF517-2C27-9A98-D1C1-A2321E1F2B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2856" y="3308165"/>
            <a:ext cx="2943225" cy="176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3130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RL series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The impedance in RL Circuit is</a:t>
                </a:r>
              </a:p>
              <a:p>
                <a:pPr marL="0" indent="0">
                  <a:lnSpc>
                    <a:spcPct val="10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𝒁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𝑹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GB" sz="2400" b="1" dirty="0"/>
                  <a:t> </a:t>
                </a:r>
              </a:p>
              <a:p>
                <a:pPr marL="0" indent="0">
                  <a:lnSpc>
                    <a:spcPct val="10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𝒁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  <m:t>𝑹</m:t>
                            </m:r>
                          </m:e>
                          <m:sup>
                            <m: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+</m:t>
                        </m:r>
                        <m:sSubSup>
                          <m:sSubSupPr>
                            <m:ctrlP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  <m:sub>
                            <m: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  <m:t>𝑳</m:t>
                            </m:r>
                          </m:sub>
                          <m:sup>
                            <m: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bSup>
                      </m:e>
                    </m:rad>
                  </m:oMath>
                </a14:m>
                <a:r>
                  <a:rPr lang="en-GB" sz="2400" b="1" dirty="0"/>
                  <a:t> </a:t>
                </a:r>
              </a:p>
              <a:p>
                <a:pPr marL="0" indent="0">
                  <a:lnSpc>
                    <a:spcPct val="10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𝒁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den>
                    </m:f>
                  </m:oMath>
                </a14:m>
                <a:r>
                  <a:rPr lang="en-GB" sz="2400" b="1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</a:t>
                </a:r>
                <a:r>
                  <a:rPr lang="en-GB" sz="2400" b="1" i="0" dirty="0">
                    <a:effectLst/>
                  </a:rPr>
                  <a:t>Voltage across the circuit </a:t>
                </a:r>
                <a:r>
                  <a:rPr lang="en-GB" sz="2400" b="0" i="0" dirty="0">
                    <a:effectLst/>
                  </a:rPr>
                  <a:t>is given as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1" dirty="0">
                    <a:effectLst/>
                  </a:rPr>
                  <a:t>	</a:t>
                </a:r>
                <a14:m>
                  <m:oMath xmlns:m="http://schemas.openxmlformats.org/officeDocument/2006/math"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400" i="0" dirty="0">
                    <a:effectLst/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</a:t>
                </a:r>
                <a:r>
                  <a:rPr lang="en-GB" sz="2400" b="1" i="0" dirty="0">
                    <a:effectLst/>
                  </a:rPr>
                  <a:t>Current across the circuit </a:t>
                </a:r>
                <a:r>
                  <a:rPr lang="en-GB" sz="2400" b="0" i="0" dirty="0">
                    <a:effectLst/>
                  </a:rPr>
                  <a:t>is given as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1" dirty="0">
                    <a:effectLst/>
                  </a:rPr>
                  <a:t> 	</a:t>
                </a:r>
                <a14:m>
                  <m:oMath xmlns:m="http://schemas.openxmlformats.org/officeDocument/2006/math"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𝑠𝑖𝑛</m:t>
                    </m:r>
                    <m:d>
                      <m:d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r>
                          <a:rPr lang="el-GR" sz="2400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𝜙</m:t>
                        </m:r>
                      </m:e>
                    </m:d>
                  </m:oMath>
                </a14:m>
                <a:endParaRPr lang="en-GB" sz="2400" i="0" dirty="0">
                  <a:effectLst/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804" b="-25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75064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RL series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8862" y="1297244"/>
                <a:ext cx="11366204" cy="3572468"/>
              </a:xfrm>
            </p:spPr>
            <p:txBody>
              <a:bodyPr>
                <a:normAutofit fontScale="62500" lnSpcReduction="20000"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Phasor Diagram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sz="2400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sz="2400" dirty="0"/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resistor voltage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sz="2400" b="0" i="0" dirty="0">
                    <a:effectLst/>
                  </a:rPr>
                  <a:t>is in phase with the current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Inductor Voltage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400" b="0" i="0" dirty="0">
                    <a:effectLst/>
                  </a:rPr>
                  <a:t>is leading current</a:t>
                </a:r>
                <a14:m>
                  <m:oMath xmlns:m="http://schemas.openxmlformats.org/officeDocument/2006/math"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400" b="0" i="0" dirty="0">
                    <a:effectLst/>
                  </a:rPr>
                  <a:t>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endParaRPr lang="en-GB" sz="2400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resultant voltage is at an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400" b="0" i="1" smtClean="0">
                        <a:effectLst/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sz="2400" b="0" i="0" dirty="0">
                    <a:effectLst/>
                  </a:rPr>
                  <a:t> with the current.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1" i="0" dirty="0">
                    <a:effectLst/>
                    <a:ea typeface="Cambria Math" panose="02040503050406030204" pitchFamily="18" charset="0"/>
                  </a:rPr>
                  <a:t>Voltage Triangle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sz="2400" b="1" i="0" dirty="0">
                  <a:effectLst/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8862" y="1297244"/>
                <a:ext cx="11366204" cy="3572468"/>
              </a:xfrm>
              <a:blipFill>
                <a:blip r:embed="rId3"/>
                <a:stretch>
                  <a:fillRect l="-21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5D97D84-A620-5A92-606A-1F5A0AE77E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2133" y="1645977"/>
            <a:ext cx="2238375" cy="14287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2E9460A-104C-1870-9BDC-A5D04763B1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2133" y="4562706"/>
            <a:ext cx="3003009" cy="1903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3292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2529" y="-53768"/>
            <a:ext cx="8913940" cy="1325563"/>
          </a:xfrm>
        </p:spPr>
        <p:txBody>
          <a:bodyPr/>
          <a:lstStyle/>
          <a:p>
            <a:r>
              <a:rPr lang="en-IN" dirty="0"/>
              <a:t>                                                                    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4806042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Waveform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Phase(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mtClean="0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dirty="0"/>
                  <a:t>)</a:t>
                </a:r>
              </a:p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mtClean="0">
                        <a:latin typeface="Cambria Math" panose="02040503050406030204" pitchFamily="18" charset="0"/>
                      </a:rPr>
                      <m:t>Φ</m:t>
                    </m:r>
                  </m:oMath>
                </a14:m>
                <a:r>
                  <a:rPr lang="en-GB" dirty="0"/>
                  <a:t>=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dirty="0" smtClean="0">
                            <a:latin typeface="Cambria Math" panose="02040503050406030204" pitchFamily="18" charset="0"/>
                          </a:rPr>
                          <m:t>𝑡𝑎𝑛</m:t>
                        </m:r>
                      </m:e>
                      <m:sup>
                        <m:r>
                          <a:rPr lang="en-GB" dirty="0" smtClean="0">
                            <a:latin typeface="Cambria Math" panose="02040503050406030204" pitchFamily="18" charset="0"/>
                          </a:rPr>
                          <m:t>−1</m:t>
                        </m:r>
                      </m:sup>
                    </m:sSup>
                    <m:r>
                      <a:rPr lang="en-GB" dirty="0" smtClean="0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dirty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dirty="0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dirty="0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dirty="0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IN" dirty="0"/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4806042"/>
              </a:xfrm>
              <a:blipFill>
                <a:blip r:embed="rId3"/>
                <a:stretch>
                  <a:fillRect l="-1000" t="-266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B8FB99B-24EA-680A-21A1-0AA60AF5FB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4599" y="2493904"/>
            <a:ext cx="3272628" cy="2476583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08482D56-B755-489B-2F98-233A6CF6250B}"/>
              </a:ext>
            </a:extLst>
          </p:cNvPr>
          <p:cNvSpPr txBox="1">
            <a:spLocks/>
          </p:cNvSpPr>
          <p:nvPr/>
        </p:nvSpPr>
        <p:spPr>
          <a:xfrm>
            <a:off x="2734271" y="-28319"/>
            <a:ext cx="672345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 series circuits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565726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2529" y="-53768"/>
            <a:ext cx="8913940" cy="1325563"/>
          </a:xfrm>
        </p:spPr>
        <p:txBody>
          <a:bodyPr/>
          <a:lstStyle/>
          <a:p>
            <a:r>
              <a:rPr lang="en-IN" dirty="0"/>
              <a:t>                                                                    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4806042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Power: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𝑎𝑣𝑔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𝑐𝑜𝑠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𝑎𝑣𝑔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𝑟𝑚𝑠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𝑐𝑜𝑠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dirty="0"/>
                  <a:t> Watt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800" b="1" dirty="0"/>
                  <a:t>Power factor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𝑃𝑜𝑤𝑒𝑟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𝐹𝑎𝑐𝑡𝑜𝑟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𝐶𝑜𝑠</m:t>
                    </m:r>
                    <m:r>
                      <m:rPr>
                        <m:sty m:val="p"/>
                      </m:rPr>
                      <a:rPr lang="el-GR" sz="28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sz="280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𝐶𝑜𝑠</m:t>
                    </m:r>
                    <m:r>
                      <m:rPr>
                        <m:sty m:val="p"/>
                      </m:rPr>
                      <a:rPr lang="el-GR" sz="2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𝑅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𝑍</m:t>
                        </m:r>
                      </m:den>
                    </m:f>
                  </m:oMath>
                </a14:m>
                <a:r>
                  <a:rPr lang="en-GB" sz="2800" dirty="0">
                    <a:ea typeface="Cambria Math" panose="02040503050406030204" pitchFamily="18" charset="0"/>
                  </a:rPr>
                  <a:t> 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IN" dirty="0"/>
              </a:p>
              <a:p>
                <a:endParaRPr lang="en-IN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4806042"/>
              </a:xfrm>
              <a:blipFill>
                <a:blip r:embed="rId3"/>
                <a:stretch>
                  <a:fillRect l="-1111" t="-215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F0D8D01-A9DC-395F-77EB-DCA945C4B7D2}"/>
              </a:ext>
            </a:extLst>
          </p:cNvPr>
          <p:cNvSpPr txBox="1">
            <a:spLocks/>
          </p:cNvSpPr>
          <p:nvPr/>
        </p:nvSpPr>
        <p:spPr>
          <a:xfrm>
            <a:off x="2734271" y="-28319"/>
            <a:ext cx="672345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 series circuits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497171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2529" y="-53768"/>
            <a:ext cx="8913940" cy="1325563"/>
          </a:xfrm>
        </p:spPr>
        <p:txBody>
          <a:bodyPr/>
          <a:lstStyle/>
          <a:p>
            <a:r>
              <a:rPr lang="en-IN" dirty="0"/>
              <a:t>                                                                    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4806042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Voltage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bSup>
                          <m:sSubSup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sub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  <m:sup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e>
                    </m:rad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𝑡𝑎𝑛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sub>
                        </m:sSub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𝑆𝑖𝑛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Voltage drop across a pure inductor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IN" dirty="0"/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4806042"/>
              </a:xfrm>
              <a:blipFill>
                <a:blip r:embed="rId3"/>
                <a:stretch>
                  <a:fillRect l="-1111" t="-50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F0D8D01-A9DC-395F-77EB-DCA945C4B7D2}"/>
              </a:ext>
            </a:extLst>
          </p:cNvPr>
          <p:cNvSpPr txBox="1">
            <a:spLocks/>
          </p:cNvSpPr>
          <p:nvPr/>
        </p:nvSpPr>
        <p:spPr>
          <a:xfrm>
            <a:off x="2734271" y="-28319"/>
            <a:ext cx="672345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 series circuits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920769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series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dirty="0"/>
                  <a:t>In RC series Circuit, the Resistor and Inductor are connected in series across a voltage source as shown in the circuit. The voltage across the Resistor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sz="2400" dirty="0"/>
                  <a:t> and the voltage across the Capacitor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r>
                  <a:rPr lang="en-GB" sz="2400" dirty="0"/>
                  <a:t> The overall impedance of the circuit is Z.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804" r="-4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2D9C461-EB6E-AA28-5933-BC5A1364E7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6512" y="3655750"/>
            <a:ext cx="3319487" cy="1995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3153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series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The impedance in RC Circuit is</a:t>
                </a:r>
              </a:p>
              <a:p>
                <a:pPr marL="0" indent="0">
                  <a:lnSpc>
                    <a:spcPct val="10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𝒁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𝑹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GB" sz="2400" b="1" dirty="0"/>
                  <a:t> </a:t>
                </a:r>
              </a:p>
              <a:p>
                <a:pPr marL="0" indent="0">
                  <a:lnSpc>
                    <a:spcPct val="10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𝒁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  <m:t>𝑹</m:t>
                            </m:r>
                          </m:e>
                          <m:sup>
                            <m: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+</m:t>
                        </m:r>
                        <m:sSubSup>
                          <m:sSubSupPr>
                            <m:ctrlP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  <m:sub>
                            <m: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  <m:t>𝑪</m:t>
                            </m:r>
                          </m:sub>
                          <m:sup>
                            <m: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bSup>
                      </m:e>
                    </m:rad>
                  </m:oMath>
                </a14:m>
                <a:r>
                  <a:rPr lang="en-GB" sz="2400" b="1" dirty="0"/>
                  <a:t> </a:t>
                </a:r>
              </a:p>
              <a:p>
                <a:pPr marL="0" indent="0">
                  <a:lnSpc>
                    <a:spcPct val="10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𝒁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den>
                    </m:f>
                  </m:oMath>
                </a14:m>
                <a:r>
                  <a:rPr lang="en-GB" sz="2400" b="1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</a:t>
                </a:r>
                <a:r>
                  <a:rPr lang="en-GB" sz="2400" b="1" i="0" dirty="0">
                    <a:effectLst/>
                  </a:rPr>
                  <a:t>Voltage across the circuit </a:t>
                </a:r>
                <a:r>
                  <a:rPr lang="en-GB" sz="2400" b="0" i="0" dirty="0">
                    <a:effectLst/>
                  </a:rPr>
                  <a:t>is given as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1" dirty="0">
                    <a:effectLst/>
                  </a:rPr>
                  <a:t>	</a:t>
                </a:r>
                <a14:m>
                  <m:oMath xmlns:m="http://schemas.openxmlformats.org/officeDocument/2006/math"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400" i="0" dirty="0">
                    <a:effectLst/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</a:t>
                </a:r>
                <a:r>
                  <a:rPr lang="en-GB" sz="2400" b="1" i="0" dirty="0">
                    <a:effectLst/>
                  </a:rPr>
                  <a:t>Current across the circuit </a:t>
                </a:r>
                <a:r>
                  <a:rPr lang="en-GB" sz="2400" b="0" i="0" dirty="0">
                    <a:effectLst/>
                  </a:rPr>
                  <a:t>is given as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1" dirty="0">
                    <a:effectLst/>
                  </a:rPr>
                  <a:t> 	</a:t>
                </a:r>
                <a14:m>
                  <m:oMath xmlns:m="http://schemas.openxmlformats.org/officeDocument/2006/math"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𝑠𝑖𝑛</m:t>
                    </m:r>
                    <m:d>
                      <m:d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r>
                          <a:rPr lang="el-GR" sz="2400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𝜙</m:t>
                        </m:r>
                      </m:e>
                    </m:d>
                  </m:oMath>
                </a14:m>
                <a:endParaRPr lang="en-GB" sz="2400" i="0" dirty="0">
                  <a:effectLst/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804" b="-25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423813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series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8862" y="1297244"/>
                <a:ext cx="11366204" cy="4279644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Phasor Diagram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sz="2400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sz="2400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sz="2400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resistor voltage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sz="2400" b="0" i="0" dirty="0">
                    <a:effectLst/>
                  </a:rPr>
                  <a:t>is in phase with the current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Capacitor Voltage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400" b="0" i="0" dirty="0">
                    <a:effectLst/>
                  </a:rPr>
                  <a:t>lags current</a:t>
                </a:r>
                <a14:m>
                  <m:oMath xmlns:m="http://schemas.openxmlformats.org/officeDocument/2006/math"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400" b="0" i="0" dirty="0">
                    <a:effectLst/>
                  </a:rPr>
                  <a:t>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sz="2400" b="0" i="0" dirty="0">
                    <a:effectLst/>
                  </a:rPr>
                  <a:t>, Current </a:t>
                </a:r>
                <a14:m>
                  <m:oMath xmlns:m="http://schemas.openxmlformats.org/officeDocument/2006/math"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400" b="0" i="0" dirty="0">
                    <a:effectLst/>
                  </a:rPr>
                  <a:t>leads the capacitor voltage </a:t>
                </a:r>
                <a:r>
                  <a:rPr lang="en-GB" sz="2400" dirty="0"/>
                  <a:t>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400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400" b="0" i="0" dirty="0">
                    <a:effectLst/>
                  </a:rPr>
                  <a:t>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endParaRPr lang="en-GB" sz="2400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resultant voltage is at an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400" b="0" i="1" smtClean="0">
                        <a:effectLst/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sz="2400" b="0" i="0" dirty="0">
                    <a:effectLst/>
                  </a:rPr>
                  <a:t> with the current.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sz="2400" b="1" i="0" dirty="0">
                  <a:effectLst/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8862" y="1297244"/>
                <a:ext cx="11366204" cy="4279644"/>
              </a:xfrm>
              <a:blipFill>
                <a:blip r:embed="rId3"/>
                <a:stretch>
                  <a:fillRect l="-5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1967551-A2BE-9510-0A15-885DEEB7C4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659" y="1666534"/>
            <a:ext cx="2985687" cy="1719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52215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2529" y="-53768"/>
            <a:ext cx="8913940" cy="1325563"/>
          </a:xfrm>
        </p:spPr>
        <p:txBody>
          <a:bodyPr/>
          <a:lstStyle/>
          <a:p>
            <a:r>
              <a:rPr lang="en-IN" dirty="0"/>
              <a:t>                                                                    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4806042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Waveform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Phase(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mtClean="0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dirty="0"/>
                  <a:t>)</a:t>
                </a:r>
              </a:p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mtClean="0">
                        <a:latin typeface="Cambria Math" panose="02040503050406030204" pitchFamily="18" charset="0"/>
                      </a:rPr>
                      <m:t>Φ</m:t>
                    </m:r>
                  </m:oMath>
                </a14:m>
                <a:r>
                  <a:rPr lang="en-GB" dirty="0"/>
                  <a:t>=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dirty="0" smtClean="0">
                            <a:latin typeface="Cambria Math" panose="02040503050406030204" pitchFamily="18" charset="0"/>
                          </a:rPr>
                          <m:t>𝑡𝑎𝑛</m:t>
                        </m:r>
                      </m:e>
                      <m:sup>
                        <m:r>
                          <a:rPr lang="en-GB" dirty="0" smtClean="0">
                            <a:latin typeface="Cambria Math" panose="02040503050406030204" pitchFamily="18" charset="0"/>
                          </a:rPr>
                          <m:t>−1</m:t>
                        </m:r>
                      </m:sup>
                    </m:sSup>
                    <m:r>
                      <a:rPr lang="en-GB" dirty="0" smtClean="0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dirty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dirty="0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dirty="0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IN" dirty="0"/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4806042"/>
              </a:xfrm>
              <a:blipFill>
                <a:blip r:embed="rId3"/>
                <a:stretch>
                  <a:fillRect l="-1000" t="-266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8482D56-B755-489B-2F98-233A6CF6250B}"/>
              </a:ext>
            </a:extLst>
          </p:cNvPr>
          <p:cNvSpPr txBox="1">
            <a:spLocks/>
          </p:cNvSpPr>
          <p:nvPr/>
        </p:nvSpPr>
        <p:spPr>
          <a:xfrm>
            <a:off x="2734271" y="-28319"/>
            <a:ext cx="672345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series circuits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A0F81A5-3655-BFCF-DF22-FA7FE94459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21826" y="2126512"/>
            <a:ext cx="4681519" cy="2693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687858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2529" y="-53768"/>
            <a:ext cx="8913940" cy="1325563"/>
          </a:xfrm>
        </p:spPr>
        <p:txBody>
          <a:bodyPr/>
          <a:lstStyle/>
          <a:p>
            <a:r>
              <a:rPr lang="en-IN" dirty="0"/>
              <a:t>                                                                    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4806042"/>
              </a:xfrm>
            </p:spPr>
            <p:txBody>
              <a:bodyPr>
                <a:normAutofit fontScale="77500" lnSpcReduction="20000"/>
              </a:bodyPr>
              <a:lstStyle/>
              <a:p>
                <a:pPr marL="0" indent="0">
                  <a:buNone/>
                </a:pPr>
                <a:r>
                  <a:rPr lang="en-GB" b="1" dirty="0"/>
                  <a:t>Power: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𝑎𝑣𝑔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𝑐𝑜𝑠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𝑎𝑣𝑔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𝑉𝐼𝑐𝑜𝑠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dirty="0"/>
                  <a:t> Watt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800" b="1" dirty="0"/>
                  <a:t>Power factor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𝑃𝑜𝑤𝑒𝑟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𝐹𝑎𝑐𝑡𝑜𝑟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𝐶𝑜𝑠</m:t>
                    </m:r>
                    <m:r>
                      <m:rPr>
                        <m:sty m:val="p"/>
                      </m:rPr>
                      <a:rPr lang="el-GR" sz="2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sz="280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𝐶𝑜𝑠</m:t>
                    </m:r>
                    <m:r>
                      <m:rPr>
                        <m:sty m:val="p"/>
                      </m:rPr>
                      <a:rPr lang="el-GR" sz="2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𝑅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𝑍</m:t>
                        </m:r>
                      </m:den>
                    </m:f>
                  </m:oMath>
                </a14:m>
                <a:r>
                  <a:rPr lang="en-GB" sz="280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b="1" dirty="0">
                    <a:ea typeface="Cambria Math" panose="02040503050406030204" pitchFamily="18" charset="0"/>
                  </a:rPr>
                  <a:t>Voltage Drop across a capacitor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sz="2800" b="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𝑠𝑖𝑛</m:t>
                    </m:r>
                    <m:r>
                      <m:rPr>
                        <m:sty m:val="p"/>
                      </m:rPr>
                      <a:rPr lang="el-GR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𝑍</m:t>
                        </m:r>
                      </m:den>
                    </m:f>
                  </m:oMath>
                </a14:m>
                <a:r>
                  <a:rPr lang="en-GB" sz="2800" dirty="0">
                    <a:ea typeface="Cambria Math" panose="02040503050406030204" pitchFamily="18" charset="0"/>
                  </a:rPr>
                  <a:t> 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IN" dirty="0"/>
              </a:p>
              <a:p>
                <a:endParaRPr lang="en-IN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4806042"/>
              </a:xfrm>
              <a:blipFill>
                <a:blip r:embed="rId3"/>
                <a:stretch>
                  <a:fillRect l="-722" t="-266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11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F0D8D01-A9DC-395F-77EB-DCA945C4B7D2}"/>
              </a:ext>
            </a:extLst>
          </p:cNvPr>
          <p:cNvSpPr txBox="1">
            <a:spLocks/>
          </p:cNvSpPr>
          <p:nvPr/>
        </p:nvSpPr>
        <p:spPr>
          <a:xfrm>
            <a:off x="2734271" y="-28319"/>
            <a:ext cx="672345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series circuits</a:t>
            </a:r>
          </a:p>
        </p:txBody>
      </p:sp>
    </p:spTree>
    <p:extLst>
      <p:ext uri="{BB962C8B-B14F-4D97-AF65-F5344CB8AC3E}">
        <p14:creationId xmlns:p14="http://schemas.microsoft.com/office/powerpoint/2010/main" val="38078755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11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1551</Words>
  <Application>Microsoft Office PowerPoint</Application>
  <PresentationFormat>Widescreen</PresentationFormat>
  <Paragraphs>510</Paragraphs>
  <Slides>35</Slides>
  <Notes>33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35</vt:i4>
      </vt:variant>
    </vt:vector>
  </HeadingPairs>
  <TitlesOfParts>
    <vt:vector size="59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Single Phase AC Circuits</vt:lpstr>
      <vt:lpstr>Single Phase AC Circuits</vt:lpstr>
      <vt:lpstr>Pure Resistive circuit</vt:lpstr>
      <vt:lpstr>Pure Resistive circuit</vt:lpstr>
      <vt:lpstr>Pure Resistive circuit</vt:lpstr>
      <vt:lpstr>Pure Resistive circuit</vt:lpstr>
      <vt:lpstr>Pure Resistive circuit</vt:lpstr>
      <vt:lpstr>Pure Inductance circuit</vt:lpstr>
      <vt:lpstr>Pure Inductance circuit</vt:lpstr>
      <vt:lpstr>Pure Inductance circuit</vt:lpstr>
      <vt:lpstr>Pure Inductance circuit</vt:lpstr>
      <vt:lpstr>Pure Inductance circuit</vt:lpstr>
      <vt:lpstr>Pure Inductance circuit</vt:lpstr>
      <vt:lpstr>Pure Capacitance circuit</vt:lpstr>
      <vt:lpstr>Pure Capacitance circuit</vt:lpstr>
      <vt:lpstr>Pure Capacitance circuit</vt:lpstr>
      <vt:lpstr>Pure Capacitance circuit</vt:lpstr>
      <vt:lpstr>Pure Capacitance circuit</vt:lpstr>
      <vt:lpstr>Pure Capacitance circuit</vt:lpstr>
      <vt:lpstr>AC circuits</vt:lpstr>
      <vt:lpstr>RL series circuits</vt:lpstr>
      <vt:lpstr>RL series circuits</vt:lpstr>
      <vt:lpstr>RL series circuits</vt:lpstr>
      <vt:lpstr>                                                                     </vt:lpstr>
      <vt:lpstr>                                                                     </vt:lpstr>
      <vt:lpstr>                                                                     </vt:lpstr>
      <vt:lpstr>RC series circuits</vt:lpstr>
      <vt:lpstr>RC series circuits</vt:lpstr>
      <vt:lpstr>RC series circuits</vt:lpstr>
      <vt:lpstr>                                                                     </vt:lpstr>
      <vt:lpstr>                                                                     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152</cp:revision>
  <dcterms:created xsi:type="dcterms:W3CDTF">2021-03-09T15:35:42Z</dcterms:created>
  <dcterms:modified xsi:type="dcterms:W3CDTF">2023-11-14T13:52:29Z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