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9"/>
  </p:notesMasterIdLst>
  <p:sldIdLst>
    <p:sldId id="256" r:id="rId2"/>
    <p:sldId id="257" r:id="rId3"/>
    <p:sldId id="264" r:id="rId4"/>
    <p:sldId id="270" r:id="rId5"/>
    <p:sldId id="269" r:id="rId6"/>
    <p:sldId id="258" r:id="rId7"/>
    <p:sldId id="261" r:id="rId8"/>
    <p:sldId id="259" r:id="rId9"/>
    <p:sldId id="262" r:id="rId10"/>
    <p:sldId id="263" r:id="rId11"/>
    <p:sldId id="260" r:id="rId12"/>
    <p:sldId id="265" r:id="rId13"/>
    <p:sldId id="266" r:id="rId14"/>
    <p:sldId id="267" r:id="rId15"/>
    <p:sldId id="268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7537" autoAdjust="0"/>
  </p:normalViewPr>
  <p:slideViewPr>
    <p:cSldViewPr snapToGrid="0">
      <p:cViewPr varScale="1">
        <p:scale>
          <a:sx n="61" d="100"/>
          <a:sy n="61" d="100"/>
        </p:scale>
        <p:origin x="100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D836AF-8F94-41F5-88D0-2CB71F347D6C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9C61CA-497E-4528-BFFE-F87884818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302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C61CA-497E-4528-BFFE-F878848185F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619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C61CA-497E-4528-BFFE-F878848185F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066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C61CA-497E-4528-BFFE-F878848185F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64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C61CA-497E-4528-BFFE-F878848185F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644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C61CA-497E-4528-BFFE-F878848185F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4856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9C61CA-497E-4528-BFFE-F878848185F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748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46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630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34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84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84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370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71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528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400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50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5727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6685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8612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8352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134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9412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891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4FD0587-2B26-463F-98E7-E67585CFD849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78656-8849-4922-953E-0A946EE1FE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7362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-BdbiZcNBX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Therapeutic Relationship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57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 the next two weeks you will be exploring the following themes:</a:t>
            </a:r>
          </a:p>
          <a:p>
            <a:r>
              <a:rPr lang="en-GB" dirty="0" smtClean="0"/>
              <a:t>Building the relationship</a:t>
            </a:r>
          </a:p>
          <a:p>
            <a:r>
              <a:rPr lang="en-GB" dirty="0" smtClean="0"/>
              <a:t>Considering the therapeutic space</a:t>
            </a:r>
          </a:p>
          <a:p>
            <a:r>
              <a:rPr lang="en-GB" dirty="0" smtClean="0"/>
              <a:t>Attending and listening skills</a:t>
            </a:r>
          </a:p>
          <a:p>
            <a:r>
              <a:rPr lang="en-GB" dirty="0" smtClean="0"/>
              <a:t>Barriers to listening</a:t>
            </a:r>
          </a:p>
          <a:p>
            <a:r>
              <a:rPr lang="en-GB" dirty="0" smtClean="0"/>
              <a:t>Non-verbal communication</a:t>
            </a:r>
          </a:p>
          <a:p>
            <a:r>
              <a:rPr lang="en-GB" dirty="0" smtClean="0"/>
              <a:t>Contracting</a:t>
            </a:r>
          </a:p>
          <a:p>
            <a:endParaRPr lang="en-GB" dirty="0"/>
          </a:p>
          <a:p>
            <a:r>
              <a:rPr lang="en-GB" dirty="0" smtClean="0"/>
              <a:t>These are all skills that are fundamental to counselling and will be revisited throughout your time on the programme.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931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of the night: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Opening Round/Business</a:t>
            </a:r>
          </a:p>
          <a:p>
            <a:r>
              <a:rPr lang="en-GB" dirty="0" smtClean="0"/>
              <a:t>Theory/Group Contract</a:t>
            </a:r>
          </a:p>
          <a:p>
            <a:r>
              <a:rPr lang="en-GB" dirty="0" smtClean="0"/>
              <a:t>Skills practice</a:t>
            </a:r>
          </a:p>
          <a:p>
            <a:r>
              <a:rPr lang="en-GB" dirty="0" smtClean="0"/>
              <a:t>Introduction to presentation assessment.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780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Contract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5638" y="2416969"/>
            <a:ext cx="4762500" cy="34671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125213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 work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3230" y="2939166"/>
            <a:ext cx="5259246" cy="350890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601732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makes a good relationship?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4061" y="1848276"/>
            <a:ext cx="4642339" cy="464233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029051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difference between ‘Hearing’ and ‘Listening’?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370" y="2599789"/>
            <a:ext cx="5020363" cy="31288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536118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Experiences of being ‘listened to’ and ‘heard’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7500" y="2626519"/>
            <a:ext cx="2398776" cy="304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247928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stops you from listening?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893" y="2125784"/>
            <a:ext cx="5909866" cy="393991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606795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33829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Therapeutic Relationship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relationship is central to Counselling.</a:t>
            </a:r>
          </a:p>
          <a:p>
            <a:r>
              <a:rPr lang="en-GB" dirty="0" smtClean="0"/>
              <a:t>Regardless of the approach that you are using research has identified that it is the relationship that is central to any therapeutic experience.</a:t>
            </a:r>
          </a:p>
          <a:p>
            <a:r>
              <a:rPr lang="en-GB" dirty="0" smtClean="0"/>
              <a:t>Carl Rogers: Empathy, Congruence and Unconditional Positive Regard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211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Active Listening and attending?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this?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380" y="2950551"/>
            <a:ext cx="5287093" cy="341898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334919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by Gerard Egan (2010)</a:t>
            </a:r>
          </a:p>
          <a:p>
            <a:r>
              <a:rPr lang="en-GB" dirty="0" smtClean="0"/>
              <a:t>He suggests </a:t>
            </a:r>
            <a:r>
              <a:rPr lang="en-GB" sz="2800" b="1" dirty="0" smtClean="0"/>
              <a:t>SOLER</a:t>
            </a:r>
            <a:r>
              <a:rPr lang="en-GB" dirty="0" smtClean="0"/>
              <a:t>:</a:t>
            </a:r>
          </a:p>
          <a:p>
            <a:r>
              <a:rPr lang="en-GB" sz="2800" b="1" dirty="0"/>
              <a:t>S</a:t>
            </a:r>
            <a:r>
              <a:rPr lang="en-GB" dirty="0" smtClean="0"/>
              <a:t>: </a:t>
            </a:r>
            <a:r>
              <a:rPr lang="en-GB" dirty="0" smtClean="0"/>
              <a:t>Sit </a:t>
            </a:r>
            <a:r>
              <a:rPr lang="en-GB" i="1" dirty="0" smtClean="0"/>
              <a:t>squarely</a:t>
            </a:r>
            <a:endParaRPr lang="en-GB" dirty="0" smtClean="0"/>
          </a:p>
          <a:p>
            <a:r>
              <a:rPr lang="en-GB" sz="2800" b="1" dirty="0" smtClean="0"/>
              <a:t>O</a:t>
            </a:r>
            <a:r>
              <a:rPr lang="en-GB" dirty="0" smtClean="0"/>
              <a:t>: </a:t>
            </a:r>
            <a:r>
              <a:rPr lang="en-GB" i="1" dirty="0" smtClean="0"/>
              <a:t>Open </a:t>
            </a:r>
            <a:r>
              <a:rPr lang="en-GB" dirty="0" smtClean="0"/>
              <a:t>posture</a:t>
            </a:r>
          </a:p>
          <a:p>
            <a:r>
              <a:rPr lang="en-GB" sz="2800" b="1" dirty="0" smtClean="0"/>
              <a:t>L</a:t>
            </a:r>
            <a:r>
              <a:rPr lang="en-GB" dirty="0" smtClean="0"/>
              <a:t>: </a:t>
            </a:r>
            <a:r>
              <a:rPr lang="en-GB" i="1" dirty="0" smtClean="0"/>
              <a:t>Lean</a:t>
            </a:r>
            <a:r>
              <a:rPr lang="en-GB" dirty="0"/>
              <a:t> </a:t>
            </a:r>
            <a:r>
              <a:rPr lang="en-GB" dirty="0" smtClean="0"/>
              <a:t>towards the other</a:t>
            </a:r>
          </a:p>
          <a:p>
            <a:r>
              <a:rPr lang="en-GB" sz="2800" b="1" dirty="0" smtClean="0"/>
              <a:t>E</a:t>
            </a:r>
            <a:r>
              <a:rPr lang="en-GB" dirty="0" smtClean="0"/>
              <a:t>: Good </a:t>
            </a:r>
            <a:r>
              <a:rPr lang="en-GB" i="1" dirty="0" smtClean="0"/>
              <a:t>eye</a:t>
            </a:r>
            <a:r>
              <a:rPr lang="en-GB" dirty="0" smtClean="0"/>
              <a:t> contact</a:t>
            </a:r>
          </a:p>
          <a:p>
            <a:r>
              <a:rPr lang="en-GB" sz="2800" b="1" dirty="0" smtClean="0"/>
              <a:t>R</a:t>
            </a:r>
            <a:r>
              <a:rPr lang="en-GB" dirty="0" smtClean="0"/>
              <a:t>: </a:t>
            </a:r>
            <a:r>
              <a:rPr lang="en-GB" i="1" dirty="0" smtClean="0"/>
              <a:t>Relaxed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61843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Non-Verbal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Body Language, Eye contact and facial expression</a:t>
            </a:r>
          </a:p>
          <a:p>
            <a:r>
              <a:rPr lang="en-GB" dirty="0" smtClean="0"/>
              <a:t>Minimal Encouragers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8933" y="2704744"/>
            <a:ext cx="3933825" cy="374332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404138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467" y="2005745"/>
            <a:ext cx="5594349" cy="41957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14324442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Being a good listener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The Good Listener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631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thoughts?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713" y="2052638"/>
            <a:ext cx="5594349" cy="419576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1730643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88</TotalTime>
  <Words>229</Words>
  <Application>Microsoft Office PowerPoint</Application>
  <PresentationFormat>Widescreen</PresentationFormat>
  <Paragraphs>51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The Therapeutic Relationship</vt:lpstr>
      <vt:lpstr>Aims</vt:lpstr>
      <vt:lpstr>Plan of the night:</vt:lpstr>
      <vt:lpstr>Group Contract</vt:lpstr>
      <vt:lpstr>Activity 1</vt:lpstr>
      <vt:lpstr>What makes a good relationship?</vt:lpstr>
      <vt:lpstr>What is the difference between ‘Hearing’ and ‘Listening’?</vt:lpstr>
      <vt:lpstr>Experiences of being ‘listened to’ and ‘heard’</vt:lpstr>
      <vt:lpstr>What stops you from listening?</vt:lpstr>
      <vt:lpstr>Activity 1</vt:lpstr>
      <vt:lpstr>Therapeutic Relationship</vt:lpstr>
      <vt:lpstr>Active Listening and attending?</vt:lpstr>
      <vt:lpstr>SOLER</vt:lpstr>
      <vt:lpstr>Non-Verbal Communication</vt:lpstr>
      <vt:lpstr>Activity 2</vt:lpstr>
      <vt:lpstr>Being a good listener</vt:lpstr>
      <vt:lpstr>Any thoughts?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Therapeutic Relationship</dc:title>
  <dc:creator>Catherine Slade</dc:creator>
  <cp:lastModifiedBy>Catherine Slade</cp:lastModifiedBy>
  <cp:revision>8</cp:revision>
  <dcterms:created xsi:type="dcterms:W3CDTF">2018-10-09T10:44:14Z</dcterms:created>
  <dcterms:modified xsi:type="dcterms:W3CDTF">2018-10-09T12:24:05Z</dcterms:modified>
</cp:coreProperties>
</file>