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6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188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94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56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411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296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40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7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20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355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07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4507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592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4043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5215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95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592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80898-209A-4D0D-8B1F-8CFCB556487F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4DEDBA9-074C-4745-992C-CB230211C6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0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B214A-69E6-432A-90D6-119B937D67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Structural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981561-4E56-4F1C-B401-BDF0302813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225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BF893-3F14-4106-93DA-F6AD0BE60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2FA31-6D93-4412-8926-C3A8BFBB5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structural design concepts</a:t>
            </a:r>
          </a:p>
          <a:p>
            <a:pPr lvl="1"/>
            <a:endParaRPr lang="en-GB" dirty="0"/>
          </a:p>
          <a:p>
            <a:r>
              <a:rPr lang="en-GB" dirty="0"/>
              <a:t>Determine most appropriate design concept for depicting software elements</a:t>
            </a:r>
          </a:p>
          <a:p>
            <a:endParaRPr lang="en-GB" dirty="0"/>
          </a:p>
          <a:p>
            <a:r>
              <a:rPr lang="en-GB" dirty="0"/>
              <a:t>Outline structural representation of a software system</a:t>
            </a:r>
          </a:p>
          <a:p>
            <a:endParaRPr lang="en-GB" dirty="0"/>
          </a:p>
          <a:p>
            <a:r>
              <a:rPr lang="en-GB" dirty="0"/>
              <a:t>Identify class diagrams and their purpose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353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54C5-E392-46A5-B682-BB7FDF306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86D9A-314A-4206-875B-6C3B05894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use case diagram and what is it used for ?</a:t>
            </a:r>
          </a:p>
          <a:p>
            <a:pPr lvl="1"/>
            <a:r>
              <a:rPr lang="en-GB" dirty="0"/>
              <a:t>Behavioural diagram representing the actions that are to be performed by the actors of the system</a:t>
            </a:r>
          </a:p>
          <a:p>
            <a:r>
              <a:rPr lang="en-GB" dirty="0"/>
              <a:t>What is a sequence diagram and what is it used for ?</a:t>
            </a:r>
          </a:p>
          <a:p>
            <a:pPr lvl="1"/>
            <a:r>
              <a:rPr lang="en-GB" dirty="0"/>
              <a:t>Behavioural diagram to show the chronology of the operations in the system</a:t>
            </a:r>
          </a:p>
          <a:p>
            <a:r>
              <a:rPr lang="en-GB" dirty="0"/>
              <a:t>What is a state chart and what is it used for</a:t>
            </a:r>
          </a:p>
          <a:p>
            <a:pPr lvl="1"/>
            <a:r>
              <a:rPr lang="en-GB" dirty="0"/>
              <a:t>Behavioural diagram to represent the state in which an object may reside</a:t>
            </a:r>
          </a:p>
          <a:p>
            <a:r>
              <a:rPr lang="en-GB" dirty="0"/>
              <a:t>What is an activity diagram and what is it used for ?</a:t>
            </a:r>
          </a:p>
          <a:p>
            <a:pPr lvl="1"/>
            <a:r>
              <a:rPr lang="en-GB" dirty="0"/>
              <a:t>Behavioural diagram to represent the transfer of information between the activities</a:t>
            </a:r>
          </a:p>
        </p:txBody>
      </p:sp>
    </p:spTree>
    <p:extLst>
      <p:ext uri="{BB962C8B-B14F-4D97-AF65-F5344CB8AC3E}">
        <p14:creationId xmlns:p14="http://schemas.microsoft.com/office/powerpoint/2010/main" val="218099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E80C8-3E85-4B83-B697-C71277E93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Diagrams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B25B-1F02-468D-BFA9-2B267530A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Structural diagram</a:t>
            </a:r>
          </a:p>
          <a:p>
            <a:endParaRPr lang="en-GB" dirty="0"/>
          </a:p>
          <a:p>
            <a:r>
              <a:rPr lang="en-GB" dirty="0"/>
              <a:t>Denotes organisation of the classes within the system and their association with each other</a:t>
            </a:r>
          </a:p>
          <a:p>
            <a:endParaRPr lang="en-GB" dirty="0"/>
          </a:p>
          <a:p>
            <a:r>
              <a:rPr lang="en-GB" dirty="0"/>
              <a:t>Shows the dependency of classes</a:t>
            </a:r>
          </a:p>
        </p:txBody>
      </p:sp>
    </p:spTree>
    <p:extLst>
      <p:ext uri="{BB962C8B-B14F-4D97-AF65-F5344CB8AC3E}">
        <p14:creationId xmlns:p14="http://schemas.microsoft.com/office/powerpoint/2010/main" val="3148727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61CC0-70BF-44D4-829A-F810F3CA6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FDB0B-2741-4BC1-8C6C-2A9583FA9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game “</a:t>
            </a:r>
            <a:r>
              <a:rPr lang="en-GB" dirty="0" err="1"/>
              <a:t>BlackJack</a:t>
            </a:r>
            <a:r>
              <a:rPr lang="en-GB" dirty="0"/>
              <a:t>” what classes would it consist of ?</a:t>
            </a:r>
          </a:p>
          <a:p>
            <a:pPr lvl="1"/>
            <a:r>
              <a:rPr lang="en-GB" dirty="0"/>
              <a:t>Card</a:t>
            </a:r>
          </a:p>
          <a:p>
            <a:pPr lvl="1"/>
            <a:r>
              <a:rPr lang="en-GB" dirty="0"/>
              <a:t>Deck</a:t>
            </a:r>
          </a:p>
          <a:p>
            <a:pPr lvl="1"/>
            <a:r>
              <a:rPr lang="en-GB" dirty="0"/>
              <a:t>Hand</a:t>
            </a:r>
          </a:p>
          <a:p>
            <a:pPr lvl="1"/>
            <a:r>
              <a:rPr lang="en-GB" dirty="0"/>
              <a:t>Player</a:t>
            </a:r>
          </a:p>
          <a:p>
            <a:pPr lvl="1"/>
            <a:r>
              <a:rPr lang="en-GB" dirty="0"/>
              <a:t>NPC</a:t>
            </a:r>
          </a:p>
          <a:p>
            <a:pPr lvl="1"/>
            <a:r>
              <a:rPr lang="en-GB" dirty="0"/>
              <a:t>Human</a:t>
            </a:r>
          </a:p>
        </p:txBody>
      </p:sp>
    </p:spTree>
    <p:extLst>
      <p:ext uri="{BB962C8B-B14F-4D97-AF65-F5344CB8AC3E}">
        <p14:creationId xmlns:p14="http://schemas.microsoft.com/office/powerpoint/2010/main" val="61042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6C92F-7015-4FFE-B661-5B0A43F90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BlackJack</a:t>
            </a:r>
            <a:r>
              <a:rPr lang="en-GB" dirty="0"/>
              <a:t> Class Diagram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49F9C0-ECC9-459E-8E4A-2EF8831C75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491" t="6906" r="26609" b="25937"/>
          <a:stretch/>
        </p:blipFill>
        <p:spPr>
          <a:xfrm>
            <a:off x="1765004" y="1552352"/>
            <a:ext cx="7878726" cy="4669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36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FA378-59E5-481E-833E-278023E88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Diagrams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2FFE7-ED5B-460C-A373-BCC21ED15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Similar to class diagrams</a:t>
            </a:r>
          </a:p>
          <a:p>
            <a:endParaRPr lang="en-GB" dirty="0"/>
          </a:p>
          <a:p>
            <a:r>
              <a:rPr lang="en-GB" dirty="0"/>
              <a:t>Depict an instance of an object at a particular moment</a:t>
            </a:r>
          </a:p>
          <a:p>
            <a:endParaRPr lang="en-GB" dirty="0"/>
          </a:p>
          <a:p>
            <a:r>
              <a:rPr lang="en-GB" dirty="0"/>
              <a:t>Shows a static view of the system</a:t>
            </a:r>
          </a:p>
          <a:p>
            <a:endParaRPr lang="en-GB" dirty="0"/>
          </a:p>
          <a:p>
            <a:r>
              <a:rPr lang="en-GB" dirty="0"/>
              <a:t>Same notation for association </a:t>
            </a:r>
          </a:p>
        </p:txBody>
      </p:sp>
    </p:spTree>
    <p:extLst>
      <p:ext uri="{BB962C8B-B14F-4D97-AF65-F5344CB8AC3E}">
        <p14:creationId xmlns:p14="http://schemas.microsoft.com/office/powerpoint/2010/main" val="760662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307FC-3D1A-42B4-BFFC-52D4F324F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32134-168A-4833-A29A-4C076199A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“</a:t>
            </a:r>
            <a:r>
              <a:rPr lang="en-GB" dirty="0" err="1"/>
              <a:t>BlackJack</a:t>
            </a:r>
            <a:r>
              <a:rPr lang="en-GB" dirty="0"/>
              <a:t>” scenario used in the class diagram, what would the objects used look like ?</a:t>
            </a:r>
          </a:p>
        </p:txBody>
      </p:sp>
    </p:spTree>
    <p:extLst>
      <p:ext uri="{BB962C8B-B14F-4D97-AF65-F5344CB8AC3E}">
        <p14:creationId xmlns:p14="http://schemas.microsoft.com/office/powerpoint/2010/main" val="4090523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75BE4-C1BC-4964-99A9-B2E0F6515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BlackJack</a:t>
            </a:r>
            <a:r>
              <a:rPr lang="en-GB" dirty="0"/>
              <a:t> Object Diagram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10842E7-1CA9-4B96-8CAF-CB809D127D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859" t="10091" r="33363" b="23445"/>
          <a:stretch/>
        </p:blipFill>
        <p:spPr>
          <a:xfrm>
            <a:off x="838200" y="1384385"/>
            <a:ext cx="7285074" cy="5228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173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478D-5B24-40A1-9CD6-DF4144BE4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Diagrams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0501-0BBB-4EFA-94B8-F97EA1C4D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Behavioural Diagram</a:t>
            </a:r>
          </a:p>
          <a:p>
            <a:endParaRPr lang="en-GB" dirty="0"/>
          </a:p>
          <a:p>
            <a:r>
              <a:rPr lang="en-GB" dirty="0"/>
              <a:t>Architecture-level</a:t>
            </a:r>
          </a:p>
          <a:p>
            <a:endParaRPr lang="en-GB" dirty="0"/>
          </a:p>
          <a:p>
            <a:r>
              <a:rPr lang="en-GB" dirty="0"/>
              <a:t>Interaction between system modules</a:t>
            </a:r>
          </a:p>
        </p:txBody>
      </p:sp>
    </p:spTree>
    <p:extLst>
      <p:ext uri="{BB962C8B-B14F-4D97-AF65-F5344CB8AC3E}">
        <p14:creationId xmlns:p14="http://schemas.microsoft.com/office/powerpoint/2010/main" val="3285181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748A6-670D-473B-815A-2B60DE9B1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Scenario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6F27CC-111F-4B09-A297-B6FAB50A0D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908" y="1392865"/>
            <a:ext cx="9322857" cy="4784098"/>
          </a:xfrm>
        </p:spPr>
      </p:pic>
    </p:spTree>
    <p:extLst>
      <p:ext uri="{BB962C8B-B14F-4D97-AF65-F5344CB8AC3E}">
        <p14:creationId xmlns:p14="http://schemas.microsoft.com/office/powerpoint/2010/main" val="12461509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587</TotalTime>
  <Words>239</Words>
  <Application>Microsoft Office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Structural Design</vt:lpstr>
      <vt:lpstr>Objectives</vt:lpstr>
      <vt:lpstr>Questions</vt:lpstr>
      <vt:lpstr>Class Diagrams</vt:lpstr>
      <vt:lpstr>Class Scenario</vt:lpstr>
      <vt:lpstr>BlackJack Class Diagram</vt:lpstr>
      <vt:lpstr>Object Diagrams</vt:lpstr>
      <vt:lpstr>Object Scenario</vt:lpstr>
      <vt:lpstr>BlackJack Object Diagram</vt:lpstr>
      <vt:lpstr>Component Diagrams</vt:lpstr>
      <vt:lpstr>Component Scenario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Structural Design</dc:title>
  <dc:creator>Jaymie Phillips</dc:creator>
  <cp:lastModifiedBy>Jaymie phillips</cp:lastModifiedBy>
  <cp:revision>16</cp:revision>
  <dcterms:created xsi:type="dcterms:W3CDTF">2018-02-11T12:55:21Z</dcterms:created>
  <dcterms:modified xsi:type="dcterms:W3CDTF">2018-02-21T10:44:57Z</dcterms:modified>
</cp:coreProperties>
</file>