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58"/>
  </p:normalViewPr>
  <p:slideViewPr>
    <p:cSldViewPr snapToGrid="0">
      <p:cViewPr varScale="1">
        <p:scale>
          <a:sx n="104" d="100"/>
          <a:sy n="104" d="100"/>
        </p:scale>
        <p:origin x="232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E06E6-30A4-1E26-346B-BB7C0C53A6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A084A2-7E93-1C49-5E7A-625E58301F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AF7ECA-C435-3D14-2FED-9D86479F5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F1DEE-0D24-CC4D-8EF7-BDA32B78D25A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2FDB23-A127-E015-92DF-0F8446447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9A41F-93F9-A2F2-C7DB-5359FC0DB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DCF3B-1CBB-3343-8DED-E03B33A3A9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470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46A95-4EE2-FEE7-B5FC-6426D460D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07A56-55A5-8865-5D0F-1C8662F02B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D9B1D7-E9BC-CB7E-512E-06189BC6F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F1DEE-0D24-CC4D-8EF7-BDA32B78D25A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B1DE78-0937-57D4-0583-B9100BBC1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5B84E3-DF1F-8B25-F6D1-D8D93D693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DCF3B-1CBB-3343-8DED-E03B33A3A9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042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54729-7CE8-3531-2F4E-46367E147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45747F-3ABB-8201-837C-E44F29E15C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F61725-9829-4DCD-66B0-13518EC51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F1DEE-0D24-CC4D-8EF7-BDA32B78D25A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C0BF99-8375-3BB4-D758-83AB392819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7E1615-BEC6-E817-C664-C253EF5A2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DCF3B-1CBB-3343-8DED-E03B33A3A9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30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991B1-E0F9-D49C-7D1D-A056035A1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F971B-36F9-56CB-0707-25EF4BB2DE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42755A-F3F1-03BB-1723-663DE727EC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67496D-093D-2031-2F88-FFF9EC1B9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F1DEE-0D24-CC4D-8EF7-BDA32B78D25A}" type="datetimeFigureOut">
              <a:rPr lang="en-US" smtClean="0"/>
              <a:t>6/13/25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B6E6B6-7111-16A7-8BBF-9574834EB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903584-1844-90B4-2946-8CA536E87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DCF3B-1CBB-3343-8DED-E03B33A3A9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898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D6609-036B-D8FC-0403-8D0726DDE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BA5FE9-A837-88D7-66EA-A7D13228C6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FCA43E-CAA4-A471-E5A3-6D036FD21E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3B239B-B7DF-4056-361C-F91280DD27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C75E4F-C1CD-C883-90F6-6436A38264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F60745-D6A7-D364-D33C-BB40D540A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F1DEE-0D24-CC4D-8EF7-BDA32B78D25A}" type="datetimeFigureOut">
              <a:rPr lang="en-US" smtClean="0"/>
              <a:t>6/13/25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CB775A-7BCC-3031-50B3-EF27B49CB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73169B-01D8-0B74-02C4-6E495C42E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DCF3B-1CBB-3343-8DED-E03B33A3A9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1519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19DE1-9E16-6938-87F0-3ACF4FFDA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112A0D-A446-BC79-4C8D-465CF6AC1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F1DEE-0D24-CC4D-8EF7-BDA32B78D25A}" type="datetimeFigureOut">
              <a:rPr lang="en-US" smtClean="0"/>
              <a:t>6/13/25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EACA5A-D897-E661-FEA6-FB0F3EE2E5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3AB28F-31C7-9C80-DE0A-095BD1D99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DCF3B-1CBB-3343-8DED-E03B33A3A9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405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57AE9D-2288-8A01-8EEB-E4EA8D235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F1DEE-0D24-CC4D-8EF7-BDA32B78D25A}" type="datetimeFigureOut">
              <a:rPr lang="en-US" smtClean="0"/>
              <a:t>6/13/25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459989-30A2-0817-F326-117E19661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857EE7-7FD4-C94B-B098-21F58DCB3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DCF3B-1CBB-3343-8DED-E03B33A3A9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071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D4B21-148F-9AF9-82F9-BE0DB490A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9999B-5619-161E-6FF0-B19AC5315E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6EDA81-E3CA-31AD-082F-4431D036E6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E67D88-7F4C-4D39-2EAF-4703C720B7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F1DEE-0D24-CC4D-8EF7-BDA32B78D25A}" type="datetimeFigureOut">
              <a:rPr lang="en-US" smtClean="0"/>
              <a:t>6/13/25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C61EEC-98AF-1A41-00A6-ABD5451EB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F5483-1A15-0978-331F-D9E5FB795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DCF3B-1CBB-3343-8DED-E03B33A3A9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84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44E30-612F-47C5-0205-6E5FC3421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CDAADE-8B4F-7669-739B-2DBA0A0384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3689EF-19B7-A70E-7E35-20D08EC07B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40B531-AC90-1CE7-AA4B-79721C0C5A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F1DEE-0D24-CC4D-8EF7-BDA32B78D25A}" type="datetimeFigureOut">
              <a:rPr lang="en-US" smtClean="0"/>
              <a:t>6/13/25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F64C6E-D34F-3DBC-9CD9-A8B1075AC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036FB6-ADD5-FB35-4C23-AEF867CC4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DCF3B-1CBB-3343-8DED-E03B33A3A9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00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4028C-8EE7-516E-5E34-596E3BBBD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E4927C-B8BB-DCCA-0A2F-E6823892F4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076FE-BA62-A72F-1059-0218A2B6B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F1DEE-0D24-CC4D-8EF7-BDA32B78D25A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BD5185-AFC8-8ADC-6104-DF6CD19AE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E8819F-CD7D-6A05-B300-47919B018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DCF3B-1CBB-3343-8DED-E03B33A3A9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273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57A34F-0E63-D0A5-C5A2-C3667489A3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0E2A62-C975-1ED9-BD22-EDD8372E58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FF34B5-C6D1-B02E-7D14-DAC05D52C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F1DEE-0D24-CC4D-8EF7-BDA32B78D25A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99AAA-7FF4-CF64-08D5-37817E383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C850F-5283-0DEC-F622-64485BC70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DCF3B-1CBB-3343-8DED-E03B33A3A9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905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142769-DFA5-0ADA-13F2-6714C66EB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170DD5-339B-D772-FB15-75A4EE63A4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AF57CB-E571-DA5C-3E4F-278EA119D9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0F1DEE-0D24-CC4D-8EF7-BDA32B78D25A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F2FF9B-3871-619E-F33D-C01FF34F55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BC4EB7-F532-A7A4-BEAD-6F614AC010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F8DCF3B-1CBB-3343-8DED-E03B33A3A9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770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Rectangle 1032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8" name="Picture 4" descr="University of Wales Hub: description, news and contact info">
            <a:extLst>
              <a:ext uri="{FF2B5EF4-FFF2-40B4-BE49-F238E27FC236}">
                <a16:creationId xmlns:a16="http://schemas.microsoft.com/office/drawing/2014/main" id="{4900F980-AAEA-88EE-1509-CA7EE73491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1" r="-1" b="2277"/>
          <a:stretch>
            <a:fillRect/>
          </a:stretch>
        </p:blipFill>
        <p:spPr bwMode="auto">
          <a:xfrm>
            <a:off x="4547937" y="-5"/>
            <a:ext cx="7644062" cy="368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Why is Time Management important in the workplace?">
            <a:extLst>
              <a:ext uri="{FF2B5EF4-FFF2-40B4-BE49-F238E27FC236}">
                <a16:creationId xmlns:a16="http://schemas.microsoft.com/office/drawing/2014/main" id="{60D47429-0524-AFC2-A636-53829D9D1F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70" r="-1" b="6432"/>
          <a:stretch>
            <a:fillRect/>
          </a:stretch>
        </p:blipFill>
        <p:spPr bwMode="auto">
          <a:xfrm>
            <a:off x="4547938" y="3681409"/>
            <a:ext cx="7644062" cy="3176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863FAD-AA19-8179-2C63-71D0D49A55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15219"/>
            <a:ext cx="5395912" cy="2387600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3900" u="sng">
                <a:solidFill>
                  <a:schemeClr val="bg1"/>
                </a:solidFill>
              </a:rPr>
              <a:t>Time Management: An Essential Skill for Student Success in Higher Education</a:t>
            </a:r>
          </a:p>
        </p:txBody>
      </p:sp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68450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34CC1C-C443-7D02-6CEA-7C4F27C4C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976" y="585325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 u="sng" dirty="0"/>
              <a:t>The Importance of Time Management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5BA9DE35-A979-FDE6-07E6-5C4068E29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502840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US"/>
              <a:t>Supports mental health and reduces anxiety</a:t>
            </a:r>
          </a:p>
          <a:p>
            <a:r>
              <a:rPr lang="en-US"/>
              <a:t>Links academic success with time management</a:t>
            </a:r>
          </a:p>
          <a:p>
            <a:r>
              <a:rPr lang="en-US"/>
              <a:t>Foundation of emotional resiliance</a:t>
            </a:r>
          </a:p>
        </p:txBody>
      </p:sp>
      <p:pic>
        <p:nvPicPr>
          <p:cNvPr id="22" name="Picture 21" descr="One in a crowd">
            <a:extLst>
              <a:ext uri="{FF2B5EF4-FFF2-40B4-BE49-F238E27FC236}">
                <a16:creationId xmlns:a16="http://schemas.microsoft.com/office/drawing/2014/main" id="{C0D322F6-11C9-D9A0-F0FC-F59DCAE75E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74" r="16782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20020665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497435-83D2-8813-F27E-BC215363D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US" sz="3900" u="sng" dirty="0"/>
              <a:t>Challenges Student Face Regarding Time Management</a:t>
            </a:r>
          </a:p>
        </p:txBody>
      </p:sp>
      <p:sp>
        <p:nvSpPr>
          <p:cNvPr id="2061" name="Oval 206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4" name="Picture 6" descr="3 Methods for Improving Time Management Skills">
            <a:extLst>
              <a:ext uri="{FF2B5EF4-FFF2-40B4-BE49-F238E27FC236}">
                <a16:creationId xmlns:a16="http://schemas.microsoft.com/office/drawing/2014/main" id="{A6D3BF1D-7BDE-68A0-DBED-D2F21C5BC8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7" r="38674" b="1"/>
          <a:stretch>
            <a:fillRect/>
          </a:stretch>
        </p:blipFill>
        <p:spPr bwMode="auto"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6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61852-47F4-6731-7C1E-4AD70E01C3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anchor="t">
            <a:noAutofit/>
          </a:bodyPr>
          <a:lstStyle/>
          <a:p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Social media</a:t>
            </a:r>
          </a:p>
          <a:p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Lack of structure</a:t>
            </a:r>
          </a:p>
          <a:p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Lack of experience</a:t>
            </a:r>
          </a:p>
          <a:p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Underestimating task duration</a:t>
            </a:r>
          </a:p>
          <a:p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Managing stress</a:t>
            </a:r>
          </a:p>
          <a:p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Learning disabilities</a:t>
            </a:r>
          </a:p>
        </p:txBody>
      </p:sp>
      <p:sp>
        <p:nvSpPr>
          <p:cNvPr id="206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6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7612571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E45CA849-654C-4173-AD99-B3A252827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650927-076E-C93E-DEBF-9DA58DED8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US" sz="3600" u="sng"/>
              <a:t>Embedding Time Management into Academic Culture</a:t>
            </a:r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8793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74" name="Picture 2" descr="The importance of time management to help you maximize productivity">
            <a:extLst>
              <a:ext uri="{FF2B5EF4-FFF2-40B4-BE49-F238E27FC236}">
                <a16:creationId xmlns:a16="http://schemas.microsoft.com/office/drawing/2014/main" id="{94E254B5-AEB3-65D2-CF9F-55A76546D5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83" r="-1" b="-1"/>
          <a:stretch>
            <a:fillRect/>
          </a:stretch>
        </p:blipFill>
        <p:spPr bwMode="auto">
          <a:xfrm>
            <a:off x="429768" y="1721922"/>
            <a:ext cx="6704891" cy="4520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3083" name="Rectangle 3082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2CB6E-961D-05D2-A1E0-9B0B796EDC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8752" y="2020824"/>
            <a:ext cx="3455097" cy="3959352"/>
          </a:xfrm>
        </p:spPr>
        <p:txBody>
          <a:bodyPr anchor="ctr">
            <a:normAutofit/>
          </a:bodyPr>
          <a:lstStyle/>
          <a:p>
            <a:r>
              <a:rPr lang="en-US" sz="2400" dirty="0"/>
              <a:t>Use digital strategies to promote learning</a:t>
            </a:r>
          </a:p>
          <a:p>
            <a:r>
              <a:rPr lang="en-US" sz="2400" dirty="0"/>
              <a:t>Use workshops throughout the academic year</a:t>
            </a:r>
          </a:p>
          <a:p>
            <a:r>
              <a:rPr lang="en-US" sz="2400" dirty="0"/>
              <a:t>Give academic planners and digital scheduling tools</a:t>
            </a:r>
          </a:p>
        </p:txBody>
      </p:sp>
    </p:spTree>
    <p:extLst>
      <p:ext uri="{BB962C8B-B14F-4D97-AF65-F5344CB8AC3E}">
        <p14:creationId xmlns:p14="http://schemas.microsoft.com/office/powerpoint/2010/main" val="1179334464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7" name="Rectangle 4116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AA389B-F669-F55C-D6AC-992202DE7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US" sz="3800" u="sng"/>
              <a:t>Digital Tools for Help with Time Management</a:t>
            </a:r>
          </a:p>
        </p:txBody>
      </p:sp>
      <p:pic>
        <p:nvPicPr>
          <p:cNvPr id="4100" name="Picture 4" descr="5 Effective Time Management Tips to Achieve Work-Life Balance">
            <a:extLst>
              <a:ext uri="{FF2B5EF4-FFF2-40B4-BE49-F238E27FC236}">
                <a16:creationId xmlns:a16="http://schemas.microsoft.com/office/drawing/2014/main" id="{33CD2F57-A0F4-B560-7C7C-6374FFB206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0936" y="1328577"/>
            <a:ext cx="5458968" cy="4200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8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2A27F-5C4D-85EE-C02B-328DB2D05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2664886"/>
            <a:ext cx="4818888" cy="3550789"/>
          </a:xfrm>
        </p:spPr>
        <p:txBody>
          <a:bodyPr anchor="t">
            <a:normAutofit/>
          </a:bodyPr>
          <a:lstStyle/>
          <a:p>
            <a:r>
              <a:rPr lang="en-US" dirty="0"/>
              <a:t>Technology can help with time management problems.</a:t>
            </a:r>
          </a:p>
          <a:p>
            <a:r>
              <a:rPr lang="en-US" dirty="0"/>
              <a:t>Calendars</a:t>
            </a:r>
          </a:p>
          <a:p>
            <a:r>
              <a:rPr lang="en-US" dirty="0"/>
              <a:t>Reminders</a:t>
            </a:r>
          </a:p>
          <a:p>
            <a:r>
              <a:rPr lang="en-US" dirty="0"/>
              <a:t>Goal-setting</a:t>
            </a:r>
          </a:p>
          <a:p>
            <a:r>
              <a:rPr lang="en-US" dirty="0"/>
              <a:t>Alarms</a:t>
            </a:r>
          </a:p>
        </p:txBody>
      </p:sp>
    </p:spTree>
    <p:extLst>
      <p:ext uri="{BB962C8B-B14F-4D97-AF65-F5344CB8AC3E}">
        <p14:creationId xmlns:p14="http://schemas.microsoft.com/office/powerpoint/2010/main" val="3226058782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3" name="Rectangle 5132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20D6AC-5DB1-BAB1-8F07-AD6A33E94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US" sz="5400" u="sng" dirty="0"/>
              <a:t>Conclusion</a:t>
            </a:r>
          </a:p>
        </p:txBody>
      </p:sp>
      <p:pic>
        <p:nvPicPr>
          <p:cNvPr id="5122" name="Picture 2" descr="Importance of time management for managers">
            <a:extLst>
              <a:ext uri="{FF2B5EF4-FFF2-40B4-BE49-F238E27FC236}">
                <a16:creationId xmlns:a16="http://schemas.microsoft.com/office/drawing/2014/main" id="{623002E6-F14C-2542-292C-7F00B7F100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0936" y="1607069"/>
            <a:ext cx="5458968" cy="3643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4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1234E-7DA6-AC0E-4483-78A481511C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2664886"/>
            <a:ext cx="4818888" cy="3550789"/>
          </a:xfrm>
        </p:spPr>
        <p:txBody>
          <a:bodyPr anchor="t">
            <a:normAutofit/>
          </a:bodyPr>
          <a:lstStyle/>
          <a:p>
            <a:r>
              <a:rPr lang="en-US" sz="3200" dirty="0"/>
              <a:t>Time management is important in higher education</a:t>
            </a:r>
          </a:p>
        </p:txBody>
      </p:sp>
    </p:spTree>
    <p:extLst>
      <p:ext uri="{BB962C8B-B14F-4D97-AF65-F5344CB8AC3E}">
        <p14:creationId xmlns:p14="http://schemas.microsoft.com/office/powerpoint/2010/main" val="142713592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5" name="Rectangle 615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150" name="Picture 6" descr="50+ Thank You For Attending Stock Photos, Pictures &amp; Royalty-Free Images -  iStock">
            <a:extLst>
              <a:ext uri="{FF2B5EF4-FFF2-40B4-BE49-F238E27FC236}">
                <a16:creationId xmlns:a16="http://schemas.microsoft.com/office/drawing/2014/main" id="{A1214F50-FBCE-7F1B-DAC0-B07F802BE7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46"/>
          <a:stretch>
            <a:fillRect/>
          </a:stretch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2" descr="46,500+ Thank You Sign Stock Photos, Pictures &amp; Royalty-Free Images -  iStock | Holding thank you sign, Thank you sign language, Thank you sign  coronavirus">
            <a:extLst>
              <a:ext uri="{FF2B5EF4-FFF2-40B4-BE49-F238E27FC236}">
                <a16:creationId xmlns:a16="http://schemas.microsoft.com/office/drawing/2014/main" id="{511A24E9-3840-38EA-205F-61E5C69CB87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995863" y="328863"/>
            <a:ext cx="3252537" cy="3252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290035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106</Words>
  <Application>Microsoft Macintosh PowerPoint</Application>
  <PresentationFormat>Widescreen</PresentationFormat>
  <Paragraphs>24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Time Management: An Essential Skill for Student Success in Higher Education</vt:lpstr>
      <vt:lpstr>The Importance of Time Management</vt:lpstr>
      <vt:lpstr>Challenges Student Face Regarding Time Management</vt:lpstr>
      <vt:lpstr>Embedding Time Management into Academic Culture</vt:lpstr>
      <vt:lpstr>Digital Tools for Help with Time Management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agnieszka doolar</dc:creator>
  <cp:lastModifiedBy>agnieszka doolar</cp:lastModifiedBy>
  <cp:revision>1</cp:revision>
  <dcterms:created xsi:type="dcterms:W3CDTF">2025-06-13T22:23:46Z</dcterms:created>
  <dcterms:modified xsi:type="dcterms:W3CDTF">2025-06-13T22:54:47Z</dcterms:modified>
</cp:coreProperties>
</file>