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58" r:id="rId5"/>
    <p:sldId id="266" r:id="rId6"/>
    <p:sldId id="259" r:id="rId7"/>
    <p:sldId id="265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F4CAB-A864-415A-9ED0-377F1578E6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EB233E-B841-44B2-939F-E2DE139B2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779EE-F42C-4DD1-8D1C-873383B72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2D0BD-C0E0-4B50-A9DB-507F59A67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0EAA98-8B31-4492-8478-33C453960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450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4E5F0-0D3F-4E93-AF2A-117444F1C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8F199-3FEC-4B6E-8202-0F8D08BC7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6D5FB8-7F3F-401E-A8F4-49868031C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99178-56DB-47F9-952B-6189D236C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A49FB-59B6-4174-B325-30EEA8B81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60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95514-F344-4EEC-BCA8-F5B587036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B3C18D-680C-4051-BB62-CEA116BA1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F23CD-1AB9-4E2B-A11C-F84D1C83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CF5BE-96C4-4E61-A761-EA682379A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04E83-87FC-4E90-9E4C-240DB8FE3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89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4EF3A-68DC-4B41-AC7B-5B096F291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A6A61-6B6B-47CB-A6BE-81F1298471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C50EFF-A384-472F-9297-F803E563E6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8F8A4D-7C51-42B0-86F7-80D412193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B8BE2-7169-4748-96CA-8FC657340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68BE3B-A3A9-44AE-8E85-29302CB0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26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F1C98-3E2E-418E-8FED-4844E1DC2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BB0361-ADDA-4749-998C-110AA7EEC1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562D80-33A0-41A6-A9A3-3F90DE832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E5E3C1-6E11-4704-AD97-A19A82C67E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15816C-3944-4965-9ECB-A662556E34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62BA79-B775-4D95-8BBA-84314D3CA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B46374-50F0-49F5-8529-30720A811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987E02-5B2B-4272-A09E-45710B9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790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B1E2B-94CD-45FC-A9A3-25A42AE57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D6D828-59CB-4F24-AF93-B57BE31CC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4DDDBA-EC75-4836-973A-EBA1ABD2E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707598-45D8-4F43-9B52-A9D9CCF1C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77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5F62E7-4ECD-40D1-82BC-349564DC1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F50625-9948-47BE-846B-0AE2EF1CE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3A6A6-18AE-4D97-8C69-1538AF4E1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37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8EA35-1467-4155-8BEC-6BA8A65F9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DB5B9-AEA1-42E0-9F19-1479B7CC1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47EEDB-B065-4ED5-8FE1-5CBDB270F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AD06-05F4-46EC-A4FA-9DD15EEC6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F1F786-5452-42E0-9882-3CB90B6BD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2A7555-522E-4007-BAE6-F171CB8C8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035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D11AE-2DCB-4E3E-9E81-028F98095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D8B220-8179-4D8B-B5F5-AD72A7A0BD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B9FFFE-0373-492D-B6C9-AAEE6B73A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444B0-552B-4462-BCB7-9CF2719F6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7DCC69-18E1-4F79-8741-F840CBE10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685817-4C29-476D-A66B-DD474D83F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2252C-1012-4649-B241-1D4792504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B46310-0BAF-49D1-BA94-26566CF4B2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68F16-8BF0-44C8-B06C-48F55554D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42DBB-981D-488D-AC37-11CB6E903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76CFA-7DCC-4975-9E61-DBA957D03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124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5223B1-0CEB-4CB6-8720-0F301B372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8F8624-094D-42B5-A551-8786FDBF1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AE972-1347-442D-8D31-E1D89D7FC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26A7C-5B05-47FD-B50C-59A6D04EB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907A2-C2BC-454F-AE57-65EBB4B07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14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4F4485-0528-4271-B0E2-0D7DFAD6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497845-0C3D-4C3F-AAB5-760EABC64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9D247-A2F9-4B2B-A924-AFB367245E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173BE-44D8-4E9A-9E2C-3E81422E3F9D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8409C4-1BED-4009-8EB0-0CFF573ACF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39587-A8D0-4FC6-A067-ABB3F7CCC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AA878-DF6F-4420-A77C-F40405344F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82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54D31DE-897E-4CD6-8DA1-36302912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dirty="0">
                <a:solidFill>
                  <a:schemeClr val="accent6"/>
                </a:solidFill>
                <a:latin typeface="Copperplate Gothic Light" panose="020E0507020206020404" pitchFamily="34" charset="0"/>
              </a:rPr>
              <a:t>Exhibition Photos, videos, and some notes</a:t>
            </a:r>
            <a:br>
              <a:rPr lang="en-US" sz="33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</a:br>
            <a:br>
              <a:rPr lang="en-US" sz="33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</a:br>
            <a:r>
              <a:rPr lang="en-US" sz="33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  <a:t>Morgan Hughes, 1807843</a:t>
            </a:r>
            <a:br>
              <a:rPr lang="en-US" sz="33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</a:br>
            <a:endParaRPr lang="en-US" sz="3300" dirty="0">
              <a:solidFill>
                <a:schemeClr val="accent6"/>
              </a:solidFill>
              <a:latin typeface="Copperplate Gothic Light" panose="020E05070202060204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3C1BE7-1A3B-4CDA-BA07-AA5D944CFD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2" r="16407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80363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1B1DB-BE57-4FFE-B9F0-B1B8F2976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17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kern="12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  <a:t>Moving, Feeling and Following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5C3FE89-A0B6-4C0E-A1F2-7CA2025B3A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156092" cy="3442494"/>
          </a:xfrm>
          <a:custGeom>
            <a:avLst/>
            <a:gdLst>
              <a:gd name="connsiteX0" fmla="*/ 0 w 3156092"/>
              <a:gd name="connsiteY0" fmla="*/ 0 h 3442494"/>
              <a:gd name="connsiteX1" fmla="*/ 2765641 w 3156092"/>
              <a:gd name="connsiteY1" fmla="*/ 0 h 3442494"/>
              <a:gd name="connsiteX2" fmla="*/ 2781296 w 3156092"/>
              <a:gd name="connsiteY2" fmla="*/ 20935 h 3442494"/>
              <a:gd name="connsiteX3" fmla="*/ 3156092 w 3156092"/>
              <a:gd name="connsiteY3" fmla="*/ 1247934 h 3442494"/>
              <a:gd name="connsiteX4" fmla="*/ 961532 w 3156092"/>
              <a:gd name="connsiteY4" fmla="*/ 3442494 h 3442494"/>
              <a:gd name="connsiteX5" fmla="*/ 107310 w 3156092"/>
              <a:gd name="connsiteY5" fmla="*/ 3270035 h 3442494"/>
              <a:gd name="connsiteX6" fmla="*/ 0 w 3156092"/>
              <a:gd name="connsiteY6" fmla="*/ 3218341 h 3442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6092" h="3442494">
                <a:moveTo>
                  <a:pt x="0" y="0"/>
                </a:moveTo>
                <a:lnTo>
                  <a:pt x="2765641" y="0"/>
                </a:lnTo>
                <a:lnTo>
                  <a:pt x="2781296" y="20935"/>
                </a:lnTo>
                <a:cubicBezTo>
                  <a:pt x="3017923" y="371189"/>
                  <a:pt x="3156092" y="793426"/>
                  <a:pt x="3156092" y="1247934"/>
                </a:cubicBezTo>
                <a:cubicBezTo>
                  <a:pt x="3156092" y="2459956"/>
                  <a:pt x="2173554" y="3442494"/>
                  <a:pt x="961532" y="3442494"/>
                </a:cubicBezTo>
                <a:cubicBezTo>
                  <a:pt x="658527" y="3442494"/>
                  <a:pt x="369864" y="3381086"/>
                  <a:pt x="107310" y="3270035"/>
                </a:cubicBezTo>
                <a:lnTo>
                  <a:pt x="0" y="3218341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A3ED2F-BDBC-457C-BC29-FD12F5CF17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2" r="2" b="2"/>
          <a:stretch/>
        </p:blipFill>
        <p:spPr>
          <a:xfrm>
            <a:off x="5" y="-1"/>
            <a:ext cx="3005349" cy="3291750"/>
          </a:xfrm>
          <a:custGeom>
            <a:avLst/>
            <a:gdLst>
              <a:gd name="connsiteX0" fmla="*/ 0 w 3005349"/>
              <a:gd name="connsiteY0" fmla="*/ 0 h 3291750"/>
              <a:gd name="connsiteX1" fmla="*/ 2577617 w 3005349"/>
              <a:gd name="connsiteY1" fmla="*/ 0 h 3291750"/>
              <a:gd name="connsiteX2" fmla="*/ 2656297 w 3005349"/>
              <a:gd name="connsiteY2" fmla="*/ 105217 h 3291750"/>
              <a:gd name="connsiteX3" fmla="*/ 3005349 w 3005349"/>
              <a:gd name="connsiteY3" fmla="*/ 1247934 h 3291750"/>
              <a:gd name="connsiteX4" fmla="*/ 961533 w 3005349"/>
              <a:gd name="connsiteY4" fmla="*/ 3291750 h 3291750"/>
              <a:gd name="connsiteX5" fmla="*/ 165988 w 3005349"/>
              <a:gd name="connsiteY5" fmla="*/ 3131137 h 3291750"/>
              <a:gd name="connsiteX6" fmla="*/ 0 w 3005349"/>
              <a:gd name="connsiteY6" fmla="*/ 3051176 h 329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05349" h="3291750">
                <a:moveTo>
                  <a:pt x="0" y="0"/>
                </a:moveTo>
                <a:lnTo>
                  <a:pt x="2577617" y="0"/>
                </a:lnTo>
                <a:lnTo>
                  <a:pt x="2656297" y="105217"/>
                </a:lnTo>
                <a:cubicBezTo>
                  <a:pt x="2876670" y="431412"/>
                  <a:pt x="3005349" y="824646"/>
                  <a:pt x="3005349" y="1247934"/>
                </a:cubicBezTo>
                <a:cubicBezTo>
                  <a:pt x="3005349" y="2376702"/>
                  <a:pt x="2090301" y="3291750"/>
                  <a:pt x="961533" y="3291750"/>
                </a:cubicBezTo>
                <a:cubicBezTo>
                  <a:pt x="679341" y="3291750"/>
                  <a:pt x="410507" y="3234560"/>
                  <a:pt x="165988" y="3131137"/>
                </a:cubicBezTo>
                <a:lnTo>
                  <a:pt x="0" y="3051176"/>
                </a:lnTo>
                <a:close/>
              </a:path>
            </a:pathLst>
          </a:cu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8A6D7C84-6176-4F2A-985C-7F1B8C39D7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141" y="459337"/>
            <a:ext cx="3163824" cy="3163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10BE02-5837-4115-BEDB-079B4F2054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0" r="16352" b="2"/>
          <a:stretch/>
        </p:blipFill>
        <p:spPr>
          <a:xfrm>
            <a:off x="3832733" y="623929"/>
            <a:ext cx="2834640" cy="2834640"/>
          </a:xfrm>
          <a:custGeom>
            <a:avLst/>
            <a:gdLst>
              <a:gd name="connsiteX0" fmla="*/ 1495044 w 2990088"/>
              <a:gd name="connsiteY0" fmla="*/ 0 h 2990088"/>
              <a:gd name="connsiteX1" fmla="*/ 2990088 w 2990088"/>
              <a:gd name="connsiteY1" fmla="*/ 1495044 h 2990088"/>
              <a:gd name="connsiteX2" fmla="*/ 1495044 w 2990088"/>
              <a:gd name="connsiteY2" fmla="*/ 2990088 h 2990088"/>
              <a:gd name="connsiteX3" fmla="*/ 0 w 2990088"/>
              <a:gd name="connsiteY3" fmla="*/ 1495044 h 2990088"/>
              <a:gd name="connsiteX4" fmla="*/ 1495044 w 2990088"/>
              <a:gd name="connsiteY4" fmla="*/ 0 h 2990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0088" h="2990088">
                <a:moveTo>
                  <a:pt x="1495044" y="0"/>
                </a:moveTo>
                <a:cubicBezTo>
                  <a:pt x="2320734" y="0"/>
                  <a:pt x="2990088" y="669354"/>
                  <a:pt x="2990088" y="1495044"/>
                </a:cubicBezTo>
                <a:cubicBezTo>
                  <a:pt x="2990088" y="2320734"/>
                  <a:pt x="2320734" y="2990088"/>
                  <a:pt x="1495044" y="2990088"/>
                </a:cubicBezTo>
                <a:cubicBezTo>
                  <a:pt x="669354" y="2990088"/>
                  <a:pt x="0" y="2320734"/>
                  <a:pt x="0" y="1495044"/>
                </a:cubicBezTo>
                <a:cubicBezTo>
                  <a:pt x="0" y="669354"/>
                  <a:pt x="669354" y="0"/>
                  <a:pt x="1495044" y="0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8E319B0-C403-46B6-8DDF-C46B5EB13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56150" y="2364552"/>
            <a:ext cx="3835850" cy="4493449"/>
          </a:xfrm>
          <a:custGeom>
            <a:avLst/>
            <a:gdLst>
              <a:gd name="connsiteX0" fmla="*/ 2839212 w 3835850"/>
              <a:gd name="connsiteY0" fmla="*/ 0 h 4493449"/>
              <a:gd name="connsiteX1" fmla="*/ 3683507 w 3835850"/>
              <a:gd name="connsiteY1" fmla="*/ 127646 h 4493449"/>
              <a:gd name="connsiteX2" fmla="*/ 3835850 w 3835850"/>
              <a:gd name="connsiteY2" fmla="*/ 183404 h 4493449"/>
              <a:gd name="connsiteX3" fmla="*/ 3835850 w 3835850"/>
              <a:gd name="connsiteY3" fmla="*/ 4493449 h 4493449"/>
              <a:gd name="connsiteX4" fmla="*/ 534850 w 3835850"/>
              <a:gd name="connsiteY4" fmla="*/ 4493449 h 4493449"/>
              <a:gd name="connsiteX5" fmla="*/ 484893 w 3835850"/>
              <a:gd name="connsiteY5" fmla="*/ 4426642 h 4493449"/>
              <a:gd name="connsiteX6" fmla="*/ 0 w 3835850"/>
              <a:gd name="connsiteY6" fmla="*/ 2839212 h 4493449"/>
              <a:gd name="connsiteX7" fmla="*/ 2839212 w 3835850"/>
              <a:gd name="connsiteY7" fmla="*/ 0 h 4493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35850" h="4493449">
                <a:moveTo>
                  <a:pt x="2839212" y="0"/>
                </a:moveTo>
                <a:cubicBezTo>
                  <a:pt x="3133222" y="0"/>
                  <a:pt x="3416794" y="44689"/>
                  <a:pt x="3683507" y="127646"/>
                </a:cubicBezTo>
                <a:lnTo>
                  <a:pt x="3835850" y="183404"/>
                </a:lnTo>
                <a:lnTo>
                  <a:pt x="3835850" y="4493449"/>
                </a:lnTo>
                <a:lnTo>
                  <a:pt x="534850" y="4493449"/>
                </a:lnTo>
                <a:lnTo>
                  <a:pt x="484893" y="4426642"/>
                </a:lnTo>
                <a:cubicBezTo>
                  <a:pt x="178757" y="3973501"/>
                  <a:pt x="0" y="3427232"/>
                  <a:pt x="0" y="2839212"/>
                </a:cubicBezTo>
                <a:cubicBezTo>
                  <a:pt x="0" y="1271159"/>
                  <a:pt x="1271159" y="0"/>
                  <a:pt x="283921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1E27C89-94CF-4F2D-8750-9361FD1D9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7371" y="1"/>
            <a:ext cx="3986784" cy="2427765"/>
          </a:xfrm>
          <a:custGeom>
            <a:avLst/>
            <a:gdLst>
              <a:gd name="connsiteX0" fmla="*/ 48890 w 3986784"/>
              <a:gd name="connsiteY0" fmla="*/ 0 h 2427765"/>
              <a:gd name="connsiteX1" fmla="*/ 3937894 w 3986784"/>
              <a:gd name="connsiteY1" fmla="*/ 0 h 2427765"/>
              <a:gd name="connsiteX2" fmla="*/ 3946285 w 3986784"/>
              <a:gd name="connsiteY2" fmla="*/ 32635 h 2427765"/>
              <a:gd name="connsiteX3" fmla="*/ 3986784 w 3986784"/>
              <a:gd name="connsiteY3" fmla="*/ 434373 h 2427765"/>
              <a:gd name="connsiteX4" fmla="*/ 1993392 w 3986784"/>
              <a:gd name="connsiteY4" fmla="*/ 2427765 h 2427765"/>
              <a:gd name="connsiteX5" fmla="*/ 0 w 3986784"/>
              <a:gd name="connsiteY5" fmla="*/ 434373 h 2427765"/>
              <a:gd name="connsiteX6" fmla="*/ 40499 w 3986784"/>
              <a:gd name="connsiteY6" fmla="*/ 32635 h 2427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86784" h="2427765">
                <a:moveTo>
                  <a:pt x="48890" y="0"/>
                </a:moveTo>
                <a:lnTo>
                  <a:pt x="3937894" y="0"/>
                </a:lnTo>
                <a:lnTo>
                  <a:pt x="3946285" y="32635"/>
                </a:lnTo>
                <a:cubicBezTo>
                  <a:pt x="3972839" y="162400"/>
                  <a:pt x="3986784" y="296758"/>
                  <a:pt x="3986784" y="434373"/>
                </a:cubicBezTo>
                <a:cubicBezTo>
                  <a:pt x="3986784" y="1535293"/>
                  <a:pt x="3094312" y="2427765"/>
                  <a:pt x="1993392" y="2427765"/>
                </a:cubicBezTo>
                <a:cubicBezTo>
                  <a:pt x="892472" y="2427765"/>
                  <a:pt x="0" y="1535293"/>
                  <a:pt x="0" y="434373"/>
                </a:cubicBezTo>
                <a:cubicBezTo>
                  <a:pt x="0" y="296758"/>
                  <a:pt x="13945" y="162400"/>
                  <a:pt x="40499" y="32635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E3D8E3-1ED1-40E2-AA12-E58A4A85A8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99"/>
          <a:stretch/>
        </p:blipFill>
        <p:spPr>
          <a:xfrm>
            <a:off x="7171962" y="2"/>
            <a:ext cx="3657600" cy="2263173"/>
          </a:xfrm>
          <a:custGeom>
            <a:avLst/>
            <a:gdLst>
              <a:gd name="connsiteX0" fmla="*/ 54075 w 3657600"/>
              <a:gd name="connsiteY0" fmla="*/ 0 h 2263173"/>
              <a:gd name="connsiteX1" fmla="*/ 3603525 w 3657600"/>
              <a:gd name="connsiteY1" fmla="*/ 0 h 2263173"/>
              <a:gd name="connsiteX2" fmla="*/ 3620445 w 3657600"/>
              <a:gd name="connsiteY2" fmla="*/ 65806 h 2263173"/>
              <a:gd name="connsiteX3" fmla="*/ 3657600 w 3657600"/>
              <a:gd name="connsiteY3" fmla="*/ 434373 h 2263173"/>
              <a:gd name="connsiteX4" fmla="*/ 1828800 w 3657600"/>
              <a:gd name="connsiteY4" fmla="*/ 2263173 h 2263173"/>
              <a:gd name="connsiteX5" fmla="*/ 0 w 3657600"/>
              <a:gd name="connsiteY5" fmla="*/ 434373 h 2263173"/>
              <a:gd name="connsiteX6" fmla="*/ 37155 w 3657600"/>
              <a:gd name="connsiteY6" fmla="*/ 65806 h 2263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57600" h="2263173">
                <a:moveTo>
                  <a:pt x="54075" y="0"/>
                </a:moveTo>
                <a:lnTo>
                  <a:pt x="3603525" y="0"/>
                </a:lnTo>
                <a:lnTo>
                  <a:pt x="3620445" y="65806"/>
                </a:lnTo>
                <a:cubicBezTo>
                  <a:pt x="3644807" y="184856"/>
                  <a:pt x="3657600" y="308121"/>
                  <a:pt x="3657600" y="434373"/>
                </a:cubicBezTo>
                <a:cubicBezTo>
                  <a:pt x="3657600" y="1444391"/>
                  <a:pt x="2838818" y="2263173"/>
                  <a:pt x="1828800" y="2263173"/>
                </a:cubicBezTo>
                <a:cubicBezTo>
                  <a:pt x="818782" y="2263173"/>
                  <a:pt x="0" y="1444391"/>
                  <a:pt x="0" y="434373"/>
                </a:cubicBezTo>
                <a:cubicBezTo>
                  <a:pt x="0" y="308121"/>
                  <a:pt x="12794" y="184856"/>
                  <a:pt x="37155" y="65806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1E3A50-E955-4F66-A648-B550B13D2DE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8" r="2" b="9110"/>
          <a:stretch/>
        </p:blipFill>
        <p:spPr>
          <a:xfrm>
            <a:off x="8520674" y="2529078"/>
            <a:ext cx="3671324" cy="4328922"/>
          </a:xfrm>
          <a:custGeom>
            <a:avLst/>
            <a:gdLst>
              <a:gd name="connsiteX0" fmla="*/ 2674686 w 3671324"/>
              <a:gd name="connsiteY0" fmla="*/ 0 h 4328922"/>
              <a:gd name="connsiteX1" fmla="*/ 3470056 w 3671324"/>
              <a:gd name="connsiteY1" fmla="*/ 120249 h 4328922"/>
              <a:gd name="connsiteX2" fmla="*/ 3671324 w 3671324"/>
              <a:gd name="connsiteY2" fmla="*/ 193914 h 4328922"/>
              <a:gd name="connsiteX3" fmla="*/ 3671324 w 3671324"/>
              <a:gd name="connsiteY3" fmla="*/ 4328922 h 4328922"/>
              <a:gd name="connsiteX4" fmla="*/ 575538 w 3671324"/>
              <a:gd name="connsiteY4" fmla="*/ 4328922 h 4328922"/>
              <a:gd name="connsiteX5" fmla="*/ 456795 w 3671324"/>
              <a:gd name="connsiteY5" fmla="*/ 4170129 h 4328922"/>
              <a:gd name="connsiteX6" fmla="*/ 0 w 3671324"/>
              <a:gd name="connsiteY6" fmla="*/ 2674686 h 4328922"/>
              <a:gd name="connsiteX7" fmla="*/ 2674686 w 3671324"/>
              <a:gd name="connsiteY7" fmla="*/ 0 h 4328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71324" h="4328922">
                <a:moveTo>
                  <a:pt x="2674686" y="0"/>
                </a:moveTo>
                <a:cubicBezTo>
                  <a:pt x="2951659" y="0"/>
                  <a:pt x="3218799" y="42100"/>
                  <a:pt x="3470056" y="120249"/>
                </a:cubicBezTo>
                <a:lnTo>
                  <a:pt x="3671324" y="193914"/>
                </a:lnTo>
                <a:lnTo>
                  <a:pt x="3671324" y="4328922"/>
                </a:lnTo>
                <a:lnTo>
                  <a:pt x="575538" y="4328922"/>
                </a:lnTo>
                <a:lnTo>
                  <a:pt x="456795" y="4170129"/>
                </a:lnTo>
                <a:cubicBezTo>
                  <a:pt x="168398" y="3743246"/>
                  <a:pt x="0" y="3228632"/>
                  <a:pt x="0" y="2674686"/>
                </a:cubicBezTo>
                <a:cubicBezTo>
                  <a:pt x="0" y="1197498"/>
                  <a:pt x="1197498" y="0"/>
                  <a:pt x="267468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94964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D779EFF-03FD-4577-B796-F4348CEB1DE6}"/>
              </a:ext>
            </a:extLst>
          </p:cNvPr>
          <p:cNvSpPr txBox="1"/>
          <p:nvPr/>
        </p:nvSpPr>
        <p:spPr>
          <a:xfrm>
            <a:off x="4128368" y="4522156"/>
            <a:ext cx="4937937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kern="1200" dirty="0">
                <a:solidFill>
                  <a:schemeClr val="accent6"/>
                </a:solidFill>
                <a:latin typeface="Copperplate Gothic Light" panose="020E0507020206020404" pitchFamily="34" charset="0"/>
                <a:ea typeface="+mj-ea"/>
                <a:cs typeface="+mj-cs"/>
              </a:rPr>
              <a:t>Cracks, Drips and Wrinkles… Becoming Porous</a:t>
            </a:r>
          </a:p>
        </p:txBody>
      </p:sp>
      <p:sp>
        <p:nvSpPr>
          <p:cNvPr id="20" name="Freeform: Shape 14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16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C05B1C-59AA-4E3C-AAC8-92EC9CB70C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2144"/>
          <a:stretch/>
        </p:blipFill>
        <p:spPr>
          <a:xfrm>
            <a:off x="1246573" y="10"/>
            <a:ext cx="3913632" cy="228522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2C1235-148F-44CA-91D3-13027A7056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853"/>
          <a:stretch/>
        </p:blipFill>
        <p:spPr>
          <a:xfrm>
            <a:off x="20" y="2288331"/>
            <a:ext cx="356461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9556DC-EDC6-446F-8625-5B83AE166B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4" r="15328" b="3"/>
          <a:stretch/>
        </p:blipFill>
        <p:spPr>
          <a:xfrm>
            <a:off x="5525559" y="725908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85120F-6332-45AC-9F99-04B6EFD5FE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6" r="7299" b="3"/>
          <a:stretch/>
        </p:blipFill>
        <p:spPr>
          <a:xfrm>
            <a:off x="8918761" y="-4331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6CE4D8-33E8-464A-9691-2F931C2DCC5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7" r="4301" b="1"/>
          <a:stretch/>
        </p:blipFill>
        <p:spPr>
          <a:xfrm>
            <a:off x="9363236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51047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A437D198-999A-48B7-84B6-91590991A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614" y="3482673"/>
            <a:ext cx="2179578" cy="2906103"/>
          </a:xfrm>
          <a:prstGeom prst="rect">
            <a:avLst/>
          </a:prstGeom>
        </p:spPr>
      </p:pic>
      <p:pic>
        <p:nvPicPr>
          <p:cNvPr id="9" name="Picture 8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5CC24EC-4254-4661-AA19-479E2B186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68" y="163522"/>
            <a:ext cx="2179577" cy="2906103"/>
          </a:xfrm>
          <a:prstGeom prst="rect">
            <a:avLst/>
          </a:prstGeom>
        </p:spPr>
      </p:pic>
      <p:pic>
        <p:nvPicPr>
          <p:cNvPr id="11" name="Picture 10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DAF232DC-98A1-487E-AD9A-FAA5C77A0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614" y="163521"/>
            <a:ext cx="2179577" cy="29061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8F6B6C-6F7A-4D22-8CE4-F4DA71D602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68" y="3482675"/>
            <a:ext cx="2179576" cy="2906101"/>
          </a:xfrm>
          <a:prstGeom prst="rect">
            <a:avLst/>
          </a:prstGeom>
        </p:spPr>
      </p:pic>
      <p:pic>
        <p:nvPicPr>
          <p:cNvPr id="27" name="Picture 26" descr="A close up of text on a whiteboard&#10;&#10;Description automatically generated">
            <a:extLst>
              <a:ext uri="{FF2B5EF4-FFF2-40B4-BE49-F238E27FC236}">
                <a16:creationId xmlns:a16="http://schemas.microsoft.com/office/drawing/2014/main" id="{1120423D-0130-460C-8C4B-B5F2176A4F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47" y="2874892"/>
            <a:ext cx="2635414" cy="351388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2C3F859-A086-4C3D-9775-B00F4362F6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04" y="163521"/>
            <a:ext cx="2179577" cy="2906103"/>
          </a:xfrm>
          <a:prstGeom prst="rect">
            <a:avLst/>
          </a:prstGeom>
        </p:spPr>
      </p:pic>
      <p:pic>
        <p:nvPicPr>
          <p:cNvPr id="35" name="Picture 34" descr="A close up of text on a whiteboard&#10;&#10;Description automatically generated">
            <a:extLst>
              <a:ext uri="{FF2B5EF4-FFF2-40B4-BE49-F238E27FC236}">
                <a16:creationId xmlns:a16="http://schemas.microsoft.com/office/drawing/2014/main" id="{7248D4EC-65A4-40EF-9457-66A47336FE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04" y="3482673"/>
            <a:ext cx="2179577" cy="2906103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BBFF059F-D633-4B9E-917F-684A50449F23}"/>
              </a:ext>
            </a:extLst>
          </p:cNvPr>
          <p:cNvSpPr txBox="1"/>
          <p:nvPr/>
        </p:nvSpPr>
        <p:spPr>
          <a:xfrm>
            <a:off x="8024884" y="354842"/>
            <a:ext cx="35074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pperplate Gothic Light" panose="020E0507020206020404" pitchFamily="34" charset="0"/>
                <a:cs typeface="Arabic Typesetting" panose="03020402040406030203" pitchFamily="66" charset="-78"/>
              </a:rPr>
              <a:t>SOME notes, in no particular Order</a:t>
            </a:r>
          </a:p>
        </p:txBody>
      </p:sp>
    </p:spTree>
    <p:extLst>
      <p:ext uri="{BB962C8B-B14F-4D97-AF65-F5344CB8AC3E}">
        <p14:creationId xmlns:p14="http://schemas.microsoft.com/office/powerpoint/2010/main" val="3834730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E9A1D-2236-45BB-8366-8271BF73D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921823"/>
            <a:ext cx="4937937" cy="11471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sz="4100" kern="1200" dirty="0">
                <a:solidFill>
                  <a:schemeClr val="accent6"/>
                </a:solidFill>
                <a:latin typeface="Copperplate Gothic Light" panose="020E0507020206020404" pitchFamily="34" charset="0"/>
              </a:rPr>
              <a:t>Sensory Collage Book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2D0019-2433-4069-B188-299A1D19F6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2144"/>
          <a:stretch/>
        </p:blipFill>
        <p:spPr>
          <a:xfrm>
            <a:off x="1246572" y="10"/>
            <a:ext cx="3913632" cy="228522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9C277C-69FB-48E9-BC7C-87EA6226C8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7" r="28258" b="-1"/>
          <a:stretch/>
        </p:blipFill>
        <p:spPr>
          <a:xfrm>
            <a:off x="-1" y="2288330"/>
            <a:ext cx="356463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07" y="303879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20267F5-D4E6-477A-A590-81F2ABD1B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5109" y="2382976"/>
            <a:ext cx="1920240" cy="19202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28654FA5-722D-4ED7-8333-21370F2665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7" b="9"/>
          <a:stretch/>
        </p:blipFill>
        <p:spPr>
          <a:xfrm>
            <a:off x="3749701" y="2547568"/>
            <a:ext cx="1591056" cy="1591056"/>
          </a:xfrm>
          <a:custGeom>
            <a:avLst/>
            <a:gdLst>
              <a:gd name="connsiteX0" fmla="*/ 795528 w 1591056"/>
              <a:gd name="connsiteY0" fmla="*/ 0 h 1591056"/>
              <a:gd name="connsiteX1" fmla="*/ 1591056 w 1591056"/>
              <a:gd name="connsiteY1" fmla="*/ 795528 h 1591056"/>
              <a:gd name="connsiteX2" fmla="*/ 795528 w 1591056"/>
              <a:gd name="connsiteY2" fmla="*/ 1591056 h 1591056"/>
              <a:gd name="connsiteX3" fmla="*/ 0 w 1591056"/>
              <a:gd name="connsiteY3" fmla="*/ 795528 h 1591056"/>
              <a:gd name="connsiteX4" fmla="*/ 795528 w 1591056"/>
              <a:gd name="connsiteY4" fmla="*/ 0 h 1591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1056" h="1591056">
                <a:moveTo>
                  <a:pt x="795528" y="0"/>
                </a:moveTo>
                <a:cubicBezTo>
                  <a:pt x="1234886" y="0"/>
                  <a:pt x="1591056" y="356170"/>
                  <a:pt x="1591056" y="795528"/>
                </a:cubicBezTo>
                <a:cubicBezTo>
                  <a:pt x="1591056" y="1234886"/>
                  <a:pt x="1234886" y="1591056"/>
                  <a:pt x="795528" y="1591056"/>
                </a:cubicBezTo>
                <a:cubicBezTo>
                  <a:pt x="356170" y="1591056"/>
                  <a:pt x="0" y="1234886"/>
                  <a:pt x="0" y="795528"/>
                </a:cubicBezTo>
                <a:cubicBezTo>
                  <a:pt x="0" y="356170"/>
                  <a:pt x="356170" y="0"/>
                  <a:pt x="795528" y="0"/>
                </a:cubicBezTo>
                <a:close/>
              </a:path>
            </a:pathLst>
          </a:custGeom>
        </p:spPr>
      </p:pic>
      <p:pic>
        <p:nvPicPr>
          <p:cNvPr id="9" name="Picture 8" descr="A picture containing food&#10;&#10;Description automatically generated">
            <a:extLst>
              <a:ext uri="{FF2B5EF4-FFF2-40B4-BE49-F238E27FC236}">
                <a16:creationId xmlns:a16="http://schemas.microsoft.com/office/drawing/2014/main" id="{C336738E-2D65-4AEA-8746-5183C005AC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6" r="16036" b="3"/>
          <a:stretch/>
        </p:blipFill>
        <p:spPr>
          <a:xfrm>
            <a:off x="5593799" y="468471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wooden door&#10;&#10;Description automatically generated">
            <a:extLst>
              <a:ext uri="{FF2B5EF4-FFF2-40B4-BE49-F238E27FC236}">
                <a16:creationId xmlns:a16="http://schemas.microsoft.com/office/drawing/2014/main" id="{B0A00248-943E-473A-964A-552B33E66B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29" r="2" b="4037"/>
          <a:stretch/>
        </p:blipFill>
        <p:spPr>
          <a:xfrm>
            <a:off x="8918761" y="-4330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5168EA-C139-4360-9066-104F20442AE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7" r="1" b="1"/>
          <a:stretch/>
        </p:blipFill>
        <p:spPr>
          <a:xfrm>
            <a:off x="9363238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2541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 up of a rock&#10;&#10;Description automatically generated">
            <a:extLst>
              <a:ext uri="{FF2B5EF4-FFF2-40B4-BE49-F238E27FC236}">
                <a16:creationId xmlns:a16="http://schemas.microsoft.com/office/drawing/2014/main" id="{FB59E241-3BD9-4A86-BF23-86AD40A522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22"/>
          <a:stretch/>
        </p:blipFill>
        <p:spPr>
          <a:xfrm>
            <a:off x="0" y="-7500"/>
            <a:ext cx="12192000" cy="68559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2317DB-3013-4147-A3CD-AAA7E97EC8D1}"/>
              </a:ext>
            </a:extLst>
          </p:cNvPr>
          <p:cNvSpPr txBox="1"/>
          <p:nvPr/>
        </p:nvSpPr>
        <p:spPr>
          <a:xfrm>
            <a:off x="4128368" y="4522156"/>
            <a:ext cx="4937937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accent6"/>
                </a:solidFill>
                <a:latin typeface="Copperplate Gothic Light" panose="020E0507020206020404" pitchFamily="34" charset="0"/>
                <a:ea typeface="+mj-ea"/>
                <a:cs typeface="+mj-cs"/>
              </a:rPr>
              <a:t>Making, Dwelling, Becoming; Communicating with Materials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picture containing sitting, table, red, food&#10;&#10;Description automatically generated">
            <a:extLst>
              <a:ext uri="{FF2B5EF4-FFF2-40B4-BE49-F238E27FC236}">
                <a16:creationId xmlns:a16="http://schemas.microsoft.com/office/drawing/2014/main" id="{C940DF61-4776-44AB-9063-F69A10FC78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2144"/>
          <a:stretch/>
        </p:blipFill>
        <p:spPr>
          <a:xfrm>
            <a:off x="1246573" y="10"/>
            <a:ext cx="3913632" cy="228522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733887-EC92-4FD6-A66E-B3910FECD0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0" r="-1" b="193"/>
          <a:stretch/>
        </p:blipFill>
        <p:spPr>
          <a:xfrm>
            <a:off x="20" y="2288331"/>
            <a:ext cx="356461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picture containing outdoor, wooden, chair, table&#10;&#10;Description automatically generated">
            <a:extLst>
              <a:ext uri="{FF2B5EF4-FFF2-40B4-BE49-F238E27FC236}">
                <a16:creationId xmlns:a16="http://schemas.microsoft.com/office/drawing/2014/main" id="{95267BB7-1762-4CEB-AC23-21F6257E00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4" r="16168" b="3"/>
          <a:stretch/>
        </p:blipFill>
        <p:spPr>
          <a:xfrm>
            <a:off x="5525559" y="725908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picture containing outdoor, sitting, old, black&#10;&#10;Description automatically generated">
            <a:extLst>
              <a:ext uri="{FF2B5EF4-FFF2-40B4-BE49-F238E27FC236}">
                <a16:creationId xmlns:a16="http://schemas.microsoft.com/office/drawing/2014/main" id="{3C76C1BF-6131-4EAC-A523-3E5A8EAF3E4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7" r="2" b="15809"/>
          <a:stretch/>
        </p:blipFill>
        <p:spPr>
          <a:xfrm>
            <a:off x="8918761" y="-4331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A picture containing outdoor, sitting, dog, food&#10;&#10;Description automatically generated">
            <a:extLst>
              <a:ext uri="{FF2B5EF4-FFF2-40B4-BE49-F238E27FC236}">
                <a16:creationId xmlns:a16="http://schemas.microsoft.com/office/drawing/2014/main" id="{2F6D2FC7-11B7-4C9F-95C3-AE6641C639A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3" r="1225" b="1"/>
          <a:stretch/>
        </p:blipFill>
        <p:spPr>
          <a:xfrm>
            <a:off x="9363238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074428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eived_632432033990133">
            <a:hlinkClick r:id="" action="ppaction://media"/>
            <a:extLst>
              <a:ext uri="{FF2B5EF4-FFF2-40B4-BE49-F238E27FC236}">
                <a16:creationId xmlns:a16="http://schemas.microsoft.com/office/drawing/2014/main" id="{CFE522EC-2ADB-421B-8D08-09ABD1B7EA4C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2921" end="197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90800" y="365125"/>
            <a:ext cx="35052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7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6A4B9C9-63D5-42DF-A99B-5EF37CA53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VID_20200121_123201">
            <a:hlinkClick r:id="" action="ppaction://media"/>
            <a:extLst>
              <a:ext uri="{FF2B5EF4-FFF2-40B4-BE49-F238E27FC236}">
                <a16:creationId xmlns:a16="http://schemas.microsoft.com/office/drawing/2014/main" id="{30653F02-8D25-421A-B549-59D062094DF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93704" y="365125"/>
            <a:ext cx="3447947" cy="61289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565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40</Words>
  <Application>Microsoft Office PowerPoint</Application>
  <PresentationFormat>Widescreen</PresentationFormat>
  <Paragraphs>6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Copperplate Gothic Light</vt:lpstr>
      <vt:lpstr>Office Theme</vt:lpstr>
      <vt:lpstr>Exhibition Photos, videos, and some notes  Morgan Hughes, 1807843 </vt:lpstr>
      <vt:lpstr>Moving, Feeling and Following</vt:lpstr>
      <vt:lpstr>PowerPoint Presentation</vt:lpstr>
      <vt:lpstr>PowerPoint Presentation</vt:lpstr>
      <vt:lpstr>Sensory Collage Book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Exhibition Photos, videos, and some notes  Morgan Hughes, 1807843 </dc:title>
  <dc:creator>Alex Hughes</dc:creator>
  <cp:lastModifiedBy>Alex Hughes</cp:lastModifiedBy>
  <cp:revision>2</cp:revision>
  <dcterms:created xsi:type="dcterms:W3CDTF">2020-01-30T18:48:18Z</dcterms:created>
  <dcterms:modified xsi:type="dcterms:W3CDTF">2020-01-30T18:51:15Z</dcterms:modified>
</cp:coreProperties>
</file>