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60"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E3ADC6-4D28-4851-BFE4-85EF8C5C7015}" v="71" dt="2023-11-12T15:07:06.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whittington" userId="dc061ac5544fd8c3" providerId="LiveId" clId="{8FE3ADC6-4D28-4851-BFE4-85EF8C5C7015}"/>
    <pc:docChg chg="undo custSel addSld modSld">
      <pc:chgData name="george whittington" userId="dc061ac5544fd8c3" providerId="LiveId" clId="{8FE3ADC6-4D28-4851-BFE4-85EF8C5C7015}" dt="2023-11-14T11:27:25.515" v="21923" actId="20577"/>
      <pc:docMkLst>
        <pc:docMk/>
      </pc:docMkLst>
      <pc:sldChg chg="modSp mod">
        <pc:chgData name="george whittington" userId="dc061ac5544fd8c3" providerId="LiveId" clId="{8FE3ADC6-4D28-4851-BFE4-85EF8C5C7015}" dt="2023-11-14T11:27:25.515" v="21923" actId="20577"/>
        <pc:sldMkLst>
          <pc:docMk/>
          <pc:sldMk cId="3886723852" sldId="256"/>
        </pc:sldMkLst>
        <pc:spChg chg="mod">
          <ac:chgData name="george whittington" userId="dc061ac5544fd8c3" providerId="LiveId" clId="{8FE3ADC6-4D28-4851-BFE4-85EF8C5C7015}" dt="2023-11-14T11:27:25.515" v="21923" actId="20577"/>
          <ac:spMkLst>
            <pc:docMk/>
            <pc:sldMk cId="3886723852" sldId="256"/>
            <ac:spMk id="3" creationId="{408A8170-07BD-5CB2-2482-BA18135E1C6D}"/>
          </ac:spMkLst>
        </pc:spChg>
        <pc:picChg chg="mod">
          <ac:chgData name="george whittington" userId="dc061ac5544fd8c3" providerId="LiveId" clId="{8FE3ADC6-4D28-4851-BFE4-85EF8C5C7015}" dt="2023-11-03T12:59:00.827" v="3" actId="1076"/>
          <ac:picMkLst>
            <pc:docMk/>
            <pc:sldMk cId="3886723852" sldId="256"/>
            <ac:picMk id="4" creationId="{F0FCB66E-E320-B504-E460-F5AF569823F6}"/>
          </ac:picMkLst>
        </pc:picChg>
      </pc:sldChg>
      <pc:sldChg chg="modSp mod">
        <pc:chgData name="george whittington" userId="dc061ac5544fd8c3" providerId="LiveId" clId="{8FE3ADC6-4D28-4851-BFE4-85EF8C5C7015}" dt="2023-11-14T11:08:19.828" v="21774" actId="20577"/>
        <pc:sldMkLst>
          <pc:docMk/>
          <pc:sldMk cId="2068283113" sldId="257"/>
        </pc:sldMkLst>
        <pc:spChg chg="mod">
          <ac:chgData name="george whittington" userId="dc061ac5544fd8c3" providerId="LiveId" clId="{8FE3ADC6-4D28-4851-BFE4-85EF8C5C7015}" dt="2023-11-12T11:55:33.487" v="14195" actId="20577"/>
          <ac:spMkLst>
            <pc:docMk/>
            <pc:sldMk cId="2068283113" sldId="257"/>
            <ac:spMk id="3" creationId="{86860AB6-C522-579D-D733-8527302C11DC}"/>
          </ac:spMkLst>
        </pc:spChg>
        <pc:spChg chg="mod">
          <ac:chgData name="george whittington" userId="dc061ac5544fd8c3" providerId="LiveId" clId="{8FE3ADC6-4D28-4851-BFE4-85EF8C5C7015}" dt="2023-11-14T11:08:19.828" v="21774" actId="20577"/>
          <ac:spMkLst>
            <pc:docMk/>
            <pc:sldMk cId="2068283113" sldId="257"/>
            <ac:spMk id="8" creationId="{C73CE98F-99F3-96AF-1576-59CB09B408B3}"/>
          </ac:spMkLst>
        </pc:spChg>
      </pc:sldChg>
      <pc:sldChg chg="addSp modSp mod setBg">
        <pc:chgData name="george whittington" userId="dc061ac5544fd8c3" providerId="LiveId" clId="{8FE3ADC6-4D28-4851-BFE4-85EF8C5C7015}" dt="2023-11-14T11:26:32.950" v="21920" actId="20577"/>
        <pc:sldMkLst>
          <pc:docMk/>
          <pc:sldMk cId="290119801" sldId="258"/>
        </pc:sldMkLst>
        <pc:spChg chg="mod">
          <ac:chgData name="george whittington" userId="dc061ac5544fd8c3" providerId="LiveId" clId="{8FE3ADC6-4D28-4851-BFE4-85EF8C5C7015}" dt="2023-11-04T11:38:32.701" v="1734" actId="26606"/>
          <ac:spMkLst>
            <pc:docMk/>
            <pc:sldMk cId="290119801" sldId="258"/>
            <ac:spMk id="2" creationId="{CD659DD7-A0BE-B225-A541-C6481D52E6AD}"/>
          </ac:spMkLst>
        </pc:spChg>
        <pc:spChg chg="mod">
          <ac:chgData name="george whittington" userId="dc061ac5544fd8c3" providerId="LiveId" clId="{8FE3ADC6-4D28-4851-BFE4-85EF8C5C7015}" dt="2023-11-14T11:26:32.950" v="21920" actId="20577"/>
          <ac:spMkLst>
            <pc:docMk/>
            <pc:sldMk cId="290119801" sldId="258"/>
            <ac:spMk id="3" creationId="{C9A9B9C6-AE3E-CD2B-07D9-E496794653C1}"/>
          </ac:spMkLst>
        </pc:spChg>
        <pc:spChg chg="add">
          <ac:chgData name="george whittington" userId="dc061ac5544fd8c3" providerId="LiveId" clId="{8FE3ADC6-4D28-4851-BFE4-85EF8C5C7015}" dt="2023-11-04T11:38:32.701" v="1734" actId="26606"/>
          <ac:spMkLst>
            <pc:docMk/>
            <pc:sldMk cId="290119801" sldId="258"/>
            <ac:spMk id="8" creationId="{C05CBC3C-2E5A-4839-8B9B-2E5A6ADF0F58}"/>
          </ac:spMkLst>
        </pc:spChg>
        <pc:spChg chg="add">
          <ac:chgData name="george whittington" userId="dc061ac5544fd8c3" providerId="LiveId" clId="{8FE3ADC6-4D28-4851-BFE4-85EF8C5C7015}" dt="2023-11-04T11:38:32.701" v="1734" actId="26606"/>
          <ac:spMkLst>
            <pc:docMk/>
            <pc:sldMk cId="290119801" sldId="258"/>
            <ac:spMk id="10" creationId="{827FF362-FC97-4BF5-949B-D4ADFA26E457}"/>
          </ac:spMkLst>
        </pc:spChg>
      </pc:sldChg>
      <pc:sldChg chg="addSp delSp modSp new mod setBg">
        <pc:chgData name="george whittington" userId="dc061ac5544fd8c3" providerId="LiveId" clId="{8FE3ADC6-4D28-4851-BFE4-85EF8C5C7015}" dt="2023-11-12T12:01:55.570" v="14681" actId="114"/>
        <pc:sldMkLst>
          <pc:docMk/>
          <pc:sldMk cId="1376403149" sldId="259"/>
        </pc:sldMkLst>
        <pc:spChg chg="mod ord">
          <ac:chgData name="george whittington" userId="dc061ac5544fd8c3" providerId="LiveId" clId="{8FE3ADC6-4D28-4851-BFE4-85EF8C5C7015}" dt="2023-11-08T17:13:33.506" v="2657" actId="122"/>
          <ac:spMkLst>
            <pc:docMk/>
            <pc:sldMk cId="1376403149" sldId="259"/>
            <ac:spMk id="2" creationId="{A5BE5768-9EB8-D532-FAB4-EE725D1870A9}"/>
          </ac:spMkLst>
        </pc:spChg>
        <pc:spChg chg="del mod">
          <ac:chgData name="george whittington" userId="dc061ac5544fd8c3" providerId="LiveId" clId="{8FE3ADC6-4D28-4851-BFE4-85EF8C5C7015}" dt="2023-11-04T11:35:18.962" v="1653"/>
          <ac:spMkLst>
            <pc:docMk/>
            <pc:sldMk cId="1376403149" sldId="259"/>
            <ac:spMk id="3" creationId="{2F27E01C-1643-6D3C-14C4-417576304B5E}"/>
          </ac:spMkLst>
        </pc:spChg>
        <pc:spChg chg="add del">
          <ac:chgData name="george whittington" userId="dc061ac5544fd8c3" providerId="LiveId" clId="{8FE3ADC6-4D28-4851-BFE4-85EF8C5C7015}" dt="2023-11-04T11:36:11.326" v="1656" actId="26606"/>
          <ac:spMkLst>
            <pc:docMk/>
            <pc:sldMk cId="1376403149" sldId="259"/>
            <ac:spMk id="8" creationId="{057F2E4A-A520-6FD8-574C-75ECE73F6872}"/>
          </ac:spMkLst>
        </pc:spChg>
        <pc:spChg chg="add del">
          <ac:chgData name="george whittington" userId="dc061ac5544fd8c3" providerId="LiveId" clId="{8FE3ADC6-4D28-4851-BFE4-85EF8C5C7015}" dt="2023-11-04T11:36:11.326" v="1656" actId="26606"/>
          <ac:spMkLst>
            <pc:docMk/>
            <pc:sldMk cId="1376403149" sldId="259"/>
            <ac:spMk id="11" creationId="{9F7D5CDA-D291-4307-BF55-1381FED29634}"/>
          </ac:spMkLst>
        </pc:spChg>
        <pc:spChg chg="add del">
          <ac:chgData name="george whittington" userId="dc061ac5544fd8c3" providerId="LiveId" clId="{8FE3ADC6-4D28-4851-BFE4-85EF8C5C7015}" dt="2023-11-04T11:36:11.326" v="1656" actId="26606"/>
          <ac:spMkLst>
            <pc:docMk/>
            <pc:sldMk cId="1376403149" sldId="259"/>
            <ac:spMk id="13" creationId="{59B296B9-C5A5-4E4F-9B60-C907B5F1466C}"/>
          </ac:spMkLst>
        </pc:spChg>
        <pc:spChg chg="add del">
          <ac:chgData name="george whittington" userId="dc061ac5544fd8c3" providerId="LiveId" clId="{8FE3ADC6-4D28-4851-BFE4-85EF8C5C7015}" dt="2023-11-04T11:36:11.326" v="1656" actId="26606"/>
          <ac:spMkLst>
            <pc:docMk/>
            <pc:sldMk cId="1376403149" sldId="259"/>
            <ac:spMk id="15" creationId="{D0300FD3-5AF1-6305-15FA-9078072672E2}"/>
          </ac:spMkLst>
        </pc:spChg>
        <pc:spChg chg="add del">
          <ac:chgData name="george whittington" userId="dc061ac5544fd8c3" providerId="LiveId" clId="{8FE3ADC6-4D28-4851-BFE4-85EF8C5C7015}" dt="2023-11-04T11:36:13.416" v="1658" actId="26606"/>
          <ac:spMkLst>
            <pc:docMk/>
            <pc:sldMk cId="1376403149" sldId="259"/>
            <ac:spMk id="19" creationId="{67CF4F96-810A-EA4C-CE06-B7A3DB00F441}"/>
          </ac:spMkLst>
        </pc:spChg>
        <pc:spChg chg="add del">
          <ac:chgData name="george whittington" userId="dc061ac5544fd8c3" providerId="LiveId" clId="{8FE3ADC6-4D28-4851-BFE4-85EF8C5C7015}" dt="2023-11-04T11:36:25.975" v="1660" actId="26606"/>
          <ac:spMkLst>
            <pc:docMk/>
            <pc:sldMk cId="1376403149" sldId="259"/>
            <ac:spMk id="21" creationId="{C0763A76-9F1C-4FC5-82B7-DD475DA461B2}"/>
          </ac:spMkLst>
        </pc:spChg>
        <pc:spChg chg="add del">
          <ac:chgData name="george whittington" userId="dc061ac5544fd8c3" providerId="LiveId" clId="{8FE3ADC6-4D28-4851-BFE4-85EF8C5C7015}" dt="2023-11-04T11:36:25.975" v="1660" actId="26606"/>
          <ac:spMkLst>
            <pc:docMk/>
            <pc:sldMk cId="1376403149" sldId="259"/>
            <ac:spMk id="22" creationId="{E81BF4F6-F2CF-4984-9D14-D6966D92F99F}"/>
          </ac:spMkLst>
        </pc:spChg>
        <pc:spChg chg="add del">
          <ac:chgData name="george whittington" userId="dc061ac5544fd8c3" providerId="LiveId" clId="{8FE3ADC6-4D28-4851-BFE4-85EF8C5C7015}" dt="2023-11-04T11:36:25.975" v="1660" actId="26606"/>
          <ac:spMkLst>
            <pc:docMk/>
            <pc:sldMk cId="1376403149" sldId="259"/>
            <ac:spMk id="23" creationId="{BAB45023-4A73-FC8C-15CC-5EEAADAD5147}"/>
          </ac:spMkLst>
        </pc:spChg>
        <pc:spChg chg="add del">
          <ac:chgData name="george whittington" userId="dc061ac5544fd8c3" providerId="LiveId" clId="{8FE3ADC6-4D28-4851-BFE4-85EF8C5C7015}" dt="2023-11-04T11:36:38.309" v="1662" actId="26606"/>
          <ac:spMkLst>
            <pc:docMk/>
            <pc:sldMk cId="1376403149" sldId="259"/>
            <ac:spMk id="25" creationId="{EC9D19B5-78C4-9E12-D469-9C1FF28DDB1C}"/>
          </ac:spMkLst>
        </pc:spChg>
        <pc:spChg chg="add del">
          <ac:chgData name="george whittington" userId="dc061ac5544fd8c3" providerId="LiveId" clId="{8FE3ADC6-4D28-4851-BFE4-85EF8C5C7015}" dt="2023-11-04T11:37:33.411" v="1733" actId="26606"/>
          <ac:spMkLst>
            <pc:docMk/>
            <pc:sldMk cId="1376403149" sldId="259"/>
            <ac:spMk id="29" creationId="{F13C74B1-5B17-4795-BED0-7140497B445A}"/>
          </ac:spMkLst>
        </pc:spChg>
        <pc:spChg chg="add del">
          <ac:chgData name="george whittington" userId="dc061ac5544fd8c3" providerId="LiveId" clId="{8FE3ADC6-4D28-4851-BFE4-85EF8C5C7015}" dt="2023-11-04T11:37:33.411" v="1733" actId="26606"/>
          <ac:spMkLst>
            <pc:docMk/>
            <pc:sldMk cId="1376403149" sldId="259"/>
            <ac:spMk id="30" creationId="{D4974D33-8DC5-464E-8C6D-BE58F0669C17}"/>
          </ac:spMkLst>
        </pc:spChg>
        <pc:spChg chg="add mod">
          <ac:chgData name="george whittington" userId="dc061ac5544fd8c3" providerId="LiveId" clId="{8FE3ADC6-4D28-4851-BFE4-85EF8C5C7015}" dt="2023-11-12T12:01:55.570" v="14681" actId="114"/>
          <ac:spMkLst>
            <pc:docMk/>
            <pc:sldMk cId="1376403149" sldId="259"/>
            <ac:spMk id="31" creationId="{D4D974CB-D05B-3663-1529-037D0D73D09D}"/>
          </ac:spMkLst>
        </pc:spChg>
        <pc:spChg chg="add del">
          <ac:chgData name="george whittington" userId="dc061ac5544fd8c3" providerId="LiveId" clId="{8FE3ADC6-4D28-4851-BFE4-85EF8C5C7015}" dt="2023-11-08T17:09:08.051" v="2616" actId="26606"/>
          <ac:spMkLst>
            <pc:docMk/>
            <pc:sldMk cId="1376403149" sldId="259"/>
            <ac:spMk id="36" creationId="{1A9F7B4E-B03D-4F64-BE33-00D074458D45}"/>
          </ac:spMkLst>
        </pc:spChg>
        <pc:spChg chg="add del">
          <ac:chgData name="george whittington" userId="dc061ac5544fd8c3" providerId="LiveId" clId="{8FE3ADC6-4D28-4851-BFE4-85EF8C5C7015}" dt="2023-11-08T17:09:08.051" v="2616" actId="26606"/>
          <ac:spMkLst>
            <pc:docMk/>
            <pc:sldMk cId="1376403149" sldId="259"/>
            <ac:spMk id="38" creationId="{7E2BE7F7-CA89-4002-ACCE-A478AEA24F5E}"/>
          </ac:spMkLst>
        </pc:spChg>
        <pc:spChg chg="add del">
          <ac:chgData name="george whittington" userId="dc061ac5544fd8c3" providerId="LiveId" clId="{8FE3ADC6-4D28-4851-BFE4-85EF8C5C7015}" dt="2023-11-08T17:08:48.818" v="2611" actId="26606"/>
          <ac:spMkLst>
            <pc:docMk/>
            <pc:sldMk cId="1376403149" sldId="259"/>
            <ac:spMk id="43" creationId="{2172A0AC-3DCE-4672-BCAF-28FEF91F6020}"/>
          </ac:spMkLst>
        </pc:spChg>
        <pc:spChg chg="add del">
          <ac:chgData name="george whittington" userId="dc061ac5544fd8c3" providerId="LiveId" clId="{8FE3ADC6-4D28-4851-BFE4-85EF8C5C7015}" dt="2023-11-08T17:08:48.818" v="2611" actId="26606"/>
          <ac:spMkLst>
            <pc:docMk/>
            <pc:sldMk cId="1376403149" sldId="259"/>
            <ac:spMk id="45" creationId="{AE6F1C77-EDC9-4C5F-8C1C-62DD46BDA3C3}"/>
          </ac:spMkLst>
        </pc:spChg>
        <pc:spChg chg="add del">
          <ac:chgData name="george whittington" userId="dc061ac5544fd8c3" providerId="LiveId" clId="{8FE3ADC6-4D28-4851-BFE4-85EF8C5C7015}" dt="2023-11-08T17:08:57.073" v="2613" actId="26606"/>
          <ac:spMkLst>
            <pc:docMk/>
            <pc:sldMk cId="1376403149" sldId="259"/>
            <ac:spMk id="47" creationId="{99F1FFA9-D672-408C-9220-ADEEC6ABDD09}"/>
          </ac:spMkLst>
        </pc:spChg>
        <pc:spChg chg="add del">
          <ac:chgData name="george whittington" userId="dc061ac5544fd8c3" providerId="LiveId" clId="{8FE3ADC6-4D28-4851-BFE4-85EF8C5C7015}" dt="2023-11-08T17:09:08.031" v="2615" actId="26606"/>
          <ac:spMkLst>
            <pc:docMk/>
            <pc:sldMk cId="1376403149" sldId="259"/>
            <ac:spMk id="49" creationId="{2172A0AC-3DCE-4672-BCAF-28FEF91F6020}"/>
          </ac:spMkLst>
        </pc:spChg>
        <pc:spChg chg="add del">
          <ac:chgData name="george whittington" userId="dc061ac5544fd8c3" providerId="LiveId" clId="{8FE3ADC6-4D28-4851-BFE4-85EF8C5C7015}" dt="2023-11-08T17:09:08.031" v="2615" actId="26606"/>
          <ac:spMkLst>
            <pc:docMk/>
            <pc:sldMk cId="1376403149" sldId="259"/>
            <ac:spMk id="50" creationId="{AE6F1C77-EDC9-4C5F-8C1C-62DD46BDA3C3}"/>
          </ac:spMkLst>
        </pc:spChg>
        <pc:spChg chg="add">
          <ac:chgData name="george whittington" userId="dc061ac5544fd8c3" providerId="LiveId" clId="{8FE3ADC6-4D28-4851-BFE4-85EF8C5C7015}" dt="2023-11-08T17:09:08.051" v="2616" actId="26606"/>
          <ac:spMkLst>
            <pc:docMk/>
            <pc:sldMk cId="1376403149" sldId="259"/>
            <ac:spMk id="52" creationId="{AAB8EDC3-1C0D-4505-A2C7-839A5161FB53}"/>
          </ac:spMkLst>
        </pc:spChg>
        <pc:spChg chg="add">
          <ac:chgData name="george whittington" userId="dc061ac5544fd8c3" providerId="LiveId" clId="{8FE3ADC6-4D28-4851-BFE4-85EF8C5C7015}" dt="2023-11-08T17:09:08.051" v="2616" actId="26606"/>
          <ac:spMkLst>
            <pc:docMk/>
            <pc:sldMk cId="1376403149" sldId="259"/>
            <ac:spMk id="53" creationId="{2069E294-3813-4588-9E9C-AEA08F9C4DA1}"/>
          </ac:spMkLst>
        </pc:spChg>
        <pc:grpChg chg="add del">
          <ac:chgData name="george whittington" userId="dc061ac5544fd8c3" providerId="LiveId" clId="{8FE3ADC6-4D28-4851-BFE4-85EF8C5C7015}" dt="2023-11-04T11:36:13.416" v="1658" actId="26606"/>
          <ac:grpSpMkLst>
            <pc:docMk/>
            <pc:sldMk cId="1376403149" sldId="259"/>
            <ac:grpSpMk id="17" creationId="{BE589684-54CA-64D8-C963-5F19FF75BF72}"/>
          </ac:grpSpMkLst>
        </pc:grpChg>
        <pc:grpChg chg="add del">
          <ac:chgData name="george whittington" userId="dc061ac5544fd8c3" providerId="LiveId" clId="{8FE3ADC6-4D28-4851-BFE4-85EF8C5C7015}" dt="2023-11-04T11:36:38.309" v="1662" actId="26606"/>
          <ac:grpSpMkLst>
            <pc:docMk/>
            <pc:sldMk cId="1376403149" sldId="259"/>
            <ac:grpSpMk id="26" creationId="{3AFCAD34-1AFC-BC1A-F6B2-C34C63912EAB}"/>
          </ac:grpSpMkLst>
        </pc:grpChg>
        <pc:picChg chg="add mod">
          <ac:chgData name="george whittington" userId="dc061ac5544fd8c3" providerId="LiveId" clId="{8FE3ADC6-4D28-4851-BFE4-85EF8C5C7015}" dt="2023-11-08T17:09:08.051" v="2616" actId="26606"/>
          <ac:picMkLst>
            <pc:docMk/>
            <pc:sldMk cId="1376403149" sldId="259"/>
            <ac:picMk id="3" creationId="{21363AB0-5F34-8B15-02C6-6E37480AC33D}"/>
          </ac:picMkLst>
        </pc:picChg>
        <pc:picChg chg="add mod ord">
          <ac:chgData name="george whittington" userId="dc061ac5544fd8c3" providerId="LiveId" clId="{8FE3ADC6-4D28-4851-BFE4-85EF8C5C7015}" dt="2023-11-08T17:09:08.031" v="2615" actId="26606"/>
          <ac:picMkLst>
            <pc:docMk/>
            <pc:sldMk cId="1376403149" sldId="259"/>
            <ac:picMk id="4" creationId="{2D9F0B8E-71CA-E553-024E-F991CB58735A}"/>
          </ac:picMkLst>
        </pc:picChg>
      </pc:sldChg>
      <pc:sldChg chg="addSp delSp modSp new mod setBg setClrOvrMap">
        <pc:chgData name="george whittington" userId="dc061ac5544fd8c3" providerId="LiveId" clId="{8FE3ADC6-4D28-4851-BFE4-85EF8C5C7015}" dt="2023-11-12T12:21:28.132" v="15245" actId="20577"/>
        <pc:sldMkLst>
          <pc:docMk/>
          <pc:sldMk cId="2092743699" sldId="260"/>
        </pc:sldMkLst>
        <pc:spChg chg="mod ord">
          <ac:chgData name="george whittington" userId="dc061ac5544fd8c3" providerId="LiveId" clId="{8FE3ADC6-4D28-4851-BFE4-85EF8C5C7015}" dt="2023-11-12T12:12:20.552" v="14764" actId="20577"/>
          <ac:spMkLst>
            <pc:docMk/>
            <pc:sldMk cId="2092743699" sldId="260"/>
            <ac:spMk id="2" creationId="{28EF579D-3124-AB75-6058-E7131C2F92CF}"/>
          </ac:spMkLst>
        </pc:spChg>
        <pc:spChg chg="add del mod">
          <ac:chgData name="george whittington" userId="dc061ac5544fd8c3" providerId="LiveId" clId="{8FE3ADC6-4D28-4851-BFE4-85EF8C5C7015}" dt="2023-11-08T17:26:12.529" v="2705" actId="26606"/>
          <ac:spMkLst>
            <pc:docMk/>
            <pc:sldMk cId="2092743699" sldId="260"/>
            <ac:spMk id="3" creationId="{F422B9FB-EDBD-D9BE-7CB7-CB043669CD4D}"/>
          </ac:spMkLst>
        </pc:spChg>
        <pc:spChg chg="add del">
          <ac:chgData name="george whittington" userId="dc061ac5544fd8c3" providerId="LiveId" clId="{8FE3ADC6-4D28-4851-BFE4-85EF8C5C7015}" dt="2023-11-08T17:26:12.529" v="2705" actId="26606"/>
          <ac:spMkLst>
            <pc:docMk/>
            <pc:sldMk cId="2092743699" sldId="260"/>
            <ac:spMk id="8" creationId="{907EF6B7-1338-4443-8C46-6A318D952DFD}"/>
          </ac:spMkLst>
        </pc:spChg>
        <pc:spChg chg="add del">
          <ac:chgData name="george whittington" userId="dc061ac5544fd8c3" providerId="LiveId" clId="{8FE3ADC6-4D28-4851-BFE4-85EF8C5C7015}" dt="2023-11-08T17:26:12.529" v="2705" actId="26606"/>
          <ac:spMkLst>
            <pc:docMk/>
            <pc:sldMk cId="2092743699" sldId="260"/>
            <ac:spMk id="10" creationId="{DAAE4CDD-124C-4DCF-9584-B6033B545DD5}"/>
          </ac:spMkLst>
        </pc:spChg>
        <pc:spChg chg="add del">
          <ac:chgData name="george whittington" userId="dc061ac5544fd8c3" providerId="LiveId" clId="{8FE3ADC6-4D28-4851-BFE4-85EF8C5C7015}" dt="2023-11-08T17:26:12.529" v="2705" actId="26606"/>
          <ac:spMkLst>
            <pc:docMk/>
            <pc:sldMk cId="2092743699" sldId="260"/>
            <ac:spMk id="12" creationId="{081E4A58-353D-44AE-B2FC-2A74E2E400F7}"/>
          </ac:spMkLst>
        </pc:spChg>
        <pc:spChg chg="add del">
          <ac:chgData name="george whittington" userId="dc061ac5544fd8c3" providerId="LiveId" clId="{8FE3ADC6-4D28-4851-BFE4-85EF8C5C7015}" dt="2023-11-08T17:25:38.838" v="2702" actId="26606"/>
          <ac:spMkLst>
            <pc:docMk/>
            <pc:sldMk cId="2092743699" sldId="260"/>
            <ac:spMk id="17" creationId="{B34F5AD2-EDBD-4BBD-A55C-EAFFD0C7097A}"/>
          </ac:spMkLst>
        </pc:spChg>
        <pc:spChg chg="add del">
          <ac:chgData name="george whittington" userId="dc061ac5544fd8c3" providerId="LiveId" clId="{8FE3ADC6-4D28-4851-BFE4-85EF8C5C7015}" dt="2023-11-08T17:26:12.498" v="2704" actId="26606"/>
          <ac:spMkLst>
            <pc:docMk/>
            <pc:sldMk cId="2092743699" sldId="260"/>
            <ac:spMk id="18" creationId="{A2DFBB36-5FE1-BFC5-6892-805B76D9B4C8}"/>
          </ac:spMkLst>
        </pc:spChg>
        <pc:spChg chg="add del">
          <ac:chgData name="george whittington" userId="dc061ac5544fd8c3" providerId="LiveId" clId="{8FE3ADC6-4D28-4851-BFE4-85EF8C5C7015}" dt="2023-11-08T17:25:38.838" v="2702" actId="26606"/>
          <ac:spMkLst>
            <pc:docMk/>
            <pc:sldMk cId="2092743699" sldId="260"/>
            <ac:spMk id="19" creationId="{C3896A03-3945-419A-B66B-4EE266EDD152}"/>
          </ac:spMkLst>
        </pc:spChg>
        <pc:spChg chg="add del">
          <ac:chgData name="george whittington" userId="dc061ac5544fd8c3" providerId="LiveId" clId="{8FE3ADC6-4D28-4851-BFE4-85EF8C5C7015}" dt="2023-11-08T17:25:38.838" v="2702" actId="26606"/>
          <ac:spMkLst>
            <pc:docMk/>
            <pc:sldMk cId="2092743699" sldId="260"/>
            <ac:spMk id="21" creationId="{B8EAE243-3A9F-4A46-B0D9-04C723A8A1BD}"/>
          </ac:spMkLst>
        </pc:spChg>
        <pc:spChg chg="add del">
          <ac:chgData name="george whittington" userId="dc061ac5544fd8c3" providerId="LiveId" clId="{8FE3ADC6-4D28-4851-BFE4-85EF8C5C7015}" dt="2023-11-08T17:27:42.991" v="2708" actId="26606"/>
          <ac:spMkLst>
            <pc:docMk/>
            <pc:sldMk cId="2092743699" sldId="260"/>
            <ac:spMk id="22" creationId="{C3896A03-3945-419A-B66B-4EE266EDD152}"/>
          </ac:spMkLst>
        </pc:spChg>
        <pc:spChg chg="add del">
          <ac:chgData name="george whittington" userId="dc061ac5544fd8c3" providerId="LiveId" clId="{8FE3ADC6-4D28-4851-BFE4-85EF8C5C7015}" dt="2023-11-08T17:27:42.991" v="2708" actId="26606"/>
          <ac:spMkLst>
            <pc:docMk/>
            <pc:sldMk cId="2092743699" sldId="260"/>
            <ac:spMk id="23" creationId="{B34F5AD2-EDBD-4BBD-A55C-EAFFD0C7097A}"/>
          </ac:spMkLst>
        </pc:spChg>
        <pc:spChg chg="add del">
          <ac:chgData name="george whittington" userId="dc061ac5544fd8c3" providerId="LiveId" clId="{8FE3ADC6-4D28-4851-BFE4-85EF8C5C7015}" dt="2023-11-08T17:27:42.991" v="2708" actId="26606"/>
          <ac:spMkLst>
            <pc:docMk/>
            <pc:sldMk cId="2092743699" sldId="260"/>
            <ac:spMk id="24" creationId="{B8EAE243-3A9F-4A46-B0D9-04C723A8A1BD}"/>
          </ac:spMkLst>
        </pc:spChg>
        <pc:spChg chg="add del mod">
          <ac:chgData name="george whittington" userId="dc061ac5544fd8c3" providerId="LiveId" clId="{8FE3ADC6-4D28-4851-BFE4-85EF8C5C7015}" dt="2023-11-08T17:27:10.563" v="2707"/>
          <ac:spMkLst>
            <pc:docMk/>
            <pc:sldMk cId="2092743699" sldId="260"/>
            <ac:spMk id="25" creationId="{F422B9FB-EDBD-D9BE-7CB7-CB043669CD4D}"/>
          </ac:spMkLst>
        </pc:spChg>
        <pc:spChg chg="add mod">
          <ac:chgData name="george whittington" userId="dc061ac5544fd8c3" providerId="LiveId" clId="{8FE3ADC6-4D28-4851-BFE4-85EF8C5C7015}" dt="2023-11-12T12:21:28.132" v="15245" actId="20577"/>
          <ac:spMkLst>
            <pc:docMk/>
            <pc:sldMk cId="2092743699" sldId="260"/>
            <ac:spMk id="28" creationId="{216B6962-3294-44F8-36A5-29197D9F84AA}"/>
          </ac:spMkLst>
        </pc:spChg>
        <pc:spChg chg="add del">
          <ac:chgData name="george whittington" userId="dc061ac5544fd8c3" providerId="LiveId" clId="{8FE3ADC6-4D28-4851-BFE4-85EF8C5C7015}" dt="2023-11-08T19:00:26.006" v="3739" actId="26606"/>
          <ac:spMkLst>
            <pc:docMk/>
            <pc:sldMk cId="2092743699" sldId="260"/>
            <ac:spMk id="36" creationId="{79BB35BC-D5C2-4C8B-A22A-A71E6191913B}"/>
          </ac:spMkLst>
        </pc:spChg>
        <pc:spChg chg="add del">
          <ac:chgData name="george whittington" userId="dc061ac5544fd8c3" providerId="LiveId" clId="{8FE3ADC6-4D28-4851-BFE4-85EF8C5C7015}" dt="2023-11-08T19:06:44.500" v="3757" actId="26606"/>
          <ac:spMkLst>
            <pc:docMk/>
            <pc:sldMk cId="2092743699" sldId="260"/>
            <ac:spMk id="41" creationId="{9228552E-C8B1-4A80-8448-0787CE0FC704}"/>
          </ac:spMkLst>
        </pc:spChg>
        <pc:spChg chg="add">
          <ac:chgData name="george whittington" userId="dc061ac5544fd8c3" providerId="LiveId" clId="{8FE3ADC6-4D28-4851-BFE4-85EF8C5C7015}" dt="2023-11-08T19:06:44.500" v="3757" actId="26606"/>
          <ac:spMkLst>
            <pc:docMk/>
            <pc:sldMk cId="2092743699" sldId="260"/>
            <ac:spMk id="46" creationId="{257363FD-7E77-4145-9483-331A807ADF0E}"/>
          </ac:spMkLst>
        </pc:spChg>
        <pc:picChg chg="add mod">
          <ac:chgData name="george whittington" userId="dc061ac5544fd8c3" providerId="LiveId" clId="{8FE3ADC6-4D28-4851-BFE4-85EF8C5C7015}" dt="2023-11-08T19:06:44.500" v="3757" actId="26606"/>
          <ac:picMkLst>
            <pc:docMk/>
            <pc:sldMk cId="2092743699" sldId="260"/>
            <ac:picMk id="4" creationId="{031D7096-9B8A-0BED-DD94-1E27ADDACB2C}"/>
          </ac:picMkLst>
        </pc:picChg>
        <pc:picChg chg="add del">
          <ac:chgData name="george whittington" userId="dc061ac5544fd8c3" providerId="LiveId" clId="{8FE3ADC6-4D28-4851-BFE4-85EF8C5C7015}" dt="2023-11-08T17:26:12.498" v="2704" actId="26606"/>
          <ac:picMkLst>
            <pc:docMk/>
            <pc:sldMk cId="2092743699" sldId="260"/>
            <ac:picMk id="14" creationId="{F7C27881-4A30-D380-8A87-0425AF5CF482}"/>
          </ac:picMkLst>
        </pc:picChg>
        <pc:cxnChg chg="add del">
          <ac:chgData name="george whittington" userId="dc061ac5544fd8c3" providerId="LiveId" clId="{8FE3ADC6-4D28-4851-BFE4-85EF8C5C7015}" dt="2023-11-08T17:26:12.498" v="2704" actId="26606"/>
          <ac:cxnSpMkLst>
            <pc:docMk/>
            <pc:sldMk cId="2092743699" sldId="260"/>
            <ac:cxnSpMk id="20" creationId="{33193FD5-6A49-7562-EA76-F15D42E15804}"/>
          </ac:cxnSpMkLst>
        </pc:cxnChg>
        <pc:cxnChg chg="add del">
          <ac:chgData name="george whittington" userId="dc061ac5544fd8c3" providerId="LiveId" clId="{8FE3ADC6-4D28-4851-BFE4-85EF8C5C7015}" dt="2023-11-08T17:28:17.900" v="2713" actId="26606"/>
          <ac:cxnSpMkLst>
            <pc:docMk/>
            <pc:sldMk cId="2092743699" sldId="260"/>
            <ac:cxnSpMk id="31" creationId="{1503BFE4-729B-D9D0-C17B-501E6AF1127A}"/>
          </ac:cxnSpMkLst>
        </pc:cxnChg>
      </pc:sldChg>
      <pc:sldChg chg="addSp delSp modSp new mod setBg">
        <pc:chgData name="george whittington" userId="dc061ac5544fd8c3" providerId="LiveId" clId="{8FE3ADC6-4D28-4851-BFE4-85EF8C5C7015}" dt="2023-11-08T17:30:25.693" v="2747" actId="26606"/>
        <pc:sldMkLst>
          <pc:docMk/>
          <pc:sldMk cId="1223579232" sldId="261"/>
        </pc:sldMkLst>
        <pc:spChg chg="mod">
          <ac:chgData name="george whittington" userId="dc061ac5544fd8c3" providerId="LiveId" clId="{8FE3ADC6-4D28-4851-BFE4-85EF8C5C7015}" dt="2023-11-08T17:30:25.693" v="2747" actId="26606"/>
          <ac:spMkLst>
            <pc:docMk/>
            <pc:sldMk cId="1223579232" sldId="261"/>
            <ac:spMk id="2" creationId="{10A9CDC4-44B3-FFD4-1C48-553BA9203B60}"/>
          </ac:spMkLst>
        </pc:spChg>
        <pc:spChg chg="del">
          <ac:chgData name="george whittington" userId="dc061ac5544fd8c3" providerId="LiveId" clId="{8FE3ADC6-4D28-4851-BFE4-85EF8C5C7015}" dt="2023-11-08T17:30:00.129" v="2743" actId="26606"/>
          <ac:spMkLst>
            <pc:docMk/>
            <pc:sldMk cId="1223579232" sldId="261"/>
            <ac:spMk id="3" creationId="{7C290F05-C2EE-6FD9-B184-BC7586025A1F}"/>
          </ac:spMkLst>
        </pc:spChg>
        <pc:spChg chg="add del">
          <ac:chgData name="george whittington" userId="dc061ac5544fd8c3" providerId="LiveId" clId="{8FE3ADC6-4D28-4851-BFE4-85EF8C5C7015}" dt="2023-11-08T17:30:25.693" v="2747" actId="26606"/>
          <ac:spMkLst>
            <pc:docMk/>
            <pc:sldMk cId="1223579232" sldId="261"/>
            <ac:spMk id="9" creationId="{53306540-870A-7346-8CFF-A1B08DE50CF9}"/>
          </ac:spMkLst>
        </pc:spChg>
        <pc:spChg chg="add del">
          <ac:chgData name="george whittington" userId="dc061ac5544fd8c3" providerId="LiveId" clId="{8FE3ADC6-4D28-4851-BFE4-85EF8C5C7015}" dt="2023-11-08T17:30:25.608" v="2746" actId="26606"/>
          <ac:spMkLst>
            <pc:docMk/>
            <pc:sldMk cId="1223579232" sldId="261"/>
            <ac:spMk id="14" creationId="{06DA9DF9-31F7-4056-B42E-878CC92417B8}"/>
          </ac:spMkLst>
        </pc:spChg>
        <pc:spChg chg="add">
          <ac:chgData name="george whittington" userId="dc061ac5544fd8c3" providerId="LiveId" clId="{8FE3ADC6-4D28-4851-BFE4-85EF8C5C7015}" dt="2023-11-08T17:30:25.693" v="2747" actId="26606"/>
          <ac:spMkLst>
            <pc:docMk/>
            <pc:sldMk cId="1223579232" sldId="261"/>
            <ac:spMk id="16" creationId="{9F6380B4-6A1C-481E-8408-B4E6C75B9B81}"/>
          </ac:spMkLst>
        </pc:spChg>
        <pc:spChg chg="add">
          <ac:chgData name="george whittington" userId="dc061ac5544fd8c3" providerId="LiveId" clId="{8FE3ADC6-4D28-4851-BFE4-85EF8C5C7015}" dt="2023-11-08T17:30:25.693" v="2747" actId="26606"/>
          <ac:spMkLst>
            <pc:docMk/>
            <pc:sldMk cId="1223579232" sldId="261"/>
            <ac:spMk id="17" creationId="{657F69E0-C4B0-4BEC-A689-4F8D877F05D4}"/>
          </ac:spMkLst>
        </pc:spChg>
        <pc:picChg chg="add mod ord">
          <ac:chgData name="george whittington" userId="dc061ac5544fd8c3" providerId="LiveId" clId="{8FE3ADC6-4D28-4851-BFE4-85EF8C5C7015}" dt="2023-11-08T17:30:25.693" v="2747" actId="26606"/>
          <ac:picMkLst>
            <pc:docMk/>
            <pc:sldMk cId="1223579232" sldId="261"/>
            <ac:picMk id="5" creationId="{54EBD4ED-6387-58DC-1A59-9679CCC6CBFF}"/>
          </ac:picMkLst>
        </pc:picChg>
      </pc:sldChg>
      <pc:sldChg chg="addSp delSp modSp new mod setBg">
        <pc:chgData name="george whittington" userId="dc061ac5544fd8c3" providerId="LiveId" clId="{8FE3ADC6-4D28-4851-BFE4-85EF8C5C7015}" dt="2023-11-09T16:46:27.559" v="7184" actId="20577"/>
        <pc:sldMkLst>
          <pc:docMk/>
          <pc:sldMk cId="3854594889" sldId="262"/>
        </pc:sldMkLst>
        <pc:spChg chg="mod">
          <ac:chgData name="george whittington" userId="dc061ac5544fd8c3" providerId="LiveId" clId="{8FE3ADC6-4D28-4851-BFE4-85EF8C5C7015}" dt="2023-11-08T22:33:07.826" v="5304" actId="20577"/>
          <ac:spMkLst>
            <pc:docMk/>
            <pc:sldMk cId="3854594889" sldId="262"/>
            <ac:spMk id="2" creationId="{5920CDAF-EECC-E5B4-18A2-B6FCFD41907D}"/>
          </ac:spMkLst>
        </pc:spChg>
        <pc:spChg chg="del">
          <ac:chgData name="george whittington" userId="dc061ac5544fd8c3" providerId="LiveId" clId="{8FE3ADC6-4D28-4851-BFE4-85EF8C5C7015}" dt="2023-11-08T22:27:13.596" v="5297"/>
          <ac:spMkLst>
            <pc:docMk/>
            <pc:sldMk cId="3854594889" sldId="262"/>
            <ac:spMk id="3" creationId="{332EE73A-A0C6-6C6C-0A77-C50A2F700EE3}"/>
          </ac:spMkLst>
        </pc:spChg>
        <pc:spChg chg="add mod">
          <ac:chgData name="george whittington" userId="dc061ac5544fd8c3" providerId="LiveId" clId="{8FE3ADC6-4D28-4851-BFE4-85EF8C5C7015}" dt="2023-11-09T16:46:27.559" v="7184" actId="20577"/>
          <ac:spMkLst>
            <pc:docMk/>
            <pc:sldMk cId="3854594889" sldId="262"/>
            <ac:spMk id="8" creationId="{D1144B2B-C88E-CC0E-5573-1DF1400296DC}"/>
          </ac:spMkLst>
        </pc:spChg>
        <pc:spChg chg="add">
          <ac:chgData name="george whittington" userId="dc061ac5544fd8c3" providerId="LiveId" clId="{8FE3ADC6-4D28-4851-BFE4-85EF8C5C7015}" dt="2023-11-08T22:27:54.566" v="5298" actId="26606"/>
          <ac:spMkLst>
            <pc:docMk/>
            <pc:sldMk cId="3854594889" sldId="262"/>
            <ac:spMk id="11" creationId="{79BB35BC-D5C2-4C8B-A22A-A71E6191913B}"/>
          </ac:spMkLst>
        </pc:spChg>
        <pc:picChg chg="add mod">
          <ac:chgData name="george whittington" userId="dc061ac5544fd8c3" providerId="LiveId" clId="{8FE3ADC6-4D28-4851-BFE4-85EF8C5C7015}" dt="2023-11-08T22:27:54.566" v="5298" actId="26606"/>
          <ac:picMkLst>
            <pc:docMk/>
            <pc:sldMk cId="3854594889" sldId="262"/>
            <ac:picMk id="4" creationId="{15EAF7FC-9A29-A3B2-89DB-17B697BC15A3}"/>
          </ac:picMkLst>
        </pc:picChg>
      </pc:sldChg>
      <pc:sldChg chg="addSp delSp modSp new mod setBg">
        <pc:chgData name="george whittington" userId="dc061ac5544fd8c3" providerId="LiveId" clId="{8FE3ADC6-4D28-4851-BFE4-85EF8C5C7015}" dt="2023-11-09T17:14:27.062" v="9407" actId="20577"/>
        <pc:sldMkLst>
          <pc:docMk/>
          <pc:sldMk cId="2071431289" sldId="263"/>
        </pc:sldMkLst>
        <pc:spChg chg="mod ord">
          <ac:chgData name="george whittington" userId="dc061ac5544fd8c3" providerId="LiveId" clId="{8FE3ADC6-4D28-4851-BFE4-85EF8C5C7015}" dt="2023-11-09T16:49:38.582" v="7222" actId="14100"/>
          <ac:spMkLst>
            <pc:docMk/>
            <pc:sldMk cId="2071431289" sldId="263"/>
            <ac:spMk id="2" creationId="{630FFE07-E0EE-84C7-2141-17F4058C9F9E}"/>
          </ac:spMkLst>
        </pc:spChg>
        <pc:spChg chg="del">
          <ac:chgData name="george whittington" userId="dc061ac5544fd8c3" providerId="LiveId" clId="{8FE3ADC6-4D28-4851-BFE4-85EF8C5C7015}" dt="2023-11-09T16:48:00.873" v="7210"/>
          <ac:spMkLst>
            <pc:docMk/>
            <pc:sldMk cId="2071431289" sldId="263"/>
            <ac:spMk id="3" creationId="{825F74CA-4445-7437-F384-71E83A89EFF0}"/>
          </ac:spMkLst>
        </pc:spChg>
        <pc:spChg chg="add del">
          <ac:chgData name="george whittington" userId="dc061ac5544fd8c3" providerId="LiveId" clId="{8FE3ADC6-4D28-4851-BFE4-85EF8C5C7015}" dt="2023-11-09T16:49:04.640" v="7212" actId="26606"/>
          <ac:spMkLst>
            <pc:docMk/>
            <pc:sldMk cId="2071431289" sldId="263"/>
            <ac:spMk id="8" creationId="{73634298-6306-1CFE-412E-064C89512220}"/>
          </ac:spMkLst>
        </pc:spChg>
        <pc:spChg chg="add del">
          <ac:chgData name="george whittington" userId="dc061ac5544fd8c3" providerId="LiveId" clId="{8FE3ADC6-4D28-4851-BFE4-85EF8C5C7015}" dt="2023-11-09T16:49:04.640" v="7212" actId="26606"/>
          <ac:spMkLst>
            <pc:docMk/>
            <pc:sldMk cId="2071431289" sldId="263"/>
            <ac:spMk id="11" creationId="{637B2035-1FCB-439A-B421-095E136C7E07}"/>
          </ac:spMkLst>
        </pc:spChg>
        <pc:spChg chg="add del">
          <ac:chgData name="george whittington" userId="dc061ac5544fd8c3" providerId="LiveId" clId="{8FE3ADC6-4D28-4851-BFE4-85EF8C5C7015}" dt="2023-11-09T16:49:04.640" v="7212" actId="26606"/>
          <ac:spMkLst>
            <pc:docMk/>
            <pc:sldMk cId="2071431289" sldId="263"/>
            <ac:spMk id="13" creationId="{676D6CDF-C512-4739-B158-55EE955EFA39}"/>
          </ac:spMkLst>
        </pc:spChg>
        <pc:spChg chg="add del">
          <ac:chgData name="george whittington" userId="dc061ac5544fd8c3" providerId="LiveId" clId="{8FE3ADC6-4D28-4851-BFE4-85EF8C5C7015}" dt="2023-11-09T16:49:15.457" v="7214" actId="26606"/>
          <ac:spMkLst>
            <pc:docMk/>
            <pc:sldMk cId="2071431289" sldId="263"/>
            <ac:spMk id="15" creationId="{21ED5FCA-9564-42B4-9F52-2CCED8ED60CA}"/>
          </ac:spMkLst>
        </pc:spChg>
        <pc:spChg chg="add del">
          <ac:chgData name="george whittington" userId="dc061ac5544fd8c3" providerId="LiveId" clId="{8FE3ADC6-4D28-4851-BFE4-85EF8C5C7015}" dt="2023-11-09T16:49:15.457" v="7214" actId="26606"/>
          <ac:spMkLst>
            <pc:docMk/>
            <pc:sldMk cId="2071431289" sldId="263"/>
            <ac:spMk id="16" creationId="{081E4A58-353D-44AE-B2FC-2A74E2E400F7}"/>
          </ac:spMkLst>
        </pc:spChg>
        <pc:spChg chg="add del">
          <ac:chgData name="george whittington" userId="dc061ac5544fd8c3" providerId="LiveId" clId="{8FE3ADC6-4D28-4851-BFE4-85EF8C5C7015}" dt="2023-11-09T16:49:15.457" v="7214" actId="26606"/>
          <ac:spMkLst>
            <pc:docMk/>
            <pc:sldMk cId="2071431289" sldId="263"/>
            <ac:spMk id="17" creationId="{86ACE94B-FE1B-DB44-1BEB-EB425AB69A53}"/>
          </ac:spMkLst>
        </pc:spChg>
        <pc:spChg chg="add">
          <ac:chgData name="george whittington" userId="dc061ac5544fd8c3" providerId="LiveId" clId="{8FE3ADC6-4D28-4851-BFE4-85EF8C5C7015}" dt="2023-11-09T16:49:15.487" v="7215" actId="26606"/>
          <ac:spMkLst>
            <pc:docMk/>
            <pc:sldMk cId="2071431289" sldId="263"/>
            <ac:spMk id="19" creationId="{637B2035-1FCB-439A-B421-095E136C7E07}"/>
          </ac:spMkLst>
        </pc:spChg>
        <pc:spChg chg="add">
          <ac:chgData name="george whittington" userId="dc061ac5544fd8c3" providerId="LiveId" clId="{8FE3ADC6-4D28-4851-BFE4-85EF8C5C7015}" dt="2023-11-09T16:49:15.487" v="7215" actId="26606"/>
          <ac:spMkLst>
            <pc:docMk/>
            <pc:sldMk cId="2071431289" sldId="263"/>
            <ac:spMk id="20" creationId="{676D6CDF-C512-4739-B158-55EE955EFA39}"/>
          </ac:spMkLst>
        </pc:spChg>
        <pc:spChg chg="add mod">
          <ac:chgData name="george whittington" userId="dc061ac5544fd8c3" providerId="LiveId" clId="{8FE3ADC6-4D28-4851-BFE4-85EF8C5C7015}" dt="2023-11-09T17:14:27.062" v="9407" actId="20577"/>
          <ac:spMkLst>
            <pc:docMk/>
            <pc:sldMk cId="2071431289" sldId="263"/>
            <ac:spMk id="21" creationId="{73634298-6306-1CFE-412E-064C89512220}"/>
          </ac:spMkLst>
        </pc:spChg>
        <pc:picChg chg="add mod">
          <ac:chgData name="george whittington" userId="dc061ac5544fd8c3" providerId="LiveId" clId="{8FE3ADC6-4D28-4851-BFE4-85EF8C5C7015}" dt="2023-11-09T16:49:20.728" v="7216" actId="14100"/>
          <ac:picMkLst>
            <pc:docMk/>
            <pc:sldMk cId="2071431289" sldId="263"/>
            <ac:picMk id="4" creationId="{DF34DF0E-C5E4-0370-456E-EB9F7A172B57}"/>
          </ac:picMkLst>
        </pc:picChg>
      </pc:sldChg>
      <pc:sldChg chg="addSp delSp modSp new mod setBg addAnim">
        <pc:chgData name="george whittington" userId="dc061ac5544fd8c3" providerId="LiveId" clId="{8FE3ADC6-4D28-4851-BFE4-85EF8C5C7015}" dt="2023-11-12T11:53:11.431" v="13996" actId="20577"/>
        <pc:sldMkLst>
          <pc:docMk/>
          <pc:sldMk cId="1720304376" sldId="264"/>
        </pc:sldMkLst>
        <pc:spChg chg="mod ord">
          <ac:chgData name="george whittington" userId="dc061ac5544fd8c3" providerId="LiveId" clId="{8FE3ADC6-4D28-4851-BFE4-85EF8C5C7015}" dt="2023-11-12T11:53:11.431" v="13996" actId="20577"/>
          <ac:spMkLst>
            <pc:docMk/>
            <pc:sldMk cId="1720304376" sldId="264"/>
            <ac:spMk id="2" creationId="{2D0DFE9E-BE80-A618-4DCE-D23E0F0C852A}"/>
          </ac:spMkLst>
        </pc:spChg>
        <pc:spChg chg="del">
          <ac:chgData name="george whittington" userId="dc061ac5544fd8c3" providerId="LiveId" clId="{8FE3ADC6-4D28-4851-BFE4-85EF8C5C7015}" dt="2023-11-09T17:44:00.241" v="9409"/>
          <ac:spMkLst>
            <pc:docMk/>
            <pc:sldMk cId="1720304376" sldId="264"/>
            <ac:spMk id="3" creationId="{6E53524F-8D60-2E11-2722-E39F89A1764F}"/>
          </ac:spMkLst>
        </pc:spChg>
        <pc:spChg chg="add del">
          <ac:chgData name="george whittington" userId="dc061ac5544fd8c3" providerId="LiveId" clId="{8FE3ADC6-4D28-4851-BFE4-85EF8C5C7015}" dt="2023-11-09T17:47:15.967" v="9415" actId="26606"/>
          <ac:spMkLst>
            <pc:docMk/>
            <pc:sldMk cId="1720304376" sldId="264"/>
            <ac:spMk id="9" creationId="{E42969B3-9BF0-98F9-E4C7-41622FCFEDFD}"/>
          </ac:spMkLst>
        </pc:spChg>
        <pc:spChg chg="add del">
          <ac:chgData name="george whittington" userId="dc061ac5544fd8c3" providerId="LiveId" clId="{8FE3ADC6-4D28-4851-BFE4-85EF8C5C7015}" dt="2023-11-09T17:49:12.217" v="9501" actId="26606"/>
          <ac:spMkLst>
            <pc:docMk/>
            <pc:sldMk cId="1720304376" sldId="264"/>
            <ac:spMk id="10" creationId="{A061BA2E-A388-41C5-B73A-B0FEB6B1029D}"/>
          </ac:spMkLst>
        </pc:spChg>
        <pc:spChg chg="add del">
          <ac:chgData name="george whittington" userId="dc061ac5544fd8c3" providerId="LiveId" clId="{8FE3ADC6-4D28-4851-BFE4-85EF8C5C7015}" dt="2023-11-09T17:47:15.967" v="9415" actId="26606"/>
          <ac:spMkLst>
            <pc:docMk/>
            <pc:sldMk cId="1720304376" sldId="264"/>
            <ac:spMk id="12" creationId="{5A0118C5-4F8D-4CF4-BADD-53FEACC6C42A}"/>
          </ac:spMkLst>
        </pc:spChg>
        <pc:spChg chg="add del">
          <ac:chgData name="george whittington" userId="dc061ac5544fd8c3" providerId="LiveId" clId="{8FE3ADC6-4D28-4851-BFE4-85EF8C5C7015}" dt="2023-11-09T17:47:15.967" v="9415" actId="26606"/>
          <ac:spMkLst>
            <pc:docMk/>
            <pc:sldMk cId="1720304376" sldId="264"/>
            <ac:spMk id="14" creationId="{F98F79A4-A6C7-4101-B1E9-27E05CB7CFA0}"/>
          </ac:spMkLst>
        </pc:spChg>
        <pc:spChg chg="add del">
          <ac:chgData name="george whittington" userId="dc061ac5544fd8c3" providerId="LiveId" clId="{8FE3ADC6-4D28-4851-BFE4-85EF8C5C7015}" dt="2023-11-09T17:47:15.967" v="9415" actId="26606"/>
          <ac:spMkLst>
            <pc:docMk/>
            <pc:sldMk cId="1720304376" sldId="264"/>
            <ac:spMk id="16" creationId="{F8875E4C-CFFE-4552-ABC7-175C3CB757FB}"/>
          </ac:spMkLst>
        </pc:spChg>
        <pc:spChg chg="add del">
          <ac:chgData name="george whittington" userId="dc061ac5544fd8c3" providerId="LiveId" clId="{8FE3ADC6-4D28-4851-BFE4-85EF8C5C7015}" dt="2023-11-09T17:47:15.967" v="9415" actId="26606"/>
          <ac:spMkLst>
            <pc:docMk/>
            <pc:sldMk cId="1720304376" sldId="264"/>
            <ac:spMk id="18" creationId="{79AFCB35-9C04-4524-A0B1-57FF6865D013}"/>
          </ac:spMkLst>
        </pc:spChg>
        <pc:spChg chg="add del">
          <ac:chgData name="george whittington" userId="dc061ac5544fd8c3" providerId="LiveId" clId="{8FE3ADC6-4D28-4851-BFE4-85EF8C5C7015}" dt="2023-11-09T17:47:15.967" v="9415" actId="26606"/>
          <ac:spMkLst>
            <pc:docMk/>
            <pc:sldMk cId="1720304376" sldId="264"/>
            <ac:spMk id="20" creationId="{D11AD2AD-0BA0-4DD3-8EEA-84686A0E718C}"/>
          </ac:spMkLst>
        </pc:spChg>
        <pc:spChg chg="add del">
          <ac:chgData name="george whittington" userId="dc061ac5544fd8c3" providerId="LiveId" clId="{8FE3ADC6-4D28-4851-BFE4-85EF8C5C7015}" dt="2023-11-09T17:47:15.967" v="9415" actId="26606"/>
          <ac:spMkLst>
            <pc:docMk/>
            <pc:sldMk cId="1720304376" sldId="264"/>
            <ac:spMk id="22" creationId="{9E5C5460-229E-46C8-A712-CC317985420F}"/>
          </ac:spMkLst>
        </pc:spChg>
        <pc:spChg chg="add del">
          <ac:chgData name="george whittington" userId="dc061ac5544fd8c3" providerId="LiveId" clId="{8FE3ADC6-4D28-4851-BFE4-85EF8C5C7015}" dt="2023-11-09T17:47:15.967" v="9415" actId="26606"/>
          <ac:spMkLst>
            <pc:docMk/>
            <pc:sldMk cId="1720304376" sldId="264"/>
            <ac:spMk id="24" creationId="{53812026-3FC6-44DA-94EF-3B81640494BD}"/>
          </ac:spMkLst>
        </pc:spChg>
        <pc:spChg chg="add del">
          <ac:chgData name="george whittington" userId="dc061ac5544fd8c3" providerId="LiveId" clId="{8FE3ADC6-4D28-4851-BFE4-85EF8C5C7015}" dt="2023-11-09T17:47:26.046" v="9417" actId="26606"/>
          <ac:spMkLst>
            <pc:docMk/>
            <pc:sldMk cId="1720304376" sldId="264"/>
            <ac:spMk id="33" creationId="{2DAA6C16-BF9B-4A3E-BC70-EE6015D4F967}"/>
          </ac:spMkLst>
        </pc:spChg>
        <pc:spChg chg="add del">
          <ac:chgData name="george whittington" userId="dc061ac5544fd8c3" providerId="LiveId" clId="{8FE3ADC6-4D28-4851-BFE4-85EF8C5C7015}" dt="2023-11-09T17:47:26.046" v="9417" actId="26606"/>
          <ac:spMkLst>
            <pc:docMk/>
            <pc:sldMk cId="1720304376" sldId="264"/>
            <ac:spMk id="36" creationId="{DFB98EF7-93A3-6A35-343D-18A4143DA32C}"/>
          </ac:spMkLst>
        </pc:spChg>
        <pc:spChg chg="add del">
          <ac:chgData name="george whittington" userId="dc061ac5544fd8c3" providerId="LiveId" clId="{8FE3ADC6-4D28-4851-BFE4-85EF8C5C7015}" dt="2023-11-09T17:49:12.217" v="9501" actId="26606"/>
          <ac:spMkLst>
            <pc:docMk/>
            <pc:sldMk cId="1720304376" sldId="264"/>
            <ac:spMk id="38" creationId="{76E192A2-3ED3-4081-8A86-A22B5114178F}"/>
          </ac:spMkLst>
        </pc:spChg>
        <pc:spChg chg="add del">
          <ac:chgData name="george whittington" userId="dc061ac5544fd8c3" providerId="LiveId" clId="{8FE3ADC6-4D28-4851-BFE4-85EF8C5C7015}" dt="2023-11-09T17:49:12.217" v="9501" actId="26606"/>
          <ac:spMkLst>
            <pc:docMk/>
            <pc:sldMk cId="1720304376" sldId="264"/>
            <ac:spMk id="39" creationId="{79F40191-0F44-4FD1-82CC-ACB507C14BE6}"/>
          </ac:spMkLst>
        </pc:spChg>
        <pc:spChg chg="add del mod">
          <ac:chgData name="george whittington" userId="dc061ac5544fd8c3" providerId="LiveId" clId="{8FE3ADC6-4D28-4851-BFE4-85EF8C5C7015}" dt="2023-11-09T17:52:30.740" v="9560" actId="478"/>
          <ac:spMkLst>
            <pc:docMk/>
            <pc:sldMk cId="1720304376" sldId="264"/>
            <ac:spMk id="43" creationId="{69F4C8DD-ED5B-82C8-17BD-7B9349C2395B}"/>
          </ac:spMkLst>
        </pc:spChg>
        <pc:spChg chg="add del">
          <ac:chgData name="george whittington" userId="dc061ac5544fd8c3" providerId="LiveId" clId="{8FE3ADC6-4D28-4851-BFE4-85EF8C5C7015}" dt="2023-11-09T17:49:12.201" v="9500" actId="26606"/>
          <ac:spMkLst>
            <pc:docMk/>
            <pc:sldMk cId="1720304376" sldId="264"/>
            <ac:spMk id="44" creationId="{489B7BFD-8F45-4093-AD9C-91B15B0503D9}"/>
          </ac:spMkLst>
        </pc:spChg>
        <pc:spChg chg="add del">
          <ac:chgData name="george whittington" userId="dc061ac5544fd8c3" providerId="LiveId" clId="{8FE3ADC6-4D28-4851-BFE4-85EF8C5C7015}" dt="2023-11-09T17:49:12.201" v="9500" actId="26606"/>
          <ac:spMkLst>
            <pc:docMk/>
            <pc:sldMk cId="1720304376" sldId="264"/>
            <ac:spMk id="50" creationId="{498F8FF6-43B4-494A-AF8F-123A4983EDF7}"/>
          </ac:spMkLst>
        </pc:spChg>
        <pc:spChg chg="add del">
          <ac:chgData name="george whittington" userId="dc061ac5544fd8c3" providerId="LiveId" clId="{8FE3ADC6-4D28-4851-BFE4-85EF8C5C7015}" dt="2023-11-09T17:49:12.201" v="9500" actId="26606"/>
          <ac:spMkLst>
            <pc:docMk/>
            <pc:sldMk cId="1720304376" sldId="264"/>
            <ac:spMk id="52" creationId="{CF85B11F-FA15-48B8-BF04-463A37544E09}"/>
          </ac:spMkLst>
        </pc:spChg>
        <pc:spChg chg="add del">
          <ac:chgData name="george whittington" userId="dc061ac5544fd8c3" providerId="LiveId" clId="{8FE3ADC6-4D28-4851-BFE4-85EF8C5C7015}" dt="2023-11-09T17:49:12.201" v="9500" actId="26606"/>
          <ac:spMkLst>
            <pc:docMk/>
            <pc:sldMk cId="1720304376" sldId="264"/>
            <ac:spMk id="54" creationId="{5AFEC601-A132-47EE-B0C2-B38ACD9FCE6F}"/>
          </ac:spMkLst>
        </pc:spChg>
        <pc:spChg chg="add del">
          <ac:chgData name="george whittington" userId="dc061ac5544fd8c3" providerId="LiveId" clId="{8FE3ADC6-4D28-4851-BFE4-85EF8C5C7015}" dt="2023-11-09T17:49:12.201" v="9500" actId="26606"/>
          <ac:spMkLst>
            <pc:docMk/>
            <pc:sldMk cId="1720304376" sldId="264"/>
            <ac:spMk id="56" creationId="{279CAF82-0ECF-42BE-8F37-F71941E5D410}"/>
          </ac:spMkLst>
        </pc:spChg>
        <pc:spChg chg="add del">
          <ac:chgData name="george whittington" userId="dc061ac5544fd8c3" providerId="LiveId" clId="{8FE3ADC6-4D28-4851-BFE4-85EF8C5C7015}" dt="2023-11-09T17:49:12.201" v="9500" actId="26606"/>
          <ac:spMkLst>
            <pc:docMk/>
            <pc:sldMk cId="1720304376" sldId="264"/>
            <ac:spMk id="58" creationId="{BB90F3FC-186F-4608-93AA-7EE24F682E21}"/>
          </ac:spMkLst>
        </pc:spChg>
        <pc:spChg chg="add del">
          <ac:chgData name="george whittington" userId="dc061ac5544fd8c3" providerId="LiveId" clId="{8FE3ADC6-4D28-4851-BFE4-85EF8C5C7015}" dt="2023-11-09T17:49:12.201" v="9500" actId="26606"/>
          <ac:spMkLst>
            <pc:docMk/>
            <pc:sldMk cId="1720304376" sldId="264"/>
            <ac:spMk id="67" creationId="{033BC44A-0661-43B4-9C14-FD5963C226AE}"/>
          </ac:spMkLst>
        </pc:spChg>
        <pc:spChg chg="add del">
          <ac:chgData name="george whittington" userId="dc061ac5544fd8c3" providerId="LiveId" clId="{8FE3ADC6-4D28-4851-BFE4-85EF8C5C7015}" dt="2023-11-09T17:49:12.201" v="9500" actId="26606"/>
          <ac:spMkLst>
            <pc:docMk/>
            <pc:sldMk cId="1720304376" sldId="264"/>
            <ac:spMk id="69" creationId="{13811CB9-0334-4316-8B54-711C0F3BE693}"/>
          </ac:spMkLst>
        </pc:spChg>
        <pc:spChg chg="add del">
          <ac:chgData name="george whittington" userId="dc061ac5544fd8c3" providerId="LiveId" clId="{8FE3ADC6-4D28-4851-BFE4-85EF8C5C7015}" dt="2023-11-09T17:51:54.140" v="9559" actId="26606"/>
          <ac:spMkLst>
            <pc:docMk/>
            <pc:sldMk cId="1720304376" sldId="264"/>
            <ac:spMk id="71" creationId="{55C01129-3453-464D-A870-ED71C6E89D60}"/>
          </ac:spMkLst>
        </pc:spChg>
        <pc:spChg chg="add del">
          <ac:chgData name="george whittington" userId="dc061ac5544fd8c3" providerId="LiveId" clId="{8FE3ADC6-4D28-4851-BFE4-85EF8C5C7015}" dt="2023-11-09T17:51:54.140" v="9559" actId="26606"/>
          <ac:spMkLst>
            <pc:docMk/>
            <pc:sldMk cId="1720304376" sldId="264"/>
            <ac:spMk id="72" creationId="{9D2781A6-5C82-4764-B489-F9A599C0A7EB}"/>
          </ac:spMkLst>
        </pc:spChg>
        <pc:spChg chg="add del">
          <ac:chgData name="george whittington" userId="dc061ac5544fd8c3" providerId="LiveId" clId="{8FE3ADC6-4D28-4851-BFE4-85EF8C5C7015}" dt="2023-11-09T17:52:48.869" v="9563" actId="26606"/>
          <ac:spMkLst>
            <pc:docMk/>
            <pc:sldMk cId="1720304376" sldId="264"/>
            <ac:spMk id="77" creationId="{C0A1ED06-4733-4020-9C60-81D4D801408D}"/>
          </ac:spMkLst>
        </pc:spChg>
        <pc:spChg chg="add del">
          <ac:chgData name="george whittington" userId="dc061ac5544fd8c3" providerId="LiveId" clId="{8FE3ADC6-4D28-4851-BFE4-85EF8C5C7015}" dt="2023-11-09T17:52:48.869" v="9563" actId="26606"/>
          <ac:spMkLst>
            <pc:docMk/>
            <pc:sldMk cId="1720304376" sldId="264"/>
            <ac:spMk id="79" creationId="{B0CA3509-3AF9-45FE-93ED-57BB5D5E8E07}"/>
          </ac:spMkLst>
        </pc:spChg>
        <pc:spChg chg="add">
          <ac:chgData name="george whittington" userId="dc061ac5544fd8c3" providerId="LiveId" clId="{8FE3ADC6-4D28-4851-BFE4-85EF8C5C7015}" dt="2023-11-09T17:52:48.869" v="9563" actId="26606"/>
          <ac:spMkLst>
            <pc:docMk/>
            <pc:sldMk cId="1720304376" sldId="264"/>
            <ac:spMk id="84" creationId="{FA69AAE0-49D5-4C8B-8BA2-55898C00E05E}"/>
          </ac:spMkLst>
        </pc:spChg>
        <pc:grpChg chg="add del">
          <ac:chgData name="george whittington" userId="dc061ac5544fd8c3" providerId="LiveId" clId="{8FE3ADC6-4D28-4851-BFE4-85EF8C5C7015}" dt="2023-11-09T17:47:15.967" v="9415" actId="26606"/>
          <ac:grpSpMkLst>
            <pc:docMk/>
            <pc:sldMk cId="1720304376" sldId="264"/>
            <ac:grpSpMk id="26" creationId="{0C156BF8-7FF7-440F-BE2B-417DFFE8BFA5}"/>
          </ac:grpSpMkLst>
        </pc:grpChg>
        <pc:grpChg chg="add del">
          <ac:chgData name="george whittington" userId="dc061ac5544fd8c3" providerId="LiveId" clId="{8FE3ADC6-4D28-4851-BFE4-85EF8C5C7015}" dt="2023-11-09T17:47:26.046" v="9417" actId="26606"/>
          <ac:grpSpMkLst>
            <pc:docMk/>
            <pc:sldMk cId="1720304376" sldId="264"/>
            <ac:grpSpMk id="34" creationId="{A4AE1828-51FD-4AD7-BCF6-9AF5C696CE5D}"/>
          </ac:grpSpMkLst>
        </pc:grpChg>
        <pc:grpChg chg="add del">
          <ac:chgData name="george whittington" userId="dc061ac5544fd8c3" providerId="LiveId" clId="{8FE3ADC6-4D28-4851-BFE4-85EF8C5C7015}" dt="2023-11-09T17:49:12.201" v="9500" actId="26606"/>
          <ac:grpSpMkLst>
            <pc:docMk/>
            <pc:sldMk cId="1720304376" sldId="264"/>
            <ac:grpSpMk id="46" creationId="{F95919CA-4568-4F54-A2C0-2B54BD78A3B8}"/>
          </ac:grpSpMkLst>
        </pc:grpChg>
        <pc:grpChg chg="add del">
          <ac:chgData name="george whittington" userId="dc061ac5544fd8c3" providerId="LiveId" clId="{8FE3ADC6-4D28-4851-BFE4-85EF8C5C7015}" dt="2023-11-09T17:49:12.201" v="9500" actId="26606"/>
          <ac:grpSpMkLst>
            <pc:docMk/>
            <pc:sldMk cId="1720304376" sldId="264"/>
            <ac:grpSpMk id="60" creationId="{FB9739EB-7F66-433D-841F-AB3CD18700B7}"/>
          </ac:grpSpMkLst>
        </pc:grpChg>
        <pc:picChg chg="add mod ord">
          <ac:chgData name="george whittington" userId="dc061ac5544fd8c3" providerId="LiveId" clId="{8FE3ADC6-4D28-4851-BFE4-85EF8C5C7015}" dt="2023-11-09T17:53:11.238" v="9565" actId="27614"/>
          <ac:picMkLst>
            <pc:docMk/>
            <pc:sldMk cId="1720304376" sldId="264"/>
            <ac:picMk id="4" creationId="{54872C33-3C4C-D30C-A328-7D1483911905}"/>
          </ac:picMkLst>
        </pc:picChg>
        <pc:picChg chg="add mod ord">
          <ac:chgData name="george whittington" userId="dc061ac5544fd8c3" providerId="LiveId" clId="{8FE3ADC6-4D28-4851-BFE4-85EF8C5C7015}" dt="2023-11-09T17:53:11.631" v="9566" actId="27614"/>
          <ac:picMkLst>
            <pc:docMk/>
            <pc:sldMk cId="1720304376" sldId="264"/>
            <ac:picMk id="5" creationId="{D726853C-0EF2-FC71-7A3C-9E1AEC79D310}"/>
          </ac:picMkLst>
        </pc:picChg>
      </pc:sldChg>
      <pc:sldChg chg="addSp delSp modSp new mod setBg">
        <pc:chgData name="george whittington" userId="dc061ac5544fd8c3" providerId="LiveId" clId="{8FE3ADC6-4D28-4851-BFE4-85EF8C5C7015}" dt="2023-11-12T11:51:56.615" v="13955" actId="20577"/>
        <pc:sldMkLst>
          <pc:docMk/>
          <pc:sldMk cId="3504012635" sldId="265"/>
        </pc:sldMkLst>
        <pc:spChg chg="mod">
          <ac:chgData name="george whittington" userId="dc061ac5544fd8c3" providerId="LiveId" clId="{8FE3ADC6-4D28-4851-BFE4-85EF8C5C7015}" dt="2023-11-09T18:15:31.535" v="11002" actId="14100"/>
          <ac:spMkLst>
            <pc:docMk/>
            <pc:sldMk cId="3504012635" sldId="265"/>
            <ac:spMk id="2" creationId="{23D318E9-9B00-153B-87B8-262C3CC04FE2}"/>
          </ac:spMkLst>
        </pc:spChg>
        <pc:spChg chg="del">
          <ac:chgData name="george whittington" userId="dc061ac5544fd8c3" providerId="LiveId" clId="{8FE3ADC6-4D28-4851-BFE4-85EF8C5C7015}" dt="2023-11-09T17:54:30.725" v="9568"/>
          <ac:spMkLst>
            <pc:docMk/>
            <pc:sldMk cId="3504012635" sldId="265"/>
            <ac:spMk id="3" creationId="{35C5A681-7748-B910-771E-D573DB530C84}"/>
          </ac:spMkLst>
        </pc:spChg>
        <pc:spChg chg="add mod">
          <ac:chgData name="george whittington" userId="dc061ac5544fd8c3" providerId="LiveId" clId="{8FE3ADC6-4D28-4851-BFE4-85EF8C5C7015}" dt="2023-11-12T11:51:56.615" v="13955" actId="20577"/>
          <ac:spMkLst>
            <pc:docMk/>
            <pc:sldMk cId="3504012635" sldId="265"/>
            <ac:spMk id="8" creationId="{56ED0EC8-628B-D2E6-0430-FA5CAA1B075A}"/>
          </ac:spMkLst>
        </pc:spChg>
        <pc:spChg chg="add del">
          <ac:chgData name="george whittington" userId="dc061ac5544fd8c3" providerId="LiveId" clId="{8FE3ADC6-4D28-4851-BFE4-85EF8C5C7015}" dt="2023-11-09T17:55:30.067" v="9590" actId="26606"/>
          <ac:spMkLst>
            <pc:docMk/>
            <pc:sldMk cId="3504012635" sldId="265"/>
            <ac:spMk id="11" creationId="{637B2035-1FCB-439A-B421-095E136C7E07}"/>
          </ac:spMkLst>
        </pc:spChg>
        <pc:spChg chg="add del">
          <ac:chgData name="george whittington" userId="dc061ac5544fd8c3" providerId="LiveId" clId="{8FE3ADC6-4D28-4851-BFE4-85EF8C5C7015}" dt="2023-11-09T17:55:30.067" v="9590" actId="26606"/>
          <ac:spMkLst>
            <pc:docMk/>
            <pc:sldMk cId="3504012635" sldId="265"/>
            <ac:spMk id="13" creationId="{676D6CDF-C512-4739-B158-55EE955EFA39}"/>
          </ac:spMkLst>
        </pc:spChg>
        <pc:spChg chg="add">
          <ac:chgData name="george whittington" userId="dc061ac5544fd8c3" providerId="LiveId" clId="{8FE3ADC6-4D28-4851-BFE4-85EF8C5C7015}" dt="2023-11-09T17:55:30.067" v="9590" actId="26606"/>
          <ac:spMkLst>
            <pc:docMk/>
            <pc:sldMk cId="3504012635" sldId="265"/>
            <ac:spMk id="18" creationId="{79BB35BC-D5C2-4C8B-A22A-A71E6191913B}"/>
          </ac:spMkLst>
        </pc:spChg>
        <pc:picChg chg="add mod">
          <ac:chgData name="george whittington" userId="dc061ac5544fd8c3" providerId="LiveId" clId="{8FE3ADC6-4D28-4851-BFE4-85EF8C5C7015}" dt="2023-11-09T17:55:30.067" v="9590" actId="26606"/>
          <ac:picMkLst>
            <pc:docMk/>
            <pc:sldMk cId="3504012635" sldId="265"/>
            <ac:picMk id="4" creationId="{FD7D932D-7E71-DCDA-630B-8DF39C70ECE0}"/>
          </ac:picMkLst>
        </pc:picChg>
      </pc:sldChg>
      <pc:sldChg chg="addSp delSp modSp new mod setBg">
        <pc:chgData name="george whittington" userId="dc061ac5544fd8c3" providerId="LiveId" clId="{8FE3ADC6-4D28-4851-BFE4-85EF8C5C7015}" dt="2023-11-12T13:40:13.623" v="18680" actId="20577"/>
        <pc:sldMkLst>
          <pc:docMk/>
          <pc:sldMk cId="1822543508" sldId="266"/>
        </pc:sldMkLst>
        <pc:spChg chg="mod ord">
          <ac:chgData name="george whittington" userId="dc061ac5544fd8c3" providerId="LiveId" clId="{8FE3ADC6-4D28-4851-BFE4-85EF8C5C7015}" dt="2023-11-09T18:29:02.930" v="12132" actId="20577"/>
          <ac:spMkLst>
            <pc:docMk/>
            <pc:sldMk cId="1822543508" sldId="266"/>
            <ac:spMk id="2" creationId="{0FFCD9FF-6D86-5437-A243-9685688CB785}"/>
          </ac:spMkLst>
        </pc:spChg>
        <pc:spChg chg="del">
          <ac:chgData name="george whittington" userId="dc061ac5544fd8c3" providerId="LiveId" clId="{8FE3ADC6-4D28-4851-BFE4-85EF8C5C7015}" dt="2023-11-09T18:26:17.169" v="12093"/>
          <ac:spMkLst>
            <pc:docMk/>
            <pc:sldMk cId="1822543508" sldId="266"/>
            <ac:spMk id="3" creationId="{9512F6FD-FE6C-9892-FEE9-45FD148C333B}"/>
          </ac:spMkLst>
        </pc:spChg>
        <pc:spChg chg="add del">
          <ac:chgData name="george whittington" userId="dc061ac5544fd8c3" providerId="LiveId" clId="{8FE3ADC6-4D28-4851-BFE4-85EF8C5C7015}" dt="2023-11-09T18:26:58.615" v="12095" actId="26606"/>
          <ac:spMkLst>
            <pc:docMk/>
            <pc:sldMk cId="1822543508" sldId="266"/>
            <ac:spMk id="8" creationId="{551232A2-F7AA-16A2-6BFC-39841007BDAE}"/>
          </ac:spMkLst>
        </pc:spChg>
        <pc:spChg chg="add del">
          <ac:chgData name="george whittington" userId="dc061ac5544fd8c3" providerId="LiveId" clId="{8FE3ADC6-4D28-4851-BFE4-85EF8C5C7015}" dt="2023-11-09T18:26:58.615" v="12095" actId="26606"/>
          <ac:spMkLst>
            <pc:docMk/>
            <pc:sldMk cId="1822543508" sldId="266"/>
            <ac:spMk id="11" creationId="{5A0118C5-4F8D-4CF4-BADD-53FEACC6C42A}"/>
          </ac:spMkLst>
        </pc:spChg>
        <pc:spChg chg="add del">
          <ac:chgData name="george whittington" userId="dc061ac5544fd8c3" providerId="LiveId" clId="{8FE3ADC6-4D28-4851-BFE4-85EF8C5C7015}" dt="2023-11-09T18:26:58.615" v="12095" actId="26606"/>
          <ac:spMkLst>
            <pc:docMk/>
            <pc:sldMk cId="1822543508" sldId="266"/>
            <ac:spMk id="13" creationId="{EAED1919-54A1-41C9-B30B-A3FF3F58E38B}"/>
          </ac:spMkLst>
        </pc:spChg>
        <pc:spChg chg="add del">
          <ac:chgData name="george whittington" userId="dc061ac5544fd8c3" providerId="LiveId" clId="{8FE3ADC6-4D28-4851-BFE4-85EF8C5C7015}" dt="2023-11-09T18:26:58.615" v="12095" actId="26606"/>
          <ac:spMkLst>
            <pc:docMk/>
            <pc:sldMk cId="1822543508" sldId="266"/>
            <ac:spMk id="19" creationId="{FFFEB18F-F81F-4CED-BE64-EB888A77C3B8}"/>
          </ac:spMkLst>
        </pc:spChg>
        <pc:spChg chg="add del">
          <ac:chgData name="george whittington" userId="dc061ac5544fd8c3" providerId="LiveId" clId="{8FE3ADC6-4D28-4851-BFE4-85EF8C5C7015}" dt="2023-11-09T18:27:45.779" v="12126" actId="26606"/>
          <ac:spMkLst>
            <pc:docMk/>
            <pc:sldMk cId="1822543508" sldId="266"/>
            <ac:spMk id="196" creationId="{F13C74B1-5B17-4795-BED0-7140497B445A}"/>
          </ac:spMkLst>
        </pc:spChg>
        <pc:spChg chg="add del">
          <ac:chgData name="george whittington" userId="dc061ac5544fd8c3" providerId="LiveId" clId="{8FE3ADC6-4D28-4851-BFE4-85EF8C5C7015}" dt="2023-11-09T18:27:45.779" v="12126" actId="26606"/>
          <ac:spMkLst>
            <pc:docMk/>
            <pc:sldMk cId="1822543508" sldId="266"/>
            <ac:spMk id="197" creationId="{D4974D33-8DC5-464E-8C6D-BE58F0669C17}"/>
          </ac:spMkLst>
        </pc:spChg>
        <pc:spChg chg="add mod ord">
          <ac:chgData name="george whittington" userId="dc061ac5544fd8c3" providerId="LiveId" clId="{8FE3ADC6-4D28-4851-BFE4-85EF8C5C7015}" dt="2023-11-12T13:40:13.623" v="18680" actId="20577"/>
          <ac:spMkLst>
            <pc:docMk/>
            <pc:sldMk cId="1822543508" sldId="266"/>
            <ac:spMk id="198" creationId="{2E9BB489-553B-B855-DEA3-EE32452AD611}"/>
          </ac:spMkLst>
        </pc:spChg>
        <pc:spChg chg="add">
          <ac:chgData name="george whittington" userId="dc061ac5544fd8c3" providerId="LiveId" clId="{8FE3ADC6-4D28-4851-BFE4-85EF8C5C7015}" dt="2023-11-09T18:27:45.779" v="12126" actId="26606"/>
          <ac:spMkLst>
            <pc:docMk/>
            <pc:sldMk cId="1822543508" sldId="266"/>
            <ac:spMk id="203" creationId="{79BB35BC-D5C2-4C8B-A22A-A71E6191913B}"/>
          </ac:spMkLst>
        </pc:spChg>
        <pc:grpChg chg="add del">
          <ac:chgData name="george whittington" userId="dc061ac5544fd8c3" providerId="LiveId" clId="{8FE3ADC6-4D28-4851-BFE4-85EF8C5C7015}" dt="2023-11-09T18:26:58.615" v="12095" actId="26606"/>
          <ac:grpSpMkLst>
            <pc:docMk/>
            <pc:sldMk cId="1822543508" sldId="266"/>
            <ac:grpSpMk id="15" creationId="{C4751043-2EE3-4222-9979-8E61D93DA8DC}"/>
          </ac:grpSpMkLst>
        </pc:grpChg>
        <pc:grpChg chg="add del">
          <ac:chgData name="george whittington" userId="dc061ac5544fd8c3" providerId="LiveId" clId="{8FE3ADC6-4D28-4851-BFE4-85EF8C5C7015}" dt="2023-11-09T18:26:58.615" v="12095" actId="26606"/>
          <ac:grpSpMkLst>
            <pc:docMk/>
            <pc:sldMk cId="1822543508" sldId="266"/>
            <ac:grpSpMk id="21" creationId="{00E015F5-1A99-4E40-BC3D-7707802996B5}"/>
          </ac:grpSpMkLst>
        </pc:grpChg>
        <pc:grpChg chg="add del">
          <ac:chgData name="george whittington" userId="dc061ac5544fd8c3" providerId="LiveId" clId="{8FE3ADC6-4D28-4851-BFE4-85EF8C5C7015}" dt="2023-11-09T18:26:58.615" v="12095" actId="26606"/>
          <ac:grpSpMkLst>
            <pc:docMk/>
            <pc:sldMk cId="1822543508" sldId="266"/>
            <ac:grpSpMk id="25" creationId="{5468B3A9-705E-43C3-A742-0619B0D8F2EE}"/>
          </ac:grpSpMkLst>
        </pc:grpChg>
        <pc:picChg chg="add mod">
          <ac:chgData name="george whittington" userId="dc061ac5544fd8c3" providerId="LiveId" clId="{8FE3ADC6-4D28-4851-BFE4-85EF8C5C7015}" dt="2023-11-09T18:27:45.779" v="12126" actId="26606"/>
          <ac:picMkLst>
            <pc:docMk/>
            <pc:sldMk cId="1822543508" sldId="266"/>
            <ac:picMk id="4" creationId="{12CF1B5C-C301-3D40-B417-D58BFF744812}"/>
          </ac:picMkLst>
        </pc:picChg>
      </pc:sldChg>
      <pc:sldChg chg="addSp delSp modSp new mod">
        <pc:chgData name="george whittington" userId="dc061ac5544fd8c3" providerId="LiveId" clId="{8FE3ADC6-4D28-4851-BFE4-85EF8C5C7015}" dt="2023-11-14T11:25:47.091" v="21894" actId="20577"/>
        <pc:sldMkLst>
          <pc:docMk/>
          <pc:sldMk cId="627635323" sldId="267"/>
        </pc:sldMkLst>
        <pc:spChg chg="del mod">
          <ac:chgData name="george whittington" userId="dc061ac5544fd8c3" providerId="LiveId" clId="{8FE3ADC6-4D28-4851-BFE4-85EF8C5C7015}" dt="2023-11-12T14:33:47.340" v="20400" actId="478"/>
          <ac:spMkLst>
            <pc:docMk/>
            <pc:sldMk cId="627635323" sldId="267"/>
            <ac:spMk id="2" creationId="{A7446CD9-E631-36F2-F74C-4BA0BD9F92E6}"/>
          </ac:spMkLst>
        </pc:spChg>
        <pc:spChg chg="mod">
          <ac:chgData name="george whittington" userId="dc061ac5544fd8c3" providerId="LiveId" clId="{8FE3ADC6-4D28-4851-BFE4-85EF8C5C7015}" dt="2023-11-14T11:25:47.091" v="21894" actId="20577"/>
          <ac:spMkLst>
            <pc:docMk/>
            <pc:sldMk cId="627635323" sldId="267"/>
            <ac:spMk id="3" creationId="{59A14C79-BC82-D851-C105-0FB5024854A2}"/>
          </ac:spMkLst>
        </pc:spChg>
        <pc:spChg chg="add del mod">
          <ac:chgData name="george whittington" userId="dc061ac5544fd8c3" providerId="LiveId" clId="{8FE3ADC6-4D28-4851-BFE4-85EF8C5C7015}" dt="2023-11-12T14:33:50.772" v="20401" actId="478"/>
          <ac:spMkLst>
            <pc:docMk/>
            <pc:sldMk cId="627635323" sldId="267"/>
            <ac:spMk id="5" creationId="{00A8948C-75CD-8609-07B6-05B3FEE12E4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69C95-ADC8-E188-042F-4986E0F313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84F50F-177C-D8A4-3393-967AEE82ED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1449BB4-88B6-8F94-7454-2BF05F1B2FA1}"/>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5" name="Footer Placeholder 4">
            <a:extLst>
              <a:ext uri="{FF2B5EF4-FFF2-40B4-BE49-F238E27FC236}">
                <a16:creationId xmlns:a16="http://schemas.microsoft.com/office/drawing/2014/main" id="{57F1D013-F9FF-9397-CCF1-D88B0D1F3B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2A87FD-20CD-24E1-2F65-92BD5125D27C}"/>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178522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48B73-CF13-281D-B700-6CC99F4877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E6E214-7A45-A5EF-4C50-0D8AE080F4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9781E0-A0AE-11BC-A369-BF64527AD6B9}"/>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5" name="Footer Placeholder 4">
            <a:extLst>
              <a:ext uri="{FF2B5EF4-FFF2-40B4-BE49-F238E27FC236}">
                <a16:creationId xmlns:a16="http://schemas.microsoft.com/office/drawing/2014/main" id="{14CA54C4-5FA6-ADCB-CC92-E76A68102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980C1E-CFEE-3367-4FC1-CB4AE0D4338B}"/>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177209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5F5D-309F-0696-320F-242AC87474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589AC0-AD7F-741E-94E6-310D750542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4FC5EC-AFF5-F652-8B65-A1575A6138D7}"/>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5" name="Footer Placeholder 4">
            <a:extLst>
              <a:ext uri="{FF2B5EF4-FFF2-40B4-BE49-F238E27FC236}">
                <a16:creationId xmlns:a16="http://schemas.microsoft.com/office/drawing/2014/main" id="{D5FFF59F-ECC4-51A3-25F7-720191B4B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63898-F9F9-A40C-B97F-99416A064C5B}"/>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3884534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1D72-5CB6-379F-B941-30A7498BC0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2D1BE7-16FC-1F2A-5A3C-94F5A3D719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164D68-95B0-6523-AF57-6113AD423C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4AF114-0D41-91EF-5591-213DD34B5EAC}"/>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6" name="Footer Placeholder 5">
            <a:extLst>
              <a:ext uri="{FF2B5EF4-FFF2-40B4-BE49-F238E27FC236}">
                <a16:creationId xmlns:a16="http://schemas.microsoft.com/office/drawing/2014/main" id="{694FC5ED-A145-A9E8-2076-E00101BC80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CA254-013E-5171-4494-E5A39F6513E2}"/>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552491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99D1-6C63-A773-C271-8D6D99CE4C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E4AC63-6FF2-0324-0F2A-23A5B79DDE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313D77-7DC2-557F-E2D1-65E9BDF752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403B8E-4131-7523-60CB-39C5D95931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2B82F8-93DB-CFE5-7D1C-7627337799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7EAFEB-AA5C-0AC1-B02A-07F37AE6E6EF}"/>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8" name="Footer Placeholder 7">
            <a:extLst>
              <a:ext uri="{FF2B5EF4-FFF2-40B4-BE49-F238E27FC236}">
                <a16:creationId xmlns:a16="http://schemas.microsoft.com/office/drawing/2014/main" id="{81772000-59B9-6144-051F-D6163BFF5D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D8A4B0-8CB5-C9A1-D74F-3558DB4ECC91}"/>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2784769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ED9DE-03CF-BC43-411D-3E9665BECD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C0D99ED-1A39-01B0-B243-260EA44C4545}"/>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4" name="Footer Placeholder 3">
            <a:extLst>
              <a:ext uri="{FF2B5EF4-FFF2-40B4-BE49-F238E27FC236}">
                <a16:creationId xmlns:a16="http://schemas.microsoft.com/office/drawing/2014/main" id="{19918178-B544-72CA-A294-89F0F266B9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26FCAD-2F3C-0719-260A-14238F2C4E68}"/>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1482035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37B877-FC7F-9210-8D24-221A1445F56B}"/>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3" name="Footer Placeholder 2">
            <a:extLst>
              <a:ext uri="{FF2B5EF4-FFF2-40B4-BE49-F238E27FC236}">
                <a16:creationId xmlns:a16="http://schemas.microsoft.com/office/drawing/2014/main" id="{59A19FF4-6B14-54DB-D581-A45E74E72D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6F8BCC-9C0C-6C38-4B96-DE09C8837C9F}"/>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280814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BED45-23E4-B1AA-4F7B-5737A7B0F1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890E22-0C9E-9E20-E253-D955C627E8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579CCE-66D1-6526-0853-D239B38E35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DB6A49-7F37-2F77-53C2-7D57EF14D63B}"/>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6" name="Footer Placeholder 5">
            <a:extLst>
              <a:ext uri="{FF2B5EF4-FFF2-40B4-BE49-F238E27FC236}">
                <a16:creationId xmlns:a16="http://schemas.microsoft.com/office/drawing/2014/main" id="{8DC1632B-5E0F-3903-07E9-DD7E08E43D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CF1AF-F36B-FB5E-19B4-DC70F8CB9AEC}"/>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1440118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C9CB-296D-2C35-2FB8-98F9F33656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BA83CA-82F2-28A9-9D1B-DE9C386B2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7571EB-B672-DD56-0D43-FEEA6FB052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096FCD-83AB-8C79-08E8-CDFA6C26D3FF}"/>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6" name="Footer Placeholder 5">
            <a:extLst>
              <a:ext uri="{FF2B5EF4-FFF2-40B4-BE49-F238E27FC236}">
                <a16:creationId xmlns:a16="http://schemas.microsoft.com/office/drawing/2014/main" id="{33952239-89E6-39FD-18B8-668578F4D1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E68589-8749-2E0F-BC91-21166D78E941}"/>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3429803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2BA24-DF7B-E031-8BE9-13F3AF5435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BD1F3E-4276-5D7A-E1DD-8A76F7D93F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6F775-A256-1D42-A72D-AE2822E52149}"/>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5" name="Footer Placeholder 4">
            <a:extLst>
              <a:ext uri="{FF2B5EF4-FFF2-40B4-BE49-F238E27FC236}">
                <a16:creationId xmlns:a16="http://schemas.microsoft.com/office/drawing/2014/main" id="{CCA413FD-4F52-EF09-5D81-C310EE567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4D3269-138B-90A5-FA8B-C6E9D7779220}"/>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1198905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AF0D69-7DF6-13AD-20CA-C54228A3C8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44B675-638E-72EE-63DC-C2CC549BE1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0CF26-B3E3-3ECA-4503-9380571D306E}"/>
              </a:ext>
            </a:extLst>
          </p:cNvPr>
          <p:cNvSpPr>
            <a:spLocks noGrp="1"/>
          </p:cNvSpPr>
          <p:nvPr>
            <p:ph type="dt" sz="half" idx="10"/>
          </p:nvPr>
        </p:nvSpPr>
        <p:spPr/>
        <p:txBody>
          <a:bodyPr/>
          <a:lstStyle/>
          <a:p>
            <a:fld id="{A57860D4-4C92-42DD-A97A-1741A7C8EBFB}" type="datetimeFigureOut">
              <a:rPr lang="en-GB" smtClean="0"/>
              <a:t>14/11/2023</a:t>
            </a:fld>
            <a:endParaRPr lang="en-GB"/>
          </a:p>
        </p:txBody>
      </p:sp>
      <p:sp>
        <p:nvSpPr>
          <p:cNvPr id="5" name="Footer Placeholder 4">
            <a:extLst>
              <a:ext uri="{FF2B5EF4-FFF2-40B4-BE49-F238E27FC236}">
                <a16:creationId xmlns:a16="http://schemas.microsoft.com/office/drawing/2014/main" id="{D9A76B5A-FBAE-3144-6531-1E166AB31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D8D30B-2873-E76F-FD64-D39D8B279EBC}"/>
              </a:ext>
            </a:extLst>
          </p:cNvPr>
          <p:cNvSpPr>
            <a:spLocks noGrp="1"/>
          </p:cNvSpPr>
          <p:nvPr>
            <p:ph type="sldNum" sz="quarter" idx="12"/>
          </p:nvPr>
        </p:nvSpPr>
        <p:spPr/>
        <p:txBody>
          <a:bodyPr/>
          <a:lstStyle/>
          <a:p>
            <a:fld id="{1AEDD879-E052-4575-9BEF-AD805D2EFDD3}" type="slidenum">
              <a:rPr lang="en-GB" smtClean="0"/>
              <a:t>‹#›</a:t>
            </a:fld>
            <a:endParaRPr lang="en-GB"/>
          </a:p>
        </p:txBody>
      </p:sp>
    </p:spTree>
    <p:extLst>
      <p:ext uri="{BB962C8B-B14F-4D97-AF65-F5344CB8AC3E}">
        <p14:creationId xmlns:p14="http://schemas.microsoft.com/office/powerpoint/2010/main" val="218093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2B1AC-37DE-8D5F-9D2F-DD8188CA65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C4EAC8-904E-A05C-96E7-2D96881584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2010D-EF0D-72DB-F936-1F4E05C2DA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7860D4-4C92-42DD-A97A-1741A7C8EBFB}" type="datetimeFigureOut">
              <a:rPr lang="en-GB" smtClean="0"/>
              <a:t>14/11/2023</a:t>
            </a:fld>
            <a:endParaRPr lang="en-GB"/>
          </a:p>
        </p:txBody>
      </p:sp>
      <p:sp>
        <p:nvSpPr>
          <p:cNvPr id="5" name="Footer Placeholder 4">
            <a:extLst>
              <a:ext uri="{FF2B5EF4-FFF2-40B4-BE49-F238E27FC236}">
                <a16:creationId xmlns:a16="http://schemas.microsoft.com/office/drawing/2014/main" id="{7D401DA0-A498-AD12-1121-0D61830389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7CEC2E-83F7-20E8-E77E-6105E315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DD879-E052-4575-9BEF-AD805D2EFDD3}" type="slidenum">
              <a:rPr lang="en-GB" smtClean="0"/>
              <a:t>‹#›</a:t>
            </a:fld>
            <a:endParaRPr lang="en-GB"/>
          </a:p>
        </p:txBody>
      </p:sp>
    </p:spTree>
    <p:extLst>
      <p:ext uri="{BB962C8B-B14F-4D97-AF65-F5344CB8AC3E}">
        <p14:creationId xmlns:p14="http://schemas.microsoft.com/office/powerpoint/2010/main" val="22550926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perlego.com/book/2100541/a-unique-time-of-god-Karl-barths-sermons-pdf" TargetMode="External"/><Relationship Id="rId13" Type="http://schemas.openxmlformats.org/officeDocument/2006/relationships/hyperlink" Target="https://churchlifejournal.nd.edu/articles/newman-possible-saint-and-modern-doctor-of-the-church/" TargetMode="External"/><Relationship Id="rId3" Type="http://schemas.openxmlformats.org/officeDocument/2006/relationships/hyperlink" Target="https://www.britannica.com/place/Basel-Switzerland" TargetMode="External"/><Relationship Id="rId7" Type="http://schemas.openxmlformats.org/officeDocument/2006/relationships/hyperlink" Target="https://libquotes.com/wilhelm-ii" TargetMode="External"/><Relationship Id="rId12" Type="http://schemas.openxmlformats.org/officeDocument/2006/relationships/hyperlink" Target="https://www.goodreads.com/book/show/198429.The_Epistle_to_the_Romans" TargetMode="External"/><Relationship Id="rId2" Type="http://schemas.openxmlformats.org/officeDocument/2006/relationships/hyperlink" Target="https://www.britannica.com/biography/Karl-Barth" TargetMode="External"/><Relationship Id="rId1" Type="http://schemas.openxmlformats.org/officeDocument/2006/relationships/slideLayout" Target="../slideLayouts/slideLayout2.xml"/><Relationship Id="rId6" Type="http://schemas.openxmlformats.org/officeDocument/2006/relationships/hyperlink" Target="https://archive.nytimes.com/lens.blogs.nytimes.com/2014/06/30/photos-world-war-i-images-museums-battle-great-war/" TargetMode="External"/><Relationship Id="rId11" Type="http://schemas.openxmlformats.org/officeDocument/2006/relationships/hyperlink" Target="https://www.fortresspress.com/store/category/287098/Karl-Barth" TargetMode="External"/><Relationship Id="rId5" Type="http://schemas.openxmlformats.org/officeDocument/2006/relationships/hyperlink" Target="https://www.britannica.com/topic/adiaphorism" TargetMode="External"/><Relationship Id="rId10" Type="http://schemas.openxmlformats.org/officeDocument/2006/relationships/hyperlink" Target="https://worldmapblank.com/labeled-map-of-switzerland/" TargetMode="External"/><Relationship Id="rId4" Type="http://schemas.openxmlformats.org/officeDocument/2006/relationships/hyperlink" Target="http://www.britannica.com/" TargetMode="External"/><Relationship Id="rId9" Type="http://schemas.openxmlformats.org/officeDocument/2006/relationships/hyperlink" Target="http://www.perlego.com/book/804326/the-christian-life-pdf" TargetMode="External"/><Relationship Id="rId14" Type="http://schemas.openxmlformats.org/officeDocument/2006/relationships/hyperlink" Target="https://www.britannica.com/biography/Ludwig-Feuerb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FCB66E-E320-B504-E460-F5AF569823F6}"/>
              </a:ext>
            </a:extLst>
          </p:cNvPr>
          <p:cNvPicPr>
            <a:picLocks noChangeAspect="1"/>
          </p:cNvPicPr>
          <p:nvPr/>
        </p:nvPicPr>
        <p:blipFill rotWithShape="1">
          <a:blip r:embed="rId2"/>
          <a:srcRect l="27386" r="-1" b="-1"/>
          <a:stretch/>
        </p:blipFill>
        <p:spPr>
          <a:xfrm>
            <a:off x="1457889" y="10"/>
            <a:ext cx="1073106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FB024E-7615-2E6C-0E49-BB085482FA30}"/>
              </a:ext>
            </a:extLst>
          </p:cNvPr>
          <p:cNvSpPr>
            <a:spLocks noGrp="1"/>
          </p:cNvSpPr>
          <p:nvPr>
            <p:ph type="ctrTitle"/>
          </p:nvPr>
        </p:nvSpPr>
        <p:spPr>
          <a:xfrm>
            <a:off x="952228" y="743447"/>
            <a:ext cx="3973385" cy="3692028"/>
          </a:xfrm>
          <a:noFill/>
        </p:spPr>
        <p:txBody>
          <a:bodyPr>
            <a:normAutofit/>
          </a:bodyPr>
          <a:lstStyle/>
          <a:p>
            <a:pPr algn="l"/>
            <a:r>
              <a:rPr lang="en-GB" sz="5200"/>
              <a:t>Karl Barth</a:t>
            </a:r>
          </a:p>
        </p:txBody>
      </p:sp>
      <p:sp>
        <p:nvSpPr>
          <p:cNvPr id="3" name="Subtitle 2">
            <a:extLst>
              <a:ext uri="{FF2B5EF4-FFF2-40B4-BE49-F238E27FC236}">
                <a16:creationId xmlns:a16="http://schemas.microsoft.com/office/drawing/2014/main" id="{408A8170-07BD-5CB2-2482-BA18135E1C6D}"/>
              </a:ext>
            </a:extLst>
          </p:cNvPr>
          <p:cNvSpPr>
            <a:spLocks noGrp="1"/>
          </p:cNvSpPr>
          <p:nvPr>
            <p:ph type="subTitle" idx="1"/>
          </p:nvPr>
        </p:nvSpPr>
        <p:spPr>
          <a:xfrm>
            <a:off x="952229" y="4629234"/>
            <a:ext cx="3973386" cy="1485319"/>
          </a:xfrm>
          <a:noFill/>
        </p:spPr>
        <p:txBody>
          <a:bodyPr>
            <a:normAutofit/>
          </a:bodyPr>
          <a:lstStyle/>
          <a:p>
            <a:pPr algn="l"/>
            <a:r>
              <a:rPr lang="en-GB" dirty="0"/>
              <a:t>A Christian Thinker of the 20</a:t>
            </a:r>
            <a:r>
              <a:rPr lang="en-GB" baseline="30000" dirty="0"/>
              <a:t>th</a:t>
            </a:r>
            <a:r>
              <a:rPr lang="en-GB" dirty="0"/>
              <a:t> Century </a:t>
            </a:r>
          </a:p>
          <a:p>
            <a:pPr algn="l"/>
            <a:r>
              <a:rPr lang="en-GB" dirty="0"/>
              <a:t>By </a:t>
            </a:r>
            <a:r>
              <a:rPr lang="en-GB"/>
              <a:t>George Whittington</a:t>
            </a:r>
          </a:p>
        </p:txBody>
      </p:sp>
    </p:spTree>
    <p:extLst>
      <p:ext uri="{BB962C8B-B14F-4D97-AF65-F5344CB8AC3E}">
        <p14:creationId xmlns:p14="http://schemas.microsoft.com/office/powerpoint/2010/main" val="3886723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0E965-79D7-0E41-D09D-047BA685F27B}"/>
              </a:ext>
            </a:extLst>
          </p:cNvPr>
          <p:cNvSpPr>
            <a:spLocks noGrp="1"/>
          </p:cNvSpPr>
          <p:nvPr>
            <p:ph type="title"/>
          </p:nvPr>
        </p:nvSpPr>
        <p:spPr>
          <a:xfrm>
            <a:off x="630936" y="640080"/>
            <a:ext cx="4818888" cy="1481328"/>
          </a:xfrm>
        </p:spPr>
        <p:txBody>
          <a:bodyPr anchor="b">
            <a:normAutofit/>
          </a:bodyPr>
          <a:lstStyle/>
          <a:p>
            <a:r>
              <a:rPr lang="en-GB" sz="5000"/>
              <a:t>Karl Barth (1886-1968)</a:t>
            </a:r>
          </a:p>
        </p:txBody>
      </p:sp>
      <p:sp>
        <p:nvSpPr>
          <p:cNvPr id="1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860AB6-C522-579D-D733-8527302C11DC}"/>
              </a:ext>
            </a:extLst>
          </p:cNvPr>
          <p:cNvSpPr>
            <a:spLocks noGrp="1"/>
          </p:cNvSpPr>
          <p:nvPr>
            <p:ph idx="1"/>
          </p:nvPr>
        </p:nvSpPr>
        <p:spPr>
          <a:xfrm>
            <a:off x="630936" y="2670048"/>
            <a:ext cx="4818888" cy="3547872"/>
          </a:xfrm>
        </p:spPr>
        <p:txBody>
          <a:bodyPr anchor="t">
            <a:normAutofit/>
          </a:bodyPr>
          <a:lstStyle/>
          <a:p>
            <a:r>
              <a:rPr lang="en-GB" sz="1800" dirty="0"/>
              <a:t>Karl Barth was born on Monday, May 10th, 1886, in Basel, Switzerland.</a:t>
            </a:r>
          </a:p>
          <a:p>
            <a:r>
              <a:rPr lang="en-GB" sz="1800" dirty="0"/>
              <a:t>Basel is uniquely located where the borders of Switzerland, Germany and France meet.</a:t>
            </a:r>
          </a:p>
          <a:p>
            <a:r>
              <a:rPr lang="en-GB" sz="1800" dirty="0"/>
              <a:t>Throughout his life and career there were a lot of major international events which, coupled with Barth’s birthplace, would without doubt have a direct influence on his teachings and theology. These will be discussed further on in the presentation.</a:t>
            </a:r>
          </a:p>
        </p:txBody>
      </p:sp>
      <p:pic>
        <p:nvPicPr>
          <p:cNvPr id="5" name="Picture 4">
            <a:extLst>
              <a:ext uri="{FF2B5EF4-FFF2-40B4-BE49-F238E27FC236}">
                <a16:creationId xmlns:a16="http://schemas.microsoft.com/office/drawing/2014/main" id="{D159D074-1AA6-6B1B-8EBA-6D198E92F0D0}"/>
              </a:ext>
            </a:extLst>
          </p:cNvPr>
          <p:cNvPicPr>
            <a:picLocks noChangeAspect="1"/>
          </p:cNvPicPr>
          <p:nvPr/>
        </p:nvPicPr>
        <p:blipFill>
          <a:blip r:embed="rId2"/>
          <a:stretch>
            <a:fillRect/>
          </a:stretch>
        </p:blipFill>
        <p:spPr>
          <a:xfrm>
            <a:off x="6102096" y="640080"/>
            <a:ext cx="5458968" cy="4790244"/>
          </a:xfrm>
          <a:prstGeom prst="rect">
            <a:avLst/>
          </a:prstGeom>
        </p:spPr>
      </p:pic>
      <p:cxnSp>
        <p:nvCxnSpPr>
          <p:cNvPr id="7" name="Straight Arrow Connector 6">
            <a:extLst>
              <a:ext uri="{FF2B5EF4-FFF2-40B4-BE49-F238E27FC236}">
                <a16:creationId xmlns:a16="http://schemas.microsoft.com/office/drawing/2014/main" id="{273CB323-9129-AF3A-B1BB-B9B43985CD26}"/>
              </a:ext>
            </a:extLst>
          </p:cNvPr>
          <p:cNvCxnSpPr/>
          <p:nvPr/>
        </p:nvCxnSpPr>
        <p:spPr>
          <a:xfrm>
            <a:off x="7508240" y="99256"/>
            <a:ext cx="629920" cy="132842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C73CE98F-99F3-96AF-1576-59CB09B408B3}"/>
              </a:ext>
            </a:extLst>
          </p:cNvPr>
          <p:cNvSpPr txBox="1"/>
          <p:nvPr/>
        </p:nvSpPr>
        <p:spPr>
          <a:xfrm>
            <a:off x="6096000" y="5608739"/>
            <a:ext cx="5744464" cy="523220"/>
          </a:xfrm>
          <a:prstGeom prst="rect">
            <a:avLst/>
          </a:prstGeom>
          <a:noFill/>
        </p:spPr>
        <p:txBody>
          <a:bodyPr wrap="square" rtlCol="0">
            <a:spAutoFit/>
          </a:bodyPr>
          <a:lstStyle/>
          <a:p>
            <a:r>
              <a:rPr lang="en-GB" sz="1400" dirty="0"/>
              <a:t>Fig.1. Basel is located towards the top of the map; it is highlighted by a black arrow that is pointing to Basel’s location.</a:t>
            </a:r>
          </a:p>
        </p:txBody>
      </p:sp>
    </p:spTree>
    <p:extLst>
      <p:ext uri="{BB962C8B-B14F-4D97-AF65-F5344CB8AC3E}">
        <p14:creationId xmlns:p14="http://schemas.microsoft.com/office/powerpoint/2010/main" val="2068283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D659DD7-A0BE-B225-A541-C6481D52E6AD}"/>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Upbringing and early adulthood</a:t>
            </a:r>
          </a:p>
        </p:txBody>
      </p:sp>
      <p:sp>
        <p:nvSpPr>
          <p:cNvPr id="3" name="Content Placeholder 2">
            <a:extLst>
              <a:ext uri="{FF2B5EF4-FFF2-40B4-BE49-F238E27FC236}">
                <a16:creationId xmlns:a16="http://schemas.microsoft.com/office/drawing/2014/main" id="{C9A9B9C6-AE3E-CD2B-07D9-E496794653C1}"/>
              </a:ext>
            </a:extLst>
          </p:cNvPr>
          <p:cNvSpPr>
            <a:spLocks noGrp="1"/>
          </p:cNvSpPr>
          <p:nvPr>
            <p:ph idx="1"/>
          </p:nvPr>
        </p:nvSpPr>
        <p:spPr>
          <a:xfrm>
            <a:off x="6096000" y="673770"/>
            <a:ext cx="5254754" cy="5294647"/>
          </a:xfrm>
        </p:spPr>
        <p:txBody>
          <a:bodyPr>
            <a:noAutofit/>
          </a:bodyPr>
          <a:lstStyle/>
          <a:p>
            <a:r>
              <a:rPr lang="en-GB" sz="1600" dirty="0"/>
              <a:t>Barth was one of 4 children born to Fritz and Anna Barth. Barth’s siblings were Peter; Heinrich; and Gertrude Barth.</a:t>
            </a:r>
          </a:p>
          <a:p>
            <a:r>
              <a:rPr lang="en-GB" sz="1600" dirty="0"/>
              <a:t>Fritz was considered ‘modern’ for the time. An example of this was his willingness to allow all his children to complete secondary school. Gertrude then went on to study Law. This was not considered the norm for the time. During these times it would have been the social norm for women to undertake housekeeping duties whilst the men went to get educated and/or find work.</a:t>
            </a:r>
          </a:p>
          <a:p>
            <a:r>
              <a:rPr lang="en-GB" sz="1600" dirty="0"/>
              <a:t>Fritz was a professor of New Testament and early church at the University of Bern; a university that Karl would later attend amongst others. It could be argued that Fritz, being such an influential father, had a hand in shaping his son’s education; for both he and Anna descended from families of theologians.  However, it is said that the Pastor Robert </a:t>
            </a:r>
            <a:r>
              <a:rPr lang="en-GB" sz="1600" dirty="0" err="1"/>
              <a:t>Aeschbacher</a:t>
            </a:r>
            <a:r>
              <a:rPr lang="en-GB" sz="1600" dirty="0"/>
              <a:t>, with whom Karl took confirmation classes, made the final push to encourage Karl to study Theology. </a:t>
            </a:r>
          </a:p>
          <a:p>
            <a:r>
              <a:rPr lang="en-GB" sz="1600" dirty="0"/>
              <a:t>The relaxed lifestyle that Barth had whilst growing up certainly stayed with him as he became an adult. Karl got married to Nelly Hoffmann on the 27</a:t>
            </a:r>
            <a:r>
              <a:rPr lang="en-GB" sz="1600" baseline="30000" dirty="0"/>
              <a:t>th</a:t>
            </a:r>
            <a:r>
              <a:rPr lang="en-GB" sz="1600" dirty="0"/>
              <a:t> March 1913. Nelly was given a great amount of freedom as a woman and a wife; taking an active role in the ecclesial and theological activities with her husband.</a:t>
            </a:r>
          </a:p>
        </p:txBody>
      </p:sp>
    </p:spTree>
    <p:extLst>
      <p:ext uri="{BB962C8B-B14F-4D97-AF65-F5344CB8AC3E}">
        <p14:creationId xmlns:p14="http://schemas.microsoft.com/office/powerpoint/2010/main" val="290119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54EBD4ED-6387-58DC-1A59-9679CCC6CBFF}"/>
              </a:ext>
            </a:extLst>
          </p:cNvPr>
          <p:cNvPicPr>
            <a:picLocks noChangeAspect="1"/>
          </p:cNvPicPr>
          <p:nvPr/>
        </p:nvPicPr>
        <p:blipFill rotWithShape="1">
          <a:blip r:embed="rId2">
            <a:alphaModFix amt="50000"/>
          </a:blip>
          <a:srcRect t="2074" r="-1" b="13635"/>
          <a:stretch/>
        </p:blipFill>
        <p:spPr>
          <a:xfrm>
            <a:off x="20" y="10"/>
            <a:ext cx="12188930" cy="6857990"/>
          </a:xfrm>
          <a:prstGeom prst="rect">
            <a:avLst/>
          </a:prstGeom>
        </p:spPr>
      </p:pic>
      <p:sp>
        <p:nvSpPr>
          <p:cNvPr id="2" name="Title 1">
            <a:extLst>
              <a:ext uri="{FF2B5EF4-FFF2-40B4-BE49-F238E27FC236}">
                <a16:creationId xmlns:a16="http://schemas.microsoft.com/office/drawing/2014/main" id="{10A9CDC4-44B3-FFD4-1C48-553BA9203B60}"/>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Influential Writings</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3579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D9F0B8E-71CA-E553-024E-F991CB58735A}"/>
              </a:ext>
            </a:extLst>
          </p:cNvPr>
          <p:cNvPicPr>
            <a:picLocks noChangeAspect="1"/>
          </p:cNvPicPr>
          <p:nvPr/>
        </p:nvPicPr>
        <p:blipFill rotWithShape="1">
          <a:blip r:embed="rId2">
            <a:alphaModFix amt="40000"/>
          </a:blip>
          <a:srcRect t="13486" b="11011"/>
          <a:stretch/>
        </p:blipFill>
        <p:spPr>
          <a:xfrm>
            <a:off x="20" y="10"/>
            <a:ext cx="12191979" cy="6857990"/>
          </a:xfrm>
          <a:prstGeom prst="rect">
            <a:avLst/>
          </a:prstGeom>
        </p:spPr>
      </p:pic>
      <p:sp>
        <p:nvSpPr>
          <p:cNvPr id="2" name="Title 1">
            <a:extLst>
              <a:ext uri="{FF2B5EF4-FFF2-40B4-BE49-F238E27FC236}">
                <a16:creationId xmlns:a16="http://schemas.microsoft.com/office/drawing/2014/main" id="{A5BE5768-9EB8-D532-FAB4-EE725D1870A9}"/>
              </a:ext>
            </a:extLst>
          </p:cNvPr>
          <p:cNvSpPr>
            <a:spLocks noGrp="1"/>
          </p:cNvSpPr>
          <p:nvPr>
            <p:ph type="title"/>
          </p:nvPr>
        </p:nvSpPr>
        <p:spPr>
          <a:xfrm>
            <a:off x="838200" y="365125"/>
            <a:ext cx="10515600" cy="1325563"/>
          </a:xfrm>
        </p:spPr>
        <p:txBody>
          <a:bodyPr>
            <a:normAutofit/>
          </a:bodyPr>
          <a:lstStyle/>
          <a:p>
            <a:pPr algn="ctr"/>
            <a:r>
              <a:rPr lang="en-GB" dirty="0">
                <a:solidFill>
                  <a:srgbClr val="FFFFFF"/>
                </a:solidFill>
              </a:rPr>
              <a:t>Influential Writings</a:t>
            </a:r>
          </a:p>
        </p:txBody>
      </p:sp>
      <p:sp>
        <p:nvSpPr>
          <p:cNvPr id="31" name="Content Placeholder 7">
            <a:extLst>
              <a:ext uri="{FF2B5EF4-FFF2-40B4-BE49-F238E27FC236}">
                <a16:creationId xmlns:a16="http://schemas.microsoft.com/office/drawing/2014/main" id="{D4D974CB-D05B-3663-1529-037D0D73D09D}"/>
              </a:ext>
            </a:extLst>
          </p:cNvPr>
          <p:cNvSpPr>
            <a:spLocks noGrp="1"/>
          </p:cNvSpPr>
          <p:nvPr>
            <p:ph idx="1"/>
          </p:nvPr>
        </p:nvSpPr>
        <p:spPr>
          <a:xfrm>
            <a:off x="838344" y="2013625"/>
            <a:ext cx="4614759" cy="4163337"/>
          </a:xfrm>
        </p:spPr>
        <p:txBody>
          <a:bodyPr>
            <a:normAutofit fontScale="92500" lnSpcReduction="10000"/>
          </a:bodyPr>
          <a:lstStyle/>
          <a:p>
            <a:r>
              <a:rPr lang="en-US" sz="1900" dirty="0">
                <a:solidFill>
                  <a:srgbClr val="FFFFFF"/>
                </a:solidFill>
              </a:rPr>
              <a:t>Barth had a lot of writing’s which when looked at separately can be viewed as influential. For this presentation, we will focus on </a:t>
            </a:r>
            <a:r>
              <a:rPr lang="en-US" sz="1900" i="1" dirty="0">
                <a:solidFill>
                  <a:srgbClr val="FFFFFF"/>
                </a:solidFill>
              </a:rPr>
              <a:t>The Epistle to the Romans</a:t>
            </a:r>
            <a:r>
              <a:rPr lang="en-US" sz="1900" dirty="0">
                <a:solidFill>
                  <a:srgbClr val="FFFFFF"/>
                </a:solidFill>
              </a:rPr>
              <a:t>.</a:t>
            </a:r>
          </a:p>
          <a:p>
            <a:r>
              <a:rPr lang="en-US" sz="1900" dirty="0">
                <a:solidFill>
                  <a:srgbClr val="FFFFFF"/>
                </a:solidFill>
              </a:rPr>
              <a:t>Barth wrote the first edition toward the end of the First World War. Barth’s mission was to convey the message that the problems and issues that the Apostle Paul dealt with and wrote about to the Romans are near enough the same ones that himself (Barth) and others were facing during their lifetimes.</a:t>
            </a:r>
          </a:p>
          <a:p>
            <a:r>
              <a:rPr lang="en-US" sz="1900" dirty="0">
                <a:solidFill>
                  <a:srgbClr val="FFFFFF"/>
                </a:solidFill>
              </a:rPr>
              <a:t>From this, it could be argued that Barth was indicating that even though the letter to the Romans, and indeed the Bible itself were written thousands of years ago, the message it conveyed is entirely relevant to their troubles and woes in the year 1918.</a:t>
            </a:r>
          </a:p>
          <a:p>
            <a:endParaRPr lang="en-US" sz="1900" dirty="0">
              <a:solidFill>
                <a:srgbClr val="FFFFFF"/>
              </a:solidFill>
            </a:endParaRPr>
          </a:p>
        </p:txBody>
      </p:sp>
      <p:pic>
        <p:nvPicPr>
          <p:cNvPr id="3" name="Picture 2">
            <a:extLst>
              <a:ext uri="{FF2B5EF4-FFF2-40B4-BE49-F238E27FC236}">
                <a16:creationId xmlns:a16="http://schemas.microsoft.com/office/drawing/2014/main" id="{21363AB0-5F34-8B15-02C6-6E37480AC33D}"/>
              </a:ext>
            </a:extLst>
          </p:cNvPr>
          <p:cNvPicPr>
            <a:picLocks noChangeAspect="1"/>
          </p:cNvPicPr>
          <p:nvPr/>
        </p:nvPicPr>
        <p:blipFill rotWithShape="1">
          <a:blip r:embed="rId3"/>
          <a:srcRect l="17727" r="16390" b="1"/>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1376403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31D7096-9B8A-0BED-DD94-1E27ADDACB2C}"/>
              </a:ext>
            </a:extLst>
          </p:cNvPr>
          <p:cNvPicPr>
            <a:picLocks noChangeAspect="1"/>
          </p:cNvPicPr>
          <p:nvPr/>
        </p:nvPicPr>
        <p:blipFill rotWithShape="1">
          <a:blip r:embed="rId2"/>
          <a:srcRect r="15152" b="9091"/>
          <a:stretch/>
        </p:blipFill>
        <p:spPr>
          <a:xfrm>
            <a:off x="20" y="10"/>
            <a:ext cx="12191980" cy="6857990"/>
          </a:xfrm>
          <a:prstGeom prst="rect">
            <a:avLst/>
          </a:prstGeom>
        </p:spPr>
      </p:pic>
      <p:sp>
        <p:nvSpPr>
          <p:cNvPr id="46" name="Rectangle 4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EF579D-3124-AB75-6058-E7131C2F92CF}"/>
              </a:ext>
            </a:extLst>
          </p:cNvPr>
          <p:cNvSpPr>
            <a:spLocks noGrp="1"/>
          </p:cNvSpPr>
          <p:nvPr>
            <p:ph type="title"/>
          </p:nvPr>
        </p:nvSpPr>
        <p:spPr>
          <a:xfrm>
            <a:off x="838200" y="365125"/>
            <a:ext cx="10515600" cy="701675"/>
          </a:xfrm>
        </p:spPr>
        <p:txBody>
          <a:bodyPr>
            <a:normAutofit/>
          </a:bodyPr>
          <a:lstStyle/>
          <a:p>
            <a:pPr algn="ctr"/>
            <a:r>
              <a:rPr lang="en-GB" dirty="0"/>
              <a:t>What led up to these influential writings? </a:t>
            </a:r>
          </a:p>
        </p:txBody>
      </p:sp>
      <p:sp>
        <p:nvSpPr>
          <p:cNvPr id="28" name="Content Placeholder 27">
            <a:extLst>
              <a:ext uri="{FF2B5EF4-FFF2-40B4-BE49-F238E27FC236}">
                <a16:creationId xmlns:a16="http://schemas.microsoft.com/office/drawing/2014/main" id="{216B6962-3294-44F8-36A5-29197D9F84AA}"/>
              </a:ext>
            </a:extLst>
          </p:cNvPr>
          <p:cNvSpPr>
            <a:spLocks noGrp="1"/>
          </p:cNvSpPr>
          <p:nvPr>
            <p:ph idx="1"/>
          </p:nvPr>
        </p:nvSpPr>
        <p:spPr>
          <a:xfrm>
            <a:off x="690880" y="1198880"/>
            <a:ext cx="10662920" cy="5516880"/>
          </a:xfrm>
        </p:spPr>
        <p:txBody>
          <a:bodyPr>
            <a:normAutofit/>
          </a:bodyPr>
          <a:lstStyle/>
          <a:p>
            <a:r>
              <a:rPr lang="en-US" sz="1800" dirty="0"/>
              <a:t>During the lead up to and the start of the War, Barth was serving as a Pastor in </a:t>
            </a:r>
            <a:r>
              <a:rPr lang="en-US" sz="1800" dirty="0" err="1"/>
              <a:t>Safenwil</a:t>
            </a:r>
            <a:r>
              <a:rPr lang="en-US" sz="1800" dirty="0"/>
              <a:t>, Switzerland. During one sermon Barth spoke about God’s Judgement being upon them:</a:t>
            </a:r>
          </a:p>
          <a:p>
            <a:pPr marL="0" indent="0">
              <a:buNone/>
            </a:pPr>
            <a:r>
              <a:rPr lang="en-US" sz="1800" dirty="0"/>
              <a:t>	‘Today Let’s reflect upon the fact that God’s judgement has come upon us’</a:t>
            </a:r>
          </a:p>
          <a:p>
            <a:r>
              <a:rPr lang="en-US" sz="1800" dirty="0"/>
              <a:t>Barth said this when he was preaching in 1914. In this sermon he was referring to the Great War as being the judgement and the untold suffering to come as the sentence:</a:t>
            </a:r>
          </a:p>
          <a:p>
            <a:pPr marL="0" indent="0">
              <a:buNone/>
            </a:pPr>
            <a:r>
              <a:rPr lang="en-US" sz="1800" dirty="0"/>
              <a:t>	‘And now mutual destruction is about to commence…’</a:t>
            </a:r>
          </a:p>
          <a:p>
            <a:r>
              <a:rPr lang="en-US" sz="1800" dirty="0"/>
              <a:t>The early 1900’s were very tumultuous, leading into and resulting in the Great War. Barth writes that he saw people, some of whom practicing Christians falling into the zeitgeist of the period. The attitude leading into the War was described as people retreating into themselves, where there was once love for thy neighbor, there now only existed scorn, hatred and a desire to kill. One example was a Cardinal Archbishop who was advocating for the war, whilst in earlier times Pastors; Preachers; and Vicars were preaching the poignant words of Jesus. The very words of Jesus as he was addressing the incident of one of his companions cutting off the ear of the servant of the high priest:</a:t>
            </a:r>
          </a:p>
          <a:p>
            <a:pPr marL="914400" lvl="2" indent="0">
              <a:buNone/>
            </a:pPr>
            <a:r>
              <a:rPr lang="en-US" sz="1800" dirty="0"/>
              <a:t>‘…for all who draw the sword will surely die by the sword’</a:t>
            </a:r>
          </a:p>
          <a:p>
            <a:pPr marL="3657600" lvl="8" indent="0">
              <a:buNone/>
            </a:pPr>
            <a:r>
              <a:rPr lang="en-US" dirty="0"/>
              <a:t>	(Matthew 26. 52)</a:t>
            </a:r>
          </a:p>
          <a:p>
            <a:r>
              <a:rPr lang="en-US" sz="1800" dirty="0"/>
              <a:t>For Barth, it can be surmised that this contradictory </a:t>
            </a:r>
            <a:r>
              <a:rPr lang="en-US" sz="1800" dirty="0" err="1"/>
              <a:t>behaviour</a:t>
            </a:r>
            <a:r>
              <a:rPr lang="en-US" sz="1800" dirty="0"/>
              <a:t> that he saw and witnessed propelled him further into the study of theology and getting out there the message of the Gospel as he (Barth) saw it. Thus, came the Epistle to the Romans.</a:t>
            </a:r>
          </a:p>
        </p:txBody>
      </p:sp>
    </p:spTree>
    <p:extLst>
      <p:ext uri="{BB962C8B-B14F-4D97-AF65-F5344CB8AC3E}">
        <p14:creationId xmlns:p14="http://schemas.microsoft.com/office/powerpoint/2010/main" val="2092743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0CDAF-EECC-E5B4-18A2-B6FCFD41907D}"/>
              </a:ext>
            </a:extLst>
          </p:cNvPr>
          <p:cNvSpPr>
            <a:spLocks noGrp="1"/>
          </p:cNvSpPr>
          <p:nvPr>
            <p:ph type="title"/>
          </p:nvPr>
        </p:nvSpPr>
        <p:spPr>
          <a:xfrm>
            <a:off x="6513788" y="365125"/>
            <a:ext cx="4840010" cy="711835"/>
          </a:xfrm>
        </p:spPr>
        <p:txBody>
          <a:bodyPr>
            <a:normAutofit/>
          </a:bodyPr>
          <a:lstStyle/>
          <a:p>
            <a:r>
              <a:rPr lang="en-GB" sz="3200" dirty="0"/>
              <a:t>Epistle to </a:t>
            </a:r>
            <a:r>
              <a:rPr lang="en-GB" sz="3200"/>
              <a:t>the Romans</a:t>
            </a:r>
            <a:endParaRPr lang="en-GB" sz="3200" dirty="0"/>
          </a:p>
        </p:txBody>
      </p:sp>
      <p:pic>
        <p:nvPicPr>
          <p:cNvPr id="4" name="Content Placeholder 3">
            <a:extLst>
              <a:ext uri="{FF2B5EF4-FFF2-40B4-BE49-F238E27FC236}">
                <a16:creationId xmlns:a16="http://schemas.microsoft.com/office/drawing/2014/main" id="{15EAF7FC-9A29-A3B2-89DB-17B697BC15A3}"/>
              </a:ext>
            </a:extLst>
          </p:cNvPr>
          <p:cNvPicPr>
            <a:picLocks noChangeAspect="1"/>
          </p:cNvPicPr>
          <p:nvPr/>
        </p:nvPicPr>
        <p:blipFill rotWithShape="1">
          <a:blip r:embed="rId2"/>
          <a:srcRect l="27257" r="2591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Content Placeholder 7">
            <a:extLst>
              <a:ext uri="{FF2B5EF4-FFF2-40B4-BE49-F238E27FC236}">
                <a16:creationId xmlns:a16="http://schemas.microsoft.com/office/drawing/2014/main" id="{D1144B2B-C88E-CC0E-5573-1DF1400296DC}"/>
              </a:ext>
            </a:extLst>
          </p:cNvPr>
          <p:cNvSpPr>
            <a:spLocks noGrp="1"/>
          </p:cNvSpPr>
          <p:nvPr>
            <p:ph idx="1"/>
          </p:nvPr>
        </p:nvSpPr>
        <p:spPr>
          <a:xfrm>
            <a:off x="6116569" y="955040"/>
            <a:ext cx="5821431" cy="5659120"/>
          </a:xfrm>
        </p:spPr>
        <p:txBody>
          <a:bodyPr>
            <a:normAutofit/>
          </a:bodyPr>
          <a:lstStyle/>
          <a:p>
            <a:r>
              <a:rPr lang="en-US" sz="1800" dirty="0"/>
              <a:t>In the Epistle to the Romans, Barth stresses that the believer knows the extent of the unbeliever’s ignorance to God. There is no mile marker for this, being ignorant of God is opening oneself to God’s wrath. Therefore, it is possible that instead of advocating for war, as was seen in the actions of the cardinal, the believer’s job is to pray earnestly for the unbeliever that they may be saved.</a:t>
            </a:r>
          </a:p>
          <a:p>
            <a:r>
              <a:rPr lang="en-US" sz="1800" dirty="0"/>
              <a:t>In this instance, the wrath that Barth speaks of is the Great War. This belief is displayed in the book through Barth’s words that the world is full of personal and social upheaval. What is most interesting is that Barth explicitly states ‘…this is not seen purely in Rome under the Caeser’s’. Barth here is indicating that what was seen by Paul in his letter to the Romans is openly on display in the time of Barth. ‘…the true nature of our unbroken existence is here unrolled before us’</a:t>
            </a:r>
          </a:p>
          <a:p>
            <a:r>
              <a:rPr lang="en-US" sz="1800" dirty="0"/>
              <a:t>How did this wrath come about? Barth writes that without God, our conduct surrenders to and brings about what we utmost desire. By thinking of themselves ‘as Gods’, Barth writes that people are then unable to think of God as higher than themselves. </a:t>
            </a:r>
          </a:p>
        </p:txBody>
      </p:sp>
    </p:spTree>
    <p:extLst>
      <p:ext uri="{BB962C8B-B14F-4D97-AF65-F5344CB8AC3E}">
        <p14:creationId xmlns:p14="http://schemas.microsoft.com/office/powerpoint/2010/main" val="3854594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FFE07-E0EE-84C7-2141-17F4058C9F9E}"/>
              </a:ext>
            </a:extLst>
          </p:cNvPr>
          <p:cNvSpPr>
            <a:spLocks noGrp="1"/>
          </p:cNvSpPr>
          <p:nvPr>
            <p:ph type="title"/>
          </p:nvPr>
        </p:nvSpPr>
        <p:spPr>
          <a:xfrm>
            <a:off x="1137033" y="670559"/>
            <a:ext cx="3800727" cy="690881"/>
          </a:xfrm>
        </p:spPr>
        <p:txBody>
          <a:bodyPr anchor="t">
            <a:normAutofit/>
          </a:bodyPr>
          <a:lstStyle/>
          <a:p>
            <a:r>
              <a:rPr lang="en-GB" sz="3200" dirty="0"/>
              <a:t>Epistle to the Romans </a:t>
            </a:r>
          </a:p>
        </p:txBody>
      </p:sp>
      <p:pic>
        <p:nvPicPr>
          <p:cNvPr id="4" name="Content Placeholder 3">
            <a:extLst>
              <a:ext uri="{FF2B5EF4-FFF2-40B4-BE49-F238E27FC236}">
                <a16:creationId xmlns:a16="http://schemas.microsoft.com/office/drawing/2014/main" id="{DF34DF0E-C5E4-0370-456E-EB9F7A172B57}"/>
              </a:ext>
            </a:extLst>
          </p:cNvPr>
          <p:cNvPicPr>
            <a:picLocks noChangeAspect="1"/>
          </p:cNvPicPr>
          <p:nvPr/>
        </p:nvPicPr>
        <p:blipFill rotWithShape="1">
          <a:blip r:embed="rId2"/>
          <a:srcRect l="5565" r="4228" b="2"/>
          <a:stretch/>
        </p:blipFill>
        <p:spPr>
          <a:xfrm>
            <a:off x="1" y="3105151"/>
            <a:ext cx="5820353"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1" name="Content Placeholder 7">
            <a:extLst>
              <a:ext uri="{FF2B5EF4-FFF2-40B4-BE49-F238E27FC236}">
                <a16:creationId xmlns:a16="http://schemas.microsoft.com/office/drawing/2014/main" id="{73634298-6306-1CFE-412E-064C89512220}"/>
              </a:ext>
            </a:extLst>
          </p:cNvPr>
          <p:cNvSpPr>
            <a:spLocks noGrp="1"/>
          </p:cNvSpPr>
          <p:nvPr>
            <p:ph idx="1"/>
          </p:nvPr>
        </p:nvSpPr>
        <p:spPr>
          <a:xfrm>
            <a:off x="6074793" y="670558"/>
            <a:ext cx="5277993" cy="6055361"/>
          </a:xfrm>
        </p:spPr>
        <p:txBody>
          <a:bodyPr anchor="t">
            <a:normAutofit lnSpcReduction="10000"/>
          </a:bodyPr>
          <a:lstStyle/>
          <a:p>
            <a:r>
              <a:rPr lang="en-US" sz="1800" dirty="0"/>
              <a:t>An example of thinking as God comes from Kaiser Wilhelm II. The Kaiser said that ‘there is only one master in this empire, and he would not tolerate any other’. One might look upon this as natural for a leader to think this way, however when coupled with the fact that the same man said; ‘he thinks of himself as a vessel of the Almighty’, and then slanders God by saying that the Old testament God is equivalent to Satan gives an insight into the Kaiser’s thinking. It backs up what Barth was writing when he expressed that when someone places themselves in the place of God, there is no room for God. Therefore, by chasing after their own desires they open themselves up to God’s wrath.</a:t>
            </a:r>
          </a:p>
          <a:p>
            <a:r>
              <a:rPr lang="en-US" sz="1800" dirty="0"/>
              <a:t>Barth then carries on and writes about how one could avoid this anthropocentric trap. For Barth, it is when the person is in constant conflict between the spirit and the flesh; ‘So long as man maintains this conflict, he is no longer under the dominion of sin’. The arrogance that pervades this world is something that Barth warns about, stating that if a Christian were to say they are sinless, they are not believers but have placed themselves in the place of God. </a:t>
            </a:r>
          </a:p>
        </p:txBody>
      </p:sp>
    </p:spTree>
    <p:extLst>
      <p:ext uri="{BB962C8B-B14F-4D97-AF65-F5344CB8AC3E}">
        <p14:creationId xmlns:p14="http://schemas.microsoft.com/office/powerpoint/2010/main" val="2071431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earing glasses and a black shirt&#10;&#10;Description automatically generated">
            <a:extLst>
              <a:ext uri="{FF2B5EF4-FFF2-40B4-BE49-F238E27FC236}">
                <a16:creationId xmlns:a16="http://schemas.microsoft.com/office/drawing/2014/main" id="{D726853C-0EF2-FC71-7A3C-9E1AEC79D310}"/>
              </a:ext>
            </a:extLst>
          </p:cNvPr>
          <p:cNvPicPr>
            <a:picLocks noChangeAspect="1"/>
          </p:cNvPicPr>
          <p:nvPr/>
        </p:nvPicPr>
        <p:blipFill rotWithShape="1">
          <a:blip r:embed="rId2"/>
          <a:srcRect r="2" b="8983"/>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2D0DFE9E-BE80-A618-4DCE-D23E0F0C852A}"/>
              </a:ext>
            </a:extLst>
          </p:cNvPr>
          <p:cNvSpPr>
            <a:spLocks noGrp="1"/>
          </p:cNvSpPr>
          <p:nvPr>
            <p:ph type="title"/>
          </p:nvPr>
        </p:nvSpPr>
        <p:spPr>
          <a:xfrm>
            <a:off x="6343650" y="3962400"/>
            <a:ext cx="5505814" cy="1690409"/>
          </a:xfrm>
        </p:spPr>
        <p:txBody>
          <a:bodyPr vert="horz" lIns="91440" tIns="45720" rIns="91440" bIns="45720" rtlCol="0" anchor="b">
            <a:normAutofit/>
          </a:bodyPr>
          <a:lstStyle/>
          <a:p>
            <a:r>
              <a:rPr lang="en-US" sz="3100" kern="1200" dirty="0">
                <a:solidFill>
                  <a:schemeClr val="tx1"/>
                </a:solidFill>
                <a:latin typeface="+mj-lt"/>
                <a:ea typeface="+mj-ea"/>
                <a:cs typeface="+mj-cs"/>
              </a:rPr>
              <a:t>How did Barth’s theology compare with other Theologians and </a:t>
            </a:r>
            <a:r>
              <a:rPr lang="en-US" sz="3100" dirty="0"/>
              <a:t>P</a:t>
            </a:r>
            <a:r>
              <a:rPr lang="en-US" sz="3100" kern="1200" dirty="0">
                <a:solidFill>
                  <a:schemeClr val="tx1"/>
                </a:solidFill>
                <a:latin typeface="+mj-lt"/>
                <a:ea typeface="+mj-ea"/>
                <a:cs typeface="+mj-cs"/>
              </a:rPr>
              <a:t>hilosopher’s?</a:t>
            </a:r>
          </a:p>
        </p:txBody>
      </p:sp>
      <p:pic>
        <p:nvPicPr>
          <p:cNvPr id="4" name="Content Placeholder 3" descr="A person with a long beard&#10;&#10;Description automatically generated">
            <a:extLst>
              <a:ext uri="{FF2B5EF4-FFF2-40B4-BE49-F238E27FC236}">
                <a16:creationId xmlns:a16="http://schemas.microsoft.com/office/drawing/2014/main" id="{54872C33-3C4C-D30C-A328-7D1483911905}"/>
              </a:ext>
            </a:extLst>
          </p:cNvPr>
          <p:cNvPicPr>
            <a:picLocks noChangeAspect="1"/>
          </p:cNvPicPr>
          <p:nvPr/>
        </p:nvPicPr>
        <p:blipFill rotWithShape="1">
          <a:blip r:embed="rId3"/>
          <a:srcRect t="12776" b="21442"/>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172030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318E9-9B00-153B-87B8-262C3CC04FE2}"/>
              </a:ext>
            </a:extLst>
          </p:cNvPr>
          <p:cNvSpPr>
            <a:spLocks noGrp="1"/>
          </p:cNvSpPr>
          <p:nvPr>
            <p:ph type="title"/>
          </p:nvPr>
        </p:nvSpPr>
        <p:spPr>
          <a:xfrm>
            <a:off x="6513788" y="141923"/>
            <a:ext cx="4840010" cy="731837"/>
          </a:xfrm>
        </p:spPr>
        <p:txBody>
          <a:bodyPr>
            <a:normAutofit/>
          </a:bodyPr>
          <a:lstStyle/>
          <a:p>
            <a:pPr algn="ctr"/>
            <a:r>
              <a:rPr lang="en-GB" sz="2800" dirty="0"/>
              <a:t>Ludwig</a:t>
            </a:r>
            <a:r>
              <a:rPr lang="en-GB" dirty="0"/>
              <a:t> </a:t>
            </a:r>
            <a:r>
              <a:rPr lang="en-GB" sz="2800" dirty="0"/>
              <a:t>Feuerbach</a:t>
            </a:r>
          </a:p>
        </p:txBody>
      </p:sp>
      <p:pic>
        <p:nvPicPr>
          <p:cNvPr id="4" name="Content Placeholder 3">
            <a:extLst>
              <a:ext uri="{FF2B5EF4-FFF2-40B4-BE49-F238E27FC236}">
                <a16:creationId xmlns:a16="http://schemas.microsoft.com/office/drawing/2014/main" id="{FD7D932D-7E71-DCDA-630B-8DF39C70ECE0}"/>
              </a:ext>
            </a:extLst>
          </p:cNvPr>
          <p:cNvPicPr>
            <a:picLocks noChangeAspect="1"/>
          </p:cNvPicPr>
          <p:nvPr/>
        </p:nvPicPr>
        <p:blipFill rotWithShape="1">
          <a:blip r:embed="rId2"/>
          <a:srcRect t="2500" r="2" b="1116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Content Placeholder 7">
            <a:extLst>
              <a:ext uri="{FF2B5EF4-FFF2-40B4-BE49-F238E27FC236}">
                <a16:creationId xmlns:a16="http://schemas.microsoft.com/office/drawing/2014/main" id="{56ED0EC8-628B-D2E6-0430-FA5CAA1B075A}"/>
              </a:ext>
            </a:extLst>
          </p:cNvPr>
          <p:cNvSpPr>
            <a:spLocks noGrp="1"/>
          </p:cNvSpPr>
          <p:nvPr>
            <p:ph idx="1"/>
          </p:nvPr>
        </p:nvSpPr>
        <p:spPr>
          <a:xfrm>
            <a:off x="6513788" y="893762"/>
            <a:ext cx="4840010" cy="5679758"/>
          </a:xfrm>
        </p:spPr>
        <p:txBody>
          <a:bodyPr>
            <a:normAutofit fontScale="92500" lnSpcReduction="20000"/>
          </a:bodyPr>
          <a:lstStyle/>
          <a:p>
            <a:r>
              <a:rPr lang="en-US" sz="1800" dirty="0" err="1"/>
              <a:t>Feurbach</a:t>
            </a:r>
            <a:r>
              <a:rPr lang="en-US" sz="1800" dirty="0"/>
              <a:t> was a German philosopher in the 1800’s. Being an atheist, Feuerbach’s opinion on God is strikingly different from that of Barth’s.</a:t>
            </a:r>
          </a:p>
          <a:p>
            <a:r>
              <a:rPr lang="en-US" sz="1800" dirty="0"/>
              <a:t>Feuerbach believed that God represented the idealized aspirations, needs and desires of humanity. Feuerbach believed that any feeling or experience of God was basically an illusion; the illusion being that the experience of God was human beings experiencing themselves.</a:t>
            </a:r>
          </a:p>
          <a:p>
            <a:r>
              <a:rPr lang="en-US" sz="1800" dirty="0"/>
              <a:t>This idea that Feuerbach had was called ‘abstraction’. Barth argued that for God to be eternal and free, he cannot be temporal and bound by anything that humans are bound by. Feuerbach would retort that this ‘abstraction’ was simply a method of crushing the human down and whatever rose to the surface would be a person’s idealized version of God.</a:t>
            </a:r>
          </a:p>
          <a:p>
            <a:r>
              <a:rPr lang="en-US" sz="1800" dirty="0"/>
              <a:t>Furthermore, this idea that Feuerbach had is closely linked to ‘anthropocentrism’. In line with the idea of abstraction, Feuerbach argued that this projection of God is simply people projecting their potential onto some imaginary being. So convinced was Feuerbach in his thinking, he was resolute in believing that Christian doctrines were simply covert ways of speaking of hidden human potential.</a:t>
            </a:r>
          </a:p>
          <a:p>
            <a:endParaRPr lang="en-US" sz="1800" dirty="0"/>
          </a:p>
        </p:txBody>
      </p:sp>
    </p:spTree>
    <p:extLst>
      <p:ext uri="{BB962C8B-B14F-4D97-AF65-F5344CB8AC3E}">
        <p14:creationId xmlns:p14="http://schemas.microsoft.com/office/powerpoint/2010/main" val="3504012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3" name="Rectangle 20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CD9FF-6D86-5437-A243-9685688CB785}"/>
              </a:ext>
            </a:extLst>
          </p:cNvPr>
          <p:cNvSpPr>
            <a:spLocks noGrp="1"/>
          </p:cNvSpPr>
          <p:nvPr>
            <p:ph type="title"/>
          </p:nvPr>
        </p:nvSpPr>
        <p:spPr>
          <a:xfrm>
            <a:off x="6513788" y="365125"/>
            <a:ext cx="4840010" cy="539115"/>
          </a:xfrm>
        </p:spPr>
        <p:txBody>
          <a:bodyPr>
            <a:normAutofit/>
          </a:bodyPr>
          <a:lstStyle/>
          <a:p>
            <a:r>
              <a:rPr lang="en-GB" sz="2800" dirty="0"/>
              <a:t>What about Eric </a:t>
            </a:r>
            <a:r>
              <a:rPr lang="en-GB" sz="2800" dirty="0" err="1"/>
              <a:t>Przywara</a:t>
            </a:r>
            <a:r>
              <a:rPr lang="en-GB" sz="2800" dirty="0"/>
              <a:t>? </a:t>
            </a:r>
          </a:p>
        </p:txBody>
      </p:sp>
      <p:pic>
        <p:nvPicPr>
          <p:cNvPr id="4" name="Content Placeholder 3">
            <a:extLst>
              <a:ext uri="{FF2B5EF4-FFF2-40B4-BE49-F238E27FC236}">
                <a16:creationId xmlns:a16="http://schemas.microsoft.com/office/drawing/2014/main" id="{12CF1B5C-C301-3D40-B417-D58BFF744812}"/>
              </a:ext>
            </a:extLst>
          </p:cNvPr>
          <p:cNvPicPr>
            <a:picLocks noChangeAspect="1"/>
          </p:cNvPicPr>
          <p:nvPr/>
        </p:nvPicPr>
        <p:blipFill rotWithShape="1">
          <a:blip r:embed="rId2"/>
          <a:srcRect l="1906" r="890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98" name="Content Placeholder 7">
            <a:extLst>
              <a:ext uri="{FF2B5EF4-FFF2-40B4-BE49-F238E27FC236}">
                <a16:creationId xmlns:a16="http://schemas.microsoft.com/office/drawing/2014/main" id="{2E9BB489-553B-B855-DEA3-EE32452AD611}"/>
              </a:ext>
            </a:extLst>
          </p:cNvPr>
          <p:cNvSpPr>
            <a:spLocks noGrp="1"/>
          </p:cNvSpPr>
          <p:nvPr>
            <p:ph idx="1"/>
          </p:nvPr>
        </p:nvSpPr>
        <p:spPr>
          <a:xfrm>
            <a:off x="6116569" y="904240"/>
            <a:ext cx="5597911" cy="5760720"/>
          </a:xfrm>
        </p:spPr>
        <p:txBody>
          <a:bodyPr>
            <a:normAutofit fontScale="85000" lnSpcReduction="10000"/>
          </a:bodyPr>
          <a:lstStyle/>
          <a:p>
            <a:r>
              <a:rPr lang="en-US" sz="1800" dirty="0"/>
              <a:t>As far as Eric </a:t>
            </a:r>
            <a:r>
              <a:rPr lang="en-US" sz="1800" dirty="0" err="1"/>
              <a:t>Pryzwara</a:t>
            </a:r>
            <a:r>
              <a:rPr lang="en-US" sz="1800" dirty="0"/>
              <a:t> is concerned, it is possible to argue that there existed more of a theological difference of opinion as opposed to staunch opposition as was seen by Feuerbach. </a:t>
            </a:r>
            <a:r>
              <a:rPr lang="en-US" sz="1800" dirty="0" err="1"/>
              <a:t>Przywara</a:t>
            </a:r>
            <a:r>
              <a:rPr lang="en-US" sz="1800" dirty="0"/>
              <a:t> was a Jesuit priest who, in 1929, was invited to speak at a seminar held by Barth on Catholic theology; specifically Catholic ecclesiology and analogy of being (analogia </a:t>
            </a:r>
            <a:r>
              <a:rPr lang="en-US" sz="1800" dirty="0" err="1"/>
              <a:t>entis</a:t>
            </a:r>
            <a:r>
              <a:rPr lang="en-US" sz="1800" dirty="0"/>
              <a:t>).</a:t>
            </a:r>
          </a:p>
          <a:p>
            <a:r>
              <a:rPr lang="en-US" sz="1800" dirty="0"/>
              <a:t>This seminar would bring forth some issues of contention. The primary contentious point would be that Barth would learn that </a:t>
            </a:r>
            <a:r>
              <a:rPr lang="en-US" sz="1800" dirty="0" err="1"/>
              <a:t>Przywara</a:t>
            </a:r>
            <a:r>
              <a:rPr lang="en-US" sz="1800" dirty="0"/>
              <a:t> would take a lot of inspiration from the works of Thomas Aquinas. Aquinas believed in ‘natural theology’ and so did </a:t>
            </a:r>
            <a:r>
              <a:rPr lang="en-US" sz="1800" dirty="0" err="1"/>
              <a:t>Przywara</a:t>
            </a:r>
            <a:r>
              <a:rPr lang="en-US" sz="1800" dirty="0"/>
              <a:t>. Natural theology, in philosophy, is the study of what human reason can tell us about the divine. Furthermore, the aim of natural theology is to clarify the existence of the divine through careful examination of the ordering of the world. The main sticking point for Barth in this context is two words; ‘without revelation’.</a:t>
            </a:r>
          </a:p>
          <a:p>
            <a:r>
              <a:rPr lang="en-US" sz="1800" dirty="0"/>
              <a:t>Revelation for Barth was the grace of God in action. Barth already believed that God was free and eternal, therefore how can mortal human beings logically deduce who he is when they cannot fathom the enormity of these two terms? Barth firmly believed that a person could only know God through God’s revelation of himself to that person, and that revelation came through grace. From this we could argue that Barth believed that God cannot be known simply by being observed in laboratory conditions; talked about but never experienced. Barth believed that God was living, and to know and experience him, one had to give themselves to him.  </a:t>
            </a:r>
          </a:p>
        </p:txBody>
      </p:sp>
    </p:spTree>
    <p:extLst>
      <p:ext uri="{BB962C8B-B14F-4D97-AF65-F5344CB8AC3E}">
        <p14:creationId xmlns:p14="http://schemas.microsoft.com/office/powerpoint/2010/main" val="1822543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A14C79-BC82-D851-C105-0FB5024854A2}"/>
              </a:ext>
            </a:extLst>
          </p:cNvPr>
          <p:cNvSpPr>
            <a:spLocks noGrp="1"/>
          </p:cNvSpPr>
          <p:nvPr>
            <p:ph idx="1"/>
          </p:nvPr>
        </p:nvSpPr>
        <p:spPr>
          <a:xfrm>
            <a:off x="838200" y="152400"/>
            <a:ext cx="10515600" cy="6482080"/>
          </a:xfrm>
        </p:spPr>
        <p:txBody>
          <a:bodyPr>
            <a:normAutofit fontScale="85000" lnSpcReduction="20000"/>
          </a:bodyPr>
          <a:lstStyle/>
          <a:p>
            <a:r>
              <a:rPr lang="en-GB" sz="1400" dirty="0"/>
              <a:t>The Oxford Handbook of Karl Barth. Jones, Paul </a:t>
            </a:r>
            <a:r>
              <a:rPr lang="en-GB" sz="1400" dirty="0" err="1"/>
              <a:t>Daffyd</a:t>
            </a:r>
            <a:r>
              <a:rPr lang="en-GB" sz="1400" dirty="0"/>
              <a:t>; Nimmo, Paul T; (Oxford University Press: Oxford, 2019) pp. 16, 17, 23, 224</a:t>
            </a:r>
          </a:p>
          <a:p>
            <a:r>
              <a:rPr lang="en-GB" sz="1400" dirty="0"/>
              <a:t>An Introduction to Christian Theology; McGrath; Alister E. (John Wiley and sons Ltd: West Sussex, 2017) p.133</a:t>
            </a:r>
          </a:p>
          <a:p>
            <a:r>
              <a:rPr lang="en-GB" sz="1400" dirty="0"/>
              <a:t>Preaching in Hitler’s Shadow: Sermons of resistance in the Third Reich. Stroud, Dean G. (William B. Eerdmans Publishing Company: Grand Rapids, 2013) p.31</a:t>
            </a:r>
          </a:p>
          <a:p>
            <a:r>
              <a:rPr lang="en-GB" sz="1400" dirty="0"/>
              <a:t>Faith Seeking Understanding: An introduction to Christian Theology. </a:t>
            </a:r>
            <a:r>
              <a:rPr lang="en-GB" sz="1400" dirty="0" err="1"/>
              <a:t>Migliore</a:t>
            </a:r>
            <a:r>
              <a:rPr lang="en-GB" sz="1400" dirty="0"/>
              <a:t>, Daniel L. (William B. Eerdmans Publishing Company: Grand Rapids, 2004) pp. 65, 94, 295</a:t>
            </a:r>
          </a:p>
          <a:p>
            <a:r>
              <a:rPr lang="en-GB" sz="1400" dirty="0"/>
              <a:t>SCM </a:t>
            </a:r>
            <a:r>
              <a:rPr lang="en-GB" sz="1400" dirty="0" err="1"/>
              <a:t>Studyguide</a:t>
            </a:r>
            <a:r>
              <a:rPr lang="en-GB" sz="1400" dirty="0"/>
              <a:t>: Theological Reflection. Thompson, Judith. Patterson, Stephen. Thompson, Ross. (SCM Press: London, 2008) pp.165-7</a:t>
            </a:r>
          </a:p>
          <a:p>
            <a:r>
              <a:rPr lang="en-GB" sz="1400" dirty="0"/>
              <a:t>Catholic Theologians in Nazi Germany. Krieg, Robert A. (The Continuum International Publishing Group Inc: New York, 2004) pp.33, 94, 168</a:t>
            </a:r>
          </a:p>
          <a:p>
            <a:r>
              <a:rPr lang="en-GB" sz="1400" dirty="0"/>
              <a:t> Britannica Online Encyclopaedia. Karl Barth. www.britannica.com. </a:t>
            </a:r>
            <a:r>
              <a:rPr lang="en-GB" sz="1400" dirty="0" err="1"/>
              <a:t>Torrence</a:t>
            </a:r>
            <a:r>
              <a:rPr lang="en-GB" sz="1400" dirty="0"/>
              <a:t>, Thomas Forsyth. </a:t>
            </a:r>
            <a:r>
              <a:rPr lang="en-GB" sz="1400" dirty="0">
                <a:hlinkClick r:id="rId2"/>
              </a:rPr>
              <a:t>https://www.britannica.com/biography/Karl-Barth</a:t>
            </a:r>
            <a:r>
              <a:rPr lang="en-GB" sz="1400" dirty="0"/>
              <a:t>. 06 May 2023. [Accessed 10 November 2023]</a:t>
            </a:r>
          </a:p>
          <a:p>
            <a:r>
              <a:rPr lang="en-GB" sz="1400" dirty="0"/>
              <a:t>Britannica Online Encyclopaedia. Basel; Switzerland. www.Britannica.com. </a:t>
            </a:r>
            <a:r>
              <a:rPr lang="en-GB" sz="1400" dirty="0" err="1"/>
              <a:t>Tikkanen</a:t>
            </a:r>
            <a:r>
              <a:rPr lang="en-GB" sz="1400" dirty="0"/>
              <a:t>, Amy. </a:t>
            </a:r>
            <a:r>
              <a:rPr lang="en-GB" sz="1400" dirty="0">
                <a:hlinkClick r:id="rId3"/>
              </a:rPr>
              <a:t>https://www.britannica.com/place/Basel-Switzerland</a:t>
            </a:r>
            <a:r>
              <a:rPr lang="en-GB" sz="1400" dirty="0"/>
              <a:t>. </a:t>
            </a:r>
          </a:p>
          <a:p>
            <a:r>
              <a:rPr lang="en-GB" sz="1400" dirty="0"/>
              <a:t>Britannica Online Encyclopaedia. </a:t>
            </a:r>
            <a:r>
              <a:rPr lang="en-GB" sz="1400" dirty="0" err="1"/>
              <a:t>Adiaphorism</a:t>
            </a:r>
            <a:r>
              <a:rPr lang="en-GB" sz="1400" dirty="0"/>
              <a:t>. </a:t>
            </a:r>
            <a:r>
              <a:rPr lang="en-GB" sz="1400" dirty="0">
                <a:hlinkClick r:id="rId4"/>
              </a:rPr>
              <a:t>www.Britannica.com</a:t>
            </a:r>
            <a:r>
              <a:rPr lang="en-GB" sz="1400" dirty="0"/>
              <a:t>. Rodriguez, Emily. </a:t>
            </a:r>
            <a:r>
              <a:rPr lang="en-GB" sz="1400" dirty="0">
                <a:hlinkClick r:id="rId5"/>
              </a:rPr>
              <a:t>https://www.britannica.com/topic/adiaphorism</a:t>
            </a:r>
            <a:r>
              <a:rPr lang="en-GB" sz="1400" dirty="0"/>
              <a:t>.</a:t>
            </a:r>
          </a:p>
          <a:p>
            <a:r>
              <a:rPr lang="en-GB" sz="1400" dirty="0"/>
              <a:t>New York Times Online. Photographers on the front lines of the Great War. Allen, Craig. June 30</a:t>
            </a:r>
            <a:r>
              <a:rPr lang="en-GB" sz="1400" baseline="30000" dirty="0"/>
              <a:t>th</a:t>
            </a:r>
            <a:r>
              <a:rPr lang="en-GB" sz="1400" dirty="0"/>
              <a:t> 2014. </a:t>
            </a:r>
            <a:r>
              <a:rPr lang="en-GB" sz="1400" dirty="0">
                <a:hlinkClick r:id="rId6"/>
              </a:rPr>
              <a:t>https://archive.nytimes.com/lens.blogs.nytimes.com/2014/06/30/photos-world-war-i-images-museums-battle-great-war/</a:t>
            </a:r>
            <a:r>
              <a:rPr lang="en-GB" sz="1400" dirty="0"/>
              <a:t> [Accessed November 10</a:t>
            </a:r>
            <a:r>
              <a:rPr lang="en-GB" sz="1400" baseline="30000" dirty="0"/>
              <a:t>th</a:t>
            </a:r>
            <a:r>
              <a:rPr lang="en-GB" sz="1400" dirty="0"/>
              <a:t> 2023]</a:t>
            </a:r>
          </a:p>
          <a:p>
            <a:r>
              <a:rPr lang="en-GB" sz="1400" dirty="0"/>
              <a:t>Michael Balfour, The Kaiser and His Times, (London: Penguin, 1975), p.157 </a:t>
            </a:r>
            <a:r>
              <a:rPr lang="en-GB" sz="1400" dirty="0">
                <a:hlinkClick r:id="rId7"/>
              </a:rPr>
              <a:t>https://libquotes.com/wilhelm-ii</a:t>
            </a:r>
            <a:r>
              <a:rPr lang="en-GB" sz="1400" dirty="0"/>
              <a:t> [Accessed November 10th 2023]</a:t>
            </a:r>
          </a:p>
          <a:p>
            <a:r>
              <a:rPr lang="en-GB" sz="1400" dirty="0"/>
              <a:t> John C. G. </a:t>
            </a:r>
            <a:r>
              <a:rPr lang="en-GB" sz="1400" dirty="0" err="1"/>
              <a:t>Röhl</a:t>
            </a:r>
            <a:r>
              <a:rPr lang="en-GB" sz="1400" dirty="0"/>
              <a:t>, Wilhelm II: Into the Abyss of War and Exile 1900-1941 (Cambridge: Cambridge University Press, 2014), p. 1236. </a:t>
            </a:r>
            <a:r>
              <a:rPr lang="en-GB" sz="1400" dirty="0">
                <a:hlinkClick r:id="rId7"/>
              </a:rPr>
              <a:t>https://libquotes.com/wilhelm-ii</a:t>
            </a:r>
            <a:r>
              <a:rPr lang="en-GB" sz="1400" dirty="0"/>
              <a:t> [Accessed November 10th 2023]</a:t>
            </a:r>
          </a:p>
          <a:p>
            <a:r>
              <a:rPr lang="en-GB" sz="1400" dirty="0"/>
              <a:t> Michael Balfour, The Kaiser and His Times (London: Penguin, 1975), p. 157. </a:t>
            </a:r>
            <a:r>
              <a:rPr lang="en-GB" sz="1400" dirty="0">
                <a:hlinkClick r:id="rId7"/>
              </a:rPr>
              <a:t>https://libquotes.com/wilhelm-ii</a:t>
            </a:r>
            <a:r>
              <a:rPr lang="en-GB" sz="1400" dirty="0"/>
              <a:t> [Accessed November 10th 2023]</a:t>
            </a:r>
          </a:p>
          <a:p>
            <a:r>
              <a:rPr lang="en-GB" sz="1400" dirty="0"/>
              <a:t>Barth, Karl. 2016. A Unique time of God. (</a:t>
            </a:r>
            <a:r>
              <a:rPr lang="en-GB" sz="1400" dirty="0" err="1"/>
              <a:t>Prebyterian</a:t>
            </a:r>
            <a:r>
              <a:rPr lang="en-GB" sz="1400" dirty="0"/>
              <a:t> Publishing Corporation) </a:t>
            </a:r>
            <a:r>
              <a:rPr lang="en-GB" sz="1400" dirty="0">
                <a:hlinkClick r:id="rId8"/>
              </a:rPr>
              <a:t>www.perlego.com/book/2100541/a-unique-time-of-god-Karl-barths-sermons-pdf</a:t>
            </a:r>
            <a:r>
              <a:rPr lang="en-GB" sz="1400" dirty="0"/>
              <a:t>&gt; [Accessed 4</a:t>
            </a:r>
            <a:r>
              <a:rPr lang="en-GB" sz="1400" baseline="30000" dirty="0"/>
              <a:t>th</a:t>
            </a:r>
            <a:r>
              <a:rPr lang="en-GB" sz="1400" dirty="0"/>
              <a:t> November 2023]</a:t>
            </a:r>
          </a:p>
          <a:p>
            <a:r>
              <a:rPr lang="en-GB" sz="1400" dirty="0"/>
              <a:t>Barth, Karl. 2017. The Christian Life. 2</a:t>
            </a:r>
            <a:r>
              <a:rPr lang="en-GB" sz="1400" baseline="30000" dirty="0"/>
              <a:t>nd</a:t>
            </a:r>
            <a:r>
              <a:rPr lang="en-GB" sz="1400" dirty="0"/>
              <a:t> edition (Bloomsbury publishing) </a:t>
            </a:r>
            <a:r>
              <a:rPr lang="en-GB" sz="1400" dirty="0">
                <a:hlinkClick r:id="rId9"/>
              </a:rPr>
              <a:t>www.perlego.com/book/804326/the-christian-life-pdf</a:t>
            </a:r>
            <a:r>
              <a:rPr lang="en-GB" sz="1400" dirty="0"/>
              <a:t>&gt; [Accessed 12</a:t>
            </a:r>
            <a:r>
              <a:rPr lang="en-GB" sz="1400" baseline="30000" dirty="0"/>
              <a:t>th</a:t>
            </a:r>
            <a:r>
              <a:rPr lang="en-GB" sz="1400" dirty="0"/>
              <a:t> November 2023]</a:t>
            </a:r>
          </a:p>
          <a:p>
            <a:r>
              <a:rPr lang="en-GB" sz="1400" dirty="0"/>
              <a:t> Fig.1. Map of Switzerland. January 2</a:t>
            </a:r>
            <a:r>
              <a:rPr lang="en-GB" sz="1400" baseline="30000" dirty="0"/>
              <a:t>nd</a:t>
            </a:r>
            <a:r>
              <a:rPr lang="en-GB" sz="1400" dirty="0"/>
              <a:t>, 2023 </a:t>
            </a:r>
            <a:r>
              <a:rPr lang="en-GB" sz="1400" dirty="0">
                <a:hlinkClick r:id="rId10"/>
              </a:rPr>
              <a:t>https://worldmapblank.com/labeled-map-of-switzerland/</a:t>
            </a:r>
            <a:r>
              <a:rPr lang="en-GB" sz="1400" dirty="0"/>
              <a:t> [Accessed 09</a:t>
            </a:r>
            <a:r>
              <a:rPr lang="en-GB" sz="1400" baseline="30000" dirty="0"/>
              <a:t>th</a:t>
            </a:r>
            <a:r>
              <a:rPr lang="en-GB" sz="1400" dirty="0"/>
              <a:t> November 2023]</a:t>
            </a:r>
          </a:p>
          <a:p>
            <a:r>
              <a:rPr lang="en-GB" sz="1400" dirty="0"/>
              <a:t>First slide. Picture of Karl Barth </a:t>
            </a:r>
            <a:r>
              <a:rPr lang="en-GB" sz="1400" dirty="0">
                <a:hlinkClick r:id="rId11"/>
              </a:rPr>
              <a:t>https://www.fortresspress.com/store/category/287098/Karl-Barth</a:t>
            </a:r>
            <a:r>
              <a:rPr lang="en-GB" sz="1400" dirty="0"/>
              <a:t> [Accessed 09th November 2023]</a:t>
            </a:r>
          </a:p>
          <a:p>
            <a:r>
              <a:rPr lang="en-GB" sz="1400" dirty="0"/>
              <a:t>Image of the Epistle of the Romans Book. </a:t>
            </a:r>
            <a:r>
              <a:rPr lang="en-GB" sz="1400" dirty="0">
                <a:hlinkClick r:id="rId12"/>
              </a:rPr>
              <a:t>https://www.goodreads.com/book/show/198429.The_Epistle_to_the_Romans</a:t>
            </a:r>
            <a:r>
              <a:rPr lang="en-GB" sz="1400" dirty="0"/>
              <a:t>. [Accessed 09</a:t>
            </a:r>
            <a:r>
              <a:rPr lang="en-GB" sz="1400" baseline="30000" dirty="0"/>
              <a:t>th</a:t>
            </a:r>
            <a:r>
              <a:rPr lang="en-GB" sz="1400" dirty="0"/>
              <a:t> November 2023]</a:t>
            </a:r>
          </a:p>
          <a:p>
            <a:r>
              <a:rPr lang="en-GB" sz="1400" dirty="0"/>
              <a:t>Eric </a:t>
            </a:r>
            <a:r>
              <a:rPr lang="en-GB" sz="1400" dirty="0" err="1"/>
              <a:t>Przywara</a:t>
            </a:r>
            <a:r>
              <a:rPr lang="en-GB" sz="1400" dirty="0"/>
              <a:t>. Image Of Eric </a:t>
            </a:r>
            <a:r>
              <a:rPr lang="en-GB" sz="1400" dirty="0" err="1"/>
              <a:t>Przywara</a:t>
            </a:r>
            <a:r>
              <a:rPr lang="en-GB" sz="1400" dirty="0"/>
              <a:t>. Church life journal. </a:t>
            </a:r>
            <a:r>
              <a:rPr lang="en-GB" sz="1400" dirty="0">
                <a:hlinkClick r:id="rId13"/>
              </a:rPr>
              <a:t>https://churchlifejournal.nd.edu/articles/newman-possible-saint-and-modern-doctor-of-the-church/</a:t>
            </a:r>
            <a:r>
              <a:rPr lang="en-GB" sz="1400" dirty="0"/>
              <a:t> 2019. [Accessed November 11</a:t>
            </a:r>
            <a:r>
              <a:rPr lang="en-GB" sz="1400" baseline="30000" dirty="0"/>
              <a:t>th</a:t>
            </a:r>
            <a:r>
              <a:rPr lang="en-GB" sz="1400" dirty="0"/>
              <a:t> 2023]</a:t>
            </a:r>
          </a:p>
          <a:p>
            <a:r>
              <a:rPr lang="en-GB" sz="1400" dirty="0"/>
              <a:t>Image of Ludwig Feuerbach. Gloria, </a:t>
            </a:r>
            <a:r>
              <a:rPr lang="en-GB" sz="1400" dirty="0" err="1"/>
              <a:t>Lotha</a:t>
            </a:r>
            <a:r>
              <a:rPr lang="en-GB" sz="1400" dirty="0"/>
              <a:t>. Britannica Online Encyclopaedia. Britannica.com. </a:t>
            </a:r>
            <a:r>
              <a:rPr lang="en-GB" sz="1400" dirty="0">
                <a:hlinkClick r:id="rId14"/>
              </a:rPr>
              <a:t>https://www.britannica.com/biography/Ludwig-Feuerbach</a:t>
            </a:r>
            <a:r>
              <a:rPr lang="en-GB" sz="1400" dirty="0"/>
              <a:t> April 25</a:t>
            </a:r>
            <a:r>
              <a:rPr lang="en-GB" sz="1400" baseline="30000" dirty="0"/>
              <a:t>th</a:t>
            </a:r>
            <a:r>
              <a:rPr lang="en-GB" sz="1400" dirty="0"/>
              <a:t> 2020 [Accessed 10th November 2023]</a:t>
            </a:r>
          </a:p>
          <a:p>
            <a:r>
              <a:rPr lang="en-GB" sz="1400" dirty="0"/>
              <a:t>Karl Barth, The Epistle to the Romans, (London: Oxford University Press, 1963) pp. 42, 44, 51, 53</a:t>
            </a:r>
          </a:p>
          <a:p>
            <a:r>
              <a:rPr lang="en-GB" sz="1400" dirty="0"/>
              <a:t>Marie-Dominique </a:t>
            </a:r>
            <a:r>
              <a:rPr lang="en-GB" sz="1400" dirty="0" err="1"/>
              <a:t>Chenu</a:t>
            </a:r>
            <a:r>
              <a:rPr lang="en-GB" sz="1400" dirty="0"/>
              <a:t>, St Thomas Aquinas, (Britannica Online Encyclopaedia, 20</a:t>
            </a:r>
            <a:r>
              <a:rPr lang="en-GB" sz="1400" baseline="30000" dirty="0"/>
              <a:t>th</a:t>
            </a:r>
            <a:r>
              <a:rPr lang="en-GB" sz="1400" dirty="0"/>
              <a:t> October 2023) [Accessed 12</a:t>
            </a:r>
            <a:r>
              <a:rPr lang="en-GB" sz="1400" baseline="30000" dirty="0"/>
              <a:t>th</a:t>
            </a:r>
            <a:r>
              <a:rPr lang="en-GB" sz="1400" dirty="0"/>
              <a:t> November 2023]</a:t>
            </a:r>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627635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1008</TotalTime>
  <Words>2527</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Karl Barth</vt:lpstr>
      <vt:lpstr>Karl Barth (1886-1968)</vt:lpstr>
      <vt:lpstr>Upbringing and early adulthood</vt:lpstr>
      <vt:lpstr>Influential Writings</vt:lpstr>
      <vt:lpstr>Influential Writings</vt:lpstr>
      <vt:lpstr>What led up to these influential writings? </vt:lpstr>
      <vt:lpstr>Epistle to the Romans</vt:lpstr>
      <vt:lpstr>Epistle to the Romans </vt:lpstr>
      <vt:lpstr>How did Barth’s theology compare with other Theologians and Philosopher’s?</vt:lpstr>
      <vt:lpstr>Ludwig Feuerbach</vt:lpstr>
      <vt:lpstr>What about Eric Przywara?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Karl Barth</dc:title>
  <dc:creator>george whittington</dc:creator>
  <cp:lastModifiedBy>george whittington</cp:lastModifiedBy>
  <cp:revision>1</cp:revision>
  <dcterms:created xsi:type="dcterms:W3CDTF">2023-11-01T12:12:28Z</dcterms:created>
  <dcterms:modified xsi:type="dcterms:W3CDTF">2023-11-14T11:27:33Z</dcterms:modified>
</cp:coreProperties>
</file>