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7" r:id="rId6"/>
    <p:sldId id="268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189CBA-9E13-C2D9-31D8-E24A465A50EB}" v="545" dt="2025-07-14T16:10:48.966"/>
    <p1510:client id="{75BC8F0B-421B-3D49-909A-AF3D0C4EE69A}" v="4" dt="2025-07-14T15:13:46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r>
              <a:rPr lang="bn-BD" sz="3200" dirty="0">
                <a:latin typeface="A"/>
              </a:rPr>
              <a:t>: Problem solving and decision Making (LCLM4004-LON)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</a:t>
            </a:r>
            <a:r>
              <a:rPr lang="bn-BD" sz="3200" dirty="0">
                <a:latin typeface="A"/>
              </a:rPr>
              <a:t>:</a:t>
            </a:r>
            <a:r>
              <a:rPr lang="en-GB" sz="3200" dirty="0">
                <a:latin typeface="A"/>
              </a:rPr>
              <a:t> </a:t>
            </a:r>
            <a:r>
              <a:rPr lang="bn-BD" sz="3200" dirty="0">
                <a:latin typeface="A"/>
              </a:rPr>
              <a:t>Nur Begum Sapna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r>
              <a:rPr lang="bn-BD" sz="3200" dirty="0">
                <a:latin typeface="A"/>
              </a:rPr>
              <a:t>: 2422707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r>
              <a:rPr lang="bn-BD" sz="3200" dirty="0">
                <a:latin typeface="A"/>
              </a:rPr>
              <a:t>:</a:t>
            </a:r>
            <a:r>
              <a:rPr lang="en-GB" sz="3200" dirty="0">
                <a:latin typeface="A"/>
              </a:rPr>
              <a:t> Dr Lizeta Demetriou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 </a:t>
            </a:r>
          </a:p>
          <a:p>
            <a:r>
              <a:rPr lang="en-GB" sz="2400" b="1"/>
              <a:t>Company background</a:t>
            </a:r>
          </a:p>
          <a:p>
            <a:r>
              <a:rPr lang="en-GB" sz="2400" b="1"/>
              <a:t>Problem: nature and scope</a:t>
            </a:r>
          </a:p>
          <a:p>
            <a:r>
              <a:rPr lang="en-GB" sz="2400" b="1"/>
              <a:t>PESTLE ANALYSIS: The Olive Tree Bistro</a:t>
            </a:r>
          </a:p>
          <a:p>
            <a:r>
              <a:rPr lang="en-GB" sz="2400" b="1"/>
              <a:t>Cause and effect analysis: Fishbone diagram</a:t>
            </a:r>
          </a:p>
          <a:p>
            <a:r>
              <a:rPr lang="en-GB" sz="2400" b="1"/>
              <a:t>Conclusion</a:t>
            </a:r>
          </a:p>
          <a:p>
            <a:r>
              <a:rPr lang="en-GB" sz="2400" b="1"/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44168"/>
            <a:ext cx="8915399" cy="4169664"/>
          </a:xfrm>
        </p:spPr>
        <p:txBody>
          <a:bodyPr/>
          <a:lstStyle/>
          <a:p>
            <a:r>
              <a:rPr lang="bn-BD" b="1"/>
              <a:t> Today I’m pregenting  case  study of the Olive tree in Bristo.</a:t>
            </a:r>
          </a:p>
          <a:p>
            <a:r>
              <a:rPr lang="bn-BD" b="1"/>
              <a:t>Shortly I will try to explain what is the critical momets passing the Olive tree  in Bristo and who to solve the problem.</a:t>
            </a:r>
          </a:p>
          <a:p>
            <a:endParaRPr lang="bn-BD" b="1"/>
          </a:p>
          <a:p>
            <a:endParaRPr lang="en-GB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6757AB-C32C-D58B-A811-D665D18B4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8570" y="2917922"/>
            <a:ext cx="4843525" cy="3220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29692" y="1837944"/>
            <a:ext cx="9074920" cy="4105656"/>
          </a:xfrm>
        </p:spPr>
        <p:txBody>
          <a:bodyPr/>
          <a:lstStyle/>
          <a:p>
            <a:r>
              <a:rPr lang="bn-BD" b="1"/>
              <a:t>Problem :</a:t>
            </a:r>
            <a:r>
              <a:rPr lang="bn-BD" b="1" i="1" u="sng"/>
              <a:t>  25 % drop in sales.</a:t>
            </a:r>
          </a:p>
          <a:p>
            <a:r>
              <a:rPr lang="bn-BD" b="1" i="1" u="sng">
                <a:cs typeface="Vrinda"/>
              </a:rPr>
              <a:t>5W 2H Method:</a:t>
            </a:r>
          </a:p>
          <a:p>
            <a:r>
              <a:rPr lang="bn-BD" b="1" i="1" u="sng">
                <a:cs typeface="Vrinda"/>
              </a:rPr>
              <a:t>Who : owner, management, employee and customer.</a:t>
            </a:r>
            <a:endParaRPr lang="bn-BD"/>
          </a:p>
          <a:p>
            <a:r>
              <a:rPr lang="bn-BD" b="1" i="1" u="sng">
                <a:cs typeface="Vrinda"/>
              </a:rPr>
              <a:t>When : Over the last 12 months.</a:t>
            </a:r>
            <a:endParaRPr lang="bn-BD"/>
          </a:p>
          <a:p>
            <a:r>
              <a:rPr lang="bn-BD" b="1" i="1" u="sng">
                <a:cs typeface="Vrinda"/>
              </a:rPr>
              <a:t>Why : fixed menu for long time, slow service on peck hours short of stuff.</a:t>
            </a:r>
            <a:endParaRPr lang="bn-BD"/>
          </a:p>
          <a:p>
            <a:r>
              <a:rPr lang="bn-BD" b="1" i="1" u="sng">
                <a:cs typeface="Vrinda"/>
              </a:rPr>
              <a:t>Where : Bristol.</a:t>
            </a:r>
            <a:endParaRPr lang="bn-BD"/>
          </a:p>
          <a:p>
            <a:r>
              <a:rPr lang="bn-BD" b="1" i="1" u="sng">
                <a:cs typeface="Vrinda"/>
              </a:rPr>
              <a:t>What :  food cost .</a:t>
            </a:r>
            <a:endParaRPr lang="bn-BD"/>
          </a:p>
          <a:p>
            <a:r>
              <a:rPr lang="bn-BD" b="1">
                <a:cs typeface="Vrinda"/>
              </a:rPr>
              <a:t>How : customer want to spend less but want service first.</a:t>
            </a:r>
            <a:endParaRPr lang="bn-BD"/>
          </a:p>
          <a:p>
            <a:r>
              <a:rPr lang="bn-BD" b="1">
                <a:cs typeface="Vrinda"/>
              </a:rPr>
              <a:t>How much : Drop 25% sales.</a:t>
            </a:r>
            <a:endParaRPr lang="en-GB" b="1">
              <a:cs typeface="Vrinda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5943604"/>
          </a:xfrm>
        </p:spPr>
        <p:txBody>
          <a:bodyPr/>
          <a:lstStyle/>
          <a:p>
            <a:r>
              <a:rPr lang="en-GB" b="1"/>
              <a:t>PESTLE ANALYSIS: The Olive Tree Bistro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983529"/>
          </a:xfrm>
        </p:spPr>
        <p:txBody>
          <a:bodyPr>
            <a:normAutofit/>
          </a:bodyPr>
          <a:lstStyle/>
          <a:p>
            <a:r>
              <a:rPr lang="en-GB" b="1"/>
              <a:t>HNOLOGICAL</a:t>
            </a:r>
            <a:endParaRPr lang="bn-BD" b="1"/>
          </a:p>
          <a:p>
            <a:r>
              <a:rPr lang="bn-BD" b="1"/>
              <a:t>Changes in digital marketing technology. Devolved technology marketing system affect on business.</a:t>
            </a:r>
          </a:p>
          <a:p>
            <a:r>
              <a:rPr lang="bn-BD" b="1"/>
              <a:t>Research advantage and use AI technology. Use latest technology for best product or services.</a:t>
            </a:r>
            <a:endParaRPr lang="en-GB" b="1"/>
          </a:p>
          <a:p>
            <a:endParaRPr lang="en-GB" b="1"/>
          </a:p>
          <a:p>
            <a:r>
              <a:rPr lang="en-GB" b="1"/>
              <a:t>LEGAL</a:t>
            </a:r>
          </a:p>
          <a:p>
            <a:pPr marL="0" indent="0">
              <a:buNone/>
            </a:pPr>
            <a:r>
              <a:rPr lang="bn-BD" b="1"/>
              <a:t>Health and public safety is very important in resturant Sector.</a:t>
            </a:r>
          </a:p>
          <a:p>
            <a:pPr marL="0" indent="0">
              <a:buNone/>
            </a:pPr>
            <a:r>
              <a:rPr lang="bn-BD" b="1"/>
              <a:t>Employee legislation is a good reason for restaurant  sector.</a:t>
            </a:r>
          </a:p>
          <a:p>
            <a:pPr marL="0" indent="0">
              <a:buNone/>
            </a:pPr>
            <a:endParaRPr lang="bn-BD" b="1"/>
          </a:p>
          <a:p>
            <a:pPr marL="0" indent="0">
              <a:buNone/>
            </a:pPr>
            <a:r>
              <a:rPr lang="bn-BD" b="1"/>
              <a:t>Environment </a:t>
            </a:r>
          </a:p>
          <a:p>
            <a:pPr marL="0" indent="0">
              <a:buNone/>
            </a:pPr>
            <a:r>
              <a:rPr lang="bn-BD" b="1"/>
              <a:t>Waste disposal  should be environment friendly.</a:t>
            </a:r>
          </a:p>
          <a:p>
            <a:pPr marL="0" indent="0">
              <a:buNone/>
            </a:pPr>
            <a:r>
              <a:rPr lang="bn-BD" b="1"/>
              <a:t>Sustainability is the most important part of our life and life style related.</a:t>
            </a:r>
          </a:p>
          <a:p>
            <a:pPr marL="0" indent="0">
              <a:buNone/>
            </a:pPr>
            <a:endParaRPr lang="bn-BD" b="1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0B2F1-1DB4-9943-2322-A04FAD81E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993" y="624110"/>
            <a:ext cx="9926620" cy="797129"/>
          </a:xfrm>
        </p:spPr>
        <p:txBody>
          <a:bodyPr>
            <a:normAutofit/>
          </a:bodyPr>
          <a:lstStyle/>
          <a:p>
            <a:r>
              <a:rPr lang="en-GB" sz="3200" b="1"/>
              <a:t>Cause and effect analysis: Fishbone diagram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1A9FF7A-22D1-94C5-D364-0876D92BF6E2}"/>
              </a:ext>
            </a:extLst>
          </p:cNvPr>
          <p:cNvCxnSpPr>
            <a:cxnSpLocks/>
          </p:cNvCxnSpPr>
          <p:nvPr/>
        </p:nvCxnSpPr>
        <p:spPr>
          <a:xfrm>
            <a:off x="2442028" y="4668762"/>
            <a:ext cx="54791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66F08E3-234B-3854-0A2A-F3A5CDBCF3A8}"/>
              </a:ext>
            </a:extLst>
          </p:cNvPr>
          <p:cNvCxnSpPr/>
          <p:nvPr/>
        </p:nvCxnSpPr>
        <p:spPr>
          <a:xfrm>
            <a:off x="5181600" y="2581124"/>
            <a:ext cx="1828800" cy="1828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9C26580-56D4-1A2D-C843-E792E1C31DD0}"/>
              </a:ext>
            </a:extLst>
          </p:cNvPr>
          <p:cNvCxnSpPr>
            <a:cxnSpLocks/>
          </p:cNvCxnSpPr>
          <p:nvPr/>
        </p:nvCxnSpPr>
        <p:spPr>
          <a:xfrm>
            <a:off x="2975429" y="3048000"/>
            <a:ext cx="1185333" cy="16207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DE43574-4F24-5556-2DBA-0C2A2367287F}"/>
              </a:ext>
            </a:extLst>
          </p:cNvPr>
          <p:cNvCxnSpPr>
            <a:cxnSpLocks/>
          </p:cNvCxnSpPr>
          <p:nvPr/>
        </p:nvCxnSpPr>
        <p:spPr>
          <a:xfrm flipV="1">
            <a:off x="5503333" y="5213048"/>
            <a:ext cx="1507067" cy="14151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05D2D80-49E7-B3A8-FEDE-0646AFE6A291}"/>
              </a:ext>
            </a:extLst>
          </p:cNvPr>
          <p:cNvCxnSpPr>
            <a:cxnSpLocks/>
          </p:cNvCxnSpPr>
          <p:nvPr/>
        </p:nvCxnSpPr>
        <p:spPr>
          <a:xfrm flipV="1">
            <a:off x="3168952" y="5213048"/>
            <a:ext cx="1366762" cy="10208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al 34">
            <a:extLst>
              <a:ext uri="{FF2B5EF4-FFF2-40B4-BE49-F238E27FC236}">
                <a16:creationId xmlns:a16="http://schemas.microsoft.com/office/drawing/2014/main" id="{2BF5E3CD-7ED1-43EB-D0F0-B4B2794BFA7F}"/>
              </a:ext>
            </a:extLst>
          </p:cNvPr>
          <p:cNvSpPr/>
          <p:nvPr/>
        </p:nvSpPr>
        <p:spPr>
          <a:xfrm>
            <a:off x="5012266" y="1965523"/>
            <a:ext cx="3018973" cy="135103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bn-BD"/>
              <a:t>Man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3708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/>
              <a:t>The presentation ending here.</a:t>
            </a:r>
          </a:p>
          <a:p>
            <a:r>
              <a:rPr lang="en-GB"/>
              <a:t>In summary the research highlight same critical problems .</a:t>
            </a:r>
          </a:p>
          <a:p>
            <a:r>
              <a:rPr lang="en-GB"/>
              <a:t>Pestle analysis and fishbone  both method  present clearly the olive tree need some changes.</a:t>
            </a:r>
          </a:p>
          <a:p>
            <a:r>
              <a:rPr lang="en-GB"/>
              <a:t>Thank you so much </a:t>
            </a:r>
            <a:r>
              <a:rPr lang="en-GB" err="1"/>
              <a:t>adianc</a:t>
            </a:r>
            <a:r>
              <a:rPr lang="en-GB"/>
              <a:t> and if you have any question  I'm here .</a:t>
            </a:r>
          </a:p>
          <a:p>
            <a:r>
              <a:rPr lang="en-GB"/>
              <a:t>.</a:t>
            </a:r>
          </a:p>
          <a:p>
            <a:r>
              <a:rPr lang="en-GB"/>
              <a:t>.</a:t>
            </a:r>
          </a:p>
          <a:p>
            <a:r>
              <a:rPr lang="en-GB"/>
              <a:t>.</a:t>
            </a:r>
          </a:p>
          <a:p>
            <a:r>
              <a:rPr lang="en-GB"/>
              <a:t>Thank you again.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600200"/>
            <a:ext cx="8915399" cy="4517136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4e0f11f9-046e-4505-9cb8-db2152311e21}" enabled="0" method="" siteId="{4e0f11f9-046e-4505-9cb8-db2152311e2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329</Words>
  <Application>Microsoft Office PowerPoint</Application>
  <PresentationFormat>Widescreen</PresentationFormat>
  <Paragraphs>48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</vt:lpstr>
      <vt:lpstr>Aptos</vt:lpstr>
      <vt:lpstr>Arial</vt:lpstr>
      <vt:lpstr>Century Gothic</vt:lpstr>
      <vt:lpstr>Vrinda</vt:lpstr>
      <vt:lpstr>Wingdings 3</vt:lpstr>
      <vt:lpstr>Wisp</vt:lpstr>
      <vt:lpstr>MODULE NAME : Problem solving and decision Making (LCLM4004-LON) MODULE CODE  STUDENT NAME: Nur Begum Sapna STUDENT ID : 2422707 LECTURER: Dr Lizeta Demetriou Assignment 1: Presentation</vt:lpstr>
      <vt:lpstr>OVERVIEW</vt:lpstr>
      <vt:lpstr>Introduction</vt:lpstr>
      <vt:lpstr>Problem: nature and scope</vt:lpstr>
      <vt:lpstr>PESTLE ANALYSIS: The Olive Tree Bistro</vt:lpstr>
      <vt:lpstr>Cause and effect analysis: Fishbone diagram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: Problem solving and decision Making (LCLM4004-LON) MODULE CODE  STUDENT NAME: Nur Begum Sapna STUDENT ID : 2422707 LECTURER: Anita Nan Assignment 1: Presentation</dc:title>
  <dc:creator>Anita Nan</dc:creator>
  <cp:lastModifiedBy>Lizeta Demetriou</cp:lastModifiedBy>
  <cp:revision>2</cp:revision>
  <dcterms:created xsi:type="dcterms:W3CDTF">2024-10-08T15:58:04Z</dcterms:created>
  <dcterms:modified xsi:type="dcterms:W3CDTF">2025-12-09T13:32:10Z</dcterms:modified>
</cp:coreProperties>
</file>