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0" r:id="rId6"/>
    <p:sldId id="262" r:id="rId7"/>
    <p:sldId id="316" r:id="rId8"/>
    <p:sldId id="263" r:id="rId9"/>
    <p:sldId id="264" r:id="rId10"/>
    <p:sldId id="265" r:id="rId11"/>
    <p:sldId id="266" r:id="rId12"/>
    <p:sldId id="315" r:id="rId13"/>
    <p:sldId id="271" r:id="rId14"/>
    <p:sldId id="298" r:id="rId15"/>
    <p:sldId id="299" r:id="rId16"/>
    <p:sldId id="300" r:id="rId17"/>
    <p:sldId id="301" r:id="rId18"/>
    <p:sldId id="302" r:id="rId19"/>
    <p:sldId id="303" r:id="rId20"/>
    <p:sldId id="304" r:id="rId21"/>
    <p:sldId id="310" r:id="rId22"/>
    <p:sldId id="311" r:id="rId23"/>
    <p:sldId id="312" r:id="rId24"/>
    <p:sldId id="313" r:id="rId25"/>
    <p:sldId id="305" r:id="rId26"/>
    <p:sldId id="309" r:id="rId27"/>
    <p:sldId id="306" r:id="rId28"/>
    <p:sldId id="307"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15296AA5-C1B7-46C0-87AA-3CA6240B56C8}"/>
    <pc:docChg chg="custSel delSld modSld">
      <pc:chgData name="Zita Draper" userId="b063123c-f51f-481b-b99c-f574606c9ace" providerId="ADAL" clId="{15296AA5-C1B7-46C0-87AA-3CA6240B56C8}" dt="2023-06-18T09:44:54.011" v="126" actId="2696"/>
      <pc:docMkLst>
        <pc:docMk/>
      </pc:docMkLst>
      <pc:sldChg chg="modSp mod">
        <pc:chgData name="Zita Draper" userId="b063123c-f51f-481b-b99c-f574606c9ace" providerId="ADAL" clId="{15296AA5-C1B7-46C0-87AA-3CA6240B56C8}" dt="2023-06-18T09:44:23.436" v="25" actId="20577"/>
        <pc:sldMkLst>
          <pc:docMk/>
          <pc:sldMk cId="1575238464" sldId="259"/>
        </pc:sldMkLst>
        <pc:spChg chg="mod">
          <ac:chgData name="Zita Draper" userId="b063123c-f51f-481b-b99c-f574606c9ace" providerId="ADAL" clId="{15296AA5-C1B7-46C0-87AA-3CA6240B56C8}" dt="2023-06-18T09:44:23.436" v="25" actId="20577"/>
          <ac:spMkLst>
            <pc:docMk/>
            <pc:sldMk cId="1575238464" sldId="259"/>
            <ac:spMk id="5" creationId="{5CD063A7-E1AD-6268-A608-9FAF32436CAB}"/>
          </ac:spMkLst>
        </pc:spChg>
      </pc:sldChg>
      <pc:sldChg chg="modSp mod">
        <pc:chgData name="Zita Draper" userId="b063123c-f51f-481b-b99c-f574606c9ace" providerId="ADAL" clId="{15296AA5-C1B7-46C0-87AA-3CA6240B56C8}" dt="2023-06-18T09:44:47.865" v="125" actId="20577"/>
        <pc:sldMkLst>
          <pc:docMk/>
          <pc:sldMk cId="484109891" sldId="260"/>
        </pc:sldMkLst>
        <pc:spChg chg="mod">
          <ac:chgData name="Zita Draper" userId="b063123c-f51f-481b-b99c-f574606c9ace" providerId="ADAL" clId="{15296AA5-C1B7-46C0-87AA-3CA6240B56C8}" dt="2023-06-18T09:44:47.865" v="125" actId="20577"/>
          <ac:spMkLst>
            <pc:docMk/>
            <pc:sldMk cId="484109891" sldId="260"/>
            <ac:spMk id="3" creationId="{65BDF7AD-3BDA-73AA-0CBE-89B4F8E8C2B6}"/>
          </ac:spMkLst>
        </pc:spChg>
      </pc:sldChg>
      <pc:sldChg chg="del">
        <pc:chgData name="Zita Draper" userId="b063123c-f51f-481b-b99c-f574606c9ace" providerId="ADAL" clId="{15296AA5-C1B7-46C0-87AA-3CA6240B56C8}" dt="2023-06-18T09:44:54.011" v="126" actId="2696"/>
        <pc:sldMkLst>
          <pc:docMk/>
          <pc:sldMk cId="537737887" sldId="261"/>
        </pc:sldMkLst>
      </pc:sldChg>
    </pc:docChg>
  </pc:docChgLst>
  <pc:docChgLst>
    <pc:chgData name="Zita" userId="b063123c-f51f-481b-b99c-f574606c9ace" providerId="ADAL" clId="{15296AA5-C1B7-46C0-87AA-3CA6240B56C8}"/>
    <pc:docChg chg="delSld">
      <pc:chgData name="Zita" userId="b063123c-f51f-481b-b99c-f574606c9ace" providerId="ADAL" clId="{15296AA5-C1B7-46C0-87AA-3CA6240B56C8}" dt="2023-06-19T09:22:00.312" v="0" actId="2696"/>
      <pc:docMkLst>
        <pc:docMk/>
      </pc:docMkLst>
      <pc:sldChg chg="del">
        <pc:chgData name="Zita" userId="b063123c-f51f-481b-b99c-f574606c9ace" providerId="ADAL" clId="{15296AA5-C1B7-46C0-87AA-3CA6240B56C8}" dt="2023-06-19T09:22:00.312" v="0" actId="2696"/>
        <pc:sldMkLst>
          <pc:docMk/>
          <pc:sldMk cId="2196928723" sldId="314"/>
        </pc:sldMkLst>
      </pc:sldChg>
    </pc:docChg>
  </pc:docChgLst>
</pc:chgInfo>
</file>

<file path=ppt/diagrams/_rels/data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A6DFA4-D48B-43C8-9C7A-AC6C3459B6E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8A90C0E-C033-4D96-A82D-56844EC0EB15}">
      <dgm:prSet/>
      <dgm:spPr/>
      <dgm:t>
        <a:bodyPr/>
        <a:lstStyle/>
        <a:p>
          <a:r>
            <a:rPr lang="en-GB"/>
            <a:t>Aims and Learning Objectives. </a:t>
          </a:r>
          <a:endParaRPr lang="en-US"/>
        </a:p>
      </dgm:t>
    </dgm:pt>
    <dgm:pt modelId="{9C89E26B-BC33-4863-A586-630B14DA5D24}" type="parTrans" cxnId="{E884E918-C194-47F2-90C1-F97CD2AC13BE}">
      <dgm:prSet/>
      <dgm:spPr/>
      <dgm:t>
        <a:bodyPr/>
        <a:lstStyle/>
        <a:p>
          <a:endParaRPr lang="en-US"/>
        </a:p>
      </dgm:t>
    </dgm:pt>
    <dgm:pt modelId="{56848455-0746-446A-89BF-BD11FEEC132E}" type="sibTrans" cxnId="{E884E918-C194-47F2-90C1-F97CD2AC13BE}">
      <dgm:prSet/>
      <dgm:spPr/>
      <dgm:t>
        <a:bodyPr/>
        <a:lstStyle/>
        <a:p>
          <a:endParaRPr lang="en-US"/>
        </a:p>
      </dgm:t>
    </dgm:pt>
    <dgm:pt modelId="{B12C73C1-C7B1-48CA-9581-84D8F0C40B28}">
      <dgm:prSet/>
      <dgm:spPr/>
      <dgm:t>
        <a:bodyPr/>
        <a:lstStyle/>
        <a:p>
          <a:r>
            <a:rPr lang="en-GB"/>
            <a:t>Assignment two. </a:t>
          </a:r>
          <a:endParaRPr lang="en-US"/>
        </a:p>
      </dgm:t>
    </dgm:pt>
    <dgm:pt modelId="{10D83317-D6BC-42A2-9934-5E9833914405}" type="parTrans" cxnId="{7BA5C9BC-8872-4567-8147-65A73E4BB7FB}">
      <dgm:prSet/>
      <dgm:spPr/>
      <dgm:t>
        <a:bodyPr/>
        <a:lstStyle/>
        <a:p>
          <a:endParaRPr lang="en-US"/>
        </a:p>
      </dgm:t>
    </dgm:pt>
    <dgm:pt modelId="{5E97DB53-4433-4159-89D6-A89DCCE1218D}" type="sibTrans" cxnId="{7BA5C9BC-8872-4567-8147-65A73E4BB7FB}">
      <dgm:prSet/>
      <dgm:spPr/>
      <dgm:t>
        <a:bodyPr/>
        <a:lstStyle/>
        <a:p>
          <a:endParaRPr lang="en-US"/>
        </a:p>
      </dgm:t>
    </dgm:pt>
    <dgm:pt modelId="{29234D2F-DC4F-43E5-826E-387842B4D723}">
      <dgm:prSet/>
      <dgm:spPr/>
      <dgm:t>
        <a:bodyPr/>
        <a:lstStyle/>
        <a:p>
          <a:r>
            <a:rPr lang="en-GB"/>
            <a:t>Assignment two guidance. </a:t>
          </a:r>
          <a:endParaRPr lang="en-US"/>
        </a:p>
      </dgm:t>
    </dgm:pt>
    <dgm:pt modelId="{9A802AAC-4009-4383-AFA1-969903DD9B4A}" type="parTrans" cxnId="{1BC01F84-8414-43F0-B288-7608ADD65D6F}">
      <dgm:prSet/>
      <dgm:spPr/>
      <dgm:t>
        <a:bodyPr/>
        <a:lstStyle/>
        <a:p>
          <a:endParaRPr lang="en-US"/>
        </a:p>
      </dgm:t>
    </dgm:pt>
    <dgm:pt modelId="{EC9F20FC-4764-4F3E-8BC8-2049A9F235DD}" type="sibTrans" cxnId="{1BC01F84-8414-43F0-B288-7608ADD65D6F}">
      <dgm:prSet/>
      <dgm:spPr/>
      <dgm:t>
        <a:bodyPr/>
        <a:lstStyle/>
        <a:p>
          <a:endParaRPr lang="en-US"/>
        </a:p>
      </dgm:t>
    </dgm:pt>
    <dgm:pt modelId="{8F5C4896-7F67-43FD-9951-B2FCF5AD0610}">
      <dgm:prSet/>
      <dgm:spPr/>
      <dgm:t>
        <a:bodyPr/>
        <a:lstStyle/>
        <a:p>
          <a:r>
            <a:rPr lang="en-GB"/>
            <a:t>Theft. </a:t>
          </a:r>
          <a:endParaRPr lang="en-US"/>
        </a:p>
      </dgm:t>
    </dgm:pt>
    <dgm:pt modelId="{50E61D67-C9E3-4630-9E50-E057474D096D}" type="parTrans" cxnId="{AEDDF74B-20DB-4664-A23D-E2F304C4F1FC}">
      <dgm:prSet/>
      <dgm:spPr/>
      <dgm:t>
        <a:bodyPr/>
        <a:lstStyle/>
        <a:p>
          <a:endParaRPr lang="en-US"/>
        </a:p>
      </dgm:t>
    </dgm:pt>
    <dgm:pt modelId="{41FE6795-1BA9-4F94-9736-B9B224BCF797}" type="sibTrans" cxnId="{AEDDF74B-20DB-4664-A23D-E2F304C4F1FC}">
      <dgm:prSet/>
      <dgm:spPr/>
      <dgm:t>
        <a:bodyPr/>
        <a:lstStyle/>
        <a:p>
          <a:endParaRPr lang="en-US"/>
        </a:p>
      </dgm:t>
    </dgm:pt>
    <dgm:pt modelId="{DE5C4458-A5D1-4D12-8600-C4F6209C78E6}">
      <dgm:prSet/>
      <dgm:spPr/>
      <dgm:t>
        <a:bodyPr/>
        <a:lstStyle/>
        <a:p>
          <a:r>
            <a:rPr lang="en-GB"/>
            <a:t>Criminal Damage. </a:t>
          </a:r>
          <a:endParaRPr lang="en-US"/>
        </a:p>
      </dgm:t>
    </dgm:pt>
    <dgm:pt modelId="{AC240BE4-6D32-4B07-A19E-857486F6C5E1}" type="parTrans" cxnId="{5C948977-84FA-492B-BE58-F99157F8CE09}">
      <dgm:prSet/>
      <dgm:spPr/>
      <dgm:t>
        <a:bodyPr/>
        <a:lstStyle/>
        <a:p>
          <a:endParaRPr lang="en-US"/>
        </a:p>
      </dgm:t>
    </dgm:pt>
    <dgm:pt modelId="{8ADF2E6A-9679-4073-AA1B-00FA28012711}" type="sibTrans" cxnId="{5C948977-84FA-492B-BE58-F99157F8CE09}">
      <dgm:prSet/>
      <dgm:spPr/>
      <dgm:t>
        <a:bodyPr/>
        <a:lstStyle/>
        <a:p>
          <a:endParaRPr lang="en-US"/>
        </a:p>
      </dgm:t>
    </dgm:pt>
    <dgm:pt modelId="{415E5662-717E-4FE6-9AB5-D88448C79219}">
      <dgm:prSet/>
      <dgm:spPr/>
      <dgm:t>
        <a:bodyPr/>
        <a:lstStyle/>
        <a:p>
          <a:r>
            <a:rPr lang="en-GB"/>
            <a:t>Activities. </a:t>
          </a:r>
          <a:endParaRPr lang="en-US"/>
        </a:p>
      </dgm:t>
    </dgm:pt>
    <dgm:pt modelId="{613B78E6-2AAE-45BB-AF27-32032DB3C7D0}" type="parTrans" cxnId="{7DF06C08-B5CA-4C9A-A2BA-D43212F31616}">
      <dgm:prSet/>
      <dgm:spPr/>
      <dgm:t>
        <a:bodyPr/>
        <a:lstStyle/>
        <a:p>
          <a:endParaRPr lang="en-US"/>
        </a:p>
      </dgm:t>
    </dgm:pt>
    <dgm:pt modelId="{414B9A30-6815-4639-85C3-DFFA3D503966}" type="sibTrans" cxnId="{7DF06C08-B5CA-4C9A-A2BA-D43212F31616}">
      <dgm:prSet/>
      <dgm:spPr/>
      <dgm:t>
        <a:bodyPr/>
        <a:lstStyle/>
        <a:p>
          <a:endParaRPr lang="en-US"/>
        </a:p>
      </dgm:t>
    </dgm:pt>
    <dgm:pt modelId="{C741884F-F6D0-43F5-9B18-4D68334A45A6}">
      <dgm:prSet/>
      <dgm:spPr/>
      <dgm:t>
        <a:bodyPr/>
        <a:lstStyle/>
        <a:p>
          <a:r>
            <a:rPr lang="en-GB"/>
            <a:t>Summary </a:t>
          </a:r>
          <a:endParaRPr lang="en-US"/>
        </a:p>
      </dgm:t>
    </dgm:pt>
    <dgm:pt modelId="{8AC2DC29-1489-441E-B347-1F04BB7E686A}" type="parTrans" cxnId="{16A6278D-C0F1-4F34-9D4F-02836FAC5FD0}">
      <dgm:prSet/>
      <dgm:spPr/>
      <dgm:t>
        <a:bodyPr/>
        <a:lstStyle/>
        <a:p>
          <a:endParaRPr lang="en-US"/>
        </a:p>
      </dgm:t>
    </dgm:pt>
    <dgm:pt modelId="{E85FD934-D4E3-4D3E-B644-1CACF9375886}" type="sibTrans" cxnId="{16A6278D-C0F1-4F34-9D4F-02836FAC5FD0}">
      <dgm:prSet/>
      <dgm:spPr/>
      <dgm:t>
        <a:bodyPr/>
        <a:lstStyle/>
        <a:p>
          <a:endParaRPr lang="en-US"/>
        </a:p>
      </dgm:t>
    </dgm:pt>
    <dgm:pt modelId="{278E7AB0-C7F5-4611-A306-231A2EDF9DB6}">
      <dgm:prSet/>
      <dgm:spPr/>
      <dgm:t>
        <a:bodyPr/>
        <a:lstStyle/>
        <a:p>
          <a:r>
            <a:rPr lang="en-GB"/>
            <a:t>Thank you, any Questions?</a:t>
          </a:r>
          <a:endParaRPr lang="en-US"/>
        </a:p>
      </dgm:t>
    </dgm:pt>
    <dgm:pt modelId="{58BCA911-AB95-4EBF-97A5-BDE872E899AA}" type="parTrans" cxnId="{598F7216-D74C-497A-8099-AEEDA2869A3E}">
      <dgm:prSet/>
      <dgm:spPr/>
      <dgm:t>
        <a:bodyPr/>
        <a:lstStyle/>
        <a:p>
          <a:endParaRPr lang="en-US"/>
        </a:p>
      </dgm:t>
    </dgm:pt>
    <dgm:pt modelId="{5758395B-C4B8-47D3-A8C4-BE37B3F1A0F5}" type="sibTrans" cxnId="{598F7216-D74C-497A-8099-AEEDA2869A3E}">
      <dgm:prSet/>
      <dgm:spPr/>
      <dgm:t>
        <a:bodyPr/>
        <a:lstStyle/>
        <a:p>
          <a:endParaRPr lang="en-US"/>
        </a:p>
      </dgm:t>
    </dgm:pt>
    <dgm:pt modelId="{17C09C07-41A6-4396-9EE1-8EB11613D02C}" type="pres">
      <dgm:prSet presAssocID="{F7A6DFA4-D48B-43C8-9C7A-AC6C3459B6EB}" presName="linear" presStyleCnt="0">
        <dgm:presLayoutVars>
          <dgm:animLvl val="lvl"/>
          <dgm:resizeHandles val="exact"/>
        </dgm:presLayoutVars>
      </dgm:prSet>
      <dgm:spPr/>
    </dgm:pt>
    <dgm:pt modelId="{947DD339-4279-4BCF-969F-7136592C6303}" type="pres">
      <dgm:prSet presAssocID="{48A90C0E-C033-4D96-A82D-56844EC0EB15}" presName="parentText" presStyleLbl="node1" presStyleIdx="0" presStyleCnt="8">
        <dgm:presLayoutVars>
          <dgm:chMax val="0"/>
          <dgm:bulletEnabled val="1"/>
        </dgm:presLayoutVars>
      </dgm:prSet>
      <dgm:spPr/>
    </dgm:pt>
    <dgm:pt modelId="{95B94A93-E994-4D7D-9C61-E32BE3D47990}" type="pres">
      <dgm:prSet presAssocID="{56848455-0746-446A-89BF-BD11FEEC132E}" presName="spacer" presStyleCnt="0"/>
      <dgm:spPr/>
    </dgm:pt>
    <dgm:pt modelId="{A2DE6422-AF2C-4827-978C-126E78E5E8F3}" type="pres">
      <dgm:prSet presAssocID="{B12C73C1-C7B1-48CA-9581-84D8F0C40B28}" presName="parentText" presStyleLbl="node1" presStyleIdx="1" presStyleCnt="8">
        <dgm:presLayoutVars>
          <dgm:chMax val="0"/>
          <dgm:bulletEnabled val="1"/>
        </dgm:presLayoutVars>
      </dgm:prSet>
      <dgm:spPr/>
    </dgm:pt>
    <dgm:pt modelId="{CB61F2B8-C8F1-453A-9BA8-6FFD4514EE3F}" type="pres">
      <dgm:prSet presAssocID="{5E97DB53-4433-4159-89D6-A89DCCE1218D}" presName="spacer" presStyleCnt="0"/>
      <dgm:spPr/>
    </dgm:pt>
    <dgm:pt modelId="{E2F7B850-2D9F-4E4B-947C-2A88F887D687}" type="pres">
      <dgm:prSet presAssocID="{29234D2F-DC4F-43E5-826E-387842B4D723}" presName="parentText" presStyleLbl="node1" presStyleIdx="2" presStyleCnt="8">
        <dgm:presLayoutVars>
          <dgm:chMax val="0"/>
          <dgm:bulletEnabled val="1"/>
        </dgm:presLayoutVars>
      </dgm:prSet>
      <dgm:spPr/>
    </dgm:pt>
    <dgm:pt modelId="{B5115CD6-D92C-4F31-8459-D811DFD58BAD}" type="pres">
      <dgm:prSet presAssocID="{EC9F20FC-4764-4F3E-8BC8-2049A9F235DD}" presName="spacer" presStyleCnt="0"/>
      <dgm:spPr/>
    </dgm:pt>
    <dgm:pt modelId="{7E9384C5-1607-4118-9ABA-72B04124815D}" type="pres">
      <dgm:prSet presAssocID="{8F5C4896-7F67-43FD-9951-B2FCF5AD0610}" presName="parentText" presStyleLbl="node1" presStyleIdx="3" presStyleCnt="8">
        <dgm:presLayoutVars>
          <dgm:chMax val="0"/>
          <dgm:bulletEnabled val="1"/>
        </dgm:presLayoutVars>
      </dgm:prSet>
      <dgm:spPr/>
    </dgm:pt>
    <dgm:pt modelId="{0A4DF6E5-BD9D-481C-949C-6EDAD602EC86}" type="pres">
      <dgm:prSet presAssocID="{41FE6795-1BA9-4F94-9736-B9B224BCF797}" presName="spacer" presStyleCnt="0"/>
      <dgm:spPr/>
    </dgm:pt>
    <dgm:pt modelId="{80829211-DB7D-4625-B7F5-46209487B006}" type="pres">
      <dgm:prSet presAssocID="{DE5C4458-A5D1-4D12-8600-C4F6209C78E6}" presName="parentText" presStyleLbl="node1" presStyleIdx="4" presStyleCnt="8">
        <dgm:presLayoutVars>
          <dgm:chMax val="0"/>
          <dgm:bulletEnabled val="1"/>
        </dgm:presLayoutVars>
      </dgm:prSet>
      <dgm:spPr/>
    </dgm:pt>
    <dgm:pt modelId="{7FF73601-8225-4AB6-A0F1-74B53135181B}" type="pres">
      <dgm:prSet presAssocID="{8ADF2E6A-9679-4073-AA1B-00FA28012711}" presName="spacer" presStyleCnt="0"/>
      <dgm:spPr/>
    </dgm:pt>
    <dgm:pt modelId="{C3CC57A0-AA5A-4EE0-A135-FBB11BF54C5E}" type="pres">
      <dgm:prSet presAssocID="{415E5662-717E-4FE6-9AB5-D88448C79219}" presName="parentText" presStyleLbl="node1" presStyleIdx="5" presStyleCnt="8">
        <dgm:presLayoutVars>
          <dgm:chMax val="0"/>
          <dgm:bulletEnabled val="1"/>
        </dgm:presLayoutVars>
      </dgm:prSet>
      <dgm:spPr/>
    </dgm:pt>
    <dgm:pt modelId="{2453A269-13C6-4828-BEEB-E1C3AB0A6728}" type="pres">
      <dgm:prSet presAssocID="{414B9A30-6815-4639-85C3-DFFA3D503966}" presName="spacer" presStyleCnt="0"/>
      <dgm:spPr/>
    </dgm:pt>
    <dgm:pt modelId="{42EA4C9D-79D5-4A25-AB7F-462B9D840CEA}" type="pres">
      <dgm:prSet presAssocID="{C741884F-F6D0-43F5-9B18-4D68334A45A6}" presName="parentText" presStyleLbl="node1" presStyleIdx="6" presStyleCnt="8">
        <dgm:presLayoutVars>
          <dgm:chMax val="0"/>
          <dgm:bulletEnabled val="1"/>
        </dgm:presLayoutVars>
      </dgm:prSet>
      <dgm:spPr/>
    </dgm:pt>
    <dgm:pt modelId="{A1C2D677-128E-43B3-AF05-E5D24E3E89A5}" type="pres">
      <dgm:prSet presAssocID="{E85FD934-D4E3-4D3E-B644-1CACF9375886}" presName="spacer" presStyleCnt="0"/>
      <dgm:spPr/>
    </dgm:pt>
    <dgm:pt modelId="{7D7A971C-AF94-4CD9-AF6F-C8DD773F4858}" type="pres">
      <dgm:prSet presAssocID="{278E7AB0-C7F5-4611-A306-231A2EDF9DB6}" presName="parentText" presStyleLbl="node1" presStyleIdx="7" presStyleCnt="8">
        <dgm:presLayoutVars>
          <dgm:chMax val="0"/>
          <dgm:bulletEnabled val="1"/>
        </dgm:presLayoutVars>
      </dgm:prSet>
      <dgm:spPr/>
    </dgm:pt>
  </dgm:ptLst>
  <dgm:cxnLst>
    <dgm:cxn modelId="{7DF06C08-B5CA-4C9A-A2BA-D43212F31616}" srcId="{F7A6DFA4-D48B-43C8-9C7A-AC6C3459B6EB}" destId="{415E5662-717E-4FE6-9AB5-D88448C79219}" srcOrd="5" destOrd="0" parTransId="{613B78E6-2AAE-45BB-AF27-32032DB3C7D0}" sibTransId="{414B9A30-6815-4639-85C3-DFFA3D503966}"/>
    <dgm:cxn modelId="{7B80810D-14AC-445B-A3A4-266BFBE1A004}" type="presOf" srcId="{C741884F-F6D0-43F5-9B18-4D68334A45A6}" destId="{42EA4C9D-79D5-4A25-AB7F-462B9D840CEA}" srcOrd="0" destOrd="0" presId="urn:microsoft.com/office/officeart/2005/8/layout/vList2"/>
    <dgm:cxn modelId="{CB70C112-CB01-4147-9F69-6B5C4144335C}" type="presOf" srcId="{F7A6DFA4-D48B-43C8-9C7A-AC6C3459B6EB}" destId="{17C09C07-41A6-4396-9EE1-8EB11613D02C}" srcOrd="0" destOrd="0" presId="urn:microsoft.com/office/officeart/2005/8/layout/vList2"/>
    <dgm:cxn modelId="{598F7216-D74C-497A-8099-AEEDA2869A3E}" srcId="{F7A6DFA4-D48B-43C8-9C7A-AC6C3459B6EB}" destId="{278E7AB0-C7F5-4611-A306-231A2EDF9DB6}" srcOrd="7" destOrd="0" parTransId="{58BCA911-AB95-4EBF-97A5-BDE872E899AA}" sibTransId="{5758395B-C4B8-47D3-A8C4-BE37B3F1A0F5}"/>
    <dgm:cxn modelId="{E884E918-C194-47F2-90C1-F97CD2AC13BE}" srcId="{F7A6DFA4-D48B-43C8-9C7A-AC6C3459B6EB}" destId="{48A90C0E-C033-4D96-A82D-56844EC0EB15}" srcOrd="0" destOrd="0" parTransId="{9C89E26B-BC33-4863-A586-630B14DA5D24}" sibTransId="{56848455-0746-446A-89BF-BD11FEEC132E}"/>
    <dgm:cxn modelId="{FA349131-0F7F-452A-928C-06687F3B0779}" type="presOf" srcId="{48A90C0E-C033-4D96-A82D-56844EC0EB15}" destId="{947DD339-4279-4BCF-969F-7136592C6303}" srcOrd="0" destOrd="0" presId="urn:microsoft.com/office/officeart/2005/8/layout/vList2"/>
    <dgm:cxn modelId="{2B022042-A929-4E46-835F-FEC70873AB5F}" type="presOf" srcId="{DE5C4458-A5D1-4D12-8600-C4F6209C78E6}" destId="{80829211-DB7D-4625-B7F5-46209487B006}" srcOrd="0" destOrd="0" presId="urn:microsoft.com/office/officeart/2005/8/layout/vList2"/>
    <dgm:cxn modelId="{4FFC664A-E11D-4B25-8FCA-AF04F237C192}" type="presOf" srcId="{B12C73C1-C7B1-48CA-9581-84D8F0C40B28}" destId="{A2DE6422-AF2C-4827-978C-126E78E5E8F3}" srcOrd="0" destOrd="0" presId="urn:microsoft.com/office/officeart/2005/8/layout/vList2"/>
    <dgm:cxn modelId="{AEDDF74B-20DB-4664-A23D-E2F304C4F1FC}" srcId="{F7A6DFA4-D48B-43C8-9C7A-AC6C3459B6EB}" destId="{8F5C4896-7F67-43FD-9951-B2FCF5AD0610}" srcOrd="3" destOrd="0" parTransId="{50E61D67-C9E3-4630-9E50-E057474D096D}" sibTransId="{41FE6795-1BA9-4F94-9736-B9B224BCF797}"/>
    <dgm:cxn modelId="{5C948977-84FA-492B-BE58-F99157F8CE09}" srcId="{F7A6DFA4-D48B-43C8-9C7A-AC6C3459B6EB}" destId="{DE5C4458-A5D1-4D12-8600-C4F6209C78E6}" srcOrd="4" destOrd="0" parTransId="{AC240BE4-6D32-4B07-A19E-857486F6C5E1}" sibTransId="{8ADF2E6A-9679-4073-AA1B-00FA28012711}"/>
    <dgm:cxn modelId="{1BC01F84-8414-43F0-B288-7608ADD65D6F}" srcId="{F7A6DFA4-D48B-43C8-9C7A-AC6C3459B6EB}" destId="{29234D2F-DC4F-43E5-826E-387842B4D723}" srcOrd="2" destOrd="0" parTransId="{9A802AAC-4009-4383-AFA1-969903DD9B4A}" sibTransId="{EC9F20FC-4764-4F3E-8BC8-2049A9F235DD}"/>
    <dgm:cxn modelId="{16A6278D-C0F1-4F34-9D4F-02836FAC5FD0}" srcId="{F7A6DFA4-D48B-43C8-9C7A-AC6C3459B6EB}" destId="{C741884F-F6D0-43F5-9B18-4D68334A45A6}" srcOrd="6" destOrd="0" parTransId="{8AC2DC29-1489-441E-B347-1F04BB7E686A}" sibTransId="{E85FD934-D4E3-4D3E-B644-1CACF9375886}"/>
    <dgm:cxn modelId="{1AF98FA8-164E-4E8B-A03C-9331461EEEC1}" type="presOf" srcId="{29234D2F-DC4F-43E5-826E-387842B4D723}" destId="{E2F7B850-2D9F-4E4B-947C-2A88F887D687}" srcOrd="0" destOrd="0" presId="urn:microsoft.com/office/officeart/2005/8/layout/vList2"/>
    <dgm:cxn modelId="{EA80CAB2-97BD-48A0-BB48-D3088E29E75B}" type="presOf" srcId="{278E7AB0-C7F5-4611-A306-231A2EDF9DB6}" destId="{7D7A971C-AF94-4CD9-AF6F-C8DD773F4858}" srcOrd="0" destOrd="0" presId="urn:microsoft.com/office/officeart/2005/8/layout/vList2"/>
    <dgm:cxn modelId="{7BA5C9BC-8872-4567-8147-65A73E4BB7FB}" srcId="{F7A6DFA4-D48B-43C8-9C7A-AC6C3459B6EB}" destId="{B12C73C1-C7B1-48CA-9581-84D8F0C40B28}" srcOrd="1" destOrd="0" parTransId="{10D83317-D6BC-42A2-9934-5E9833914405}" sibTransId="{5E97DB53-4433-4159-89D6-A89DCCE1218D}"/>
    <dgm:cxn modelId="{A2AF1EC8-3264-4D94-9C89-B8AA8AF6BB9E}" type="presOf" srcId="{8F5C4896-7F67-43FD-9951-B2FCF5AD0610}" destId="{7E9384C5-1607-4118-9ABA-72B04124815D}" srcOrd="0" destOrd="0" presId="urn:microsoft.com/office/officeart/2005/8/layout/vList2"/>
    <dgm:cxn modelId="{ACB4CAD0-720E-46F8-891F-B94380EC6DA6}" type="presOf" srcId="{415E5662-717E-4FE6-9AB5-D88448C79219}" destId="{C3CC57A0-AA5A-4EE0-A135-FBB11BF54C5E}" srcOrd="0" destOrd="0" presId="urn:microsoft.com/office/officeart/2005/8/layout/vList2"/>
    <dgm:cxn modelId="{AC795AE1-F9CA-4AE9-BB69-F97B0E4BD3E3}" type="presParOf" srcId="{17C09C07-41A6-4396-9EE1-8EB11613D02C}" destId="{947DD339-4279-4BCF-969F-7136592C6303}" srcOrd="0" destOrd="0" presId="urn:microsoft.com/office/officeart/2005/8/layout/vList2"/>
    <dgm:cxn modelId="{2FEC35AE-3FF7-4579-808C-281213A355D3}" type="presParOf" srcId="{17C09C07-41A6-4396-9EE1-8EB11613D02C}" destId="{95B94A93-E994-4D7D-9C61-E32BE3D47990}" srcOrd="1" destOrd="0" presId="urn:microsoft.com/office/officeart/2005/8/layout/vList2"/>
    <dgm:cxn modelId="{9F24A808-A593-4B9F-8303-AFCA02D6AE0D}" type="presParOf" srcId="{17C09C07-41A6-4396-9EE1-8EB11613D02C}" destId="{A2DE6422-AF2C-4827-978C-126E78E5E8F3}" srcOrd="2" destOrd="0" presId="urn:microsoft.com/office/officeart/2005/8/layout/vList2"/>
    <dgm:cxn modelId="{2C0E3A03-B040-48DC-85F5-3C94691BC273}" type="presParOf" srcId="{17C09C07-41A6-4396-9EE1-8EB11613D02C}" destId="{CB61F2B8-C8F1-453A-9BA8-6FFD4514EE3F}" srcOrd="3" destOrd="0" presId="urn:microsoft.com/office/officeart/2005/8/layout/vList2"/>
    <dgm:cxn modelId="{E5620F87-6D0D-438E-BA6A-6993888EF97F}" type="presParOf" srcId="{17C09C07-41A6-4396-9EE1-8EB11613D02C}" destId="{E2F7B850-2D9F-4E4B-947C-2A88F887D687}" srcOrd="4" destOrd="0" presId="urn:microsoft.com/office/officeart/2005/8/layout/vList2"/>
    <dgm:cxn modelId="{0B37AAA1-20D6-4310-A905-139F3EB18EC5}" type="presParOf" srcId="{17C09C07-41A6-4396-9EE1-8EB11613D02C}" destId="{B5115CD6-D92C-4F31-8459-D811DFD58BAD}" srcOrd="5" destOrd="0" presId="urn:microsoft.com/office/officeart/2005/8/layout/vList2"/>
    <dgm:cxn modelId="{34AD7C07-84DC-426E-B3B2-79785D9ABCFC}" type="presParOf" srcId="{17C09C07-41A6-4396-9EE1-8EB11613D02C}" destId="{7E9384C5-1607-4118-9ABA-72B04124815D}" srcOrd="6" destOrd="0" presId="urn:microsoft.com/office/officeart/2005/8/layout/vList2"/>
    <dgm:cxn modelId="{9E7C5CDD-757F-483F-BB3B-87A8AA5EB1DE}" type="presParOf" srcId="{17C09C07-41A6-4396-9EE1-8EB11613D02C}" destId="{0A4DF6E5-BD9D-481C-949C-6EDAD602EC86}" srcOrd="7" destOrd="0" presId="urn:microsoft.com/office/officeart/2005/8/layout/vList2"/>
    <dgm:cxn modelId="{090AA32A-3945-429B-95D7-0E0E4125DE5B}" type="presParOf" srcId="{17C09C07-41A6-4396-9EE1-8EB11613D02C}" destId="{80829211-DB7D-4625-B7F5-46209487B006}" srcOrd="8" destOrd="0" presId="urn:microsoft.com/office/officeart/2005/8/layout/vList2"/>
    <dgm:cxn modelId="{8256A448-6DC4-4055-AE75-5FB2172E398E}" type="presParOf" srcId="{17C09C07-41A6-4396-9EE1-8EB11613D02C}" destId="{7FF73601-8225-4AB6-A0F1-74B53135181B}" srcOrd="9" destOrd="0" presId="urn:microsoft.com/office/officeart/2005/8/layout/vList2"/>
    <dgm:cxn modelId="{97C3A5CF-F709-4C62-A635-8A77549048BE}" type="presParOf" srcId="{17C09C07-41A6-4396-9EE1-8EB11613D02C}" destId="{C3CC57A0-AA5A-4EE0-A135-FBB11BF54C5E}" srcOrd="10" destOrd="0" presId="urn:microsoft.com/office/officeart/2005/8/layout/vList2"/>
    <dgm:cxn modelId="{39A31515-FB89-4EC9-9119-4E84E8B60F16}" type="presParOf" srcId="{17C09C07-41A6-4396-9EE1-8EB11613D02C}" destId="{2453A269-13C6-4828-BEEB-E1C3AB0A6728}" srcOrd="11" destOrd="0" presId="urn:microsoft.com/office/officeart/2005/8/layout/vList2"/>
    <dgm:cxn modelId="{FB58101D-FF69-4B42-96DD-D90E1F0FB6A5}" type="presParOf" srcId="{17C09C07-41A6-4396-9EE1-8EB11613D02C}" destId="{42EA4C9D-79D5-4A25-AB7F-462B9D840CEA}" srcOrd="12" destOrd="0" presId="urn:microsoft.com/office/officeart/2005/8/layout/vList2"/>
    <dgm:cxn modelId="{D310F320-7AF9-457E-BDDB-73D2CEB29B88}" type="presParOf" srcId="{17C09C07-41A6-4396-9EE1-8EB11613D02C}" destId="{A1C2D677-128E-43B3-AF05-E5D24E3E89A5}" srcOrd="13" destOrd="0" presId="urn:microsoft.com/office/officeart/2005/8/layout/vList2"/>
    <dgm:cxn modelId="{975F64A3-92F9-4596-B631-A39C8F59E2CB}" type="presParOf" srcId="{17C09C07-41A6-4396-9EE1-8EB11613D02C}" destId="{7D7A971C-AF94-4CD9-AF6F-C8DD773F4858}"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1A82F6-89E5-41C1-9FB3-4B64C3B342E9}"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3B0C0779-8F20-4CC7-B0C5-47E222D5488D}">
      <dgm:prSet/>
      <dgm:spPr/>
      <dgm:t>
        <a:bodyPr/>
        <a:lstStyle/>
        <a:p>
          <a:r>
            <a:rPr lang="en-GB"/>
            <a:t>The aim of today’s session is to introduce students to their second assignment and to recap the lecture content regarding theft and criminal damage. </a:t>
          </a:r>
          <a:endParaRPr lang="en-US"/>
        </a:p>
      </dgm:t>
    </dgm:pt>
    <dgm:pt modelId="{DB0E2144-0767-4E34-8EC5-A2938A9F6197}" type="parTrans" cxnId="{0CAC80B1-C7E5-4D54-8604-DD4A5EF4F393}">
      <dgm:prSet/>
      <dgm:spPr/>
      <dgm:t>
        <a:bodyPr/>
        <a:lstStyle/>
        <a:p>
          <a:endParaRPr lang="en-US"/>
        </a:p>
      </dgm:t>
    </dgm:pt>
    <dgm:pt modelId="{5F345624-48E6-4155-A1AC-1DD4BDCEA40C}" type="sibTrans" cxnId="{0CAC80B1-C7E5-4D54-8604-DD4A5EF4F393}">
      <dgm:prSet/>
      <dgm:spPr/>
      <dgm:t>
        <a:bodyPr/>
        <a:lstStyle/>
        <a:p>
          <a:endParaRPr lang="en-US"/>
        </a:p>
      </dgm:t>
    </dgm:pt>
    <dgm:pt modelId="{34249183-5A64-4EDD-8531-F50D35F6B25E}">
      <dgm:prSet/>
      <dgm:spPr/>
      <dgm:t>
        <a:bodyPr/>
        <a:lstStyle/>
        <a:p>
          <a:r>
            <a:rPr lang="en-GB"/>
            <a:t>By the end of today’s session students should be able to demonstrate that they understand their second assignment question and the offences of theft and criminal damage. </a:t>
          </a:r>
          <a:endParaRPr lang="en-US"/>
        </a:p>
      </dgm:t>
    </dgm:pt>
    <dgm:pt modelId="{E60A2E98-C111-4B1C-9532-3A16D559C928}" type="parTrans" cxnId="{3D9D4B46-579A-4DF4-8EE8-0AD3E020CD42}">
      <dgm:prSet/>
      <dgm:spPr/>
      <dgm:t>
        <a:bodyPr/>
        <a:lstStyle/>
        <a:p>
          <a:endParaRPr lang="en-US"/>
        </a:p>
      </dgm:t>
    </dgm:pt>
    <dgm:pt modelId="{FD983759-446E-458B-A527-3A7745E0D24D}" type="sibTrans" cxnId="{3D9D4B46-579A-4DF4-8EE8-0AD3E020CD42}">
      <dgm:prSet/>
      <dgm:spPr/>
      <dgm:t>
        <a:bodyPr/>
        <a:lstStyle/>
        <a:p>
          <a:endParaRPr lang="en-US"/>
        </a:p>
      </dgm:t>
    </dgm:pt>
    <dgm:pt modelId="{2426821C-0C72-462C-A136-43ADFB50A7EE}" type="pres">
      <dgm:prSet presAssocID="{751A82F6-89E5-41C1-9FB3-4B64C3B342E9}" presName="Name0" presStyleCnt="0">
        <dgm:presLayoutVars>
          <dgm:dir/>
          <dgm:animLvl val="lvl"/>
          <dgm:resizeHandles val="exact"/>
        </dgm:presLayoutVars>
      </dgm:prSet>
      <dgm:spPr/>
    </dgm:pt>
    <dgm:pt modelId="{0A2C9F8F-F23F-4DE0-BC8C-C2E4281D4E53}" type="pres">
      <dgm:prSet presAssocID="{34249183-5A64-4EDD-8531-F50D35F6B25E}" presName="boxAndChildren" presStyleCnt="0"/>
      <dgm:spPr/>
    </dgm:pt>
    <dgm:pt modelId="{9839BDA1-6B2D-4A42-A6C6-FED563D218B4}" type="pres">
      <dgm:prSet presAssocID="{34249183-5A64-4EDD-8531-F50D35F6B25E}" presName="parentTextBox" presStyleLbl="node1" presStyleIdx="0" presStyleCnt="2"/>
      <dgm:spPr/>
    </dgm:pt>
    <dgm:pt modelId="{DACAD7A3-BA16-422D-8636-0A471E54275B}" type="pres">
      <dgm:prSet presAssocID="{5F345624-48E6-4155-A1AC-1DD4BDCEA40C}" presName="sp" presStyleCnt="0"/>
      <dgm:spPr/>
    </dgm:pt>
    <dgm:pt modelId="{95A2F1E8-5363-42FB-88B6-27608BDFA6DB}" type="pres">
      <dgm:prSet presAssocID="{3B0C0779-8F20-4CC7-B0C5-47E222D5488D}" presName="arrowAndChildren" presStyleCnt="0"/>
      <dgm:spPr/>
    </dgm:pt>
    <dgm:pt modelId="{C9339477-DC9C-43BD-B296-E316DEABA8CA}" type="pres">
      <dgm:prSet presAssocID="{3B0C0779-8F20-4CC7-B0C5-47E222D5488D}" presName="parentTextArrow" presStyleLbl="node1" presStyleIdx="1" presStyleCnt="2"/>
      <dgm:spPr/>
    </dgm:pt>
  </dgm:ptLst>
  <dgm:cxnLst>
    <dgm:cxn modelId="{3D9D4B46-579A-4DF4-8EE8-0AD3E020CD42}" srcId="{751A82F6-89E5-41C1-9FB3-4B64C3B342E9}" destId="{34249183-5A64-4EDD-8531-F50D35F6B25E}" srcOrd="1" destOrd="0" parTransId="{E60A2E98-C111-4B1C-9532-3A16D559C928}" sibTransId="{FD983759-446E-458B-A527-3A7745E0D24D}"/>
    <dgm:cxn modelId="{38BF8E9D-0A38-4019-BAB8-11B6D0F093C8}" type="presOf" srcId="{751A82F6-89E5-41C1-9FB3-4B64C3B342E9}" destId="{2426821C-0C72-462C-A136-43ADFB50A7EE}" srcOrd="0" destOrd="0" presId="urn:microsoft.com/office/officeart/2005/8/layout/process4"/>
    <dgm:cxn modelId="{0CAC80B1-C7E5-4D54-8604-DD4A5EF4F393}" srcId="{751A82F6-89E5-41C1-9FB3-4B64C3B342E9}" destId="{3B0C0779-8F20-4CC7-B0C5-47E222D5488D}" srcOrd="0" destOrd="0" parTransId="{DB0E2144-0767-4E34-8EC5-A2938A9F6197}" sibTransId="{5F345624-48E6-4155-A1AC-1DD4BDCEA40C}"/>
    <dgm:cxn modelId="{4B68CDC7-80D2-4A02-8DF5-BEF9C128D51E}" type="presOf" srcId="{3B0C0779-8F20-4CC7-B0C5-47E222D5488D}" destId="{C9339477-DC9C-43BD-B296-E316DEABA8CA}" srcOrd="0" destOrd="0" presId="urn:microsoft.com/office/officeart/2005/8/layout/process4"/>
    <dgm:cxn modelId="{DF1635DF-9CCD-4319-823B-811D1042A704}" type="presOf" srcId="{34249183-5A64-4EDD-8531-F50D35F6B25E}" destId="{9839BDA1-6B2D-4A42-A6C6-FED563D218B4}" srcOrd="0" destOrd="0" presId="urn:microsoft.com/office/officeart/2005/8/layout/process4"/>
    <dgm:cxn modelId="{E23E865A-1A0F-454C-BE60-B4AA050BF3AA}" type="presParOf" srcId="{2426821C-0C72-462C-A136-43ADFB50A7EE}" destId="{0A2C9F8F-F23F-4DE0-BC8C-C2E4281D4E53}" srcOrd="0" destOrd="0" presId="urn:microsoft.com/office/officeart/2005/8/layout/process4"/>
    <dgm:cxn modelId="{60DFE3FB-935F-4620-939B-CFE60A3C45C4}" type="presParOf" srcId="{0A2C9F8F-F23F-4DE0-BC8C-C2E4281D4E53}" destId="{9839BDA1-6B2D-4A42-A6C6-FED563D218B4}" srcOrd="0" destOrd="0" presId="urn:microsoft.com/office/officeart/2005/8/layout/process4"/>
    <dgm:cxn modelId="{14E2CBC3-A996-4D64-80B6-1E6DC350B1EA}" type="presParOf" srcId="{2426821C-0C72-462C-A136-43ADFB50A7EE}" destId="{DACAD7A3-BA16-422D-8636-0A471E54275B}" srcOrd="1" destOrd="0" presId="urn:microsoft.com/office/officeart/2005/8/layout/process4"/>
    <dgm:cxn modelId="{A47D202C-DD3D-410E-8F47-C5F59698ACB8}" type="presParOf" srcId="{2426821C-0C72-462C-A136-43ADFB50A7EE}" destId="{95A2F1E8-5363-42FB-88B6-27608BDFA6DB}" srcOrd="2" destOrd="0" presId="urn:microsoft.com/office/officeart/2005/8/layout/process4"/>
    <dgm:cxn modelId="{3144543F-BF6D-4D10-AE9C-4BDFFAF73D16}" type="presParOf" srcId="{95A2F1E8-5363-42FB-88B6-27608BDFA6DB}" destId="{C9339477-DC9C-43BD-B296-E316DEABA8C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E28319-4E74-4223-8F8A-74151DA06178}"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56198A31-41A3-405E-8549-F291569070C9}">
      <dgm:prSet/>
      <dgm:spPr/>
      <dgm:t>
        <a:bodyPr/>
        <a:lstStyle/>
        <a:p>
          <a:r>
            <a:rPr lang="en-GB"/>
            <a:t>Defined under the Theft Act. </a:t>
          </a:r>
          <a:endParaRPr lang="en-US"/>
        </a:p>
      </dgm:t>
    </dgm:pt>
    <dgm:pt modelId="{FA0FCD98-4F09-482E-A716-DAE3B67E2167}" type="parTrans" cxnId="{E4F001F6-E246-46C4-A590-8EBE49767810}">
      <dgm:prSet/>
      <dgm:spPr/>
      <dgm:t>
        <a:bodyPr/>
        <a:lstStyle/>
        <a:p>
          <a:endParaRPr lang="en-US"/>
        </a:p>
      </dgm:t>
    </dgm:pt>
    <dgm:pt modelId="{CEAE0241-F81C-4DB1-824D-9298199E8147}" type="sibTrans" cxnId="{E4F001F6-E246-46C4-A590-8EBE49767810}">
      <dgm:prSet/>
      <dgm:spPr/>
      <dgm:t>
        <a:bodyPr/>
        <a:lstStyle/>
        <a:p>
          <a:endParaRPr lang="en-US"/>
        </a:p>
      </dgm:t>
    </dgm:pt>
    <dgm:pt modelId="{076A09ED-8979-44B6-A57A-EA694B5FE3D3}">
      <dgm:prSet/>
      <dgm:spPr/>
      <dgm:t>
        <a:bodyPr/>
        <a:lstStyle/>
        <a:p>
          <a:r>
            <a:rPr lang="en-GB"/>
            <a:t>S.1 of the Theft Act. </a:t>
          </a:r>
          <a:endParaRPr lang="en-US"/>
        </a:p>
      </dgm:t>
    </dgm:pt>
    <dgm:pt modelId="{2485F277-362B-4F05-9B8D-9029F905BC5E}" type="parTrans" cxnId="{F16B326B-575D-42B8-B102-F187ED457F2A}">
      <dgm:prSet/>
      <dgm:spPr/>
      <dgm:t>
        <a:bodyPr/>
        <a:lstStyle/>
        <a:p>
          <a:endParaRPr lang="en-US"/>
        </a:p>
      </dgm:t>
    </dgm:pt>
    <dgm:pt modelId="{8DC83007-77ED-4FBE-BE01-5F6AA6DCDEEA}" type="sibTrans" cxnId="{F16B326B-575D-42B8-B102-F187ED457F2A}">
      <dgm:prSet/>
      <dgm:spPr/>
      <dgm:t>
        <a:bodyPr/>
        <a:lstStyle/>
        <a:p>
          <a:endParaRPr lang="en-US"/>
        </a:p>
      </dgm:t>
    </dgm:pt>
    <dgm:pt modelId="{A31D7D7B-94FC-4A90-87E7-DA1EB5D6AB3F}">
      <dgm:prSet/>
      <dgm:spPr/>
      <dgm:t>
        <a:bodyPr/>
        <a:lstStyle/>
        <a:p>
          <a:r>
            <a:rPr lang="en-GB"/>
            <a:t>Need to prove the Actus Reus and Men’s rea.</a:t>
          </a:r>
          <a:endParaRPr lang="en-US"/>
        </a:p>
      </dgm:t>
    </dgm:pt>
    <dgm:pt modelId="{0E128893-6990-439C-A6A5-7FF4A1D09F87}" type="parTrans" cxnId="{519FF8AA-B8BA-475D-97BB-F016CD2D467F}">
      <dgm:prSet/>
      <dgm:spPr/>
      <dgm:t>
        <a:bodyPr/>
        <a:lstStyle/>
        <a:p>
          <a:endParaRPr lang="en-US"/>
        </a:p>
      </dgm:t>
    </dgm:pt>
    <dgm:pt modelId="{8966B060-ADC5-4D52-B747-0D53322BF523}" type="sibTrans" cxnId="{519FF8AA-B8BA-475D-97BB-F016CD2D467F}">
      <dgm:prSet/>
      <dgm:spPr/>
      <dgm:t>
        <a:bodyPr/>
        <a:lstStyle/>
        <a:p>
          <a:endParaRPr lang="en-US"/>
        </a:p>
      </dgm:t>
    </dgm:pt>
    <dgm:pt modelId="{0EB1874F-4DAB-4EE2-9896-8B91FB3FC5A7}">
      <dgm:prSet/>
      <dgm:spPr/>
      <dgm:t>
        <a:bodyPr/>
        <a:lstStyle/>
        <a:p>
          <a:r>
            <a:rPr lang="en-GB"/>
            <a:t>With no defence for criminal liability. </a:t>
          </a:r>
          <a:endParaRPr lang="en-US"/>
        </a:p>
      </dgm:t>
    </dgm:pt>
    <dgm:pt modelId="{FAF8618A-F8DB-498E-BCC1-3203941674EC}" type="parTrans" cxnId="{1296FC6B-D3C5-4840-A49F-606D322D2A77}">
      <dgm:prSet/>
      <dgm:spPr/>
      <dgm:t>
        <a:bodyPr/>
        <a:lstStyle/>
        <a:p>
          <a:endParaRPr lang="en-US"/>
        </a:p>
      </dgm:t>
    </dgm:pt>
    <dgm:pt modelId="{225ED17C-317F-424D-A4A1-FEAFEB139A26}" type="sibTrans" cxnId="{1296FC6B-D3C5-4840-A49F-606D322D2A77}">
      <dgm:prSet/>
      <dgm:spPr/>
      <dgm:t>
        <a:bodyPr/>
        <a:lstStyle/>
        <a:p>
          <a:endParaRPr lang="en-US"/>
        </a:p>
      </dgm:t>
    </dgm:pt>
    <dgm:pt modelId="{41290C71-DAEB-4E8A-B160-EDDFF60CF0C4}" type="pres">
      <dgm:prSet presAssocID="{DBE28319-4E74-4223-8F8A-74151DA06178}" presName="diagram" presStyleCnt="0">
        <dgm:presLayoutVars>
          <dgm:dir/>
          <dgm:resizeHandles val="exact"/>
        </dgm:presLayoutVars>
      </dgm:prSet>
      <dgm:spPr/>
    </dgm:pt>
    <dgm:pt modelId="{3B5BACFF-EE97-4DE9-BDE1-FDCE8CD681AA}" type="pres">
      <dgm:prSet presAssocID="{56198A31-41A3-405E-8549-F291569070C9}" presName="node" presStyleLbl="node1" presStyleIdx="0" presStyleCnt="4">
        <dgm:presLayoutVars>
          <dgm:bulletEnabled val="1"/>
        </dgm:presLayoutVars>
      </dgm:prSet>
      <dgm:spPr/>
    </dgm:pt>
    <dgm:pt modelId="{662E0F6D-3C1E-4934-8C04-29EA47BECB87}" type="pres">
      <dgm:prSet presAssocID="{CEAE0241-F81C-4DB1-824D-9298199E8147}" presName="sibTrans" presStyleLbl="sibTrans2D1" presStyleIdx="0" presStyleCnt="3"/>
      <dgm:spPr/>
    </dgm:pt>
    <dgm:pt modelId="{634BB6F1-6D59-4654-8579-DA7D37363767}" type="pres">
      <dgm:prSet presAssocID="{CEAE0241-F81C-4DB1-824D-9298199E8147}" presName="connectorText" presStyleLbl="sibTrans2D1" presStyleIdx="0" presStyleCnt="3"/>
      <dgm:spPr/>
    </dgm:pt>
    <dgm:pt modelId="{D9C4E3B8-9BC2-4CD6-B056-4FA23E7537BA}" type="pres">
      <dgm:prSet presAssocID="{076A09ED-8979-44B6-A57A-EA694B5FE3D3}" presName="node" presStyleLbl="node1" presStyleIdx="1" presStyleCnt="4">
        <dgm:presLayoutVars>
          <dgm:bulletEnabled val="1"/>
        </dgm:presLayoutVars>
      </dgm:prSet>
      <dgm:spPr/>
    </dgm:pt>
    <dgm:pt modelId="{490155CD-D9C5-4397-ACC3-0FF962399D33}" type="pres">
      <dgm:prSet presAssocID="{8DC83007-77ED-4FBE-BE01-5F6AA6DCDEEA}" presName="sibTrans" presStyleLbl="sibTrans2D1" presStyleIdx="1" presStyleCnt="3"/>
      <dgm:spPr/>
    </dgm:pt>
    <dgm:pt modelId="{208A1CD1-BEA4-4DC0-A11A-D61D31A5C198}" type="pres">
      <dgm:prSet presAssocID="{8DC83007-77ED-4FBE-BE01-5F6AA6DCDEEA}" presName="connectorText" presStyleLbl="sibTrans2D1" presStyleIdx="1" presStyleCnt="3"/>
      <dgm:spPr/>
    </dgm:pt>
    <dgm:pt modelId="{1FBF7AFF-2699-49E1-8CDE-64E0B3CDB849}" type="pres">
      <dgm:prSet presAssocID="{A31D7D7B-94FC-4A90-87E7-DA1EB5D6AB3F}" presName="node" presStyleLbl="node1" presStyleIdx="2" presStyleCnt="4">
        <dgm:presLayoutVars>
          <dgm:bulletEnabled val="1"/>
        </dgm:presLayoutVars>
      </dgm:prSet>
      <dgm:spPr/>
    </dgm:pt>
    <dgm:pt modelId="{2221A259-49FA-465D-88E7-41E4058B8BF1}" type="pres">
      <dgm:prSet presAssocID="{8966B060-ADC5-4D52-B747-0D53322BF523}" presName="sibTrans" presStyleLbl="sibTrans2D1" presStyleIdx="2" presStyleCnt="3"/>
      <dgm:spPr/>
    </dgm:pt>
    <dgm:pt modelId="{65FA7D55-BF0F-4134-8E60-8EF0A95C1F6A}" type="pres">
      <dgm:prSet presAssocID="{8966B060-ADC5-4D52-B747-0D53322BF523}" presName="connectorText" presStyleLbl="sibTrans2D1" presStyleIdx="2" presStyleCnt="3"/>
      <dgm:spPr/>
    </dgm:pt>
    <dgm:pt modelId="{5FA28661-E3E6-48DA-A83B-F3E5CD8B06CE}" type="pres">
      <dgm:prSet presAssocID="{0EB1874F-4DAB-4EE2-9896-8B91FB3FC5A7}" presName="node" presStyleLbl="node1" presStyleIdx="3" presStyleCnt="4">
        <dgm:presLayoutVars>
          <dgm:bulletEnabled val="1"/>
        </dgm:presLayoutVars>
      </dgm:prSet>
      <dgm:spPr/>
    </dgm:pt>
  </dgm:ptLst>
  <dgm:cxnLst>
    <dgm:cxn modelId="{839B7D00-F0EE-4AF9-9DEC-BFCA539FD77E}" type="presOf" srcId="{56198A31-41A3-405E-8549-F291569070C9}" destId="{3B5BACFF-EE97-4DE9-BDE1-FDCE8CD681AA}" srcOrd="0" destOrd="0" presId="urn:microsoft.com/office/officeart/2005/8/layout/process5"/>
    <dgm:cxn modelId="{E06D9F27-0604-4D91-883B-72A2F3195540}" type="presOf" srcId="{CEAE0241-F81C-4DB1-824D-9298199E8147}" destId="{634BB6F1-6D59-4654-8579-DA7D37363767}" srcOrd="1" destOrd="0" presId="urn:microsoft.com/office/officeart/2005/8/layout/process5"/>
    <dgm:cxn modelId="{384AC428-CB82-42C8-98D3-2DEBED130E12}" type="presOf" srcId="{DBE28319-4E74-4223-8F8A-74151DA06178}" destId="{41290C71-DAEB-4E8A-B160-EDDFF60CF0C4}" srcOrd="0" destOrd="0" presId="urn:microsoft.com/office/officeart/2005/8/layout/process5"/>
    <dgm:cxn modelId="{C179B032-1156-4295-BA87-E2ED7D946123}" type="presOf" srcId="{8DC83007-77ED-4FBE-BE01-5F6AA6DCDEEA}" destId="{208A1CD1-BEA4-4DC0-A11A-D61D31A5C198}" srcOrd="1" destOrd="0" presId="urn:microsoft.com/office/officeart/2005/8/layout/process5"/>
    <dgm:cxn modelId="{8CF8BC38-17EB-449C-99CB-1781168CFB2D}" type="presOf" srcId="{8966B060-ADC5-4D52-B747-0D53322BF523}" destId="{2221A259-49FA-465D-88E7-41E4058B8BF1}" srcOrd="0" destOrd="0" presId="urn:microsoft.com/office/officeart/2005/8/layout/process5"/>
    <dgm:cxn modelId="{4AE30E48-7E21-4F87-BFD4-8426048363C0}" type="presOf" srcId="{8DC83007-77ED-4FBE-BE01-5F6AA6DCDEEA}" destId="{490155CD-D9C5-4397-ACC3-0FF962399D33}" srcOrd="0" destOrd="0" presId="urn:microsoft.com/office/officeart/2005/8/layout/process5"/>
    <dgm:cxn modelId="{F16B326B-575D-42B8-B102-F187ED457F2A}" srcId="{DBE28319-4E74-4223-8F8A-74151DA06178}" destId="{076A09ED-8979-44B6-A57A-EA694B5FE3D3}" srcOrd="1" destOrd="0" parTransId="{2485F277-362B-4F05-9B8D-9029F905BC5E}" sibTransId="{8DC83007-77ED-4FBE-BE01-5F6AA6DCDEEA}"/>
    <dgm:cxn modelId="{1296FC6B-D3C5-4840-A49F-606D322D2A77}" srcId="{DBE28319-4E74-4223-8F8A-74151DA06178}" destId="{0EB1874F-4DAB-4EE2-9896-8B91FB3FC5A7}" srcOrd="3" destOrd="0" parTransId="{FAF8618A-F8DB-498E-BCC1-3203941674EC}" sibTransId="{225ED17C-317F-424D-A4A1-FEAFEB139A26}"/>
    <dgm:cxn modelId="{C69AFB4E-9AA8-4039-93E2-053DFE1D0DC8}" type="presOf" srcId="{0EB1874F-4DAB-4EE2-9896-8B91FB3FC5A7}" destId="{5FA28661-E3E6-48DA-A83B-F3E5CD8B06CE}" srcOrd="0" destOrd="0" presId="urn:microsoft.com/office/officeart/2005/8/layout/process5"/>
    <dgm:cxn modelId="{2398B354-9378-4137-99AF-BE303690382F}" type="presOf" srcId="{CEAE0241-F81C-4DB1-824D-9298199E8147}" destId="{662E0F6D-3C1E-4934-8C04-29EA47BECB87}" srcOrd="0" destOrd="0" presId="urn:microsoft.com/office/officeart/2005/8/layout/process5"/>
    <dgm:cxn modelId="{E244AE7E-A7DF-49CF-96F7-AA6747F6EDD0}" type="presOf" srcId="{076A09ED-8979-44B6-A57A-EA694B5FE3D3}" destId="{D9C4E3B8-9BC2-4CD6-B056-4FA23E7537BA}" srcOrd="0" destOrd="0" presId="urn:microsoft.com/office/officeart/2005/8/layout/process5"/>
    <dgm:cxn modelId="{849DE090-9005-4C4F-98F2-2C8CFA279C2F}" type="presOf" srcId="{8966B060-ADC5-4D52-B747-0D53322BF523}" destId="{65FA7D55-BF0F-4134-8E60-8EF0A95C1F6A}" srcOrd="1" destOrd="0" presId="urn:microsoft.com/office/officeart/2005/8/layout/process5"/>
    <dgm:cxn modelId="{519FF8AA-B8BA-475D-97BB-F016CD2D467F}" srcId="{DBE28319-4E74-4223-8F8A-74151DA06178}" destId="{A31D7D7B-94FC-4A90-87E7-DA1EB5D6AB3F}" srcOrd="2" destOrd="0" parTransId="{0E128893-6990-439C-A6A5-7FF4A1D09F87}" sibTransId="{8966B060-ADC5-4D52-B747-0D53322BF523}"/>
    <dgm:cxn modelId="{21C061D7-1ABF-4BFC-A872-E7A8AB88113D}" type="presOf" srcId="{A31D7D7B-94FC-4A90-87E7-DA1EB5D6AB3F}" destId="{1FBF7AFF-2699-49E1-8CDE-64E0B3CDB849}" srcOrd="0" destOrd="0" presId="urn:microsoft.com/office/officeart/2005/8/layout/process5"/>
    <dgm:cxn modelId="{E4F001F6-E246-46C4-A590-8EBE49767810}" srcId="{DBE28319-4E74-4223-8F8A-74151DA06178}" destId="{56198A31-41A3-405E-8549-F291569070C9}" srcOrd="0" destOrd="0" parTransId="{FA0FCD98-4F09-482E-A716-DAE3B67E2167}" sibTransId="{CEAE0241-F81C-4DB1-824D-9298199E8147}"/>
    <dgm:cxn modelId="{806A9194-B714-47E1-8807-8220EFCF0CF1}" type="presParOf" srcId="{41290C71-DAEB-4E8A-B160-EDDFF60CF0C4}" destId="{3B5BACFF-EE97-4DE9-BDE1-FDCE8CD681AA}" srcOrd="0" destOrd="0" presId="urn:microsoft.com/office/officeart/2005/8/layout/process5"/>
    <dgm:cxn modelId="{026DFA09-4DB3-4952-A61F-B71758204F89}" type="presParOf" srcId="{41290C71-DAEB-4E8A-B160-EDDFF60CF0C4}" destId="{662E0F6D-3C1E-4934-8C04-29EA47BECB87}" srcOrd="1" destOrd="0" presId="urn:microsoft.com/office/officeart/2005/8/layout/process5"/>
    <dgm:cxn modelId="{6FC4C4BF-6783-4F02-B5B0-4534D4498641}" type="presParOf" srcId="{662E0F6D-3C1E-4934-8C04-29EA47BECB87}" destId="{634BB6F1-6D59-4654-8579-DA7D37363767}" srcOrd="0" destOrd="0" presId="urn:microsoft.com/office/officeart/2005/8/layout/process5"/>
    <dgm:cxn modelId="{6D9EAEA8-C3B7-415E-9481-1F2BF434F0C3}" type="presParOf" srcId="{41290C71-DAEB-4E8A-B160-EDDFF60CF0C4}" destId="{D9C4E3B8-9BC2-4CD6-B056-4FA23E7537BA}" srcOrd="2" destOrd="0" presId="urn:microsoft.com/office/officeart/2005/8/layout/process5"/>
    <dgm:cxn modelId="{2722C6CF-0800-4598-8BC2-7E91106B96EC}" type="presParOf" srcId="{41290C71-DAEB-4E8A-B160-EDDFF60CF0C4}" destId="{490155CD-D9C5-4397-ACC3-0FF962399D33}" srcOrd="3" destOrd="0" presId="urn:microsoft.com/office/officeart/2005/8/layout/process5"/>
    <dgm:cxn modelId="{2ED58220-E9D4-4125-8459-D40B7D0B8EEB}" type="presParOf" srcId="{490155CD-D9C5-4397-ACC3-0FF962399D33}" destId="{208A1CD1-BEA4-4DC0-A11A-D61D31A5C198}" srcOrd="0" destOrd="0" presId="urn:microsoft.com/office/officeart/2005/8/layout/process5"/>
    <dgm:cxn modelId="{72B2919D-0399-426D-A50C-42F1D977856C}" type="presParOf" srcId="{41290C71-DAEB-4E8A-B160-EDDFF60CF0C4}" destId="{1FBF7AFF-2699-49E1-8CDE-64E0B3CDB849}" srcOrd="4" destOrd="0" presId="urn:microsoft.com/office/officeart/2005/8/layout/process5"/>
    <dgm:cxn modelId="{0620568C-E230-4A61-B4DA-6A3A3AE8B452}" type="presParOf" srcId="{41290C71-DAEB-4E8A-B160-EDDFF60CF0C4}" destId="{2221A259-49FA-465D-88E7-41E4058B8BF1}" srcOrd="5" destOrd="0" presId="urn:microsoft.com/office/officeart/2005/8/layout/process5"/>
    <dgm:cxn modelId="{D44807BF-0752-4C3F-9DE6-BF63A2767BEB}" type="presParOf" srcId="{2221A259-49FA-465D-88E7-41E4058B8BF1}" destId="{65FA7D55-BF0F-4134-8E60-8EF0A95C1F6A}" srcOrd="0" destOrd="0" presId="urn:microsoft.com/office/officeart/2005/8/layout/process5"/>
    <dgm:cxn modelId="{8C5FFAA8-AA29-4653-9AA2-22515A6DBB58}" type="presParOf" srcId="{41290C71-DAEB-4E8A-B160-EDDFF60CF0C4}" destId="{5FA28661-E3E6-48DA-A83B-F3E5CD8B06CE}"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21132A-9623-476B-B258-3BAE5BF2093E}"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EBB55CBE-208A-4832-8D82-A45FB6403EE4}">
      <dgm:prSet/>
      <dgm:spPr/>
      <dgm:t>
        <a:bodyPr/>
        <a:lstStyle/>
        <a:p>
          <a:r>
            <a:rPr lang="en-GB"/>
            <a:t>Important to define key terms as they may not mean what we think they mean; </a:t>
          </a:r>
          <a:endParaRPr lang="en-US"/>
        </a:p>
      </dgm:t>
    </dgm:pt>
    <dgm:pt modelId="{058FC77F-5FD5-4956-86C8-0E9E637C4DC9}" type="parTrans" cxnId="{2C4DA7ED-9607-4FC9-873D-F3B71D7FC7B6}">
      <dgm:prSet/>
      <dgm:spPr/>
      <dgm:t>
        <a:bodyPr/>
        <a:lstStyle/>
        <a:p>
          <a:endParaRPr lang="en-US"/>
        </a:p>
      </dgm:t>
    </dgm:pt>
    <dgm:pt modelId="{6BEF21D8-7373-4C89-B967-D4F0DD3FEEA8}" type="sibTrans" cxnId="{2C4DA7ED-9607-4FC9-873D-F3B71D7FC7B6}">
      <dgm:prSet/>
      <dgm:spPr/>
      <dgm:t>
        <a:bodyPr/>
        <a:lstStyle/>
        <a:p>
          <a:endParaRPr lang="en-US"/>
        </a:p>
      </dgm:t>
    </dgm:pt>
    <dgm:pt modelId="{91A32D1E-50CE-4AAB-8548-EC4E87728451}">
      <dgm:prSet/>
      <dgm:spPr/>
      <dgm:t>
        <a:bodyPr/>
        <a:lstStyle/>
        <a:p>
          <a:r>
            <a:rPr lang="en-GB"/>
            <a:t>One of these is appropriation and we have covered this in the lecture. </a:t>
          </a:r>
          <a:endParaRPr lang="en-US"/>
        </a:p>
      </dgm:t>
    </dgm:pt>
    <dgm:pt modelId="{57391419-5CE3-4294-A885-49C194644299}" type="parTrans" cxnId="{8AACCCA2-25CB-4660-90E4-14DC5F667E7C}">
      <dgm:prSet/>
      <dgm:spPr/>
      <dgm:t>
        <a:bodyPr/>
        <a:lstStyle/>
        <a:p>
          <a:endParaRPr lang="en-US"/>
        </a:p>
      </dgm:t>
    </dgm:pt>
    <dgm:pt modelId="{7CF2C57E-263D-423C-BF90-3520CEB1F863}" type="sibTrans" cxnId="{8AACCCA2-25CB-4660-90E4-14DC5F667E7C}">
      <dgm:prSet/>
      <dgm:spPr/>
      <dgm:t>
        <a:bodyPr/>
        <a:lstStyle/>
        <a:p>
          <a:endParaRPr lang="en-US"/>
        </a:p>
      </dgm:t>
    </dgm:pt>
    <dgm:pt modelId="{578BC641-1FA9-4F01-8BD5-0FA765A005E6}">
      <dgm:prSet/>
      <dgm:spPr/>
      <dgm:t>
        <a:bodyPr/>
        <a:lstStyle/>
        <a:p>
          <a:r>
            <a:rPr lang="en-GB"/>
            <a:t>Assuming the rights over someone else’s property. </a:t>
          </a:r>
          <a:endParaRPr lang="en-US"/>
        </a:p>
      </dgm:t>
    </dgm:pt>
    <dgm:pt modelId="{11A48EC5-6A2B-4B25-B638-50BA11FD6BC1}" type="parTrans" cxnId="{AEBA24B4-E425-4152-B3C3-C1A3FAF4A506}">
      <dgm:prSet/>
      <dgm:spPr/>
      <dgm:t>
        <a:bodyPr/>
        <a:lstStyle/>
        <a:p>
          <a:endParaRPr lang="en-US"/>
        </a:p>
      </dgm:t>
    </dgm:pt>
    <dgm:pt modelId="{5B6C999D-62BB-4326-8938-C45E688C6A98}" type="sibTrans" cxnId="{AEBA24B4-E425-4152-B3C3-C1A3FAF4A506}">
      <dgm:prSet/>
      <dgm:spPr/>
      <dgm:t>
        <a:bodyPr/>
        <a:lstStyle/>
        <a:p>
          <a:endParaRPr lang="en-US"/>
        </a:p>
      </dgm:t>
    </dgm:pt>
    <dgm:pt modelId="{68C6482C-184D-4D86-ADAA-DF97BF004F97}">
      <dgm:prSet/>
      <dgm:spPr/>
      <dgm:t>
        <a:bodyPr/>
        <a:lstStyle/>
        <a:p>
          <a:r>
            <a:rPr lang="en-GB"/>
            <a:t>You not need to assume all rights, one right is enough. </a:t>
          </a:r>
          <a:endParaRPr lang="en-US"/>
        </a:p>
      </dgm:t>
    </dgm:pt>
    <dgm:pt modelId="{D8227A52-676C-4A00-817A-165CEAEBB047}" type="parTrans" cxnId="{4B30BB5D-BE79-4DDC-AB4B-8322BA88323F}">
      <dgm:prSet/>
      <dgm:spPr/>
      <dgm:t>
        <a:bodyPr/>
        <a:lstStyle/>
        <a:p>
          <a:endParaRPr lang="en-US"/>
        </a:p>
      </dgm:t>
    </dgm:pt>
    <dgm:pt modelId="{CDC97AEF-AA72-42EE-8DC5-810D2ABA7396}" type="sibTrans" cxnId="{4B30BB5D-BE79-4DDC-AB4B-8322BA88323F}">
      <dgm:prSet/>
      <dgm:spPr/>
      <dgm:t>
        <a:bodyPr/>
        <a:lstStyle/>
        <a:p>
          <a:endParaRPr lang="en-US"/>
        </a:p>
      </dgm:t>
    </dgm:pt>
    <dgm:pt modelId="{E0338E8C-BAED-4562-B0EF-EA085AE74A07}" type="pres">
      <dgm:prSet presAssocID="{8721132A-9623-476B-B258-3BAE5BF2093E}" presName="matrix" presStyleCnt="0">
        <dgm:presLayoutVars>
          <dgm:chMax val="1"/>
          <dgm:dir/>
          <dgm:resizeHandles val="exact"/>
        </dgm:presLayoutVars>
      </dgm:prSet>
      <dgm:spPr/>
    </dgm:pt>
    <dgm:pt modelId="{AB288974-B9EC-446A-BC59-1AFFCDC3D6E8}" type="pres">
      <dgm:prSet presAssocID="{8721132A-9623-476B-B258-3BAE5BF2093E}" presName="diamond" presStyleLbl="bgShp" presStyleIdx="0" presStyleCnt="1"/>
      <dgm:spPr/>
    </dgm:pt>
    <dgm:pt modelId="{2E3FCCB7-09CE-4BB1-B21A-555B5873A959}" type="pres">
      <dgm:prSet presAssocID="{8721132A-9623-476B-B258-3BAE5BF2093E}" presName="quad1" presStyleLbl="node1" presStyleIdx="0" presStyleCnt="4">
        <dgm:presLayoutVars>
          <dgm:chMax val="0"/>
          <dgm:chPref val="0"/>
          <dgm:bulletEnabled val="1"/>
        </dgm:presLayoutVars>
      </dgm:prSet>
      <dgm:spPr/>
    </dgm:pt>
    <dgm:pt modelId="{EC0BD88C-3593-4BC8-BC35-BCFBEEF0984F}" type="pres">
      <dgm:prSet presAssocID="{8721132A-9623-476B-B258-3BAE5BF2093E}" presName="quad2" presStyleLbl="node1" presStyleIdx="1" presStyleCnt="4">
        <dgm:presLayoutVars>
          <dgm:chMax val="0"/>
          <dgm:chPref val="0"/>
          <dgm:bulletEnabled val="1"/>
        </dgm:presLayoutVars>
      </dgm:prSet>
      <dgm:spPr/>
    </dgm:pt>
    <dgm:pt modelId="{658D93C1-205F-4B05-92F0-33C33B4F10FE}" type="pres">
      <dgm:prSet presAssocID="{8721132A-9623-476B-B258-3BAE5BF2093E}" presName="quad3" presStyleLbl="node1" presStyleIdx="2" presStyleCnt="4">
        <dgm:presLayoutVars>
          <dgm:chMax val="0"/>
          <dgm:chPref val="0"/>
          <dgm:bulletEnabled val="1"/>
        </dgm:presLayoutVars>
      </dgm:prSet>
      <dgm:spPr/>
    </dgm:pt>
    <dgm:pt modelId="{A1441C50-D953-4AA5-908D-3601391D80F8}" type="pres">
      <dgm:prSet presAssocID="{8721132A-9623-476B-B258-3BAE5BF2093E}" presName="quad4" presStyleLbl="node1" presStyleIdx="3" presStyleCnt="4">
        <dgm:presLayoutVars>
          <dgm:chMax val="0"/>
          <dgm:chPref val="0"/>
          <dgm:bulletEnabled val="1"/>
        </dgm:presLayoutVars>
      </dgm:prSet>
      <dgm:spPr/>
    </dgm:pt>
  </dgm:ptLst>
  <dgm:cxnLst>
    <dgm:cxn modelId="{D0ACD715-7017-4F91-91C3-77DC6B953F5A}" type="presOf" srcId="{91A32D1E-50CE-4AAB-8548-EC4E87728451}" destId="{EC0BD88C-3593-4BC8-BC35-BCFBEEF0984F}" srcOrd="0" destOrd="0" presId="urn:microsoft.com/office/officeart/2005/8/layout/matrix3"/>
    <dgm:cxn modelId="{4B30BB5D-BE79-4DDC-AB4B-8322BA88323F}" srcId="{8721132A-9623-476B-B258-3BAE5BF2093E}" destId="{68C6482C-184D-4D86-ADAA-DF97BF004F97}" srcOrd="3" destOrd="0" parTransId="{D8227A52-676C-4A00-817A-165CEAEBB047}" sibTransId="{CDC97AEF-AA72-42EE-8DC5-810D2ABA7396}"/>
    <dgm:cxn modelId="{C42DAF90-B56D-4EB4-8D80-802ADA7FD4B1}" type="presOf" srcId="{EBB55CBE-208A-4832-8D82-A45FB6403EE4}" destId="{2E3FCCB7-09CE-4BB1-B21A-555B5873A959}" srcOrd="0" destOrd="0" presId="urn:microsoft.com/office/officeart/2005/8/layout/matrix3"/>
    <dgm:cxn modelId="{4668479E-6B00-4D53-8734-A86E7DDC35FC}" type="presOf" srcId="{8721132A-9623-476B-B258-3BAE5BF2093E}" destId="{E0338E8C-BAED-4562-B0EF-EA085AE74A07}" srcOrd="0" destOrd="0" presId="urn:microsoft.com/office/officeart/2005/8/layout/matrix3"/>
    <dgm:cxn modelId="{8AACCCA2-25CB-4660-90E4-14DC5F667E7C}" srcId="{8721132A-9623-476B-B258-3BAE5BF2093E}" destId="{91A32D1E-50CE-4AAB-8548-EC4E87728451}" srcOrd="1" destOrd="0" parTransId="{57391419-5CE3-4294-A885-49C194644299}" sibTransId="{7CF2C57E-263D-423C-BF90-3520CEB1F863}"/>
    <dgm:cxn modelId="{2300AEB0-DBD6-4190-BADE-1AC958C41EAF}" type="presOf" srcId="{578BC641-1FA9-4F01-8BD5-0FA765A005E6}" destId="{658D93C1-205F-4B05-92F0-33C33B4F10FE}" srcOrd="0" destOrd="0" presId="urn:microsoft.com/office/officeart/2005/8/layout/matrix3"/>
    <dgm:cxn modelId="{582092B3-4D11-4CAF-B779-9BA26D74DC49}" type="presOf" srcId="{68C6482C-184D-4D86-ADAA-DF97BF004F97}" destId="{A1441C50-D953-4AA5-908D-3601391D80F8}" srcOrd="0" destOrd="0" presId="urn:microsoft.com/office/officeart/2005/8/layout/matrix3"/>
    <dgm:cxn modelId="{AEBA24B4-E425-4152-B3C3-C1A3FAF4A506}" srcId="{8721132A-9623-476B-B258-3BAE5BF2093E}" destId="{578BC641-1FA9-4F01-8BD5-0FA765A005E6}" srcOrd="2" destOrd="0" parTransId="{11A48EC5-6A2B-4B25-B638-50BA11FD6BC1}" sibTransId="{5B6C999D-62BB-4326-8938-C45E688C6A98}"/>
    <dgm:cxn modelId="{2C4DA7ED-9607-4FC9-873D-F3B71D7FC7B6}" srcId="{8721132A-9623-476B-B258-3BAE5BF2093E}" destId="{EBB55CBE-208A-4832-8D82-A45FB6403EE4}" srcOrd="0" destOrd="0" parTransId="{058FC77F-5FD5-4956-86C8-0E9E637C4DC9}" sibTransId="{6BEF21D8-7373-4C89-B967-D4F0DD3FEEA8}"/>
    <dgm:cxn modelId="{F36C05DF-F22D-460F-85E2-83C20D8F9A8C}" type="presParOf" srcId="{E0338E8C-BAED-4562-B0EF-EA085AE74A07}" destId="{AB288974-B9EC-446A-BC59-1AFFCDC3D6E8}" srcOrd="0" destOrd="0" presId="urn:microsoft.com/office/officeart/2005/8/layout/matrix3"/>
    <dgm:cxn modelId="{D953D135-FD58-45F5-8ECD-03213BF54063}" type="presParOf" srcId="{E0338E8C-BAED-4562-B0EF-EA085AE74A07}" destId="{2E3FCCB7-09CE-4BB1-B21A-555B5873A959}" srcOrd="1" destOrd="0" presId="urn:microsoft.com/office/officeart/2005/8/layout/matrix3"/>
    <dgm:cxn modelId="{24BAD525-3F14-4065-8C19-15A5F3E5A482}" type="presParOf" srcId="{E0338E8C-BAED-4562-B0EF-EA085AE74A07}" destId="{EC0BD88C-3593-4BC8-BC35-BCFBEEF0984F}" srcOrd="2" destOrd="0" presId="urn:microsoft.com/office/officeart/2005/8/layout/matrix3"/>
    <dgm:cxn modelId="{3953614F-AE6D-422D-91E5-DB928A9CF4D0}" type="presParOf" srcId="{E0338E8C-BAED-4562-B0EF-EA085AE74A07}" destId="{658D93C1-205F-4B05-92F0-33C33B4F10FE}" srcOrd="3" destOrd="0" presId="urn:microsoft.com/office/officeart/2005/8/layout/matrix3"/>
    <dgm:cxn modelId="{5EEBB20C-0D40-405E-B76D-2DD655ED5CD1}" type="presParOf" srcId="{E0338E8C-BAED-4562-B0EF-EA085AE74A07}" destId="{A1441C50-D953-4AA5-908D-3601391D80F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957B73F-3DB8-42CF-A213-9BE97463579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47D4D80-E191-4E52-8A1B-90A03048F3BF}">
      <dgm:prSet/>
      <dgm:spPr/>
      <dgm:t>
        <a:bodyPr/>
        <a:lstStyle/>
        <a:p>
          <a:r>
            <a:rPr lang="en-GB"/>
            <a:t>There has been a wide variety of debate with regards to what amount to appropriation. </a:t>
          </a:r>
          <a:endParaRPr lang="en-US"/>
        </a:p>
      </dgm:t>
    </dgm:pt>
    <dgm:pt modelId="{001297D8-2153-4DB0-AB3E-9C15D7A6ADB0}" type="parTrans" cxnId="{4E76EEAB-3B0C-4462-9886-314E1E9FBDB0}">
      <dgm:prSet/>
      <dgm:spPr/>
      <dgm:t>
        <a:bodyPr/>
        <a:lstStyle/>
        <a:p>
          <a:endParaRPr lang="en-US"/>
        </a:p>
      </dgm:t>
    </dgm:pt>
    <dgm:pt modelId="{B7BB2C7B-4BC8-4396-97AB-0FFA2F1F47E6}" type="sibTrans" cxnId="{4E76EEAB-3B0C-4462-9886-314E1E9FBDB0}">
      <dgm:prSet/>
      <dgm:spPr/>
      <dgm:t>
        <a:bodyPr/>
        <a:lstStyle/>
        <a:p>
          <a:endParaRPr lang="en-US"/>
        </a:p>
      </dgm:t>
    </dgm:pt>
    <dgm:pt modelId="{C8196FAB-18CD-40FF-8B2F-3B9D8E9AD4E7}">
      <dgm:prSet/>
      <dgm:spPr/>
      <dgm:t>
        <a:bodyPr/>
        <a:lstStyle/>
        <a:p>
          <a:r>
            <a:rPr lang="en-GB"/>
            <a:t>But now assuming one right is enough. </a:t>
          </a:r>
          <a:endParaRPr lang="en-US"/>
        </a:p>
      </dgm:t>
    </dgm:pt>
    <dgm:pt modelId="{FC0B1B38-FB73-4010-8D92-CE5A51AC96C8}" type="parTrans" cxnId="{2FC38BF2-960C-4182-A049-E71BC599A08F}">
      <dgm:prSet/>
      <dgm:spPr/>
      <dgm:t>
        <a:bodyPr/>
        <a:lstStyle/>
        <a:p>
          <a:endParaRPr lang="en-US"/>
        </a:p>
      </dgm:t>
    </dgm:pt>
    <dgm:pt modelId="{8BF2995C-B2B7-4E40-977C-B1FBB61432DD}" type="sibTrans" cxnId="{2FC38BF2-960C-4182-A049-E71BC599A08F}">
      <dgm:prSet/>
      <dgm:spPr/>
      <dgm:t>
        <a:bodyPr/>
        <a:lstStyle/>
        <a:p>
          <a:endParaRPr lang="en-US"/>
        </a:p>
      </dgm:t>
    </dgm:pt>
    <dgm:pt modelId="{3975C97E-450F-419F-9BC7-9834631CDF3F}">
      <dgm:prSet/>
      <dgm:spPr/>
      <dgm:t>
        <a:bodyPr/>
        <a:lstStyle/>
        <a:p>
          <a:r>
            <a:rPr lang="en-GB"/>
            <a:t>We are not completely finished with theft. </a:t>
          </a:r>
          <a:endParaRPr lang="en-US"/>
        </a:p>
      </dgm:t>
    </dgm:pt>
    <dgm:pt modelId="{F88A7CBB-7485-414F-BAB1-25BFC31DFD2D}" type="parTrans" cxnId="{FA9C60EA-3800-4459-AE4E-888A597E4497}">
      <dgm:prSet/>
      <dgm:spPr/>
      <dgm:t>
        <a:bodyPr/>
        <a:lstStyle/>
        <a:p>
          <a:endParaRPr lang="en-US"/>
        </a:p>
      </dgm:t>
    </dgm:pt>
    <dgm:pt modelId="{CB925FF5-09D1-4DDA-AF94-5C59CCD67B8D}" type="sibTrans" cxnId="{FA9C60EA-3800-4459-AE4E-888A597E4497}">
      <dgm:prSet/>
      <dgm:spPr/>
      <dgm:t>
        <a:bodyPr/>
        <a:lstStyle/>
        <a:p>
          <a:endParaRPr lang="en-US"/>
        </a:p>
      </dgm:t>
    </dgm:pt>
    <dgm:pt modelId="{7429EDDA-3E38-4661-9B2E-FDDB0F9FC78C}">
      <dgm:prSet/>
      <dgm:spPr/>
      <dgm:t>
        <a:bodyPr/>
        <a:lstStyle/>
        <a:p>
          <a:r>
            <a:rPr lang="en-GB"/>
            <a:t>Next week we will look at theft by deception. </a:t>
          </a:r>
          <a:endParaRPr lang="en-US"/>
        </a:p>
      </dgm:t>
    </dgm:pt>
    <dgm:pt modelId="{2BF1D514-83EE-412F-95B6-7CCAD5C93F84}" type="parTrans" cxnId="{40E3E7E5-62A5-4DE3-BDED-A783D9EEA029}">
      <dgm:prSet/>
      <dgm:spPr/>
      <dgm:t>
        <a:bodyPr/>
        <a:lstStyle/>
        <a:p>
          <a:endParaRPr lang="en-US"/>
        </a:p>
      </dgm:t>
    </dgm:pt>
    <dgm:pt modelId="{832CF2FE-BA9A-40A4-B9D1-5C92E35841CD}" type="sibTrans" cxnId="{40E3E7E5-62A5-4DE3-BDED-A783D9EEA029}">
      <dgm:prSet/>
      <dgm:spPr/>
      <dgm:t>
        <a:bodyPr/>
        <a:lstStyle/>
        <a:p>
          <a:endParaRPr lang="en-US"/>
        </a:p>
      </dgm:t>
    </dgm:pt>
    <dgm:pt modelId="{A8945E09-B4D3-41BE-8C34-C78FCBCFB4B2}" type="pres">
      <dgm:prSet presAssocID="{A957B73F-3DB8-42CF-A213-9BE974635793}" presName="linear" presStyleCnt="0">
        <dgm:presLayoutVars>
          <dgm:animLvl val="lvl"/>
          <dgm:resizeHandles val="exact"/>
        </dgm:presLayoutVars>
      </dgm:prSet>
      <dgm:spPr/>
    </dgm:pt>
    <dgm:pt modelId="{9E858DEE-A952-49B4-A5E3-58CD7ED85471}" type="pres">
      <dgm:prSet presAssocID="{847D4D80-E191-4E52-8A1B-90A03048F3BF}" presName="parentText" presStyleLbl="node1" presStyleIdx="0" presStyleCnt="4">
        <dgm:presLayoutVars>
          <dgm:chMax val="0"/>
          <dgm:bulletEnabled val="1"/>
        </dgm:presLayoutVars>
      </dgm:prSet>
      <dgm:spPr/>
    </dgm:pt>
    <dgm:pt modelId="{71ED7D8F-4B63-478B-997A-53BD3E3ED978}" type="pres">
      <dgm:prSet presAssocID="{B7BB2C7B-4BC8-4396-97AB-0FFA2F1F47E6}" presName="spacer" presStyleCnt="0"/>
      <dgm:spPr/>
    </dgm:pt>
    <dgm:pt modelId="{6747563E-A394-4E12-8154-3D64E78A46F9}" type="pres">
      <dgm:prSet presAssocID="{C8196FAB-18CD-40FF-8B2F-3B9D8E9AD4E7}" presName="parentText" presStyleLbl="node1" presStyleIdx="1" presStyleCnt="4">
        <dgm:presLayoutVars>
          <dgm:chMax val="0"/>
          <dgm:bulletEnabled val="1"/>
        </dgm:presLayoutVars>
      </dgm:prSet>
      <dgm:spPr/>
    </dgm:pt>
    <dgm:pt modelId="{27EC9736-9985-42CC-85C0-1D88213D7DE5}" type="pres">
      <dgm:prSet presAssocID="{8BF2995C-B2B7-4E40-977C-B1FBB61432DD}" presName="spacer" presStyleCnt="0"/>
      <dgm:spPr/>
    </dgm:pt>
    <dgm:pt modelId="{49BAA93C-BA0C-4014-8831-FC6002528A35}" type="pres">
      <dgm:prSet presAssocID="{3975C97E-450F-419F-9BC7-9834631CDF3F}" presName="parentText" presStyleLbl="node1" presStyleIdx="2" presStyleCnt="4">
        <dgm:presLayoutVars>
          <dgm:chMax val="0"/>
          <dgm:bulletEnabled val="1"/>
        </dgm:presLayoutVars>
      </dgm:prSet>
      <dgm:spPr/>
    </dgm:pt>
    <dgm:pt modelId="{8507D8F3-43AA-4E9D-84E0-883A00BB4BF9}" type="pres">
      <dgm:prSet presAssocID="{CB925FF5-09D1-4DDA-AF94-5C59CCD67B8D}" presName="spacer" presStyleCnt="0"/>
      <dgm:spPr/>
    </dgm:pt>
    <dgm:pt modelId="{4A47AA18-79BD-4688-9F74-CF5EAB2E0ABA}" type="pres">
      <dgm:prSet presAssocID="{7429EDDA-3E38-4661-9B2E-FDDB0F9FC78C}" presName="parentText" presStyleLbl="node1" presStyleIdx="3" presStyleCnt="4">
        <dgm:presLayoutVars>
          <dgm:chMax val="0"/>
          <dgm:bulletEnabled val="1"/>
        </dgm:presLayoutVars>
      </dgm:prSet>
      <dgm:spPr/>
    </dgm:pt>
  </dgm:ptLst>
  <dgm:cxnLst>
    <dgm:cxn modelId="{35ED4762-90E6-41B5-89CB-A3F9446FF8EC}" type="presOf" srcId="{847D4D80-E191-4E52-8A1B-90A03048F3BF}" destId="{9E858DEE-A952-49B4-A5E3-58CD7ED85471}" srcOrd="0" destOrd="0" presId="urn:microsoft.com/office/officeart/2005/8/layout/vList2"/>
    <dgm:cxn modelId="{F05EF76A-8878-4756-B5B7-815D8A6FA146}" type="presOf" srcId="{3975C97E-450F-419F-9BC7-9834631CDF3F}" destId="{49BAA93C-BA0C-4014-8831-FC6002528A35}" srcOrd="0" destOrd="0" presId="urn:microsoft.com/office/officeart/2005/8/layout/vList2"/>
    <dgm:cxn modelId="{28AEDE94-8D72-4D4E-9002-84BBECA5C55F}" type="presOf" srcId="{A957B73F-3DB8-42CF-A213-9BE974635793}" destId="{A8945E09-B4D3-41BE-8C34-C78FCBCFB4B2}" srcOrd="0" destOrd="0" presId="urn:microsoft.com/office/officeart/2005/8/layout/vList2"/>
    <dgm:cxn modelId="{4E76EEAB-3B0C-4462-9886-314E1E9FBDB0}" srcId="{A957B73F-3DB8-42CF-A213-9BE974635793}" destId="{847D4D80-E191-4E52-8A1B-90A03048F3BF}" srcOrd="0" destOrd="0" parTransId="{001297D8-2153-4DB0-AB3E-9C15D7A6ADB0}" sibTransId="{B7BB2C7B-4BC8-4396-97AB-0FFA2F1F47E6}"/>
    <dgm:cxn modelId="{4DB2A8D3-935D-4EE9-914B-7D3743B8BC41}" type="presOf" srcId="{C8196FAB-18CD-40FF-8B2F-3B9D8E9AD4E7}" destId="{6747563E-A394-4E12-8154-3D64E78A46F9}" srcOrd="0" destOrd="0" presId="urn:microsoft.com/office/officeart/2005/8/layout/vList2"/>
    <dgm:cxn modelId="{40E3E7E5-62A5-4DE3-BDED-A783D9EEA029}" srcId="{A957B73F-3DB8-42CF-A213-9BE974635793}" destId="{7429EDDA-3E38-4661-9B2E-FDDB0F9FC78C}" srcOrd="3" destOrd="0" parTransId="{2BF1D514-83EE-412F-95B6-7CCAD5C93F84}" sibTransId="{832CF2FE-BA9A-40A4-B9D1-5C92E35841CD}"/>
    <dgm:cxn modelId="{FA9C60EA-3800-4459-AE4E-888A597E4497}" srcId="{A957B73F-3DB8-42CF-A213-9BE974635793}" destId="{3975C97E-450F-419F-9BC7-9834631CDF3F}" srcOrd="2" destOrd="0" parTransId="{F88A7CBB-7485-414F-BAB1-25BFC31DFD2D}" sibTransId="{CB925FF5-09D1-4DDA-AF94-5C59CCD67B8D}"/>
    <dgm:cxn modelId="{2FC38BF2-960C-4182-A049-E71BC599A08F}" srcId="{A957B73F-3DB8-42CF-A213-9BE974635793}" destId="{C8196FAB-18CD-40FF-8B2F-3B9D8E9AD4E7}" srcOrd="1" destOrd="0" parTransId="{FC0B1B38-FB73-4010-8D92-CE5A51AC96C8}" sibTransId="{8BF2995C-B2B7-4E40-977C-B1FBB61432DD}"/>
    <dgm:cxn modelId="{C8BD3BFE-F126-476E-88AD-660D071C425E}" type="presOf" srcId="{7429EDDA-3E38-4661-9B2E-FDDB0F9FC78C}" destId="{4A47AA18-79BD-4688-9F74-CF5EAB2E0ABA}" srcOrd="0" destOrd="0" presId="urn:microsoft.com/office/officeart/2005/8/layout/vList2"/>
    <dgm:cxn modelId="{C4B5C6C8-6421-4D06-9923-91910780E755}" type="presParOf" srcId="{A8945E09-B4D3-41BE-8C34-C78FCBCFB4B2}" destId="{9E858DEE-A952-49B4-A5E3-58CD7ED85471}" srcOrd="0" destOrd="0" presId="urn:microsoft.com/office/officeart/2005/8/layout/vList2"/>
    <dgm:cxn modelId="{C74AD555-7002-4929-8B18-699990BDF20C}" type="presParOf" srcId="{A8945E09-B4D3-41BE-8C34-C78FCBCFB4B2}" destId="{71ED7D8F-4B63-478B-997A-53BD3E3ED978}" srcOrd="1" destOrd="0" presId="urn:microsoft.com/office/officeart/2005/8/layout/vList2"/>
    <dgm:cxn modelId="{951D10B9-26E9-4215-8786-226E232D26D2}" type="presParOf" srcId="{A8945E09-B4D3-41BE-8C34-C78FCBCFB4B2}" destId="{6747563E-A394-4E12-8154-3D64E78A46F9}" srcOrd="2" destOrd="0" presId="urn:microsoft.com/office/officeart/2005/8/layout/vList2"/>
    <dgm:cxn modelId="{2EAFED9B-B5F9-4B98-A85F-E067D5BDEF46}" type="presParOf" srcId="{A8945E09-B4D3-41BE-8C34-C78FCBCFB4B2}" destId="{27EC9736-9985-42CC-85C0-1D88213D7DE5}" srcOrd="3" destOrd="0" presId="urn:microsoft.com/office/officeart/2005/8/layout/vList2"/>
    <dgm:cxn modelId="{19382673-E2B0-491E-88A9-05BF2DADAA9A}" type="presParOf" srcId="{A8945E09-B4D3-41BE-8C34-C78FCBCFB4B2}" destId="{49BAA93C-BA0C-4014-8831-FC6002528A35}" srcOrd="4" destOrd="0" presId="urn:microsoft.com/office/officeart/2005/8/layout/vList2"/>
    <dgm:cxn modelId="{3782C8C9-F446-453D-88BE-B80481D37FEE}" type="presParOf" srcId="{A8945E09-B4D3-41BE-8C34-C78FCBCFB4B2}" destId="{8507D8F3-43AA-4E9D-84E0-883A00BB4BF9}" srcOrd="5" destOrd="0" presId="urn:microsoft.com/office/officeart/2005/8/layout/vList2"/>
    <dgm:cxn modelId="{010F3ADB-9886-4CD1-89CD-400C8CE3A0FA}" type="presParOf" srcId="{A8945E09-B4D3-41BE-8C34-C78FCBCFB4B2}" destId="{4A47AA18-79BD-4688-9F74-CF5EAB2E0AB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749B27D-A14B-4B39-BCCC-669B0F564D78}"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20B0287-2E4A-46E7-9E41-EA54B707A911}">
      <dgm:prSet/>
      <dgm:spPr/>
      <dgm:t>
        <a:bodyPr/>
        <a:lstStyle/>
        <a:p>
          <a:r>
            <a:rPr lang="en-GB"/>
            <a:t>Has appropriation taken place? </a:t>
          </a:r>
          <a:endParaRPr lang="en-US"/>
        </a:p>
      </dgm:t>
    </dgm:pt>
    <dgm:pt modelId="{907A7AE7-2469-4D13-911D-364659A8D31A}" type="parTrans" cxnId="{9C78AA86-C73E-409E-9D2F-AB595C307FC6}">
      <dgm:prSet/>
      <dgm:spPr/>
      <dgm:t>
        <a:bodyPr/>
        <a:lstStyle/>
        <a:p>
          <a:endParaRPr lang="en-US"/>
        </a:p>
      </dgm:t>
    </dgm:pt>
    <dgm:pt modelId="{F98682E2-696B-4B0D-BDD6-30BF959CD640}" type="sibTrans" cxnId="{9C78AA86-C73E-409E-9D2F-AB595C307FC6}">
      <dgm:prSet/>
      <dgm:spPr/>
      <dgm:t>
        <a:bodyPr/>
        <a:lstStyle/>
        <a:p>
          <a:endParaRPr lang="en-US"/>
        </a:p>
      </dgm:t>
    </dgm:pt>
    <dgm:pt modelId="{32681BAB-4D9D-444F-B892-CADA0EEAE0A5}">
      <dgm:prSet/>
      <dgm:spPr/>
      <dgm:t>
        <a:bodyPr/>
        <a:lstStyle/>
        <a:p>
          <a:r>
            <a:rPr lang="en-GB"/>
            <a:t>Does the property belong to someone else? </a:t>
          </a:r>
          <a:endParaRPr lang="en-US"/>
        </a:p>
      </dgm:t>
    </dgm:pt>
    <dgm:pt modelId="{5DD45716-5CCA-4949-993F-3D545CEEB38E}" type="parTrans" cxnId="{4A6AF454-028D-45BD-957E-EFFFB3FB9E4A}">
      <dgm:prSet/>
      <dgm:spPr/>
      <dgm:t>
        <a:bodyPr/>
        <a:lstStyle/>
        <a:p>
          <a:endParaRPr lang="en-US"/>
        </a:p>
      </dgm:t>
    </dgm:pt>
    <dgm:pt modelId="{B3F2E3BB-2D4F-4D3E-B1D9-60F878B7B309}" type="sibTrans" cxnId="{4A6AF454-028D-45BD-957E-EFFFB3FB9E4A}">
      <dgm:prSet/>
      <dgm:spPr/>
      <dgm:t>
        <a:bodyPr/>
        <a:lstStyle/>
        <a:p>
          <a:endParaRPr lang="en-US"/>
        </a:p>
      </dgm:t>
    </dgm:pt>
    <dgm:pt modelId="{4EDF5661-DBAB-4A38-B48F-DFE2D41F6573}">
      <dgm:prSet/>
      <dgm:spPr/>
      <dgm:t>
        <a:bodyPr/>
        <a:lstStyle/>
        <a:p>
          <a:r>
            <a:rPr lang="en-GB"/>
            <a:t>Intent to permanently deprive the victim of the item. </a:t>
          </a:r>
          <a:endParaRPr lang="en-US"/>
        </a:p>
      </dgm:t>
    </dgm:pt>
    <dgm:pt modelId="{C8AF84B1-9E60-4578-B535-E467C7D45191}" type="parTrans" cxnId="{4F5068CC-0388-4D00-8D48-2CD70145D8C7}">
      <dgm:prSet/>
      <dgm:spPr/>
      <dgm:t>
        <a:bodyPr/>
        <a:lstStyle/>
        <a:p>
          <a:endParaRPr lang="en-US"/>
        </a:p>
      </dgm:t>
    </dgm:pt>
    <dgm:pt modelId="{750E78A3-8BF9-4530-8203-9639720A0AF3}" type="sibTrans" cxnId="{4F5068CC-0388-4D00-8D48-2CD70145D8C7}">
      <dgm:prSet/>
      <dgm:spPr/>
      <dgm:t>
        <a:bodyPr/>
        <a:lstStyle/>
        <a:p>
          <a:endParaRPr lang="en-US"/>
        </a:p>
      </dgm:t>
    </dgm:pt>
    <dgm:pt modelId="{0D9CC259-A694-4086-BD2F-CCE7194EA1A0}" type="pres">
      <dgm:prSet presAssocID="{7749B27D-A14B-4B39-BCCC-669B0F564D78}" presName="hierChild1" presStyleCnt="0">
        <dgm:presLayoutVars>
          <dgm:chPref val="1"/>
          <dgm:dir/>
          <dgm:animOne val="branch"/>
          <dgm:animLvl val="lvl"/>
          <dgm:resizeHandles/>
        </dgm:presLayoutVars>
      </dgm:prSet>
      <dgm:spPr/>
    </dgm:pt>
    <dgm:pt modelId="{2679DFE4-118A-4767-A87F-60D96F0C5276}" type="pres">
      <dgm:prSet presAssocID="{A20B0287-2E4A-46E7-9E41-EA54B707A911}" presName="hierRoot1" presStyleCnt="0"/>
      <dgm:spPr/>
    </dgm:pt>
    <dgm:pt modelId="{8030AD8F-7568-4A58-A16D-2C738DEC2470}" type="pres">
      <dgm:prSet presAssocID="{A20B0287-2E4A-46E7-9E41-EA54B707A911}" presName="composite" presStyleCnt="0"/>
      <dgm:spPr/>
    </dgm:pt>
    <dgm:pt modelId="{CDEBABAE-0DBF-4015-A8FF-B748CBA7F2F1}" type="pres">
      <dgm:prSet presAssocID="{A20B0287-2E4A-46E7-9E41-EA54B707A911}" presName="background" presStyleLbl="node0" presStyleIdx="0" presStyleCnt="3"/>
      <dgm:spPr/>
    </dgm:pt>
    <dgm:pt modelId="{56796450-920E-4AC6-AE3E-16DAF7FAAA30}" type="pres">
      <dgm:prSet presAssocID="{A20B0287-2E4A-46E7-9E41-EA54B707A911}" presName="text" presStyleLbl="fgAcc0" presStyleIdx="0" presStyleCnt="3">
        <dgm:presLayoutVars>
          <dgm:chPref val="3"/>
        </dgm:presLayoutVars>
      </dgm:prSet>
      <dgm:spPr/>
    </dgm:pt>
    <dgm:pt modelId="{C33778F3-FEC1-4977-A008-299FFA35DD21}" type="pres">
      <dgm:prSet presAssocID="{A20B0287-2E4A-46E7-9E41-EA54B707A911}" presName="hierChild2" presStyleCnt="0"/>
      <dgm:spPr/>
    </dgm:pt>
    <dgm:pt modelId="{D2CB7DC4-F5EC-4960-AE58-48986AFB432E}" type="pres">
      <dgm:prSet presAssocID="{32681BAB-4D9D-444F-B892-CADA0EEAE0A5}" presName="hierRoot1" presStyleCnt="0"/>
      <dgm:spPr/>
    </dgm:pt>
    <dgm:pt modelId="{73316AAC-B94C-413A-9ECF-F85E11CDE9A7}" type="pres">
      <dgm:prSet presAssocID="{32681BAB-4D9D-444F-B892-CADA0EEAE0A5}" presName="composite" presStyleCnt="0"/>
      <dgm:spPr/>
    </dgm:pt>
    <dgm:pt modelId="{43CC3D4A-F2E3-42FA-8A49-F8D9FE6EEF94}" type="pres">
      <dgm:prSet presAssocID="{32681BAB-4D9D-444F-B892-CADA0EEAE0A5}" presName="background" presStyleLbl="node0" presStyleIdx="1" presStyleCnt="3"/>
      <dgm:spPr/>
    </dgm:pt>
    <dgm:pt modelId="{7840E7D5-8FA2-4506-B2F2-C461638E689B}" type="pres">
      <dgm:prSet presAssocID="{32681BAB-4D9D-444F-B892-CADA0EEAE0A5}" presName="text" presStyleLbl="fgAcc0" presStyleIdx="1" presStyleCnt="3">
        <dgm:presLayoutVars>
          <dgm:chPref val="3"/>
        </dgm:presLayoutVars>
      </dgm:prSet>
      <dgm:spPr/>
    </dgm:pt>
    <dgm:pt modelId="{F91CDAB4-4530-4C33-B248-ECAB264BAC1A}" type="pres">
      <dgm:prSet presAssocID="{32681BAB-4D9D-444F-B892-CADA0EEAE0A5}" presName="hierChild2" presStyleCnt="0"/>
      <dgm:spPr/>
    </dgm:pt>
    <dgm:pt modelId="{4FB26846-5750-40F6-B897-2C549FC2E408}" type="pres">
      <dgm:prSet presAssocID="{4EDF5661-DBAB-4A38-B48F-DFE2D41F6573}" presName="hierRoot1" presStyleCnt="0"/>
      <dgm:spPr/>
    </dgm:pt>
    <dgm:pt modelId="{B58EBBEE-88A6-4A39-8287-B0A74CF91035}" type="pres">
      <dgm:prSet presAssocID="{4EDF5661-DBAB-4A38-B48F-DFE2D41F6573}" presName="composite" presStyleCnt="0"/>
      <dgm:spPr/>
    </dgm:pt>
    <dgm:pt modelId="{E45550B6-76BB-4063-80F5-C2DCC30A7E9A}" type="pres">
      <dgm:prSet presAssocID="{4EDF5661-DBAB-4A38-B48F-DFE2D41F6573}" presName="background" presStyleLbl="node0" presStyleIdx="2" presStyleCnt="3"/>
      <dgm:spPr/>
    </dgm:pt>
    <dgm:pt modelId="{79199410-9D02-491F-BF3D-0DE56419A287}" type="pres">
      <dgm:prSet presAssocID="{4EDF5661-DBAB-4A38-B48F-DFE2D41F6573}" presName="text" presStyleLbl="fgAcc0" presStyleIdx="2" presStyleCnt="3">
        <dgm:presLayoutVars>
          <dgm:chPref val="3"/>
        </dgm:presLayoutVars>
      </dgm:prSet>
      <dgm:spPr/>
    </dgm:pt>
    <dgm:pt modelId="{A047A4FF-C4D7-4855-BEDC-A8F2B48EB8D7}" type="pres">
      <dgm:prSet presAssocID="{4EDF5661-DBAB-4A38-B48F-DFE2D41F6573}" presName="hierChild2" presStyleCnt="0"/>
      <dgm:spPr/>
    </dgm:pt>
  </dgm:ptLst>
  <dgm:cxnLst>
    <dgm:cxn modelId="{4A6AF454-028D-45BD-957E-EFFFB3FB9E4A}" srcId="{7749B27D-A14B-4B39-BCCC-669B0F564D78}" destId="{32681BAB-4D9D-444F-B892-CADA0EEAE0A5}" srcOrd="1" destOrd="0" parTransId="{5DD45716-5CCA-4949-993F-3D545CEEB38E}" sibTransId="{B3F2E3BB-2D4F-4D3E-B1D9-60F878B7B309}"/>
    <dgm:cxn modelId="{AADCDF85-86A1-4BCA-9D24-56368DF92945}" type="presOf" srcId="{32681BAB-4D9D-444F-B892-CADA0EEAE0A5}" destId="{7840E7D5-8FA2-4506-B2F2-C461638E689B}" srcOrd="0" destOrd="0" presId="urn:microsoft.com/office/officeart/2005/8/layout/hierarchy1"/>
    <dgm:cxn modelId="{9C78AA86-C73E-409E-9D2F-AB595C307FC6}" srcId="{7749B27D-A14B-4B39-BCCC-669B0F564D78}" destId="{A20B0287-2E4A-46E7-9E41-EA54B707A911}" srcOrd="0" destOrd="0" parTransId="{907A7AE7-2469-4D13-911D-364659A8D31A}" sibTransId="{F98682E2-696B-4B0D-BDD6-30BF959CD640}"/>
    <dgm:cxn modelId="{19B4728B-789A-4C56-B892-A4C89A69CAE7}" type="presOf" srcId="{4EDF5661-DBAB-4A38-B48F-DFE2D41F6573}" destId="{79199410-9D02-491F-BF3D-0DE56419A287}" srcOrd="0" destOrd="0" presId="urn:microsoft.com/office/officeart/2005/8/layout/hierarchy1"/>
    <dgm:cxn modelId="{87EE9A8E-22F4-495D-9274-305964E64ACE}" type="presOf" srcId="{A20B0287-2E4A-46E7-9E41-EA54B707A911}" destId="{56796450-920E-4AC6-AE3E-16DAF7FAAA30}" srcOrd="0" destOrd="0" presId="urn:microsoft.com/office/officeart/2005/8/layout/hierarchy1"/>
    <dgm:cxn modelId="{A0E597B0-251F-4548-9FD0-119E1281EF44}" type="presOf" srcId="{7749B27D-A14B-4B39-BCCC-669B0F564D78}" destId="{0D9CC259-A694-4086-BD2F-CCE7194EA1A0}" srcOrd="0" destOrd="0" presId="urn:microsoft.com/office/officeart/2005/8/layout/hierarchy1"/>
    <dgm:cxn modelId="{4F5068CC-0388-4D00-8D48-2CD70145D8C7}" srcId="{7749B27D-A14B-4B39-BCCC-669B0F564D78}" destId="{4EDF5661-DBAB-4A38-B48F-DFE2D41F6573}" srcOrd="2" destOrd="0" parTransId="{C8AF84B1-9E60-4578-B535-E467C7D45191}" sibTransId="{750E78A3-8BF9-4530-8203-9639720A0AF3}"/>
    <dgm:cxn modelId="{0CBFB43C-775B-4B32-AAE7-EEED3A45370D}" type="presParOf" srcId="{0D9CC259-A694-4086-BD2F-CCE7194EA1A0}" destId="{2679DFE4-118A-4767-A87F-60D96F0C5276}" srcOrd="0" destOrd="0" presId="urn:microsoft.com/office/officeart/2005/8/layout/hierarchy1"/>
    <dgm:cxn modelId="{6BAD75E7-43FF-4F6F-A94E-0B8A22782CC7}" type="presParOf" srcId="{2679DFE4-118A-4767-A87F-60D96F0C5276}" destId="{8030AD8F-7568-4A58-A16D-2C738DEC2470}" srcOrd="0" destOrd="0" presId="urn:microsoft.com/office/officeart/2005/8/layout/hierarchy1"/>
    <dgm:cxn modelId="{9C378E81-E338-4D20-B6FD-4DA00060F17A}" type="presParOf" srcId="{8030AD8F-7568-4A58-A16D-2C738DEC2470}" destId="{CDEBABAE-0DBF-4015-A8FF-B748CBA7F2F1}" srcOrd="0" destOrd="0" presId="urn:microsoft.com/office/officeart/2005/8/layout/hierarchy1"/>
    <dgm:cxn modelId="{ADB567DD-5F6E-44F2-AEBA-2BF3909BFFE8}" type="presParOf" srcId="{8030AD8F-7568-4A58-A16D-2C738DEC2470}" destId="{56796450-920E-4AC6-AE3E-16DAF7FAAA30}" srcOrd="1" destOrd="0" presId="urn:microsoft.com/office/officeart/2005/8/layout/hierarchy1"/>
    <dgm:cxn modelId="{606ED146-6C5A-4AAF-8965-56B8AF4BA6A7}" type="presParOf" srcId="{2679DFE4-118A-4767-A87F-60D96F0C5276}" destId="{C33778F3-FEC1-4977-A008-299FFA35DD21}" srcOrd="1" destOrd="0" presId="urn:microsoft.com/office/officeart/2005/8/layout/hierarchy1"/>
    <dgm:cxn modelId="{187DF6C1-1C0B-4B03-8BA3-E10059AEC11F}" type="presParOf" srcId="{0D9CC259-A694-4086-BD2F-CCE7194EA1A0}" destId="{D2CB7DC4-F5EC-4960-AE58-48986AFB432E}" srcOrd="1" destOrd="0" presId="urn:microsoft.com/office/officeart/2005/8/layout/hierarchy1"/>
    <dgm:cxn modelId="{7D90DAC5-5527-4075-B45B-0F171D011F4C}" type="presParOf" srcId="{D2CB7DC4-F5EC-4960-AE58-48986AFB432E}" destId="{73316AAC-B94C-413A-9ECF-F85E11CDE9A7}" srcOrd="0" destOrd="0" presId="urn:microsoft.com/office/officeart/2005/8/layout/hierarchy1"/>
    <dgm:cxn modelId="{294957F2-EDF3-4FF8-BEF0-21C7250B33A2}" type="presParOf" srcId="{73316AAC-B94C-413A-9ECF-F85E11CDE9A7}" destId="{43CC3D4A-F2E3-42FA-8A49-F8D9FE6EEF94}" srcOrd="0" destOrd="0" presId="urn:microsoft.com/office/officeart/2005/8/layout/hierarchy1"/>
    <dgm:cxn modelId="{FB174E81-D1E9-43D0-A3BE-0EB0D0D61519}" type="presParOf" srcId="{73316AAC-B94C-413A-9ECF-F85E11CDE9A7}" destId="{7840E7D5-8FA2-4506-B2F2-C461638E689B}" srcOrd="1" destOrd="0" presId="urn:microsoft.com/office/officeart/2005/8/layout/hierarchy1"/>
    <dgm:cxn modelId="{E5A7F7C5-43ED-4397-9CED-3C2EFDC65BEC}" type="presParOf" srcId="{D2CB7DC4-F5EC-4960-AE58-48986AFB432E}" destId="{F91CDAB4-4530-4C33-B248-ECAB264BAC1A}" srcOrd="1" destOrd="0" presId="urn:microsoft.com/office/officeart/2005/8/layout/hierarchy1"/>
    <dgm:cxn modelId="{D27E0DD5-0F93-4769-BE41-9A760CD39F30}" type="presParOf" srcId="{0D9CC259-A694-4086-BD2F-CCE7194EA1A0}" destId="{4FB26846-5750-40F6-B897-2C549FC2E408}" srcOrd="2" destOrd="0" presId="urn:microsoft.com/office/officeart/2005/8/layout/hierarchy1"/>
    <dgm:cxn modelId="{EC1071CE-281A-4A95-B350-89C876BD6170}" type="presParOf" srcId="{4FB26846-5750-40F6-B897-2C549FC2E408}" destId="{B58EBBEE-88A6-4A39-8287-B0A74CF91035}" srcOrd="0" destOrd="0" presId="urn:microsoft.com/office/officeart/2005/8/layout/hierarchy1"/>
    <dgm:cxn modelId="{F3323554-C85E-4D03-B9BC-7461EB4639BA}" type="presParOf" srcId="{B58EBBEE-88A6-4A39-8287-B0A74CF91035}" destId="{E45550B6-76BB-4063-80F5-C2DCC30A7E9A}" srcOrd="0" destOrd="0" presId="urn:microsoft.com/office/officeart/2005/8/layout/hierarchy1"/>
    <dgm:cxn modelId="{782BB9E3-EE63-4805-8766-8EBFDC9D8372}" type="presParOf" srcId="{B58EBBEE-88A6-4A39-8287-B0A74CF91035}" destId="{79199410-9D02-491F-BF3D-0DE56419A287}" srcOrd="1" destOrd="0" presId="urn:microsoft.com/office/officeart/2005/8/layout/hierarchy1"/>
    <dgm:cxn modelId="{62137F00-2B25-477F-B15D-BF7E50CB0CCE}" type="presParOf" srcId="{4FB26846-5750-40F6-B897-2C549FC2E408}" destId="{A047A4FF-C4D7-4855-BEDC-A8F2B48EB8D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2129C58-E4D7-4B5F-8DAC-47AD6449B036}"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EA749D2D-356A-4423-991E-93F18AD967A3}">
      <dgm:prSet/>
      <dgm:spPr/>
      <dgm:t>
        <a:bodyPr/>
        <a:lstStyle/>
        <a:p>
          <a:r>
            <a:rPr lang="en-GB"/>
            <a:t>Governed by the Criminal Damage Act 1971. </a:t>
          </a:r>
          <a:endParaRPr lang="en-US"/>
        </a:p>
      </dgm:t>
    </dgm:pt>
    <dgm:pt modelId="{D398D8CA-AB4F-480B-8A73-56DBB639C68E}" type="parTrans" cxnId="{2D013DEC-D826-4987-81FF-B652B9E86E5A}">
      <dgm:prSet/>
      <dgm:spPr/>
      <dgm:t>
        <a:bodyPr/>
        <a:lstStyle/>
        <a:p>
          <a:endParaRPr lang="en-US"/>
        </a:p>
      </dgm:t>
    </dgm:pt>
    <dgm:pt modelId="{D3FAE678-F18D-4566-A26D-F894A3336189}" type="sibTrans" cxnId="{2D013DEC-D826-4987-81FF-B652B9E86E5A}">
      <dgm:prSet/>
      <dgm:spPr/>
      <dgm:t>
        <a:bodyPr/>
        <a:lstStyle/>
        <a:p>
          <a:endParaRPr lang="en-US"/>
        </a:p>
      </dgm:t>
    </dgm:pt>
    <dgm:pt modelId="{1D04B712-AB7A-4607-AAC2-006AC7961B6D}">
      <dgm:prSet/>
      <dgm:spPr/>
      <dgm:t>
        <a:bodyPr/>
        <a:lstStyle/>
        <a:p>
          <a:r>
            <a:rPr lang="en-GB"/>
            <a:t>Defined under S.1(1) of the Criminal Damage Act 1971. </a:t>
          </a:r>
          <a:endParaRPr lang="en-US"/>
        </a:p>
      </dgm:t>
    </dgm:pt>
    <dgm:pt modelId="{FDAAF447-B86E-4E35-B1D9-F811002FF331}" type="parTrans" cxnId="{4F6FF4B7-1B3A-49F8-BA88-31D7E4295CDF}">
      <dgm:prSet/>
      <dgm:spPr/>
      <dgm:t>
        <a:bodyPr/>
        <a:lstStyle/>
        <a:p>
          <a:endParaRPr lang="en-US"/>
        </a:p>
      </dgm:t>
    </dgm:pt>
    <dgm:pt modelId="{64D923EE-4CC6-4261-846B-04B7A3B7128F}" type="sibTrans" cxnId="{4F6FF4B7-1B3A-49F8-BA88-31D7E4295CDF}">
      <dgm:prSet/>
      <dgm:spPr/>
      <dgm:t>
        <a:bodyPr/>
        <a:lstStyle/>
        <a:p>
          <a:endParaRPr lang="en-US"/>
        </a:p>
      </dgm:t>
    </dgm:pt>
    <dgm:pt modelId="{DC37A721-40AE-447A-885E-42FFE3D75B51}">
      <dgm:prSet/>
      <dgm:spPr/>
      <dgm:t>
        <a:bodyPr/>
        <a:lstStyle/>
        <a:p>
          <a:r>
            <a:rPr lang="en-GB"/>
            <a:t>Other offences including criminal damage can be found under S.1(2) and S.1(3) of the Criminal Damage Act 1971. </a:t>
          </a:r>
          <a:endParaRPr lang="en-US"/>
        </a:p>
      </dgm:t>
    </dgm:pt>
    <dgm:pt modelId="{F36E8197-C06B-4AB7-A44A-8A0B3FFD81EB}" type="parTrans" cxnId="{D8CACA6B-C8EC-4286-9EB4-1423E9E96C74}">
      <dgm:prSet/>
      <dgm:spPr/>
      <dgm:t>
        <a:bodyPr/>
        <a:lstStyle/>
        <a:p>
          <a:endParaRPr lang="en-US"/>
        </a:p>
      </dgm:t>
    </dgm:pt>
    <dgm:pt modelId="{2CBFC199-9668-49B0-BF6F-EA29EC462B09}" type="sibTrans" cxnId="{D8CACA6B-C8EC-4286-9EB4-1423E9E96C74}">
      <dgm:prSet/>
      <dgm:spPr/>
      <dgm:t>
        <a:bodyPr/>
        <a:lstStyle/>
        <a:p>
          <a:endParaRPr lang="en-US"/>
        </a:p>
      </dgm:t>
    </dgm:pt>
    <dgm:pt modelId="{C5AB097A-BB97-43AD-B6C1-495E16DDFDC4}" type="pres">
      <dgm:prSet presAssocID="{B2129C58-E4D7-4B5F-8DAC-47AD6449B036}" presName="hierChild1" presStyleCnt="0">
        <dgm:presLayoutVars>
          <dgm:chPref val="1"/>
          <dgm:dir/>
          <dgm:animOne val="branch"/>
          <dgm:animLvl val="lvl"/>
          <dgm:resizeHandles/>
        </dgm:presLayoutVars>
      </dgm:prSet>
      <dgm:spPr/>
    </dgm:pt>
    <dgm:pt modelId="{83A0D77E-79C4-4383-B4F1-70C1F94C014B}" type="pres">
      <dgm:prSet presAssocID="{EA749D2D-356A-4423-991E-93F18AD967A3}" presName="hierRoot1" presStyleCnt="0"/>
      <dgm:spPr/>
    </dgm:pt>
    <dgm:pt modelId="{24BE312B-9100-4BCE-A533-70B82133CA17}" type="pres">
      <dgm:prSet presAssocID="{EA749D2D-356A-4423-991E-93F18AD967A3}" presName="composite" presStyleCnt="0"/>
      <dgm:spPr/>
    </dgm:pt>
    <dgm:pt modelId="{2547B037-8BA7-4389-AAD6-C5B9DA18DC69}" type="pres">
      <dgm:prSet presAssocID="{EA749D2D-356A-4423-991E-93F18AD967A3}" presName="background" presStyleLbl="node0" presStyleIdx="0" presStyleCnt="3"/>
      <dgm:spPr/>
    </dgm:pt>
    <dgm:pt modelId="{BFFD3F6E-48B7-4F68-A6CC-449E30A59F18}" type="pres">
      <dgm:prSet presAssocID="{EA749D2D-356A-4423-991E-93F18AD967A3}" presName="text" presStyleLbl="fgAcc0" presStyleIdx="0" presStyleCnt="3">
        <dgm:presLayoutVars>
          <dgm:chPref val="3"/>
        </dgm:presLayoutVars>
      </dgm:prSet>
      <dgm:spPr/>
    </dgm:pt>
    <dgm:pt modelId="{C9A94CB3-F017-4067-86D6-90D8AA71867E}" type="pres">
      <dgm:prSet presAssocID="{EA749D2D-356A-4423-991E-93F18AD967A3}" presName="hierChild2" presStyleCnt="0"/>
      <dgm:spPr/>
    </dgm:pt>
    <dgm:pt modelId="{A8989DE0-D3D3-40DC-8BE6-4EB238636831}" type="pres">
      <dgm:prSet presAssocID="{1D04B712-AB7A-4607-AAC2-006AC7961B6D}" presName="hierRoot1" presStyleCnt="0"/>
      <dgm:spPr/>
    </dgm:pt>
    <dgm:pt modelId="{4284EC6A-5114-4439-9F9D-8C5EFE1EC85F}" type="pres">
      <dgm:prSet presAssocID="{1D04B712-AB7A-4607-AAC2-006AC7961B6D}" presName="composite" presStyleCnt="0"/>
      <dgm:spPr/>
    </dgm:pt>
    <dgm:pt modelId="{8F3F4065-5A70-43F8-A97C-32867A9EEF1C}" type="pres">
      <dgm:prSet presAssocID="{1D04B712-AB7A-4607-AAC2-006AC7961B6D}" presName="background" presStyleLbl="node0" presStyleIdx="1" presStyleCnt="3"/>
      <dgm:spPr/>
    </dgm:pt>
    <dgm:pt modelId="{ECFDA370-8006-42C4-A1E8-15815DECD858}" type="pres">
      <dgm:prSet presAssocID="{1D04B712-AB7A-4607-AAC2-006AC7961B6D}" presName="text" presStyleLbl="fgAcc0" presStyleIdx="1" presStyleCnt="3">
        <dgm:presLayoutVars>
          <dgm:chPref val="3"/>
        </dgm:presLayoutVars>
      </dgm:prSet>
      <dgm:spPr/>
    </dgm:pt>
    <dgm:pt modelId="{03D1E37B-1EC1-4DAC-ADAE-32FC1770976F}" type="pres">
      <dgm:prSet presAssocID="{1D04B712-AB7A-4607-AAC2-006AC7961B6D}" presName="hierChild2" presStyleCnt="0"/>
      <dgm:spPr/>
    </dgm:pt>
    <dgm:pt modelId="{DFDCABC8-60D3-4C7E-ACCA-DD4E2C0D70B0}" type="pres">
      <dgm:prSet presAssocID="{DC37A721-40AE-447A-885E-42FFE3D75B51}" presName="hierRoot1" presStyleCnt="0"/>
      <dgm:spPr/>
    </dgm:pt>
    <dgm:pt modelId="{184EF780-2913-444A-975C-E402283EF76F}" type="pres">
      <dgm:prSet presAssocID="{DC37A721-40AE-447A-885E-42FFE3D75B51}" presName="composite" presStyleCnt="0"/>
      <dgm:spPr/>
    </dgm:pt>
    <dgm:pt modelId="{3F43AF08-3F06-434F-837E-B2CEB928D1DC}" type="pres">
      <dgm:prSet presAssocID="{DC37A721-40AE-447A-885E-42FFE3D75B51}" presName="background" presStyleLbl="node0" presStyleIdx="2" presStyleCnt="3"/>
      <dgm:spPr/>
    </dgm:pt>
    <dgm:pt modelId="{9EDB27A7-CF95-4B16-A678-46CE1E1F27F3}" type="pres">
      <dgm:prSet presAssocID="{DC37A721-40AE-447A-885E-42FFE3D75B51}" presName="text" presStyleLbl="fgAcc0" presStyleIdx="2" presStyleCnt="3">
        <dgm:presLayoutVars>
          <dgm:chPref val="3"/>
        </dgm:presLayoutVars>
      </dgm:prSet>
      <dgm:spPr/>
    </dgm:pt>
    <dgm:pt modelId="{2AAE7A30-970B-4650-93F7-AD5961421E00}" type="pres">
      <dgm:prSet presAssocID="{DC37A721-40AE-447A-885E-42FFE3D75B51}" presName="hierChild2" presStyleCnt="0"/>
      <dgm:spPr/>
    </dgm:pt>
  </dgm:ptLst>
  <dgm:cxnLst>
    <dgm:cxn modelId="{5CEDB41E-66D5-4EF3-8E5A-A6D093EB82A6}" type="presOf" srcId="{1D04B712-AB7A-4607-AAC2-006AC7961B6D}" destId="{ECFDA370-8006-42C4-A1E8-15815DECD858}" srcOrd="0" destOrd="0" presId="urn:microsoft.com/office/officeart/2005/8/layout/hierarchy1"/>
    <dgm:cxn modelId="{D8CACA6B-C8EC-4286-9EB4-1423E9E96C74}" srcId="{B2129C58-E4D7-4B5F-8DAC-47AD6449B036}" destId="{DC37A721-40AE-447A-885E-42FFE3D75B51}" srcOrd="2" destOrd="0" parTransId="{F36E8197-C06B-4AB7-A44A-8A0B3FFD81EB}" sibTransId="{2CBFC199-9668-49B0-BF6F-EA29EC462B09}"/>
    <dgm:cxn modelId="{267ABB7C-880C-4F97-ACB7-4FE7E8470BF0}" type="presOf" srcId="{B2129C58-E4D7-4B5F-8DAC-47AD6449B036}" destId="{C5AB097A-BB97-43AD-B6C1-495E16DDFDC4}" srcOrd="0" destOrd="0" presId="urn:microsoft.com/office/officeart/2005/8/layout/hierarchy1"/>
    <dgm:cxn modelId="{04C1CCA2-DD76-4582-98A3-A22BAF76FC68}" type="presOf" srcId="{EA749D2D-356A-4423-991E-93F18AD967A3}" destId="{BFFD3F6E-48B7-4F68-A6CC-449E30A59F18}" srcOrd="0" destOrd="0" presId="urn:microsoft.com/office/officeart/2005/8/layout/hierarchy1"/>
    <dgm:cxn modelId="{4F6FF4B7-1B3A-49F8-BA88-31D7E4295CDF}" srcId="{B2129C58-E4D7-4B5F-8DAC-47AD6449B036}" destId="{1D04B712-AB7A-4607-AAC2-006AC7961B6D}" srcOrd="1" destOrd="0" parTransId="{FDAAF447-B86E-4E35-B1D9-F811002FF331}" sibTransId="{64D923EE-4CC6-4261-846B-04B7A3B7128F}"/>
    <dgm:cxn modelId="{BBBB4BCF-B647-408B-A912-D1C338B40CE2}" type="presOf" srcId="{DC37A721-40AE-447A-885E-42FFE3D75B51}" destId="{9EDB27A7-CF95-4B16-A678-46CE1E1F27F3}" srcOrd="0" destOrd="0" presId="urn:microsoft.com/office/officeart/2005/8/layout/hierarchy1"/>
    <dgm:cxn modelId="{2D013DEC-D826-4987-81FF-B652B9E86E5A}" srcId="{B2129C58-E4D7-4B5F-8DAC-47AD6449B036}" destId="{EA749D2D-356A-4423-991E-93F18AD967A3}" srcOrd="0" destOrd="0" parTransId="{D398D8CA-AB4F-480B-8A73-56DBB639C68E}" sibTransId="{D3FAE678-F18D-4566-A26D-F894A3336189}"/>
    <dgm:cxn modelId="{AC9F44EC-4D0C-4E51-9026-E78D9CE247E2}" type="presParOf" srcId="{C5AB097A-BB97-43AD-B6C1-495E16DDFDC4}" destId="{83A0D77E-79C4-4383-B4F1-70C1F94C014B}" srcOrd="0" destOrd="0" presId="urn:microsoft.com/office/officeart/2005/8/layout/hierarchy1"/>
    <dgm:cxn modelId="{49683589-CD53-446E-BBA1-E626A8D5CBEC}" type="presParOf" srcId="{83A0D77E-79C4-4383-B4F1-70C1F94C014B}" destId="{24BE312B-9100-4BCE-A533-70B82133CA17}" srcOrd="0" destOrd="0" presId="urn:microsoft.com/office/officeart/2005/8/layout/hierarchy1"/>
    <dgm:cxn modelId="{78BEC335-AA65-4665-9090-9787F55119FF}" type="presParOf" srcId="{24BE312B-9100-4BCE-A533-70B82133CA17}" destId="{2547B037-8BA7-4389-AAD6-C5B9DA18DC69}" srcOrd="0" destOrd="0" presId="urn:microsoft.com/office/officeart/2005/8/layout/hierarchy1"/>
    <dgm:cxn modelId="{9EB14E03-11AE-4A5B-8563-E477C18EE68C}" type="presParOf" srcId="{24BE312B-9100-4BCE-A533-70B82133CA17}" destId="{BFFD3F6E-48B7-4F68-A6CC-449E30A59F18}" srcOrd="1" destOrd="0" presId="urn:microsoft.com/office/officeart/2005/8/layout/hierarchy1"/>
    <dgm:cxn modelId="{787AD937-31DF-4F4F-840C-373A43E653F4}" type="presParOf" srcId="{83A0D77E-79C4-4383-B4F1-70C1F94C014B}" destId="{C9A94CB3-F017-4067-86D6-90D8AA71867E}" srcOrd="1" destOrd="0" presId="urn:microsoft.com/office/officeart/2005/8/layout/hierarchy1"/>
    <dgm:cxn modelId="{8D2AC3DD-1CC4-4368-8F0C-36D7B4B0E9EA}" type="presParOf" srcId="{C5AB097A-BB97-43AD-B6C1-495E16DDFDC4}" destId="{A8989DE0-D3D3-40DC-8BE6-4EB238636831}" srcOrd="1" destOrd="0" presId="urn:microsoft.com/office/officeart/2005/8/layout/hierarchy1"/>
    <dgm:cxn modelId="{F3E46477-A0FB-4D2B-A78D-878A8F5DEDBE}" type="presParOf" srcId="{A8989DE0-D3D3-40DC-8BE6-4EB238636831}" destId="{4284EC6A-5114-4439-9F9D-8C5EFE1EC85F}" srcOrd="0" destOrd="0" presId="urn:microsoft.com/office/officeart/2005/8/layout/hierarchy1"/>
    <dgm:cxn modelId="{F0AB5DBD-7C2E-4980-837A-84443CEA1E5D}" type="presParOf" srcId="{4284EC6A-5114-4439-9F9D-8C5EFE1EC85F}" destId="{8F3F4065-5A70-43F8-A97C-32867A9EEF1C}" srcOrd="0" destOrd="0" presId="urn:microsoft.com/office/officeart/2005/8/layout/hierarchy1"/>
    <dgm:cxn modelId="{FDE506FF-17D5-49C7-8AE2-3912AB82615D}" type="presParOf" srcId="{4284EC6A-5114-4439-9F9D-8C5EFE1EC85F}" destId="{ECFDA370-8006-42C4-A1E8-15815DECD858}" srcOrd="1" destOrd="0" presId="urn:microsoft.com/office/officeart/2005/8/layout/hierarchy1"/>
    <dgm:cxn modelId="{4027F476-916F-4E13-987B-BC7F48E25A20}" type="presParOf" srcId="{A8989DE0-D3D3-40DC-8BE6-4EB238636831}" destId="{03D1E37B-1EC1-4DAC-ADAE-32FC1770976F}" srcOrd="1" destOrd="0" presId="urn:microsoft.com/office/officeart/2005/8/layout/hierarchy1"/>
    <dgm:cxn modelId="{E0DBE972-F395-4B7C-A31D-FE127E6F7FBF}" type="presParOf" srcId="{C5AB097A-BB97-43AD-B6C1-495E16DDFDC4}" destId="{DFDCABC8-60D3-4C7E-ACCA-DD4E2C0D70B0}" srcOrd="2" destOrd="0" presId="urn:microsoft.com/office/officeart/2005/8/layout/hierarchy1"/>
    <dgm:cxn modelId="{CDC93F5A-0181-4678-B712-2073DEB0B8A0}" type="presParOf" srcId="{DFDCABC8-60D3-4C7E-ACCA-DD4E2C0D70B0}" destId="{184EF780-2913-444A-975C-E402283EF76F}" srcOrd="0" destOrd="0" presId="urn:microsoft.com/office/officeart/2005/8/layout/hierarchy1"/>
    <dgm:cxn modelId="{18C8F4B7-E3A8-4D30-BC00-07D4E8059D73}" type="presParOf" srcId="{184EF780-2913-444A-975C-E402283EF76F}" destId="{3F43AF08-3F06-434F-837E-B2CEB928D1DC}" srcOrd="0" destOrd="0" presId="urn:microsoft.com/office/officeart/2005/8/layout/hierarchy1"/>
    <dgm:cxn modelId="{48DD94CE-E060-4FA8-8AA2-FC084A3C15F4}" type="presParOf" srcId="{184EF780-2913-444A-975C-E402283EF76F}" destId="{9EDB27A7-CF95-4B16-A678-46CE1E1F27F3}" srcOrd="1" destOrd="0" presId="urn:microsoft.com/office/officeart/2005/8/layout/hierarchy1"/>
    <dgm:cxn modelId="{96266DEC-E604-42F1-9DD4-52FB5DA8FEB9}" type="presParOf" srcId="{DFDCABC8-60D3-4C7E-ACCA-DD4E2C0D70B0}" destId="{2AAE7A30-970B-4650-93F7-AD5961421E0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FF747F7-AD00-4B9F-8D85-40AD9E4E486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9A383C5-7B47-4AFF-AA52-856D7771C4AD}">
      <dgm:prSet/>
      <dgm:spPr/>
      <dgm:t>
        <a:bodyPr/>
        <a:lstStyle/>
        <a:p>
          <a:r>
            <a:rPr lang="en-GB"/>
            <a:t>Trial. </a:t>
          </a:r>
          <a:endParaRPr lang="en-US"/>
        </a:p>
      </dgm:t>
    </dgm:pt>
    <dgm:pt modelId="{7268C454-E4B9-4BF6-B55A-124534D8A52F}" type="parTrans" cxnId="{90B2EBD4-56A0-4CE7-AFF9-BF876803E04B}">
      <dgm:prSet/>
      <dgm:spPr/>
      <dgm:t>
        <a:bodyPr/>
        <a:lstStyle/>
        <a:p>
          <a:endParaRPr lang="en-US"/>
        </a:p>
      </dgm:t>
    </dgm:pt>
    <dgm:pt modelId="{50AD8508-5561-4CFA-8B29-BBE8A55AEA3F}" type="sibTrans" cxnId="{90B2EBD4-56A0-4CE7-AFF9-BF876803E04B}">
      <dgm:prSet/>
      <dgm:spPr/>
      <dgm:t>
        <a:bodyPr/>
        <a:lstStyle/>
        <a:p>
          <a:endParaRPr lang="en-US"/>
        </a:p>
      </dgm:t>
    </dgm:pt>
    <dgm:pt modelId="{560C937C-9235-431B-8CFF-42803D9A7EFF}">
      <dgm:prSet/>
      <dgm:spPr/>
      <dgm:t>
        <a:bodyPr/>
        <a:lstStyle/>
        <a:p>
          <a:r>
            <a:rPr lang="en-GB"/>
            <a:t>Maximum sentence for an offence of Criminal damage is 10 years imprisonment. </a:t>
          </a:r>
          <a:endParaRPr lang="en-US"/>
        </a:p>
      </dgm:t>
    </dgm:pt>
    <dgm:pt modelId="{C849E3EC-6711-4AA6-AEFB-9DFA35A0EA7D}" type="parTrans" cxnId="{A50B0E7F-868D-4C00-A71F-91F52CB2A026}">
      <dgm:prSet/>
      <dgm:spPr/>
      <dgm:t>
        <a:bodyPr/>
        <a:lstStyle/>
        <a:p>
          <a:endParaRPr lang="en-US"/>
        </a:p>
      </dgm:t>
    </dgm:pt>
    <dgm:pt modelId="{009D1475-FCBD-479A-AC76-3EB5C1FE1647}" type="sibTrans" cxnId="{A50B0E7F-868D-4C00-A71F-91F52CB2A026}">
      <dgm:prSet/>
      <dgm:spPr/>
      <dgm:t>
        <a:bodyPr/>
        <a:lstStyle/>
        <a:p>
          <a:endParaRPr lang="en-US"/>
        </a:p>
      </dgm:t>
    </dgm:pt>
    <dgm:pt modelId="{DABC9194-4A99-415C-BB10-019E4E7AD306}">
      <dgm:prSet/>
      <dgm:spPr/>
      <dgm:t>
        <a:bodyPr/>
        <a:lstStyle/>
        <a:p>
          <a:r>
            <a:rPr lang="en-GB"/>
            <a:t>However, can be prosecuted for attempted criminal damage regardless of how low the damage is. </a:t>
          </a:r>
          <a:endParaRPr lang="en-US"/>
        </a:p>
      </dgm:t>
    </dgm:pt>
    <dgm:pt modelId="{38A41AB7-2BFF-4DA6-93D4-4777B7142346}" type="parTrans" cxnId="{4D5713E5-075C-4C9B-8754-30AC67425997}">
      <dgm:prSet/>
      <dgm:spPr/>
      <dgm:t>
        <a:bodyPr/>
        <a:lstStyle/>
        <a:p>
          <a:endParaRPr lang="en-US"/>
        </a:p>
      </dgm:t>
    </dgm:pt>
    <dgm:pt modelId="{D2FF4189-127D-46AA-AD6E-291662FB88A9}" type="sibTrans" cxnId="{4D5713E5-075C-4C9B-8754-30AC67425997}">
      <dgm:prSet/>
      <dgm:spPr/>
      <dgm:t>
        <a:bodyPr/>
        <a:lstStyle/>
        <a:p>
          <a:endParaRPr lang="en-US"/>
        </a:p>
      </dgm:t>
    </dgm:pt>
    <dgm:pt modelId="{8CD16B98-AD28-453D-A181-19C8CFDD50C0}">
      <dgm:prSet/>
      <dgm:spPr/>
      <dgm:t>
        <a:bodyPr/>
        <a:lstStyle/>
        <a:p>
          <a:r>
            <a:rPr lang="en-GB"/>
            <a:t>Up to £5,000 in damage can be put on trial in the magistrates court. </a:t>
          </a:r>
          <a:endParaRPr lang="en-US"/>
        </a:p>
      </dgm:t>
    </dgm:pt>
    <dgm:pt modelId="{B98E01E4-8499-43BE-A835-40525169D3AB}" type="parTrans" cxnId="{F65912C2-615F-4BB8-9CF2-37414062591C}">
      <dgm:prSet/>
      <dgm:spPr/>
      <dgm:t>
        <a:bodyPr/>
        <a:lstStyle/>
        <a:p>
          <a:endParaRPr lang="en-US"/>
        </a:p>
      </dgm:t>
    </dgm:pt>
    <dgm:pt modelId="{BDE5E653-36D8-4135-A356-DF4C7663CD25}" type="sibTrans" cxnId="{F65912C2-615F-4BB8-9CF2-37414062591C}">
      <dgm:prSet/>
      <dgm:spPr/>
      <dgm:t>
        <a:bodyPr/>
        <a:lstStyle/>
        <a:p>
          <a:endParaRPr lang="en-US"/>
        </a:p>
      </dgm:t>
    </dgm:pt>
    <dgm:pt modelId="{1B9E12E9-D1D7-46A7-B39A-1601D5BF8F95}" type="pres">
      <dgm:prSet presAssocID="{AFF747F7-AD00-4B9F-8D85-40AD9E4E486C}" presName="linear" presStyleCnt="0">
        <dgm:presLayoutVars>
          <dgm:animLvl val="lvl"/>
          <dgm:resizeHandles val="exact"/>
        </dgm:presLayoutVars>
      </dgm:prSet>
      <dgm:spPr/>
    </dgm:pt>
    <dgm:pt modelId="{18AB25CD-BC72-4DF0-8A26-E62278000ED3}" type="pres">
      <dgm:prSet presAssocID="{F9A383C5-7B47-4AFF-AA52-856D7771C4AD}" presName="parentText" presStyleLbl="node1" presStyleIdx="0" presStyleCnt="4">
        <dgm:presLayoutVars>
          <dgm:chMax val="0"/>
          <dgm:bulletEnabled val="1"/>
        </dgm:presLayoutVars>
      </dgm:prSet>
      <dgm:spPr/>
    </dgm:pt>
    <dgm:pt modelId="{AED70A79-CF25-491A-90DF-5065162C3CE7}" type="pres">
      <dgm:prSet presAssocID="{50AD8508-5561-4CFA-8B29-BBE8A55AEA3F}" presName="spacer" presStyleCnt="0"/>
      <dgm:spPr/>
    </dgm:pt>
    <dgm:pt modelId="{C3A2C2F2-D61B-4DD0-B8B1-AD4FCC78432E}" type="pres">
      <dgm:prSet presAssocID="{560C937C-9235-431B-8CFF-42803D9A7EFF}" presName="parentText" presStyleLbl="node1" presStyleIdx="1" presStyleCnt="4">
        <dgm:presLayoutVars>
          <dgm:chMax val="0"/>
          <dgm:bulletEnabled val="1"/>
        </dgm:presLayoutVars>
      </dgm:prSet>
      <dgm:spPr/>
    </dgm:pt>
    <dgm:pt modelId="{7713403A-3649-4598-A6D1-6A42DA279F88}" type="pres">
      <dgm:prSet presAssocID="{009D1475-FCBD-479A-AC76-3EB5C1FE1647}" presName="spacer" presStyleCnt="0"/>
      <dgm:spPr/>
    </dgm:pt>
    <dgm:pt modelId="{B87E89AB-4332-41FF-8A37-99441BAD1D43}" type="pres">
      <dgm:prSet presAssocID="{DABC9194-4A99-415C-BB10-019E4E7AD306}" presName="parentText" presStyleLbl="node1" presStyleIdx="2" presStyleCnt="4">
        <dgm:presLayoutVars>
          <dgm:chMax val="0"/>
          <dgm:bulletEnabled val="1"/>
        </dgm:presLayoutVars>
      </dgm:prSet>
      <dgm:spPr/>
    </dgm:pt>
    <dgm:pt modelId="{83BF6EA9-B96F-47DF-8492-1C7B50DBA1EA}" type="pres">
      <dgm:prSet presAssocID="{D2FF4189-127D-46AA-AD6E-291662FB88A9}" presName="spacer" presStyleCnt="0"/>
      <dgm:spPr/>
    </dgm:pt>
    <dgm:pt modelId="{B952327A-32A9-4D85-931C-0EB6F7440D28}" type="pres">
      <dgm:prSet presAssocID="{8CD16B98-AD28-453D-A181-19C8CFDD50C0}" presName="parentText" presStyleLbl="node1" presStyleIdx="3" presStyleCnt="4">
        <dgm:presLayoutVars>
          <dgm:chMax val="0"/>
          <dgm:bulletEnabled val="1"/>
        </dgm:presLayoutVars>
      </dgm:prSet>
      <dgm:spPr/>
    </dgm:pt>
  </dgm:ptLst>
  <dgm:cxnLst>
    <dgm:cxn modelId="{05997F2A-7992-40C7-98DB-9E7637636C65}" type="presOf" srcId="{DABC9194-4A99-415C-BB10-019E4E7AD306}" destId="{B87E89AB-4332-41FF-8A37-99441BAD1D43}" srcOrd="0" destOrd="0" presId="urn:microsoft.com/office/officeart/2005/8/layout/vList2"/>
    <dgm:cxn modelId="{0C65205B-FE6C-4F80-A495-78EC8FBB78C2}" type="presOf" srcId="{AFF747F7-AD00-4B9F-8D85-40AD9E4E486C}" destId="{1B9E12E9-D1D7-46A7-B39A-1601D5BF8F95}" srcOrd="0" destOrd="0" presId="urn:microsoft.com/office/officeart/2005/8/layout/vList2"/>
    <dgm:cxn modelId="{A50B0E7F-868D-4C00-A71F-91F52CB2A026}" srcId="{AFF747F7-AD00-4B9F-8D85-40AD9E4E486C}" destId="{560C937C-9235-431B-8CFF-42803D9A7EFF}" srcOrd="1" destOrd="0" parTransId="{C849E3EC-6711-4AA6-AEFB-9DFA35A0EA7D}" sibTransId="{009D1475-FCBD-479A-AC76-3EB5C1FE1647}"/>
    <dgm:cxn modelId="{0ABD9F93-D117-451B-864B-20BC88447739}" type="presOf" srcId="{8CD16B98-AD28-453D-A181-19C8CFDD50C0}" destId="{B952327A-32A9-4D85-931C-0EB6F7440D28}" srcOrd="0" destOrd="0" presId="urn:microsoft.com/office/officeart/2005/8/layout/vList2"/>
    <dgm:cxn modelId="{F65912C2-615F-4BB8-9CF2-37414062591C}" srcId="{AFF747F7-AD00-4B9F-8D85-40AD9E4E486C}" destId="{8CD16B98-AD28-453D-A181-19C8CFDD50C0}" srcOrd="3" destOrd="0" parTransId="{B98E01E4-8499-43BE-A835-40525169D3AB}" sibTransId="{BDE5E653-36D8-4135-A356-DF4C7663CD25}"/>
    <dgm:cxn modelId="{90B2EBD4-56A0-4CE7-AFF9-BF876803E04B}" srcId="{AFF747F7-AD00-4B9F-8D85-40AD9E4E486C}" destId="{F9A383C5-7B47-4AFF-AA52-856D7771C4AD}" srcOrd="0" destOrd="0" parTransId="{7268C454-E4B9-4BF6-B55A-124534D8A52F}" sibTransId="{50AD8508-5561-4CFA-8B29-BBE8A55AEA3F}"/>
    <dgm:cxn modelId="{4D5713E5-075C-4C9B-8754-30AC67425997}" srcId="{AFF747F7-AD00-4B9F-8D85-40AD9E4E486C}" destId="{DABC9194-4A99-415C-BB10-019E4E7AD306}" srcOrd="2" destOrd="0" parTransId="{38A41AB7-2BFF-4DA6-93D4-4777B7142346}" sibTransId="{D2FF4189-127D-46AA-AD6E-291662FB88A9}"/>
    <dgm:cxn modelId="{36291FE6-A05C-42FF-9F0E-C9A398842587}" type="presOf" srcId="{560C937C-9235-431B-8CFF-42803D9A7EFF}" destId="{C3A2C2F2-D61B-4DD0-B8B1-AD4FCC78432E}" srcOrd="0" destOrd="0" presId="urn:microsoft.com/office/officeart/2005/8/layout/vList2"/>
    <dgm:cxn modelId="{3D96E8FA-0A4C-4192-9113-70E264A3ADBC}" type="presOf" srcId="{F9A383C5-7B47-4AFF-AA52-856D7771C4AD}" destId="{18AB25CD-BC72-4DF0-8A26-E62278000ED3}" srcOrd="0" destOrd="0" presId="urn:microsoft.com/office/officeart/2005/8/layout/vList2"/>
    <dgm:cxn modelId="{98CE50E4-32A6-4E3A-9FC4-7552E0F90928}" type="presParOf" srcId="{1B9E12E9-D1D7-46A7-B39A-1601D5BF8F95}" destId="{18AB25CD-BC72-4DF0-8A26-E62278000ED3}" srcOrd="0" destOrd="0" presId="urn:microsoft.com/office/officeart/2005/8/layout/vList2"/>
    <dgm:cxn modelId="{B820DA03-81F9-463A-A682-C95572A8321A}" type="presParOf" srcId="{1B9E12E9-D1D7-46A7-B39A-1601D5BF8F95}" destId="{AED70A79-CF25-491A-90DF-5065162C3CE7}" srcOrd="1" destOrd="0" presId="urn:microsoft.com/office/officeart/2005/8/layout/vList2"/>
    <dgm:cxn modelId="{0E254091-4DB1-46D1-9D67-E0D959A78315}" type="presParOf" srcId="{1B9E12E9-D1D7-46A7-B39A-1601D5BF8F95}" destId="{C3A2C2F2-D61B-4DD0-B8B1-AD4FCC78432E}" srcOrd="2" destOrd="0" presId="urn:microsoft.com/office/officeart/2005/8/layout/vList2"/>
    <dgm:cxn modelId="{3821EF4E-B4EE-488C-B5FC-F6F35560857D}" type="presParOf" srcId="{1B9E12E9-D1D7-46A7-B39A-1601D5BF8F95}" destId="{7713403A-3649-4598-A6D1-6A42DA279F88}" srcOrd="3" destOrd="0" presId="urn:microsoft.com/office/officeart/2005/8/layout/vList2"/>
    <dgm:cxn modelId="{410AAA99-22B1-4E8B-81E8-8292B111723B}" type="presParOf" srcId="{1B9E12E9-D1D7-46A7-B39A-1601D5BF8F95}" destId="{B87E89AB-4332-41FF-8A37-99441BAD1D43}" srcOrd="4" destOrd="0" presId="urn:microsoft.com/office/officeart/2005/8/layout/vList2"/>
    <dgm:cxn modelId="{93465E50-EBDE-41C9-B105-2FEB1E3B2BC8}" type="presParOf" srcId="{1B9E12E9-D1D7-46A7-B39A-1601D5BF8F95}" destId="{83BF6EA9-B96F-47DF-8492-1C7B50DBA1EA}" srcOrd="5" destOrd="0" presId="urn:microsoft.com/office/officeart/2005/8/layout/vList2"/>
    <dgm:cxn modelId="{91C71E99-3162-444E-B9B4-67EE24EA915E}" type="presParOf" srcId="{1B9E12E9-D1D7-46A7-B39A-1601D5BF8F95}" destId="{B952327A-32A9-4D85-931C-0EB6F7440D2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B4137FD-19FD-40B2-939F-27A21532942B}"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1DCBB7C5-10BA-4509-84A3-A1C1499CE7EC}">
      <dgm:prSet/>
      <dgm:spPr/>
      <dgm:t>
        <a:bodyPr/>
        <a:lstStyle/>
        <a:p>
          <a:r>
            <a:rPr lang="en-GB"/>
            <a:t>What belongs to someone else? </a:t>
          </a:r>
          <a:endParaRPr lang="en-US"/>
        </a:p>
      </dgm:t>
    </dgm:pt>
    <dgm:pt modelId="{2F193DC5-A41E-4CE9-9AE4-D125612DE606}" type="parTrans" cxnId="{177C9526-E483-4A20-B963-492F0D0EEC32}">
      <dgm:prSet/>
      <dgm:spPr/>
      <dgm:t>
        <a:bodyPr/>
        <a:lstStyle/>
        <a:p>
          <a:endParaRPr lang="en-US"/>
        </a:p>
      </dgm:t>
    </dgm:pt>
    <dgm:pt modelId="{1D76EB06-0928-41E7-AEE3-A129065969E4}" type="sibTrans" cxnId="{177C9526-E483-4A20-B963-492F0D0EEC32}">
      <dgm:prSet/>
      <dgm:spPr/>
      <dgm:t>
        <a:bodyPr/>
        <a:lstStyle/>
        <a:p>
          <a:endParaRPr lang="en-US"/>
        </a:p>
      </dgm:t>
    </dgm:pt>
    <dgm:pt modelId="{327F85B8-0F1B-46FA-86A3-3AE9966B39F3}">
      <dgm:prSet/>
      <dgm:spPr/>
      <dgm:t>
        <a:bodyPr/>
        <a:lstStyle/>
        <a:p>
          <a:r>
            <a:rPr lang="en-GB"/>
            <a:t>We have covered S.10(2) and now we need to cover S.10(3). </a:t>
          </a:r>
          <a:endParaRPr lang="en-US"/>
        </a:p>
      </dgm:t>
    </dgm:pt>
    <dgm:pt modelId="{4EE2D065-8CB2-4A52-8562-485F7D0E91D0}" type="parTrans" cxnId="{3E14B0EA-8072-4703-9F0B-F600F1CBA68D}">
      <dgm:prSet/>
      <dgm:spPr/>
      <dgm:t>
        <a:bodyPr/>
        <a:lstStyle/>
        <a:p>
          <a:endParaRPr lang="en-US"/>
        </a:p>
      </dgm:t>
    </dgm:pt>
    <dgm:pt modelId="{3DF14203-0206-41D6-93F5-D10467D6EC73}" type="sibTrans" cxnId="{3E14B0EA-8072-4703-9F0B-F600F1CBA68D}">
      <dgm:prSet/>
      <dgm:spPr/>
      <dgm:t>
        <a:bodyPr/>
        <a:lstStyle/>
        <a:p>
          <a:endParaRPr lang="en-US"/>
        </a:p>
      </dgm:t>
    </dgm:pt>
    <dgm:pt modelId="{189D22AA-1A3D-4A44-A252-6B6943418665}">
      <dgm:prSet/>
      <dgm:spPr/>
      <dgm:t>
        <a:bodyPr/>
        <a:lstStyle/>
        <a:p>
          <a:r>
            <a:rPr lang="en-GB"/>
            <a:t>‘’ </a:t>
          </a:r>
          <a:r>
            <a:rPr lang="en-GB" b="0" i="0"/>
            <a:t>Where property is subject to a trust, the persons to whom it belongs shall be so treated as including any person having a right to enforce the trust’’ .</a:t>
          </a:r>
          <a:endParaRPr lang="en-US"/>
        </a:p>
      </dgm:t>
    </dgm:pt>
    <dgm:pt modelId="{DF27FC33-3EDA-49E9-A0B7-D46A092A1808}" type="parTrans" cxnId="{3E17CF46-B7CD-4F06-9040-2DF5CF77932D}">
      <dgm:prSet/>
      <dgm:spPr/>
      <dgm:t>
        <a:bodyPr/>
        <a:lstStyle/>
        <a:p>
          <a:endParaRPr lang="en-US"/>
        </a:p>
      </dgm:t>
    </dgm:pt>
    <dgm:pt modelId="{8B5AD05E-5273-4D9C-8F22-4E4BE6FC4F33}" type="sibTrans" cxnId="{3E17CF46-B7CD-4F06-9040-2DF5CF77932D}">
      <dgm:prSet/>
      <dgm:spPr/>
      <dgm:t>
        <a:bodyPr/>
        <a:lstStyle/>
        <a:p>
          <a:endParaRPr lang="en-US"/>
        </a:p>
      </dgm:t>
    </dgm:pt>
    <dgm:pt modelId="{8D811FC7-3176-4088-AD83-F0E8EC6A0DB5}" type="pres">
      <dgm:prSet presAssocID="{6B4137FD-19FD-40B2-939F-27A21532942B}" presName="Name0" presStyleCnt="0">
        <dgm:presLayoutVars>
          <dgm:dir/>
          <dgm:animLvl val="lvl"/>
          <dgm:resizeHandles val="exact"/>
        </dgm:presLayoutVars>
      </dgm:prSet>
      <dgm:spPr/>
    </dgm:pt>
    <dgm:pt modelId="{F0CBA62D-0393-444C-9AFC-52A2A533E163}" type="pres">
      <dgm:prSet presAssocID="{189D22AA-1A3D-4A44-A252-6B6943418665}" presName="boxAndChildren" presStyleCnt="0"/>
      <dgm:spPr/>
    </dgm:pt>
    <dgm:pt modelId="{5899178C-B652-48E8-A943-8021E316F7B5}" type="pres">
      <dgm:prSet presAssocID="{189D22AA-1A3D-4A44-A252-6B6943418665}" presName="parentTextBox" presStyleLbl="node1" presStyleIdx="0" presStyleCnt="3"/>
      <dgm:spPr/>
    </dgm:pt>
    <dgm:pt modelId="{946C7CB3-3634-452A-A23A-BFCE1136F226}" type="pres">
      <dgm:prSet presAssocID="{3DF14203-0206-41D6-93F5-D10467D6EC73}" presName="sp" presStyleCnt="0"/>
      <dgm:spPr/>
    </dgm:pt>
    <dgm:pt modelId="{F7A461FC-60D7-45A2-AB31-994B869EBC25}" type="pres">
      <dgm:prSet presAssocID="{327F85B8-0F1B-46FA-86A3-3AE9966B39F3}" presName="arrowAndChildren" presStyleCnt="0"/>
      <dgm:spPr/>
    </dgm:pt>
    <dgm:pt modelId="{18E214C1-0C5C-41D0-A462-543A4A5C7EF1}" type="pres">
      <dgm:prSet presAssocID="{327F85B8-0F1B-46FA-86A3-3AE9966B39F3}" presName="parentTextArrow" presStyleLbl="node1" presStyleIdx="1" presStyleCnt="3"/>
      <dgm:spPr/>
    </dgm:pt>
    <dgm:pt modelId="{092674E0-93D2-4BAB-9CC3-4BCC7F2C8B9D}" type="pres">
      <dgm:prSet presAssocID="{1D76EB06-0928-41E7-AEE3-A129065969E4}" presName="sp" presStyleCnt="0"/>
      <dgm:spPr/>
    </dgm:pt>
    <dgm:pt modelId="{BB9C88E3-44E3-457F-8681-27D66E6EC7AD}" type="pres">
      <dgm:prSet presAssocID="{1DCBB7C5-10BA-4509-84A3-A1C1499CE7EC}" presName="arrowAndChildren" presStyleCnt="0"/>
      <dgm:spPr/>
    </dgm:pt>
    <dgm:pt modelId="{03392BBD-CF74-4DFD-968C-FEC7639337E1}" type="pres">
      <dgm:prSet presAssocID="{1DCBB7C5-10BA-4509-84A3-A1C1499CE7EC}" presName="parentTextArrow" presStyleLbl="node1" presStyleIdx="2" presStyleCnt="3"/>
      <dgm:spPr/>
    </dgm:pt>
  </dgm:ptLst>
  <dgm:cxnLst>
    <dgm:cxn modelId="{B753E221-704B-4544-9CB6-FCA53EFE61A7}" type="presOf" srcId="{189D22AA-1A3D-4A44-A252-6B6943418665}" destId="{5899178C-B652-48E8-A943-8021E316F7B5}" srcOrd="0" destOrd="0" presId="urn:microsoft.com/office/officeart/2005/8/layout/process4"/>
    <dgm:cxn modelId="{177C9526-E483-4A20-B963-492F0D0EEC32}" srcId="{6B4137FD-19FD-40B2-939F-27A21532942B}" destId="{1DCBB7C5-10BA-4509-84A3-A1C1499CE7EC}" srcOrd="0" destOrd="0" parTransId="{2F193DC5-A41E-4CE9-9AE4-D125612DE606}" sibTransId="{1D76EB06-0928-41E7-AEE3-A129065969E4}"/>
    <dgm:cxn modelId="{F172463A-8927-49A4-8221-26A7AC9410EA}" type="presOf" srcId="{6B4137FD-19FD-40B2-939F-27A21532942B}" destId="{8D811FC7-3176-4088-AD83-F0E8EC6A0DB5}" srcOrd="0" destOrd="0" presId="urn:microsoft.com/office/officeart/2005/8/layout/process4"/>
    <dgm:cxn modelId="{3E17CF46-B7CD-4F06-9040-2DF5CF77932D}" srcId="{6B4137FD-19FD-40B2-939F-27A21532942B}" destId="{189D22AA-1A3D-4A44-A252-6B6943418665}" srcOrd="2" destOrd="0" parTransId="{DF27FC33-3EDA-49E9-A0B7-D46A092A1808}" sibTransId="{8B5AD05E-5273-4D9C-8F22-4E4BE6FC4F33}"/>
    <dgm:cxn modelId="{3C76D38A-FD90-4A50-81C8-E1B0061C8597}" type="presOf" srcId="{327F85B8-0F1B-46FA-86A3-3AE9966B39F3}" destId="{18E214C1-0C5C-41D0-A462-543A4A5C7EF1}" srcOrd="0" destOrd="0" presId="urn:microsoft.com/office/officeart/2005/8/layout/process4"/>
    <dgm:cxn modelId="{77F24AC6-72BD-4E8B-8E55-B74012F16FF2}" type="presOf" srcId="{1DCBB7C5-10BA-4509-84A3-A1C1499CE7EC}" destId="{03392BBD-CF74-4DFD-968C-FEC7639337E1}" srcOrd="0" destOrd="0" presId="urn:microsoft.com/office/officeart/2005/8/layout/process4"/>
    <dgm:cxn modelId="{3E14B0EA-8072-4703-9F0B-F600F1CBA68D}" srcId="{6B4137FD-19FD-40B2-939F-27A21532942B}" destId="{327F85B8-0F1B-46FA-86A3-3AE9966B39F3}" srcOrd="1" destOrd="0" parTransId="{4EE2D065-8CB2-4A52-8562-485F7D0E91D0}" sibTransId="{3DF14203-0206-41D6-93F5-D10467D6EC73}"/>
    <dgm:cxn modelId="{ADB0E6FD-1E9E-49FC-94B0-FD021686B571}" type="presParOf" srcId="{8D811FC7-3176-4088-AD83-F0E8EC6A0DB5}" destId="{F0CBA62D-0393-444C-9AFC-52A2A533E163}" srcOrd="0" destOrd="0" presId="urn:microsoft.com/office/officeart/2005/8/layout/process4"/>
    <dgm:cxn modelId="{D8CC5C02-6A0D-4AB0-BEE3-169C67A55F4D}" type="presParOf" srcId="{F0CBA62D-0393-444C-9AFC-52A2A533E163}" destId="{5899178C-B652-48E8-A943-8021E316F7B5}" srcOrd="0" destOrd="0" presId="urn:microsoft.com/office/officeart/2005/8/layout/process4"/>
    <dgm:cxn modelId="{DA9D7819-1882-4C91-BC08-7A66D2B3ACCD}" type="presParOf" srcId="{8D811FC7-3176-4088-AD83-F0E8EC6A0DB5}" destId="{946C7CB3-3634-452A-A23A-BFCE1136F226}" srcOrd="1" destOrd="0" presId="urn:microsoft.com/office/officeart/2005/8/layout/process4"/>
    <dgm:cxn modelId="{4DD3F53F-70E6-4B7D-8D4D-F2899389F639}" type="presParOf" srcId="{8D811FC7-3176-4088-AD83-F0E8EC6A0DB5}" destId="{F7A461FC-60D7-45A2-AB31-994B869EBC25}" srcOrd="2" destOrd="0" presId="urn:microsoft.com/office/officeart/2005/8/layout/process4"/>
    <dgm:cxn modelId="{D7F87963-D395-495F-A1D6-B9C0E97E7BB0}" type="presParOf" srcId="{F7A461FC-60D7-45A2-AB31-994B869EBC25}" destId="{18E214C1-0C5C-41D0-A462-543A4A5C7EF1}" srcOrd="0" destOrd="0" presId="urn:microsoft.com/office/officeart/2005/8/layout/process4"/>
    <dgm:cxn modelId="{C13DF2E1-8D8E-4266-BC3A-951F1F2B3F2E}" type="presParOf" srcId="{8D811FC7-3176-4088-AD83-F0E8EC6A0DB5}" destId="{092674E0-93D2-4BAB-9CC3-4BCC7F2C8B9D}" srcOrd="3" destOrd="0" presId="urn:microsoft.com/office/officeart/2005/8/layout/process4"/>
    <dgm:cxn modelId="{66D211B7-96A0-44D8-9599-E2F21E3FD1E4}" type="presParOf" srcId="{8D811FC7-3176-4088-AD83-F0E8EC6A0DB5}" destId="{BB9C88E3-44E3-457F-8681-27D66E6EC7AD}" srcOrd="4" destOrd="0" presId="urn:microsoft.com/office/officeart/2005/8/layout/process4"/>
    <dgm:cxn modelId="{61DA7D13-BB60-43D3-B5DB-A3D0E97B93C5}" type="presParOf" srcId="{BB9C88E3-44E3-457F-8681-27D66E6EC7AD}" destId="{03392BBD-CF74-4DFD-968C-FEC7639337E1}"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F9743F9-AF08-47E1-A42B-FBC8C99F45B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D0E1F5F-081A-477B-B66B-E962221CA82A}">
      <dgm:prSet/>
      <dgm:spPr/>
      <dgm:t>
        <a:bodyPr/>
        <a:lstStyle/>
        <a:p>
          <a:r>
            <a:rPr lang="en-GB"/>
            <a:t>S.10(1) of the Criminal Damage Act 1971. </a:t>
          </a:r>
          <a:endParaRPr lang="en-US"/>
        </a:p>
      </dgm:t>
    </dgm:pt>
    <dgm:pt modelId="{656E50DE-8A33-4636-B809-8CBFFEFCF426}" type="parTrans" cxnId="{2B7F99BF-68AE-40F8-8FA2-FF6AC7F23B83}">
      <dgm:prSet/>
      <dgm:spPr/>
      <dgm:t>
        <a:bodyPr/>
        <a:lstStyle/>
        <a:p>
          <a:endParaRPr lang="en-US"/>
        </a:p>
      </dgm:t>
    </dgm:pt>
    <dgm:pt modelId="{FF8BB3BB-E5B1-4803-A48F-66DDD2E68892}" type="sibTrans" cxnId="{2B7F99BF-68AE-40F8-8FA2-FF6AC7F23B83}">
      <dgm:prSet/>
      <dgm:spPr/>
      <dgm:t>
        <a:bodyPr/>
        <a:lstStyle/>
        <a:p>
          <a:endParaRPr lang="en-US"/>
        </a:p>
      </dgm:t>
    </dgm:pt>
    <dgm:pt modelId="{FA65D3BA-32E3-4CC2-BB6A-55256DB4C048}">
      <dgm:prSet/>
      <dgm:spPr/>
      <dgm:t>
        <a:bodyPr/>
        <a:lstStyle/>
        <a:p>
          <a:r>
            <a:rPr lang="en-GB"/>
            <a:t>Not property, Wild animals ( Unless tamed and kept in captivity) </a:t>
          </a:r>
          <a:endParaRPr lang="en-US"/>
        </a:p>
      </dgm:t>
    </dgm:pt>
    <dgm:pt modelId="{EC1DFEC0-2E03-4C21-AF2B-4F8B425E2294}" type="parTrans" cxnId="{E7A353C1-E766-4040-8984-371F61B81237}">
      <dgm:prSet/>
      <dgm:spPr/>
      <dgm:t>
        <a:bodyPr/>
        <a:lstStyle/>
        <a:p>
          <a:endParaRPr lang="en-US"/>
        </a:p>
      </dgm:t>
    </dgm:pt>
    <dgm:pt modelId="{9F180F49-9010-411E-932D-2BD422A364F1}" type="sibTrans" cxnId="{E7A353C1-E766-4040-8984-371F61B81237}">
      <dgm:prSet/>
      <dgm:spPr/>
      <dgm:t>
        <a:bodyPr/>
        <a:lstStyle/>
        <a:p>
          <a:endParaRPr lang="en-US"/>
        </a:p>
      </dgm:t>
    </dgm:pt>
    <dgm:pt modelId="{DADCF1DF-7663-4768-B14B-8A7303D5D0FA}">
      <dgm:prSet/>
      <dgm:spPr/>
      <dgm:t>
        <a:bodyPr/>
        <a:lstStyle/>
        <a:p>
          <a:r>
            <a:rPr lang="en-GB"/>
            <a:t>Mushrooms wild land. </a:t>
          </a:r>
          <a:endParaRPr lang="en-US"/>
        </a:p>
      </dgm:t>
    </dgm:pt>
    <dgm:pt modelId="{CDCA4315-B241-40FF-A2BD-B431DBD98D06}" type="parTrans" cxnId="{037B608B-1BB5-47DD-89D1-A199FFD4FB0B}">
      <dgm:prSet/>
      <dgm:spPr/>
      <dgm:t>
        <a:bodyPr/>
        <a:lstStyle/>
        <a:p>
          <a:endParaRPr lang="en-US"/>
        </a:p>
      </dgm:t>
    </dgm:pt>
    <dgm:pt modelId="{1CAD246F-14B0-4798-A462-6A379CA10224}" type="sibTrans" cxnId="{037B608B-1BB5-47DD-89D1-A199FFD4FB0B}">
      <dgm:prSet/>
      <dgm:spPr/>
      <dgm:t>
        <a:bodyPr/>
        <a:lstStyle/>
        <a:p>
          <a:endParaRPr lang="en-US"/>
        </a:p>
      </dgm:t>
    </dgm:pt>
    <dgm:pt modelId="{B9A0F897-655F-412A-BDE4-EB4F1721D344}">
      <dgm:prSet/>
      <dgm:spPr/>
      <dgm:t>
        <a:bodyPr/>
        <a:lstStyle/>
        <a:p>
          <a:r>
            <a:rPr lang="en-GB"/>
            <a:t>Copy Rights. </a:t>
          </a:r>
          <a:endParaRPr lang="en-US"/>
        </a:p>
      </dgm:t>
    </dgm:pt>
    <dgm:pt modelId="{8FF9CC67-35C3-49B1-A2EF-515E53E686B9}" type="parTrans" cxnId="{F340E6A2-8105-4238-9D13-69C7495575D0}">
      <dgm:prSet/>
      <dgm:spPr/>
      <dgm:t>
        <a:bodyPr/>
        <a:lstStyle/>
        <a:p>
          <a:endParaRPr lang="en-US"/>
        </a:p>
      </dgm:t>
    </dgm:pt>
    <dgm:pt modelId="{3071DAF2-1016-4BD5-AB25-7C6EF4B059F0}" type="sibTrans" cxnId="{F340E6A2-8105-4238-9D13-69C7495575D0}">
      <dgm:prSet/>
      <dgm:spPr/>
      <dgm:t>
        <a:bodyPr/>
        <a:lstStyle/>
        <a:p>
          <a:endParaRPr lang="en-US"/>
        </a:p>
      </dgm:t>
    </dgm:pt>
    <dgm:pt modelId="{7295603D-D6B6-4ECB-B852-BF32F5D58186}" type="pres">
      <dgm:prSet presAssocID="{0F9743F9-AF08-47E1-A42B-FBC8C99F45B4}" presName="linear" presStyleCnt="0">
        <dgm:presLayoutVars>
          <dgm:animLvl val="lvl"/>
          <dgm:resizeHandles val="exact"/>
        </dgm:presLayoutVars>
      </dgm:prSet>
      <dgm:spPr/>
    </dgm:pt>
    <dgm:pt modelId="{6895A6BB-189E-4F8B-87E7-4B81752F11FF}" type="pres">
      <dgm:prSet presAssocID="{DD0E1F5F-081A-477B-B66B-E962221CA82A}" presName="parentText" presStyleLbl="node1" presStyleIdx="0" presStyleCnt="4">
        <dgm:presLayoutVars>
          <dgm:chMax val="0"/>
          <dgm:bulletEnabled val="1"/>
        </dgm:presLayoutVars>
      </dgm:prSet>
      <dgm:spPr/>
    </dgm:pt>
    <dgm:pt modelId="{FBDEB321-3016-44C7-94CC-C2F4A5B32097}" type="pres">
      <dgm:prSet presAssocID="{FF8BB3BB-E5B1-4803-A48F-66DDD2E68892}" presName="spacer" presStyleCnt="0"/>
      <dgm:spPr/>
    </dgm:pt>
    <dgm:pt modelId="{618D0F52-EC01-4F0B-830D-331BCEA54FBF}" type="pres">
      <dgm:prSet presAssocID="{FA65D3BA-32E3-4CC2-BB6A-55256DB4C048}" presName="parentText" presStyleLbl="node1" presStyleIdx="1" presStyleCnt="4">
        <dgm:presLayoutVars>
          <dgm:chMax val="0"/>
          <dgm:bulletEnabled val="1"/>
        </dgm:presLayoutVars>
      </dgm:prSet>
      <dgm:spPr/>
    </dgm:pt>
    <dgm:pt modelId="{723A3B86-2E08-4E29-BAEC-264B82726B62}" type="pres">
      <dgm:prSet presAssocID="{9F180F49-9010-411E-932D-2BD422A364F1}" presName="spacer" presStyleCnt="0"/>
      <dgm:spPr/>
    </dgm:pt>
    <dgm:pt modelId="{48D898B0-23C0-4FD4-AC9D-63FA6ECD8E80}" type="pres">
      <dgm:prSet presAssocID="{DADCF1DF-7663-4768-B14B-8A7303D5D0FA}" presName="parentText" presStyleLbl="node1" presStyleIdx="2" presStyleCnt="4">
        <dgm:presLayoutVars>
          <dgm:chMax val="0"/>
          <dgm:bulletEnabled val="1"/>
        </dgm:presLayoutVars>
      </dgm:prSet>
      <dgm:spPr/>
    </dgm:pt>
    <dgm:pt modelId="{6A525D67-D091-4519-8A9F-C0E914EF1D7A}" type="pres">
      <dgm:prSet presAssocID="{1CAD246F-14B0-4798-A462-6A379CA10224}" presName="spacer" presStyleCnt="0"/>
      <dgm:spPr/>
    </dgm:pt>
    <dgm:pt modelId="{6C4EB4D1-0691-4F9D-8A21-71FD2D087195}" type="pres">
      <dgm:prSet presAssocID="{B9A0F897-655F-412A-BDE4-EB4F1721D344}" presName="parentText" presStyleLbl="node1" presStyleIdx="3" presStyleCnt="4">
        <dgm:presLayoutVars>
          <dgm:chMax val="0"/>
          <dgm:bulletEnabled val="1"/>
        </dgm:presLayoutVars>
      </dgm:prSet>
      <dgm:spPr/>
    </dgm:pt>
  </dgm:ptLst>
  <dgm:cxnLst>
    <dgm:cxn modelId="{770C7F47-EC2F-4938-8100-A57A2E0CF298}" type="presOf" srcId="{0F9743F9-AF08-47E1-A42B-FBC8C99F45B4}" destId="{7295603D-D6B6-4ECB-B852-BF32F5D58186}" srcOrd="0" destOrd="0" presId="urn:microsoft.com/office/officeart/2005/8/layout/vList2"/>
    <dgm:cxn modelId="{F420EC48-6288-4EE4-AC46-E6CC6508F613}" type="presOf" srcId="{B9A0F897-655F-412A-BDE4-EB4F1721D344}" destId="{6C4EB4D1-0691-4F9D-8A21-71FD2D087195}" srcOrd="0" destOrd="0" presId="urn:microsoft.com/office/officeart/2005/8/layout/vList2"/>
    <dgm:cxn modelId="{63705085-64F4-4359-83A6-2ABFC0967301}" type="presOf" srcId="{DD0E1F5F-081A-477B-B66B-E962221CA82A}" destId="{6895A6BB-189E-4F8B-87E7-4B81752F11FF}" srcOrd="0" destOrd="0" presId="urn:microsoft.com/office/officeart/2005/8/layout/vList2"/>
    <dgm:cxn modelId="{037B608B-1BB5-47DD-89D1-A199FFD4FB0B}" srcId="{0F9743F9-AF08-47E1-A42B-FBC8C99F45B4}" destId="{DADCF1DF-7663-4768-B14B-8A7303D5D0FA}" srcOrd="2" destOrd="0" parTransId="{CDCA4315-B241-40FF-A2BD-B431DBD98D06}" sibTransId="{1CAD246F-14B0-4798-A462-6A379CA10224}"/>
    <dgm:cxn modelId="{E504CA8F-197A-4016-8340-DBB159B064F4}" type="presOf" srcId="{DADCF1DF-7663-4768-B14B-8A7303D5D0FA}" destId="{48D898B0-23C0-4FD4-AC9D-63FA6ECD8E80}" srcOrd="0" destOrd="0" presId="urn:microsoft.com/office/officeart/2005/8/layout/vList2"/>
    <dgm:cxn modelId="{FAD80B94-6C20-49E8-B1FF-517DC12F441F}" type="presOf" srcId="{FA65D3BA-32E3-4CC2-BB6A-55256DB4C048}" destId="{618D0F52-EC01-4F0B-830D-331BCEA54FBF}" srcOrd="0" destOrd="0" presId="urn:microsoft.com/office/officeart/2005/8/layout/vList2"/>
    <dgm:cxn modelId="{F340E6A2-8105-4238-9D13-69C7495575D0}" srcId="{0F9743F9-AF08-47E1-A42B-FBC8C99F45B4}" destId="{B9A0F897-655F-412A-BDE4-EB4F1721D344}" srcOrd="3" destOrd="0" parTransId="{8FF9CC67-35C3-49B1-A2EF-515E53E686B9}" sibTransId="{3071DAF2-1016-4BD5-AB25-7C6EF4B059F0}"/>
    <dgm:cxn modelId="{2B7F99BF-68AE-40F8-8FA2-FF6AC7F23B83}" srcId="{0F9743F9-AF08-47E1-A42B-FBC8C99F45B4}" destId="{DD0E1F5F-081A-477B-B66B-E962221CA82A}" srcOrd="0" destOrd="0" parTransId="{656E50DE-8A33-4636-B809-8CBFFEFCF426}" sibTransId="{FF8BB3BB-E5B1-4803-A48F-66DDD2E68892}"/>
    <dgm:cxn modelId="{E7A353C1-E766-4040-8984-371F61B81237}" srcId="{0F9743F9-AF08-47E1-A42B-FBC8C99F45B4}" destId="{FA65D3BA-32E3-4CC2-BB6A-55256DB4C048}" srcOrd="1" destOrd="0" parTransId="{EC1DFEC0-2E03-4C21-AF2B-4F8B425E2294}" sibTransId="{9F180F49-9010-411E-932D-2BD422A364F1}"/>
    <dgm:cxn modelId="{5397F385-186C-4ECE-81F7-9EFF845C7BCE}" type="presParOf" srcId="{7295603D-D6B6-4ECB-B852-BF32F5D58186}" destId="{6895A6BB-189E-4F8B-87E7-4B81752F11FF}" srcOrd="0" destOrd="0" presId="urn:microsoft.com/office/officeart/2005/8/layout/vList2"/>
    <dgm:cxn modelId="{240DE887-530A-4CA8-95C7-FC92DA65B14F}" type="presParOf" srcId="{7295603D-D6B6-4ECB-B852-BF32F5D58186}" destId="{FBDEB321-3016-44C7-94CC-C2F4A5B32097}" srcOrd="1" destOrd="0" presId="urn:microsoft.com/office/officeart/2005/8/layout/vList2"/>
    <dgm:cxn modelId="{AD6D9F1E-446C-43CF-B955-CF2C1A411CC2}" type="presParOf" srcId="{7295603D-D6B6-4ECB-B852-BF32F5D58186}" destId="{618D0F52-EC01-4F0B-830D-331BCEA54FBF}" srcOrd="2" destOrd="0" presId="urn:microsoft.com/office/officeart/2005/8/layout/vList2"/>
    <dgm:cxn modelId="{3B9E1DB6-A712-4BA7-AD55-BD31A403AFCF}" type="presParOf" srcId="{7295603D-D6B6-4ECB-B852-BF32F5D58186}" destId="{723A3B86-2E08-4E29-BAEC-264B82726B62}" srcOrd="3" destOrd="0" presId="urn:microsoft.com/office/officeart/2005/8/layout/vList2"/>
    <dgm:cxn modelId="{1726B53F-E2C3-4EE8-8318-825E6D2649DD}" type="presParOf" srcId="{7295603D-D6B6-4ECB-B852-BF32F5D58186}" destId="{48D898B0-23C0-4FD4-AC9D-63FA6ECD8E80}" srcOrd="4" destOrd="0" presId="urn:microsoft.com/office/officeart/2005/8/layout/vList2"/>
    <dgm:cxn modelId="{AFD8E030-8F41-49AD-9AF5-34D6872B44F9}" type="presParOf" srcId="{7295603D-D6B6-4ECB-B852-BF32F5D58186}" destId="{6A525D67-D091-4519-8A9F-C0E914EF1D7A}" srcOrd="5" destOrd="0" presId="urn:microsoft.com/office/officeart/2005/8/layout/vList2"/>
    <dgm:cxn modelId="{0E47A4B1-046A-437F-A65B-DC6E1A1036D7}" type="presParOf" srcId="{7295603D-D6B6-4ECB-B852-BF32F5D58186}" destId="{6C4EB4D1-0691-4F9D-8A21-71FD2D08719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6A3F609-56D7-4EB6-8186-BF9C4F0BA39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5B70A7D-4182-494D-8A8B-7283B85D81E6}">
      <dgm:prSet/>
      <dgm:spPr/>
      <dgm:t>
        <a:bodyPr/>
        <a:lstStyle/>
        <a:p>
          <a:r>
            <a:rPr lang="en-GB"/>
            <a:t>Can either be a positive or negative act. </a:t>
          </a:r>
          <a:endParaRPr lang="en-US"/>
        </a:p>
      </dgm:t>
    </dgm:pt>
    <dgm:pt modelId="{DAF6424C-FDE0-4C1F-B9B2-4F4245FEBAEA}" type="parTrans" cxnId="{048B075D-9735-465D-B5E0-52BA2F3DA640}">
      <dgm:prSet/>
      <dgm:spPr/>
      <dgm:t>
        <a:bodyPr/>
        <a:lstStyle/>
        <a:p>
          <a:endParaRPr lang="en-US"/>
        </a:p>
      </dgm:t>
    </dgm:pt>
    <dgm:pt modelId="{E8EB6A5C-02CE-414E-8531-8CAFE8271EDF}" type="sibTrans" cxnId="{048B075D-9735-465D-B5E0-52BA2F3DA640}">
      <dgm:prSet/>
      <dgm:spPr/>
      <dgm:t>
        <a:bodyPr/>
        <a:lstStyle/>
        <a:p>
          <a:endParaRPr lang="en-US"/>
        </a:p>
      </dgm:t>
    </dgm:pt>
    <dgm:pt modelId="{2FB3D6FE-1591-4DCA-AF59-7A888C9F8036}">
      <dgm:prSet/>
      <dgm:spPr/>
      <dgm:t>
        <a:bodyPr/>
        <a:lstStyle/>
        <a:p>
          <a:r>
            <a:rPr lang="en-GB"/>
            <a:t>Physical damage/ can the building no longer be used or just not be used for a limited amount of time. </a:t>
          </a:r>
          <a:endParaRPr lang="en-US"/>
        </a:p>
      </dgm:t>
    </dgm:pt>
    <dgm:pt modelId="{F8D01A1C-85F4-489E-AEA5-014050853D5E}" type="parTrans" cxnId="{35216E56-D3E8-4648-BAB9-65421BEAB356}">
      <dgm:prSet/>
      <dgm:spPr/>
      <dgm:t>
        <a:bodyPr/>
        <a:lstStyle/>
        <a:p>
          <a:endParaRPr lang="en-US"/>
        </a:p>
      </dgm:t>
    </dgm:pt>
    <dgm:pt modelId="{5235DC89-E05C-4B92-950E-B5134BE80EF5}" type="sibTrans" cxnId="{35216E56-D3E8-4648-BAB9-65421BEAB356}">
      <dgm:prSet/>
      <dgm:spPr/>
      <dgm:t>
        <a:bodyPr/>
        <a:lstStyle/>
        <a:p>
          <a:endParaRPr lang="en-US"/>
        </a:p>
      </dgm:t>
    </dgm:pt>
    <dgm:pt modelId="{CC864018-5654-41E6-8BB8-395A299EC67A}">
      <dgm:prSet/>
      <dgm:spPr/>
      <dgm:t>
        <a:bodyPr/>
        <a:lstStyle/>
        <a:p>
          <a:r>
            <a:rPr lang="en-GB"/>
            <a:t>What about the value that the property holds. </a:t>
          </a:r>
          <a:endParaRPr lang="en-US"/>
        </a:p>
      </dgm:t>
    </dgm:pt>
    <dgm:pt modelId="{154A790B-295A-4593-8B15-6EC3DBFF71F6}" type="parTrans" cxnId="{8B9BEA8A-0BFF-4E7A-BAE8-41F5995504D6}">
      <dgm:prSet/>
      <dgm:spPr/>
      <dgm:t>
        <a:bodyPr/>
        <a:lstStyle/>
        <a:p>
          <a:endParaRPr lang="en-US"/>
        </a:p>
      </dgm:t>
    </dgm:pt>
    <dgm:pt modelId="{E89FD078-FABA-4D86-9F76-8BFF2BCB3072}" type="sibTrans" cxnId="{8B9BEA8A-0BFF-4E7A-BAE8-41F5995504D6}">
      <dgm:prSet/>
      <dgm:spPr/>
      <dgm:t>
        <a:bodyPr/>
        <a:lstStyle/>
        <a:p>
          <a:endParaRPr lang="en-US"/>
        </a:p>
      </dgm:t>
    </dgm:pt>
    <dgm:pt modelId="{81C2C28D-7A8A-4E6B-9C51-07FECA0F0DAA}">
      <dgm:prSet/>
      <dgm:spPr/>
      <dgm:t>
        <a:bodyPr/>
        <a:lstStyle/>
        <a:p>
          <a:r>
            <a:rPr lang="en-GB"/>
            <a:t>Roper v Knott [1898]  </a:t>
          </a:r>
          <a:endParaRPr lang="en-US"/>
        </a:p>
      </dgm:t>
    </dgm:pt>
    <dgm:pt modelId="{4D3596C8-28BB-438F-8CB3-327E04B25955}" type="parTrans" cxnId="{D804F642-39FC-4E61-B6ED-E133B643CDA1}">
      <dgm:prSet/>
      <dgm:spPr/>
      <dgm:t>
        <a:bodyPr/>
        <a:lstStyle/>
        <a:p>
          <a:endParaRPr lang="en-US"/>
        </a:p>
      </dgm:t>
    </dgm:pt>
    <dgm:pt modelId="{DA513C3D-63A4-44D1-98F9-21C73CC9BF21}" type="sibTrans" cxnId="{D804F642-39FC-4E61-B6ED-E133B643CDA1}">
      <dgm:prSet/>
      <dgm:spPr/>
      <dgm:t>
        <a:bodyPr/>
        <a:lstStyle/>
        <a:p>
          <a:endParaRPr lang="en-US"/>
        </a:p>
      </dgm:t>
    </dgm:pt>
    <dgm:pt modelId="{2A7BDF8B-4D5D-4088-8483-BB21208F065B}" type="pres">
      <dgm:prSet presAssocID="{E6A3F609-56D7-4EB6-8186-BF9C4F0BA396}" presName="linear" presStyleCnt="0">
        <dgm:presLayoutVars>
          <dgm:animLvl val="lvl"/>
          <dgm:resizeHandles val="exact"/>
        </dgm:presLayoutVars>
      </dgm:prSet>
      <dgm:spPr/>
    </dgm:pt>
    <dgm:pt modelId="{8050AB0C-A2CC-4FA8-9858-FF14B908BEAC}" type="pres">
      <dgm:prSet presAssocID="{25B70A7D-4182-494D-8A8B-7283B85D81E6}" presName="parentText" presStyleLbl="node1" presStyleIdx="0" presStyleCnt="4">
        <dgm:presLayoutVars>
          <dgm:chMax val="0"/>
          <dgm:bulletEnabled val="1"/>
        </dgm:presLayoutVars>
      </dgm:prSet>
      <dgm:spPr/>
    </dgm:pt>
    <dgm:pt modelId="{37409724-41DC-4867-AA8F-CCD6035185F0}" type="pres">
      <dgm:prSet presAssocID="{E8EB6A5C-02CE-414E-8531-8CAFE8271EDF}" presName="spacer" presStyleCnt="0"/>
      <dgm:spPr/>
    </dgm:pt>
    <dgm:pt modelId="{328567FB-BBF0-401E-8F32-B48EC22C5120}" type="pres">
      <dgm:prSet presAssocID="{2FB3D6FE-1591-4DCA-AF59-7A888C9F8036}" presName="parentText" presStyleLbl="node1" presStyleIdx="1" presStyleCnt="4">
        <dgm:presLayoutVars>
          <dgm:chMax val="0"/>
          <dgm:bulletEnabled val="1"/>
        </dgm:presLayoutVars>
      </dgm:prSet>
      <dgm:spPr/>
    </dgm:pt>
    <dgm:pt modelId="{FA9F7609-DF77-41AF-A2E9-3900FA30B90C}" type="pres">
      <dgm:prSet presAssocID="{5235DC89-E05C-4B92-950E-B5134BE80EF5}" presName="spacer" presStyleCnt="0"/>
      <dgm:spPr/>
    </dgm:pt>
    <dgm:pt modelId="{FC15DFA0-B194-4991-847E-E8735435E7F6}" type="pres">
      <dgm:prSet presAssocID="{CC864018-5654-41E6-8BB8-395A299EC67A}" presName="parentText" presStyleLbl="node1" presStyleIdx="2" presStyleCnt="4">
        <dgm:presLayoutVars>
          <dgm:chMax val="0"/>
          <dgm:bulletEnabled val="1"/>
        </dgm:presLayoutVars>
      </dgm:prSet>
      <dgm:spPr/>
    </dgm:pt>
    <dgm:pt modelId="{70A96453-1A4C-4C07-984D-6DA0C993F886}" type="pres">
      <dgm:prSet presAssocID="{E89FD078-FABA-4D86-9F76-8BFF2BCB3072}" presName="spacer" presStyleCnt="0"/>
      <dgm:spPr/>
    </dgm:pt>
    <dgm:pt modelId="{3B9C43AB-4DAE-4FD9-8946-8F5723979514}" type="pres">
      <dgm:prSet presAssocID="{81C2C28D-7A8A-4E6B-9C51-07FECA0F0DAA}" presName="parentText" presStyleLbl="node1" presStyleIdx="3" presStyleCnt="4">
        <dgm:presLayoutVars>
          <dgm:chMax val="0"/>
          <dgm:bulletEnabled val="1"/>
        </dgm:presLayoutVars>
      </dgm:prSet>
      <dgm:spPr/>
    </dgm:pt>
  </dgm:ptLst>
  <dgm:cxnLst>
    <dgm:cxn modelId="{34EB2D07-3489-4FE6-8A0F-3F6026753103}" type="presOf" srcId="{E6A3F609-56D7-4EB6-8186-BF9C4F0BA396}" destId="{2A7BDF8B-4D5D-4088-8483-BB21208F065B}" srcOrd="0" destOrd="0" presId="urn:microsoft.com/office/officeart/2005/8/layout/vList2"/>
    <dgm:cxn modelId="{3D42980D-8ACE-4B87-9F58-A9125BF41907}" type="presOf" srcId="{25B70A7D-4182-494D-8A8B-7283B85D81E6}" destId="{8050AB0C-A2CC-4FA8-9858-FF14B908BEAC}" srcOrd="0" destOrd="0" presId="urn:microsoft.com/office/officeart/2005/8/layout/vList2"/>
    <dgm:cxn modelId="{2F209818-ED2B-4792-9C02-89A05F7D3663}" type="presOf" srcId="{2FB3D6FE-1591-4DCA-AF59-7A888C9F8036}" destId="{328567FB-BBF0-401E-8F32-B48EC22C5120}" srcOrd="0" destOrd="0" presId="urn:microsoft.com/office/officeart/2005/8/layout/vList2"/>
    <dgm:cxn modelId="{048B075D-9735-465D-B5E0-52BA2F3DA640}" srcId="{E6A3F609-56D7-4EB6-8186-BF9C4F0BA396}" destId="{25B70A7D-4182-494D-8A8B-7283B85D81E6}" srcOrd="0" destOrd="0" parTransId="{DAF6424C-FDE0-4C1F-B9B2-4F4245FEBAEA}" sibTransId="{E8EB6A5C-02CE-414E-8531-8CAFE8271EDF}"/>
    <dgm:cxn modelId="{D804F642-39FC-4E61-B6ED-E133B643CDA1}" srcId="{E6A3F609-56D7-4EB6-8186-BF9C4F0BA396}" destId="{81C2C28D-7A8A-4E6B-9C51-07FECA0F0DAA}" srcOrd="3" destOrd="0" parTransId="{4D3596C8-28BB-438F-8CB3-327E04B25955}" sibTransId="{DA513C3D-63A4-44D1-98F9-21C73CC9BF21}"/>
    <dgm:cxn modelId="{35216E56-D3E8-4648-BAB9-65421BEAB356}" srcId="{E6A3F609-56D7-4EB6-8186-BF9C4F0BA396}" destId="{2FB3D6FE-1591-4DCA-AF59-7A888C9F8036}" srcOrd="1" destOrd="0" parTransId="{F8D01A1C-85F4-489E-AEA5-014050853D5E}" sibTransId="{5235DC89-E05C-4B92-950E-B5134BE80EF5}"/>
    <dgm:cxn modelId="{8B9BEA8A-0BFF-4E7A-BAE8-41F5995504D6}" srcId="{E6A3F609-56D7-4EB6-8186-BF9C4F0BA396}" destId="{CC864018-5654-41E6-8BB8-395A299EC67A}" srcOrd="2" destOrd="0" parTransId="{154A790B-295A-4593-8B15-6EC3DBFF71F6}" sibTransId="{E89FD078-FABA-4D86-9F76-8BFF2BCB3072}"/>
    <dgm:cxn modelId="{ECCE8DBA-A672-4CBF-8C85-C6501EA43B9E}" type="presOf" srcId="{CC864018-5654-41E6-8BB8-395A299EC67A}" destId="{FC15DFA0-B194-4991-847E-E8735435E7F6}" srcOrd="0" destOrd="0" presId="urn:microsoft.com/office/officeart/2005/8/layout/vList2"/>
    <dgm:cxn modelId="{18A9BAE7-AA95-4358-BA7A-795BE1C1FE84}" type="presOf" srcId="{81C2C28D-7A8A-4E6B-9C51-07FECA0F0DAA}" destId="{3B9C43AB-4DAE-4FD9-8946-8F5723979514}" srcOrd="0" destOrd="0" presId="urn:microsoft.com/office/officeart/2005/8/layout/vList2"/>
    <dgm:cxn modelId="{51A56EB7-67EF-4DBB-9A16-779B1B0DC65C}" type="presParOf" srcId="{2A7BDF8B-4D5D-4088-8483-BB21208F065B}" destId="{8050AB0C-A2CC-4FA8-9858-FF14B908BEAC}" srcOrd="0" destOrd="0" presId="urn:microsoft.com/office/officeart/2005/8/layout/vList2"/>
    <dgm:cxn modelId="{C2CB40A1-2306-4D5F-8628-B033B9C55CB8}" type="presParOf" srcId="{2A7BDF8B-4D5D-4088-8483-BB21208F065B}" destId="{37409724-41DC-4867-AA8F-CCD6035185F0}" srcOrd="1" destOrd="0" presId="urn:microsoft.com/office/officeart/2005/8/layout/vList2"/>
    <dgm:cxn modelId="{4C702E7C-598B-44AD-955D-065DFF412101}" type="presParOf" srcId="{2A7BDF8B-4D5D-4088-8483-BB21208F065B}" destId="{328567FB-BBF0-401E-8F32-B48EC22C5120}" srcOrd="2" destOrd="0" presId="urn:microsoft.com/office/officeart/2005/8/layout/vList2"/>
    <dgm:cxn modelId="{DCD5D0F2-8C40-4108-A900-CC17772CD3C2}" type="presParOf" srcId="{2A7BDF8B-4D5D-4088-8483-BB21208F065B}" destId="{FA9F7609-DF77-41AF-A2E9-3900FA30B90C}" srcOrd="3" destOrd="0" presId="urn:microsoft.com/office/officeart/2005/8/layout/vList2"/>
    <dgm:cxn modelId="{B1BDAB7F-A957-4C65-B3C4-8D4EB47AACE2}" type="presParOf" srcId="{2A7BDF8B-4D5D-4088-8483-BB21208F065B}" destId="{FC15DFA0-B194-4991-847E-E8735435E7F6}" srcOrd="4" destOrd="0" presId="urn:microsoft.com/office/officeart/2005/8/layout/vList2"/>
    <dgm:cxn modelId="{EE80AB5F-E89E-43B2-ABD9-48D344C87F3A}" type="presParOf" srcId="{2A7BDF8B-4D5D-4088-8483-BB21208F065B}" destId="{70A96453-1A4C-4C07-984D-6DA0C993F886}" srcOrd="5" destOrd="0" presId="urn:microsoft.com/office/officeart/2005/8/layout/vList2"/>
    <dgm:cxn modelId="{083A88CA-F2F9-4A3E-BFCE-F3657AE3F5DA}" type="presParOf" srcId="{2A7BDF8B-4D5D-4088-8483-BB21208F065B}" destId="{3B9C43AB-4DAE-4FD9-8946-8F572397951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D120C8A-A10D-4031-8CE7-157A1F567B7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0ECA027-3C6E-4727-92A7-EB2047DE5939}">
      <dgm:prSet/>
      <dgm:spPr/>
      <dgm:t>
        <a:bodyPr/>
        <a:lstStyle/>
        <a:p>
          <a:r>
            <a:rPr lang="en-GB"/>
            <a:t>Start with S.5(2)(A)- consent. </a:t>
          </a:r>
          <a:endParaRPr lang="en-US"/>
        </a:p>
      </dgm:t>
    </dgm:pt>
    <dgm:pt modelId="{44F6CC34-82B6-42F1-B392-019AA5E5AE50}" type="parTrans" cxnId="{6AE85AD9-CDC9-41B0-B829-CA27B8D43AD5}">
      <dgm:prSet/>
      <dgm:spPr/>
      <dgm:t>
        <a:bodyPr/>
        <a:lstStyle/>
        <a:p>
          <a:endParaRPr lang="en-US"/>
        </a:p>
      </dgm:t>
    </dgm:pt>
    <dgm:pt modelId="{E42C3B90-3F98-4FF6-A91E-5CB74CCCDC74}" type="sibTrans" cxnId="{6AE85AD9-CDC9-41B0-B829-CA27B8D43AD5}">
      <dgm:prSet/>
      <dgm:spPr/>
      <dgm:t>
        <a:bodyPr/>
        <a:lstStyle/>
        <a:p>
          <a:endParaRPr lang="en-US"/>
        </a:p>
      </dgm:t>
    </dgm:pt>
    <dgm:pt modelId="{C7237830-DEA7-46D0-A4BB-9435116F7431}">
      <dgm:prSet/>
      <dgm:spPr/>
      <dgm:t>
        <a:bodyPr/>
        <a:lstStyle/>
        <a:p>
          <a:r>
            <a:rPr lang="en-GB"/>
            <a:t>The belief must be an honest one in line with </a:t>
          </a:r>
          <a:endParaRPr lang="en-US"/>
        </a:p>
      </dgm:t>
    </dgm:pt>
    <dgm:pt modelId="{E0A4FB43-162D-4DD7-A907-45FF5CB54315}" type="parTrans" cxnId="{F7009429-08B6-4A84-80E3-16525A93D7E0}">
      <dgm:prSet/>
      <dgm:spPr/>
      <dgm:t>
        <a:bodyPr/>
        <a:lstStyle/>
        <a:p>
          <a:endParaRPr lang="en-US"/>
        </a:p>
      </dgm:t>
    </dgm:pt>
    <dgm:pt modelId="{F8E14B2C-4F80-4BE3-B195-7A3E88A8D527}" type="sibTrans" cxnId="{F7009429-08B6-4A84-80E3-16525A93D7E0}">
      <dgm:prSet/>
      <dgm:spPr/>
      <dgm:t>
        <a:bodyPr/>
        <a:lstStyle/>
        <a:p>
          <a:endParaRPr lang="en-US"/>
        </a:p>
      </dgm:t>
    </dgm:pt>
    <dgm:pt modelId="{1950B5C8-95AA-40A5-B19F-9E5A9B2B69F2}">
      <dgm:prSet/>
      <dgm:spPr/>
      <dgm:t>
        <a:bodyPr/>
        <a:lstStyle/>
        <a:p>
          <a:r>
            <a:rPr lang="en-GB"/>
            <a:t>Subsection 3- </a:t>
          </a:r>
          <a:endParaRPr lang="en-US"/>
        </a:p>
      </dgm:t>
    </dgm:pt>
    <dgm:pt modelId="{CED6D7A2-EC47-4138-93B0-5CB0BCC7B9BB}" type="parTrans" cxnId="{1A07E86A-A5E8-439A-B484-7680D2A0744C}">
      <dgm:prSet/>
      <dgm:spPr/>
      <dgm:t>
        <a:bodyPr/>
        <a:lstStyle/>
        <a:p>
          <a:endParaRPr lang="en-US"/>
        </a:p>
      </dgm:t>
    </dgm:pt>
    <dgm:pt modelId="{8B461E9E-DE1E-4F43-9405-295F7B634F97}" type="sibTrans" cxnId="{1A07E86A-A5E8-439A-B484-7680D2A0744C}">
      <dgm:prSet/>
      <dgm:spPr/>
      <dgm:t>
        <a:bodyPr/>
        <a:lstStyle/>
        <a:p>
          <a:endParaRPr lang="en-US"/>
        </a:p>
      </dgm:t>
    </dgm:pt>
    <dgm:pt modelId="{125449D0-0BE1-4C9D-8987-C74ACC6714C9}">
      <dgm:prSet/>
      <dgm:spPr/>
      <dgm:t>
        <a:bodyPr/>
        <a:lstStyle/>
        <a:p>
          <a:r>
            <a:rPr lang="en-GB" b="0" i="0"/>
            <a:t>‘’(3) For the purposes of this section it is immaterial whether a belief is justified or not if it is honestly held’’.</a:t>
          </a:r>
          <a:endParaRPr lang="en-US"/>
        </a:p>
      </dgm:t>
    </dgm:pt>
    <dgm:pt modelId="{244E7281-591B-42E6-B439-D287E338F8F8}" type="parTrans" cxnId="{9934A3DD-ACFB-4B37-9BD4-199ADC3FFC81}">
      <dgm:prSet/>
      <dgm:spPr/>
      <dgm:t>
        <a:bodyPr/>
        <a:lstStyle/>
        <a:p>
          <a:endParaRPr lang="en-US"/>
        </a:p>
      </dgm:t>
    </dgm:pt>
    <dgm:pt modelId="{D1B22AF9-6487-46A3-B0F7-B0E1F378753C}" type="sibTrans" cxnId="{9934A3DD-ACFB-4B37-9BD4-199ADC3FFC81}">
      <dgm:prSet/>
      <dgm:spPr/>
      <dgm:t>
        <a:bodyPr/>
        <a:lstStyle/>
        <a:p>
          <a:endParaRPr lang="en-US"/>
        </a:p>
      </dgm:t>
    </dgm:pt>
    <dgm:pt modelId="{462493D8-2887-48EF-90AB-1D2AE7F8CD79}" type="pres">
      <dgm:prSet presAssocID="{5D120C8A-A10D-4031-8CE7-157A1F567B75}" presName="linear" presStyleCnt="0">
        <dgm:presLayoutVars>
          <dgm:animLvl val="lvl"/>
          <dgm:resizeHandles val="exact"/>
        </dgm:presLayoutVars>
      </dgm:prSet>
      <dgm:spPr/>
    </dgm:pt>
    <dgm:pt modelId="{3C85DC94-4107-43F9-B3DF-627A66136475}" type="pres">
      <dgm:prSet presAssocID="{D0ECA027-3C6E-4727-92A7-EB2047DE5939}" presName="parentText" presStyleLbl="node1" presStyleIdx="0" presStyleCnt="4">
        <dgm:presLayoutVars>
          <dgm:chMax val="0"/>
          <dgm:bulletEnabled val="1"/>
        </dgm:presLayoutVars>
      </dgm:prSet>
      <dgm:spPr/>
    </dgm:pt>
    <dgm:pt modelId="{5F392FF5-D6AD-4F90-9AF7-77E0E9DE9792}" type="pres">
      <dgm:prSet presAssocID="{E42C3B90-3F98-4FF6-A91E-5CB74CCCDC74}" presName="spacer" presStyleCnt="0"/>
      <dgm:spPr/>
    </dgm:pt>
    <dgm:pt modelId="{526067AB-F5D6-4150-958F-58A5B89BFBC7}" type="pres">
      <dgm:prSet presAssocID="{C7237830-DEA7-46D0-A4BB-9435116F7431}" presName="parentText" presStyleLbl="node1" presStyleIdx="1" presStyleCnt="4">
        <dgm:presLayoutVars>
          <dgm:chMax val="0"/>
          <dgm:bulletEnabled val="1"/>
        </dgm:presLayoutVars>
      </dgm:prSet>
      <dgm:spPr/>
    </dgm:pt>
    <dgm:pt modelId="{831A779E-12F5-48BD-B4BC-696A9E054E7E}" type="pres">
      <dgm:prSet presAssocID="{F8E14B2C-4F80-4BE3-B195-7A3E88A8D527}" presName="spacer" presStyleCnt="0"/>
      <dgm:spPr/>
    </dgm:pt>
    <dgm:pt modelId="{61C168E1-F26F-4F48-8070-2F148B515895}" type="pres">
      <dgm:prSet presAssocID="{1950B5C8-95AA-40A5-B19F-9E5A9B2B69F2}" presName="parentText" presStyleLbl="node1" presStyleIdx="2" presStyleCnt="4">
        <dgm:presLayoutVars>
          <dgm:chMax val="0"/>
          <dgm:bulletEnabled val="1"/>
        </dgm:presLayoutVars>
      </dgm:prSet>
      <dgm:spPr/>
    </dgm:pt>
    <dgm:pt modelId="{4C4B3142-1F87-4CAD-84EA-A9970229EAA6}" type="pres">
      <dgm:prSet presAssocID="{8B461E9E-DE1E-4F43-9405-295F7B634F97}" presName="spacer" presStyleCnt="0"/>
      <dgm:spPr/>
    </dgm:pt>
    <dgm:pt modelId="{867F2D5B-CA79-4CF4-B2B0-A6B0DFF8AA14}" type="pres">
      <dgm:prSet presAssocID="{125449D0-0BE1-4C9D-8987-C74ACC6714C9}" presName="parentText" presStyleLbl="node1" presStyleIdx="3" presStyleCnt="4">
        <dgm:presLayoutVars>
          <dgm:chMax val="0"/>
          <dgm:bulletEnabled val="1"/>
        </dgm:presLayoutVars>
      </dgm:prSet>
      <dgm:spPr/>
    </dgm:pt>
  </dgm:ptLst>
  <dgm:cxnLst>
    <dgm:cxn modelId="{B1B47E14-FB65-4863-97DC-6BF8AF87F1BC}" type="presOf" srcId="{1950B5C8-95AA-40A5-B19F-9E5A9B2B69F2}" destId="{61C168E1-F26F-4F48-8070-2F148B515895}" srcOrd="0" destOrd="0" presId="urn:microsoft.com/office/officeart/2005/8/layout/vList2"/>
    <dgm:cxn modelId="{63A13526-9824-41BF-BFA2-3E7724275F57}" type="presOf" srcId="{125449D0-0BE1-4C9D-8987-C74ACC6714C9}" destId="{867F2D5B-CA79-4CF4-B2B0-A6B0DFF8AA14}" srcOrd="0" destOrd="0" presId="urn:microsoft.com/office/officeart/2005/8/layout/vList2"/>
    <dgm:cxn modelId="{F7009429-08B6-4A84-80E3-16525A93D7E0}" srcId="{5D120C8A-A10D-4031-8CE7-157A1F567B75}" destId="{C7237830-DEA7-46D0-A4BB-9435116F7431}" srcOrd="1" destOrd="0" parTransId="{E0A4FB43-162D-4DD7-A907-45FF5CB54315}" sibTransId="{F8E14B2C-4F80-4BE3-B195-7A3E88A8D527}"/>
    <dgm:cxn modelId="{42CD6D66-CABF-4DC6-9200-5DC732540622}" type="presOf" srcId="{C7237830-DEA7-46D0-A4BB-9435116F7431}" destId="{526067AB-F5D6-4150-958F-58A5B89BFBC7}" srcOrd="0" destOrd="0" presId="urn:microsoft.com/office/officeart/2005/8/layout/vList2"/>
    <dgm:cxn modelId="{A9B22B4A-584C-4E44-972D-FDCBCAF48F09}" type="presOf" srcId="{D0ECA027-3C6E-4727-92A7-EB2047DE5939}" destId="{3C85DC94-4107-43F9-B3DF-627A66136475}" srcOrd="0" destOrd="0" presId="urn:microsoft.com/office/officeart/2005/8/layout/vList2"/>
    <dgm:cxn modelId="{1A07E86A-A5E8-439A-B484-7680D2A0744C}" srcId="{5D120C8A-A10D-4031-8CE7-157A1F567B75}" destId="{1950B5C8-95AA-40A5-B19F-9E5A9B2B69F2}" srcOrd="2" destOrd="0" parTransId="{CED6D7A2-EC47-4138-93B0-5CB0BCC7B9BB}" sibTransId="{8B461E9E-DE1E-4F43-9405-295F7B634F97}"/>
    <dgm:cxn modelId="{135BA895-F06F-4498-BF03-C285FCA9AE44}" type="presOf" srcId="{5D120C8A-A10D-4031-8CE7-157A1F567B75}" destId="{462493D8-2887-48EF-90AB-1D2AE7F8CD79}" srcOrd="0" destOrd="0" presId="urn:microsoft.com/office/officeart/2005/8/layout/vList2"/>
    <dgm:cxn modelId="{6AE85AD9-CDC9-41B0-B829-CA27B8D43AD5}" srcId="{5D120C8A-A10D-4031-8CE7-157A1F567B75}" destId="{D0ECA027-3C6E-4727-92A7-EB2047DE5939}" srcOrd="0" destOrd="0" parTransId="{44F6CC34-82B6-42F1-B392-019AA5E5AE50}" sibTransId="{E42C3B90-3F98-4FF6-A91E-5CB74CCCDC74}"/>
    <dgm:cxn modelId="{9934A3DD-ACFB-4B37-9BD4-199ADC3FFC81}" srcId="{5D120C8A-A10D-4031-8CE7-157A1F567B75}" destId="{125449D0-0BE1-4C9D-8987-C74ACC6714C9}" srcOrd="3" destOrd="0" parTransId="{244E7281-591B-42E6-B439-D287E338F8F8}" sibTransId="{D1B22AF9-6487-46A3-B0F7-B0E1F378753C}"/>
    <dgm:cxn modelId="{5517CCCA-F281-4752-90B1-ED07D0DFF69E}" type="presParOf" srcId="{462493D8-2887-48EF-90AB-1D2AE7F8CD79}" destId="{3C85DC94-4107-43F9-B3DF-627A66136475}" srcOrd="0" destOrd="0" presId="urn:microsoft.com/office/officeart/2005/8/layout/vList2"/>
    <dgm:cxn modelId="{72271613-3B82-4091-8BB9-30B80BC12461}" type="presParOf" srcId="{462493D8-2887-48EF-90AB-1D2AE7F8CD79}" destId="{5F392FF5-D6AD-4F90-9AF7-77E0E9DE9792}" srcOrd="1" destOrd="0" presId="urn:microsoft.com/office/officeart/2005/8/layout/vList2"/>
    <dgm:cxn modelId="{683B04E5-77EC-4FE4-BB35-DBFC9A00FDA1}" type="presParOf" srcId="{462493D8-2887-48EF-90AB-1D2AE7F8CD79}" destId="{526067AB-F5D6-4150-958F-58A5B89BFBC7}" srcOrd="2" destOrd="0" presId="urn:microsoft.com/office/officeart/2005/8/layout/vList2"/>
    <dgm:cxn modelId="{871FC8A8-A3C5-4FA6-9917-3C6D963A0637}" type="presParOf" srcId="{462493D8-2887-48EF-90AB-1D2AE7F8CD79}" destId="{831A779E-12F5-48BD-B4BC-696A9E054E7E}" srcOrd="3" destOrd="0" presId="urn:microsoft.com/office/officeart/2005/8/layout/vList2"/>
    <dgm:cxn modelId="{B629BD83-9CC9-4C09-8139-529E25F58FDB}" type="presParOf" srcId="{462493D8-2887-48EF-90AB-1D2AE7F8CD79}" destId="{61C168E1-F26F-4F48-8070-2F148B515895}" srcOrd="4" destOrd="0" presId="urn:microsoft.com/office/officeart/2005/8/layout/vList2"/>
    <dgm:cxn modelId="{49CC776D-B614-47DB-BE58-49600903EF3C}" type="presParOf" srcId="{462493D8-2887-48EF-90AB-1D2AE7F8CD79}" destId="{4C4B3142-1F87-4CAD-84EA-A9970229EAA6}" srcOrd="5" destOrd="0" presId="urn:microsoft.com/office/officeart/2005/8/layout/vList2"/>
    <dgm:cxn modelId="{AAE921A5-68AC-4610-B957-06893982DA28}" type="presParOf" srcId="{462493D8-2887-48EF-90AB-1D2AE7F8CD79}" destId="{867F2D5B-CA79-4CF4-B2B0-A6B0DFF8AA1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DED08A3-F92E-49BD-897A-42FF2BBFC4D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3D7BB66-E2CE-412F-A7D6-A2906700DAFD}">
      <dgm:prSet/>
      <dgm:spPr/>
      <dgm:t>
        <a:bodyPr/>
        <a:lstStyle/>
        <a:p>
          <a:r>
            <a:rPr lang="en-GB"/>
            <a:t>R v Denton [1982] – honest belief that employer wanted him to destroy property. </a:t>
          </a:r>
          <a:endParaRPr lang="en-US"/>
        </a:p>
      </dgm:t>
    </dgm:pt>
    <dgm:pt modelId="{1A7240DC-4636-492E-9EDE-75D717350C6F}" type="parTrans" cxnId="{678C3CF6-805A-4A80-8841-CCCDCA831230}">
      <dgm:prSet/>
      <dgm:spPr/>
      <dgm:t>
        <a:bodyPr/>
        <a:lstStyle/>
        <a:p>
          <a:endParaRPr lang="en-US"/>
        </a:p>
      </dgm:t>
    </dgm:pt>
    <dgm:pt modelId="{0F823D6F-A412-4E47-8070-ABD7F9266B46}" type="sibTrans" cxnId="{678C3CF6-805A-4A80-8841-CCCDCA831230}">
      <dgm:prSet/>
      <dgm:spPr/>
      <dgm:t>
        <a:bodyPr/>
        <a:lstStyle/>
        <a:p>
          <a:endParaRPr lang="en-US"/>
        </a:p>
      </dgm:t>
    </dgm:pt>
    <dgm:pt modelId="{50072D84-DC1C-43A2-BDA2-464C4AD1147F}">
      <dgm:prSet/>
      <dgm:spPr/>
      <dgm:t>
        <a:bodyPr/>
        <a:lstStyle/>
        <a:p>
          <a:r>
            <a:rPr lang="en-GB"/>
            <a:t>R v Appleyard [1985] – Fraudulent to claim. </a:t>
          </a:r>
          <a:endParaRPr lang="en-US"/>
        </a:p>
      </dgm:t>
    </dgm:pt>
    <dgm:pt modelId="{0C469462-FE5A-45D8-B457-1BAB40927BA6}" type="parTrans" cxnId="{85FF239B-7182-49B6-BA55-C91AD5DB1FC7}">
      <dgm:prSet/>
      <dgm:spPr/>
      <dgm:t>
        <a:bodyPr/>
        <a:lstStyle/>
        <a:p>
          <a:endParaRPr lang="en-US"/>
        </a:p>
      </dgm:t>
    </dgm:pt>
    <dgm:pt modelId="{28500441-3126-4D8D-85E1-0CB3EE2D67A0}" type="sibTrans" cxnId="{85FF239B-7182-49B6-BA55-C91AD5DB1FC7}">
      <dgm:prSet/>
      <dgm:spPr/>
      <dgm:t>
        <a:bodyPr/>
        <a:lstStyle/>
        <a:p>
          <a:endParaRPr lang="en-US"/>
        </a:p>
      </dgm:t>
    </dgm:pt>
    <dgm:pt modelId="{9F5824D2-1912-4A83-AC54-BDD29609E32E}">
      <dgm:prSet/>
      <dgm:spPr/>
      <dgm:t>
        <a:bodyPr/>
        <a:lstStyle/>
        <a:p>
          <a:r>
            <a:rPr lang="en-GB"/>
            <a:t>Jaggard v Dickinson [1980] – research this case and tell me the facts and the outcome. </a:t>
          </a:r>
          <a:endParaRPr lang="en-US"/>
        </a:p>
      </dgm:t>
    </dgm:pt>
    <dgm:pt modelId="{94F80805-5C09-481D-9C61-3B37A2C47444}" type="parTrans" cxnId="{C91A466E-2D6C-4138-81D7-4D7EEEC42EA1}">
      <dgm:prSet/>
      <dgm:spPr/>
      <dgm:t>
        <a:bodyPr/>
        <a:lstStyle/>
        <a:p>
          <a:endParaRPr lang="en-US"/>
        </a:p>
      </dgm:t>
    </dgm:pt>
    <dgm:pt modelId="{00F1EE33-3156-46FD-AAE7-D628BFA16707}" type="sibTrans" cxnId="{C91A466E-2D6C-4138-81D7-4D7EEEC42EA1}">
      <dgm:prSet/>
      <dgm:spPr/>
      <dgm:t>
        <a:bodyPr/>
        <a:lstStyle/>
        <a:p>
          <a:endParaRPr lang="en-US"/>
        </a:p>
      </dgm:t>
    </dgm:pt>
    <dgm:pt modelId="{B3C971BE-2AFC-4D1B-95D5-F6DB50163801}" type="pres">
      <dgm:prSet presAssocID="{3DED08A3-F92E-49BD-897A-42FF2BBFC4D5}" presName="root" presStyleCnt="0">
        <dgm:presLayoutVars>
          <dgm:dir/>
          <dgm:resizeHandles val="exact"/>
        </dgm:presLayoutVars>
      </dgm:prSet>
      <dgm:spPr/>
    </dgm:pt>
    <dgm:pt modelId="{7E92BE04-84E6-46DD-9083-CFEF6973B987}" type="pres">
      <dgm:prSet presAssocID="{F3D7BB66-E2CE-412F-A7D6-A2906700DAFD}" presName="compNode" presStyleCnt="0"/>
      <dgm:spPr/>
    </dgm:pt>
    <dgm:pt modelId="{C4222FC5-AE66-4EE6-9914-967A50774A80}" type="pres">
      <dgm:prSet presAssocID="{F3D7BB66-E2CE-412F-A7D6-A2906700DAFD}" presName="bgRect" presStyleLbl="bgShp" presStyleIdx="0" presStyleCnt="3"/>
      <dgm:spPr/>
    </dgm:pt>
    <dgm:pt modelId="{642CDB94-63A6-4208-926D-40C1941D59E0}" type="pres">
      <dgm:prSet presAssocID="{F3D7BB66-E2CE-412F-A7D6-A2906700DAF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164C8FCF-E5F5-4BE2-A3E1-0FDDB81914E8}" type="pres">
      <dgm:prSet presAssocID="{F3D7BB66-E2CE-412F-A7D6-A2906700DAFD}" presName="spaceRect" presStyleCnt="0"/>
      <dgm:spPr/>
    </dgm:pt>
    <dgm:pt modelId="{983A136C-0A5D-4A99-A9C3-4BFC62901E2A}" type="pres">
      <dgm:prSet presAssocID="{F3D7BB66-E2CE-412F-A7D6-A2906700DAFD}" presName="parTx" presStyleLbl="revTx" presStyleIdx="0" presStyleCnt="3">
        <dgm:presLayoutVars>
          <dgm:chMax val="0"/>
          <dgm:chPref val="0"/>
        </dgm:presLayoutVars>
      </dgm:prSet>
      <dgm:spPr/>
    </dgm:pt>
    <dgm:pt modelId="{12DCBB9E-9213-4C3F-9087-3DCA004DE5E8}" type="pres">
      <dgm:prSet presAssocID="{0F823D6F-A412-4E47-8070-ABD7F9266B46}" presName="sibTrans" presStyleCnt="0"/>
      <dgm:spPr/>
    </dgm:pt>
    <dgm:pt modelId="{7991200C-F152-4049-996D-589B70C20B2B}" type="pres">
      <dgm:prSet presAssocID="{50072D84-DC1C-43A2-BDA2-464C4AD1147F}" presName="compNode" presStyleCnt="0"/>
      <dgm:spPr/>
    </dgm:pt>
    <dgm:pt modelId="{D1DF40EC-5B0B-4FA4-9B41-7D167C422E8B}" type="pres">
      <dgm:prSet presAssocID="{50072D84-DC1C-43A2-BDA2-464C4AD1147F}" presName="bgRect" presStyleLbl="bgShp" presStyleIdx="1" presStyleCnt="3"/>
      <dgm:spPr/>
    </dgm:pt>
    <dgm:pt modelId="{2D667429-8E44-479A-A906-7001B5773848}" type="pres">
      <dgm:prSet presAssocID="{50072D84-DC1C-43A2-BDA2-464C4AD1147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A069E5F2-3378-4220-BB38-B498C48F7980}" type="pres">
      <dgm:prSet presAssocID="{50072D84-DC1C-43A2-BDA2-464C4AD1147F}" presName="spaceRect" presStyleCnt="0"/>
      <dgm:spPr/>
    </dgm:pt>
    <dgm:pt modelId="{CA37C0AE-FBC0-44B5-A698-6EA61B7C7784}" type="pres">
      <dgm:prSet presAssocID="{50072D84-DC1C-43A2-BDA2-464C4AD1147F}" presName="parTx" presStyleLbl="revTx" presStyleIdx="1" presStyleCnt="3">
        <dgm:presLayoutVars>
          <dgm:chMax val="0"/>
          <dgm:chPref val="0"/>
        </dgm:presLayoutVars>
      </dgm:prSet>
      <dgm:spPr/>
    </dgm:pt>
    <dgm:pt modelId="{AFE15216-8D6E-435E-B848-01F9ED0B8F08}" type="pres">
      <dgm:prSet presAssocID="{28500441-3126-4D8D-85E1-0CB3EE2D67A0}" presName="sibTrans" presStyleCnt="0"/>
      <dgm:spPr/>
    </dgm:pt>
    <dgm:pt modelId="{ED9A310C-EF00-49EB-95FE-874EDD1C193B}" type="pres">
      <dgm:prSet presAssocID="{9F5824D2-1912-4A83-AC54-BDD29609E32E}" presName="compNode" presStyleCnt="0"/>
      <dgm:spPr/>
    </dgm:pt>
    <dgm:pt modelId="{E110E450-C9DB-4917-B255-119B33C5E6A7}" type="pres">
      <dgm:prSet presAssocID="{9F5824D2-1912-4A83-AC54-BDD29609E32E}" presName="bgRect" presStyleLbl="bgShp" presStyleIdx="2" presStyleCnt="3"/>
      <dgm:spPr/>
    </dgm:pt>
    <dgm:pt modelId="{A8D5ADA3-9A2C-4D12-B66B-7C4F4C2A6578}" type="pres">
      <dgm:prSet presAssocID="{9F5824D2-1912-4A83-AC54-BDD29609E32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EFBA94DD-4C14-41E4-967F-956215564066}" type="pres">
      <dgm:prSet presAssocID="{9F5824D2-1912-4A83-AC54-BDD29609E32E}" presName="spaceRect" presStyleCnt="0"/>
      <dgm:spPr/>
    </dgm:pt>
    <dgm:pt modelId="{B11FFE70-2B6B-410D-B0C8-1178163DB9DA}" type="pres">
      <dgm:prSet presAssocID="{9F5824D2-1912-4A83-AC54-BDD29609E32E}" presName="parTx" presStyleLbl="revTx" presStyleIdx="2" presStyleCnt="3">
        <dgm:presLayoutVars>
          <dgm:chMax val="0"/>
          <dgm:chPref val="0"/>
        </dgm:presLayoutVars>
      </dgm:prSet>
      <dgm:spPr/>
    </dgm:pt>
  </dgm:ptLst>
  <dgm:cxnLst>
    <dgm:cxn modelId="{AD5AAD38-AD3C-41E1-907E-9B329F8115D8}" type="presOf" srcId="{3DED08A3-F92E-49BD-897A-42FF2BBFC4D5}" destId="{B3C971BE-2AFC-4D1B-95D5-F6DB50163801}" srcOrd="0" destOrd="0" presId="urn:microsoft.com/office/officeart/2018/2/layout/IconVerticalSolidList"/>
    <dgm:cxn modelId="{C91A466E-2D6C-4138-81D7-4D7EEEC42EA1}" srcId="{3DED08A3-F92E-49BD-897A-42FF2BBFC4D5}" destId="{9F5824D2-1912-4A83-AC54-BDD29609E32E}" srcOrd="2" destOrd="0" parTransId="{94F80805-5C09-481D-9C61-3B37A2C47444}" sibTransId="{00F1EE33-3156-46FD-AAE7-D628BFA16707}"/>
    <dgm:cxn modelId="{991E2375-16DD-42FC-8148-B2020EF677F5}" type="presOf" srcId="{F3D7BB66-E2CE-412F-A7D6-A2906700DAFD}" destId="{983A136C-0A5D-4A99-A9C3-4BFC62901E2A}" srcOrd="0" destOrd="0" presId="urn:microsoft.com/office/officeart/2018/2/layout/IconVerticalSolidList"/>
    <dgm:cxn modelId="{85FF239B-7182-49B6-BA55-C91AD5DB1FC7}" srcId="{3DED08A3-F92E-49BD-897A-42FF2BBFC4D5}" destId="{50072D84-DC1C-43A2-BDA2-464C4AD1147F}" srcOrd="1" destOrd="0" parTransId="{0C469462-FE5A-45D8-B457-1BAB40927BA6}" sibTransId="{28500441-3126-4D8D-85E1-0CB3EE2D67A0}"/>
    <dgm:cxn modelId="{847309BA-FE8A-4EF8-8BC1-58FB156EA8B1}" type="presOf" srcId="{50072D84-DC1C-43A2-BDA2-464C4AD1147F}" destId="{CA37C0AE-FBC0-44B5-A698-6EA61B7C7784}" srcOrd="0" destOrd="0" presId="urn:microsoft.com/office/officeart/2018/2/layout/IconVerticalSolidList"/>
    <dgm:cxn modelId="{678C3CF6-805A-4A80-8841-CCCDCA831230}" srcId="{3DED08A3-F92E-49BD-897A-42FF2BBFC4D5}" destId="{F3D7BB66-E2CE-412F-A7D6-A2906700DAFD}" srcOrd="0" destOrd="0" parTransId="{1A7240DC-4636-492E-9EDE-75D717350C6F}" sibTransId="{0F823D6F-A412-4E47-8070-ABD7F9266B46}"/>
    <dgm:cxn modelId="{A30CDEF8-1C62-4B96-B1EF-62670A735B94}" type="presOf" srcId="{9F5824D2-1912-4A83-AC54-BDD29609E32E}" destId="{B11FFE70-2B6B-410D-B0C8-1178163DB9DA}" srcOrd="0" destOrd="0" presId="urn:microsoft.com/office/officeart/2018/2/layout/IconVerticalSolidList"/>
    <dgm:cxn modelId="{155EB795-A2F0-4C9F-A7F7-68DEF4CF5D6E}" type="presParOf" srcId="{B3C971BE-2AFC-4D1B-95D5-F6DB50163801}" destId="{7E92BE04-84E6-46DD-9083-CFEF6973B987}" srcOrd="0" destOrd="0" presId="urn:microsoft.com/office/officeart/2018/2/layout/IconVerticalSolidList"/>
    <dgm:cxn modelId="{2464C28F-5A9D-459E-8762-C3014F5CC77F}" type="presParOf" srcId="{7E92BE04-84E6-46DD-9083-CFEF6973B987}" destId="{C4222FC5-AE66-4EE6-9914-967A50774A80}" srcOrd="0" destOrd="0" presId="urn:microsoft.com/office/officeart/2018/2/layout/IconVerticalSolidList"/>
    <dgm:cxn modelId="{D139E100-CA0B-48E3-9CD9-42C0726E377D}" type="presParOf" srcId="{7E92BE04-84E6-46DD-9083-CFEF6973B987}" destId="{642CDB94-63A6-4208-926D-40C1941D59E0}" srcOrd="1" destOrd="0" presId="urn:microsoft.com/office/officeart/2018/2/layout/IconVerticalSolidList"/>
    <dgm:cxn modelId="{F64B81F4-F2B5-4CAD-921E-F0AC0ED69CC5}" type="presParOf" srcId="{7E92BE04-84E6-46DD-9083-CFEF6973B987}" destId="{164C8FCF-E5F5-4BE2-A3E1-0FDDB81914E8}" srcOrd="2" destOrd="0" presId="urn:microsoft.com/office/officeart/2018/2/layout/IconVerticalSolidList"/>
    <dgm:cxn modelId="{249301D3-605B-4CE5-BEDF-497366B8641F}" type="presParOf" srcId="{7E92BE04-84E6-46DD-9083-CFEF6973B987}" destId="{983A136C-0A5D-4A99-A9C3-4BFC62901E2A}" srcOrd="3" destOrd="0" presId="urn:microsoft.com/office/officeart/2018/2/layout/IconVerticalSolidList"/>
    <dgm:cxn modelId="{746526E1-BC34-4404-9C2D-6675FDCF58D2}" type="presParOf" srcId="{B3C971BE-2AFC-4D1B-95D5-F6DB50163801}" destId="{12DCBB9E-9213-4C3F-9087-3DCA004DE5E8}" srcOrd="1" destOrd="0" presId="urn:microsoft.com/office/officeart/2018/2/layout/IconVerticalSolidList"/>
    <dgm:cxn modelId="{00D9E802-28A5-44FD-86C3-1B417D69E0DB}" type="presParOf" srcId="{B3C971BE-2AFC-4D1B-95D5-F6DB50163801}" destId="{7991200C-F152-4049-996D-589B70C20B2B}" srcOrd="2" destOrd="0" presId="urn:microsoft.com/office/officeart/2018/2/layout/IconVerticalSolidList"/>
    <dgm:cxn modelId="{10D9AD93-AE06-4862-974C-246DF81933E3}" type="presParOf" srcId="{7991200C-F152-4049-996D-589B70C20B2B}" destId="{D1DF40EC-5B0B-4FA4-9B41-7D167C422E8B}" srcOrd="0" destOrd="0" presId="urn:microsoft.com/office/officeart/2018/2/layout/IconVerticalSolidList"/>
    <dgm:cxn modelId="{667C5057-1784-4277-9503-9A3A2A1AC970}" type="presParOf" srcId="{7991200C-F152-4049-996D-589B70C20B2B}" destId="{2D667429-8E44-479A-A906-7001B5773848}" srcOrd="1" destOrd="0" presId="urn:microsoft.com/office/officeart/2018/2/layout/IconVerticalSolidList"/>
    <dgm:cxn modelId="{237F235C-6123-4FF0-A34E-C1222462AFB9}" type="presParOf" srcId="{7991200C-F152-4049-996D-589B70C20B2B}" destId="{A069E5F2-3378-4220-BB38-B498C48F7980}" srcOrd="2" destOrd="0" presId="urn:microsoft.com/office/officeart/2018/2/layout/IconVerticalSolidList"/>
    <dgm:cxn modelId="{ABFF4E01-0636-4AAA-8E1F-30FBB14A09CB}" type="presParOf" srcId="{7991200C-F152-4049-996D-589B70C20B2B}" destId="{CA37C0AE-FBC0-44B5-A698-6EA61B7C7784}" srcOrd="3" destOrd="0" presId="urn:microsoft.com/office/officeart/2018/2/layout/IconVerticalSolidList"/>
    <dgm:cxn modelId="{76D05CB3-465D-4EA3-B659-46B1B03621DE}" type="presParOf" srcId="{B3C971BE-2AFC-4D1B-95D5-F6DB50163801}" destId="{AFE15216-8D6E-435E-B848-01F9ED0B8F08}" srcOrd="3" destOrd="0" presId="urn:microsoft.com/office/officeart/2018/2/layout/IconVerticalSolidList"/>
    <dgm:cxn modelId="{C635B2DD-0C7E-4254-BDBC-B532AD7F651D}" type="presParOf" srcId="{B3C971BE-2AFC-4D1B-95D5-F6DB50163801}" destId="{ED9A310C-EF00-49EB-95FE-874EDD1C193B}" srcOrd="4" destOrd="0" presId="urn:microsoft.com/office/officeart/2018/2/layout/IconVerticalSolidList"/>
    <dgm:cxn modelId="{A4257CB6-85C5-4B85-ADBB-EF2387305086}" type="presParOf" srcId="{ED9A310C-EF00-49EB-95FE-874EDD1C193B}" destId="{E110E450-C9DB-4917-B255-119B33C5E6A7}" srcOrd="0" destOrd="0" presId="urn:microsoft.com/office/officeart/2018/2/layout/IconVerticalSolidList"/>
    <dgm:cxn modelId="{FF04116E-125A-4B22-BA4F-78AD78BEDE45}" type="presParOf" srcId="{ED9A310C-EF00-49EB-95FE-874EDD1C193B}" destId="{A8D5ADA3-9A2C-4D12-B66B-7C4F4C2A6578}" srcOrd="1" destOrd="0" presId="urn:microsoft.com/office/officeart/2018/2/layout/IconVerticalSolidList"/>
    <dgm:cxn modelId="{0EA04ED6-6BFA-409E-9BB7-B43045DF4142}" type="presParOf" srcId="{ED9A310C-EF00-49EB-95FE-874EDD1C193B}" destId="{EFBA94DD-4C14-41E4-967F-956215564066}" srcOrd="2" destOrd="0" presId="urn:microsoft.com/office/officeart/2018/2/layout/IconVerticalSolidList"/>
    <dgm:cxn modelId="{E88EB5E8-29AF-410D-A3EC-81556FE39FA4}" type="presParOf" srcId="{ED9A310C-EF00-49EB-95FE-874EDD1C193B}" destId="{B11FFE70-2B6B-410D-B0C8-1178163DB9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6D7CAFF-64DD-4095-9C7E-424E77AC7C29}"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FEDF306D-458E-43E5-A901-19121CF231AF}">
      <dgm:prSet/>
      <dgm:spPr/>
      <dgm:t>
        <a:bodyPr/>
        <a:lstStyle/>
        <a:p>
          <a:r>
            <a:rPr lang="en-GB"/>
            <a:t>Was there an honest belief that protection was needed- Hill and Hall (1998) </a:t>
          </a:r>
          <a:endParaRPr lang="en-US"/>
        </a:p>
      </dgm:t>
    </dgm:pt>
    <dgm:pt modelId="{9ECDA314-2169-4BF8-8455-7B5EC8B157F6}" type="parTrans" cxnId="{0B01E433-9744-4CF5-860F-B6E756DC474C}">
      <dgm:prSet/>
      <dgm:spPr/>
      <dgm:t>
        <a:bodyPr/>
        <a:lstStyle/>
        <a:p>
          <a:endParaRPr lang="en-US"/>
        </a:p>
      </dgm:t>
    </dgm:pt>
    <dgm:pt modelId="{665D475E-6EBC-4E8B-9AF5-F6B083A01342}" type="sibTrans" cxnId="{0B01E433-9744-4CF5-860F-B6E756DC474C}">
      <dgm:prSet/>
      <dgm:spPr/>
      <dgm:t>
        <a:bodyPr/>
        <a:lstStyle/>
        <a:p>
          <a:endParaRPr lang="en-US"/>
        </a:p>
      </dgm:t>
    </dgm:pt>
    <dgm:pt modelId="{675C1FA6-4AF9-4153-B54E-205D23E42A4E}">
      <dgm:prSet/>
      <dgm:spPr/>
      <dgm:t>
        <a:bodyPr/>
        <a:lstStyle/>
        <a:p>
          <a:r>
            <a:rPr lang="en-GB"/>
            <a:t>Destroy to protect – Blake v Dpp [1993] </a:t>
          </a:r>
          <a:endParaRPr lang="en-US"/>
        </a:p>
      </dgm:t>
    </dgm:pt>
    <dgm:pt modelId="{2BA19BA0-E396-4B09-848B-0AFDA4E7DA3B}" type="parTrans" cxnId="{9DCE10C0-62E7-4D31-BAF2-BDF0A82BFC62}">
      <dgm:prSet/>
      <dgm:spPr/>
      <dgm:t>
        <a:bodyPr/>
        <a:lstStyle/>
        <a:p>
          <a:endParaRPr lang="en-US"/>
        </a:p>
      </dgm:t>
    </dgm:pt>
    <dgm:pt modelId="{136DAB58-7114-4EB7-9EC3-AE029FE877F2}" type="sibTrans" cxnId="{9DCE10C0-62E7-4D31-BAF2-BDF0A82BFC62}">
      <dgm:prSet/>
      <dgm:spPr/>
      <dgm:t>
        <a:bodyPr/>
        <a:lstStyle/>
        <a:p>
          <a:endParaRPr lang="en-US"/>
        </a:p>
      </dgm:t>
    </dgm:pt>
    <dgm:pt modelId="{03418A01-2648-4B6A-9212-E1413E155D5E}">
      <dgm:prSet/>
      <dgm:spPr/>
      <dgm:t>
        <a:bodyPr/>
        <a:lstStyle/>
        <a:p>
          <a:r>
            <a:rPr lang="en-GB"/>
            <a:t>Subjective test – looks at the individual – did they believe that they did was reasonable in the circumstances. </a:t>
          </a:r>
          <a:endParaRPr lang="en-US"/>
        </a:p>
      </dgm:t>
    </dgm:pt>
    <dgm:pt modelId="{DE62779F-82A0-4834-9B0B-1912EF7CFC4A}" type="parTrans" cxnId="{A6ED3B39-4ED6-4A0B-872D-35ACFA83B508}">
      <dgm:prSet/>
      <dgm:spPr/>
      <dgm:t>
        <a:bodyPr/>
        <a:lstStyle/>
        <a:p>
          <a:endParaRPr lang="en-US"/>
        </a:p>
      </dgm:t>
    </dgm:pt>
    <dgm:pt modelId="{8F98DED7-A9F6-4FDF-9F54-72E3EE55DC05}" type="sibTrans" cxnId="{A6ED3B39-4ED6-4A0B-872D-35ACFA83B508}">
      <dgm:prSet/>
      <dgm:spPr/>
      <dgm:t>
        <a:bodyPr/>
        <a:lstStyle/>
        <a:p>
          <a:endParaRPr lang="en-US"/>
        </a:p>
      </dgm:t>
    </dgm:pt>
    <dgm:pt modelId="{F84D1420-56D6-4B3D-BDE7-E47C1A59AE93}" type="pres">
      <dgm:prSet presAssocID="{B6D7CAFF-64DD-4095-9C7E-424E77AC7C29}" presName="Name0" presStyleCnt="0">
        <dgm:presLayoutVars>
          <dgm:dir/>
          <dgm:animLvl val="lvl"/>
          <dgm:resizeHandles val="exact"/>
        </dgm:presLayoutVars>
      </dgm:prSet>
      <dgm:spPr/>
    </dgm:pt>
    <dgm:pt modelId="{535D93C4-AC61-44D1-8C2F-182ACB90E150}" type="pres">
      <dgm:prSet presAssocID="{03418A01-2648-4B6A-9212-E1413E155D5E}" presName="boxAndChildren" presStyleCnt="0"/>
      <dgm:spPr/>
    </dgm:pt>
    <dgm:pt modelId="{8B1A0357-FB48-4048-9EE9-44E97414257C}" type="pres">
      <dgm:prSet presAssocID="{03418A01-2648-4B6A-9212-E1413E155D5E}" presName="parentTextBox" presStyleLbl="node1" presStyleIdx="0" presStyleCnt="3"/>
      <dgm:spPr/>
    </dgm:pt>
    <dgm:pt modelId="{D41F1024-4268-449F-9E5C-4E463941988D}" type="pres">
      <dgm:prSet presAssocID="{136DAB58-7114-4EB7-9EC3-AE029FE877F2}" presName="sp" presStyleCnt="0"/>
      <dgm:spPr/>
    </dgm:pt>
    <dgm:pt modelId="{DF2FA5F3-92C4-4515-996D-A3C158BF248F}" type="pres">
      <dgm:prSet presAssocID="{675C1FA6-4AF9-4153-B54E-205D23E42A4E}" presName="arrowAndChildren" presStyleCnt="0"/>
      <dgm:spPr/>
    </dgm:pt>
    <dgm:pt modelId="{8174F16B-C164-4019-8EDA-FBE2AC35AF7C}" type="pres">
      <dgm:prSet presAssocID="{675C1FA6-4AF9-4153-B54E-205D23E42A4E}" presName="parentTextArrow" presStyleLbl="node1" presStyleIdx="1" presStyleCnt="3"/>
      <dgm:spPr/>
    </dgm:pt>
    <dgm:pt modelId="{25992B83-1134-4D93-B583-CDA354D981D7}" type="pres">
      <dgm:prSet presAssocID="{665D475E-6EBC-4E8B-9AF5-F6B083A01342}" presName="sp" presStyleCnt="0"/>
      <dgm:spPr/>
    </dgm:pt>
    <dgm:pt modelId="{CF4E475C-762D-4F87-B5E0-1AC97D09BDE5}" type="pres">
      <dgm:prSet presAssocID="{FEDF306D-458E-43E5-A901-19121CF231AF}" presName="arrowAndChildren" presStyleCnt="0"/>
      <dgm:spPr/>
    </dgm:pt>
    <dgm:pt modelId="{1D1B0829-BBD0-4ACF-96CF-DEE85E2C7511}" type="pres">
      <dgm:prSet presAssocID="{FEDF306D-458E-43E5-A901-19121CF231AF}" presName="parentTextArrow" presStyleLbl="node1" presStyleIdx="2" presStyleCnt="3"/>
      <dgm:spPr/>
    </dgm:pt>
  </dgm:ptLst>
  <dgm:cxnLst>
    <dgm:cxn modelId="{8960C81A-D49E-42B9-AD3C-CBFDC1E0B989}" type="presOf" srcId="{03418A01-2648-4B6A-9212-E1413E155D5E}" destId="{8B1A0357-FB48-4048-9EE9-44E97414257C}" srcOrd="0" destOrd="0" presId="urn:microsoft.com/office/officeart/2005/8/layout/process4"/>
    <dgm:cxn modelId="{0B01E433-9744-4CF5-860F-B6E756DC474C}" srcId="{B6D7CAFF-64DD-4095-9C7E-424E77AC7C29}" destId="{FEDF306D-458E-43E5-A901-19121CF231AF}" srcOrd="0" destOrd="0" parTransId="{9ECDA314-2169-4BF8-8455-7B5EC8B157F6}" sibTransId="{665D475E-6EBC-4E8B-9AF5-F6B083A01342}"/>
    <dgm:cxn modelId="{A6ED3B39-4ED6-4A0B-872D-35ACFA83B508}" srcId="{B6D7CAFF-64DD-4095-9C7E-424E77AC7C29}" destId="{03418A01-2648-4B6A-9212-E1413E155D5E}" srcOrd="2" destOrd="0" parTransId="{DE62779F-82A0-4834-9B0B-1912EF7CFC4A}" sibTransId="{8F98DED7-A9F6-4FDF-9F54-72E3EE55DC05}"/>
    <dgm:cxn modelId="{39143D64-85A7-4A69-A09E-6FA88393FEAB}" type="presOf" srcId="{675C1FA6-4AF9-4153-B54E-205D23E42A4E}" destId="{8174F16B-C164-4019-8EDA-FBE2AC35AF7C}" srcOrd="0" destOrd="0" presId="urn:microsoft.com/office/officeart/2005/8/layout/process4"/>
    <dgm:cxn modelId="{AF5ED5A1-56AC-48B9-AF59-2C6347BA09BD}" type="presOf" srcId="{FEDF306D-458E-43E5-A901-19121CF231AF}" destId="{1D1B0829-BBD0-4ACF-96CF-DEE85E2C7511}" srcOrd="0" destOrd="0" presId="urn:microsoft.com/office/officeart/2005/8/layout/process4"/>
    <dgm:cxn modelId="{C5A5CCAF-C082-454C-82B1-92EAD37B1C77}" type="presOf" srcId="{B6D7CAFF-64DD-4095-9C7E-424E77AC7C29}" destId="{F84D1420-56D6-4B3D-BDE7-E47C1A59AE93}" srcOrd="0" destOrd="0" presId="urn:microsoft.com/office/officeart/2005/8/layout/process4"/>
    <dgm:cxn modelId="{9DCE10C0-62E7-4D31-BAF2-BDF0A82BFC62}" srcId="{B6D7CAFF-64DD-4095-9C7E-424E77AC7C29}" destId="{675C1FA6-4AF9-4153-B54E-205D23E42A4E}" srcOrd="1" destOrd="0" parTransId="{2BA19BA0-E396-4B09-848B-0AFDA4E7DA3B}" sibTransId="{136DAB58-7114-4EB7-9EC3-AE029FE877F2}"/>
    <dgm:cxn modelId="{736A0A78-14A4-47E5-BD97-EA2C00B74117}" type="presParOf" srcId="{F84D1420-56D6-4B3D-BDE7-E47C1A59AE93}" destId="{535D93C4-AC61-44D1-8C2F-182ACB90E150}" srcOrd="0" destOrd="0" presId="urn:microsoft.com/office/officeart/2005/8/layout/process4"/>
    <dgm:cxn modelId="{8F70C445-CDA6-4AE8-973C-D960ABF7B38E}" type="presParOf" srcId="{535D93C4-AC61-44D1-8C2F-182ACB90E150}" destId="{8B1A0357-FB48-4048-9EE9-44E97414257C}" srcOrd="0" destOrd="0" presId="urn:microsoft.com/office/officeart/2005/8/layout/process4"/>
    <dgm:cxn modelId="{C1489DE5-9388-404B-8EF8-3F4EAC59472A}" type="presParOf" srcId="{F84D1420-56D6-4B3D-BDE7-E47C1A59AE93}" destId="{D41F1024-4268-449F-9E5C-4E463941988D}" srcOrd="1" destOrd="0" presId="urn:microsoft.com/office/officeart/2005/8/layout/process4"/>
    <dgm:cxn modelId="{A3485DE9-DB3C-40E1-A6B2-520FA5E52557}" type="presParOf" srcId="{F84D1420-56D6-4B3D-BDE7-E47C1A59AE93}" destId="{DF2FA5F3-92C4-4515-996D-A3C158BF248F}" srcOrd="2" destOrd="0" presId="urn:microsoft.com/office/officeart/2005/8/layout/process4"/>
    <dgm:cxn modelId="{07BA7E45-B880-4589-9A35-BEED6DEC506F}" type="presParOf" srcId="{DF2FA5F3-92C4-4515-996D-A3C158BF248F}" destId="{8174F16B-C164-4019-8EDA-FBE2AC35AF7C}" srcOrd="0" destOrd="0" presId="urn:microsoft.com/office/officeart/2005/8/layout/process4"/>
    <dgm:cxn modelId="{5461B356-E85C-4BBB-8D5E-D94D275ECAC4}" type="presParOf" srcId="{F84D1420-56D6-4B3D-BDE7-E47C1A59AE93}" destId="{25992B83-1134-4D93-B583-CDA354D981D7}" srcOrd="3" destOrd="0" presId="urn:microsoft.com/office/officeart/2005/8/layout/process4"/>
    <dgm:cxn modelId="{0F617846-D51C-413A-9D99-3BD9B9125DC2}" type="presParOf" srcId="{F84D1420-56D6-4B3D-BDE7-E47C1A59AE93}" destId="{CF4E475C-762D-4F87-B5E0-1AC97D09BDE5}" srcOrd="4" destOrd="0" presId="urn:microsoft.com/office/officeart/2005/8/layout/process4"/>
    <dgm:cxn modelId="{CC1D30CF-9014-40E2-8ABF-2DFAC76E2BE5}" type="presParOf" srcId="{CF4E475C-762D-4F87-B5E0-1AC97D09BDE5}" destId="{1D1B0829-BBD0-4ACF-96CF-DEE85E2C7511}"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628783F-2381-4E2E-85A3-E8A24BF09BF0}"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32AD22BB-830F-432F-B4F0-A873882EED4D}">
      <dgm:prSet/>
      <dgm:spPr/>
      <dgm:t>
        <a:bodyPr/>
        <a:lstStyle/>
        <a:p>
          <a:r>
            <a:rPr lang="en-GB"/>
            <a:t>Theft – Theft Act. </a:t>
          </a:r>
          <a:endParaRPr lang="en-US"/>
        </a:p>
      </dgm:t>
    </dgm:pt>
    <dgm:pt modelId="{93CC8D05-1C37-43DA-B3FB-7FF37C35CB09}" type="parTrans" cxnId="{CC6968B6-7520-4D05-A6B3-6CDAE60A5BE8}">
      <dgm:prSet/>
      <dgm:spPr/>
      <dgm:t>
        <a:bodyPr/>
        <a:lstStyle/>
        <a:p>
          <a:endParaRPr lang="en-US"/>
        </a:p>
      </dgm:t>
    </dgm:pt>
    <dgm:pt modelId="{D253E3CD-479A-44B3-A254-7DF1D6E4C0B3}" type="sibTrans" cxnId="{CC6968B6-7520-4D05-A6B3-6CDAE60A5BE8}">
      <dgm:prSet/>
      <dgm:spPr/>
      <dgm:t>
        <a:bodyPr/>
        <a:lstStyle/>
        <a:p>
          <a:endParaRPr lang="en-US"/>
        </a:p>
      </dgm:t>
    </dgm:pt>
    <dgm:pt modelId="{D12ABF3A-1F37-479D-B483-EDE1D1AA70D7}">
      <dgm:prSet/>
      <dgm:spPr/>
      <dgm:t>
        <a:bodyPr/>
        <a:lstStyle/>
        <a:p>
          <a:r>
            <a:rPr lang="en-GB"/>
            <a:t>Criminal Damage – Criminal Damage Act 1971. </a:t>
          </a:r>
          <a:endParaRPr lang="en-US"/>
        </a:p>
      </dgm:t>
    </dgm:pt>
    <dgm:pt modelId="{C35E0132-741F-44BF-A77A-F10DEAF26517}" type="parTrans" cxnId="{D90A4C88-5BA1-40E0-9650-734DCD1D810F}">
      <dgm:prSet/>
      <dgm:spPr/>
      <dgm:t>
        <a:bodyPr/>
        <a:lstStyle/>
        <a:p>
          <a:endParaRPr lang="en-US"/>
        </a:p>
      </dgm:t>
    </dgm:pt>
    <dgm:pt modelId="{5D11AEB7-8C2F-459B-8D20-5CC98167625E}" type="sibTrans" cxnId="{D90A4C88-5BA1-40E0-9650-734DCD1D810F}">
      <dgm:prSet/>
      <dgm:spPr/>
      <dgm:t>
        <a:bodyPr/>
        <a:lstStyle/>
        <a:p>
          <a:endParaRPr lang="en-US"/>
        </a:p>
      </dgm:t>
    </dgm:pt>
    <dgm:pt modelId="{D7D80A17-30D8-4FC2-AF71-42774AF7B403}">
      <dgm:prSet/>
      <dgm:spPr/>
      <dgm:t>
        <a:bodyPr/>
        <a:lstStyle/>
        <a:p>
          <a:r>
            <a:rPr lang="en-GB"/>
            <a:t>A lot of the information is included under the legislation. </a:t>
          </a:r>
          <a:endParaRPr lang="en-US"/>
        </a:p>
      </dgm:t>
    </dgm:pt>
    <dgm:pt modelId="{070B7624-522E-448D-BBA0-B89564EF9C0E}" type="parTrans" cxnId="{92101FBF-9651-40DA-AA74-9DBC537A1976}">
      <dgm:prSet/>
      <dgm:spPr/>
      <dgm:t>
        <a:bodyPr/>
        <a:lstStyle/>
        <a:p>
          <a:endParaRPr lang="en-US"/>
        </a:p>
      </dgm:t>
    </dgm:pt>
    <dgm:pt modelId="{9AEF3090-B831-498A-816C-885943FC8BA4}" type="sibTrans" cxnId="{92101FBF-9651-40DA-AA74-9DBC537A1976}">
      <dgm:prSet/>
      <dgm:spPr/>
      <dgm:t>
        <a:bodyPr/>
        <a:lstStyle/>
        <a:p>
          <a:endParaRPr lang="en-US"/>
        </a:p>
      </dgm:t>
    </dgm:pt>
    <dgm:pt modelId="{5A5D5C69-3191-4332-8C35-572FFED40212}" type="pres">
      <dgm:prSet presAssocID="{9628783F-2381-4E2E-85A3-E8A24BF09BF0}" presName="hierChild1" presStyleCnt="0">
        <dgm:presLayoutVars>
          <dgm:chPref val="1"/>
          <dgm:dir/>
          <dgm:animOne val="branch"/>
          <dgm:animLvl val="lvl"/>
          <dgm:resizeHandles/>
        </dgm:presLayoutVars>
      </dgm:prSet>
      <dgm:spPr/>
    </dgm:pt>
    <dgm:pt modelId="{9960CE16-1112-44F5-AD28-22DEFEAA03BD}" type="pres">
      <dgm:prSet presAssocID="{32AD22BB-830F-432F-B4F0-A873882EED4D}" presName="hierRoot1" presStyleCnt="0"/>
      <dgm:spPr/>
    </dgm:pt>
    <dgm:pt modelId="{F56A70B0-EDF1-41C8-A455-025A9C9434BF}" type="pres">
      <dgm:prSet presAssocID="{32AD22BB-830F-432F-B4F0-A873882EED4D}" presName="composite" presStyleCnt="0"/>
      <dgm:spPr/>
    </dgm:pt>
    <dgm:pt modelId="{66402BFA-71BD-46E2-8325-38DE73634F1C}" type="pres">
      <dgm:prSet presAssocID="{32AD22BB-830F-432F-B4F0-A873882EED4D}" presName="background" presStyleLbl="node0" presStyleIdx="0" presStyleCnt="3"/>
      <dgm:spPr/>
    </dgm:pt>
    <dgm:pt modelId="{79B9C3AE-26C1-4884-9637-EE738713ABA7}" type="pres">
      <dgm:prSet presAssocID="{32AD22BB-830F-432F-B4F0-A873882EED4D}" presName="text" presStyleLbl="fgAcc0" presStyleIdx="0" presStyleCnt="3">
        <dgm:presLayoutVars>
          <dgm:chPref val="3"/>
        </dgm:presLayoutVars>
      </dgm:prSet>
      <dgm:spPr/>
    </dgm:pt>
    <dgm:pt modelId="{780B5F20-66C3-4B64-944F-DC25B5AB7A6E}" type="pres">
      <dgm:prSet presAssocID="{32AD22BB-830F-432F-B4F0-A873882EED4D}" presName="hierChild2" presStyleCnt="0"/>
      <dgm:spPr/>
    </dgm:pt>
    <dgm:pt modelId="{3C455E90-B39D-4ACC-966E-F52D3CDB2D02}" type="pres">
      <dgm:prSet presAssocID="{D12ABF3A-1F37-479D-B483-EDE1D1AA70D7}" presName="hierRoot1" presStyleCnt="0"/>
      <dgm:spPr/>
    </dgm:pt>
    <dgm:pt modelId="{C10F8739-40E9-4541-B948-B2FA00070A67}" type="pres">
      <dgm:prSet presAssocID="{D12ABF3A-1F37-479D-B483-EDE1D1AA70D7}" presName="composite" presStyleCnt="0"/>
      <dgm:spPr/>
    </dgm:pt>
    <dgm:pt modelId="{AD3D9781-4F96-4357-B892-6301623A6B71}" type="pres">
      <dgm:prSet presAssocID="{D12ABF3A-1F37-479D-B483-EDE1D1AA70D7}" presName="background" presStyleLbl="node0" presStyleIdx="1" presStyleCnt="3"/>
      <dgm:spPr/>
    </dgm:pt>
    <dgm:pt modelId="{C6024911-A975-4415-ABF4-09E7FD02228C}" type="pres">
      <dgm:prSet presAssocID="{D12ABF3A-1F37-479D-B483-EDE1D1AA70D7}" presName="text" presStyleLbl="fgAcc0" presStyleIdx="1" presStyleCnt="3">
        <dgm:presLayoutVars>
          <dgm:chPref val="3"/>
        </dgm:presLayoutVars>
      </dgm:prSet>
      <dgm:spPr/>
    </dgm:pt>
    <dgm:pt modelId="{451F9444-35DC-4AF5-B3A4-8E24117FE285}" type="pres">
      <dgm:prSet presAssocID="{D12ABF3A-1F37-479D-B483-EDE1D1AA70D7}" presName="hierChild2" presStyleCnt="0"/>
      <dgm:spPr/>
    </dgm:pt>
    <dgm:pt modelId="{5AAAF067-44E9-40AC-A069-3178807FDB31}" type="pres">
      <dgm:prSet presAssocID="{D7D80A17-30D8-4FC2-AF71-42774AF7B403}" presName="hierRoot1" presStyleCnt="0"/>
      <dgm:spPr/>
    </dgm:pt>
    <dgm:pt modelId="{2D54A945-8DD0-4D2A-BFCB-30FCDBC1AAF7}" type="pres">
      <dgm:prSet presAssocID="{D7D80A17-30D8-4FC2-AF71-42774AF7B403}" presName="composite" presStyleCnt="0"/>
      <dgm:spPr/>
    </dgm:pt>
    <dgm:pt modelId="{1212B5FD-F54E-470B-91F8-0E67462632F4}" type="pres">
      <dgm:prSet presAssocID="{D7D80A17-30D8-4FC2-AF71-42774AF7B403}" presName="background" presStyleLbl="node0" presStyleIdx="2" presStyleCnt="3"/>
      <dgm:spPr/>
    </dgm:pt>
    <dgm:pt modelId="{CE5710CA-5B77-4246-9880-D06FB24ABC5D}" type="pres">
      <dgm:prSet presAssocID="{D7D80A17-30D8-4FC2-AF71-42774AF7B403}" presName="text" presStyleLbl="fgAcc0" presStyleIdx="2" presStyleCnt="3">
        <dgm:presLayoutVars>
          <dgm:chPref val="3"/>
        </dgm:presLayoutVars>
      </dgm:prSet>
      <dgm:spPr/>
    </dgm:pt>
    <dgm:pt modelId="{C6E06647-F3D6-493A-BD79-B896B6478114}" type="pres">
      <dgm:prSet presAssocID="{D7D80A17-30D8-4FC2-AF71-42774AF7B403}" presName="hierChild2" presStyleCnt="0"/>
      <dgm:spPr/>
    </dgm:pt>
  </dgm:ptLst>
  <dgm:cxnLst>
    <dgm:cxn modelId="{1FC3A317-0A2A-45C8-BBDD-23DFCB877EFF}" type="presOf" srcId="{9628783F-2381-4E2E-85A3-E8A24BF09BF0}" destId="{5A5D5C69-3191-4332-8C35-572FFED40212}" srcOrd="0" destOrd="0" presId="urn:microsoft.com/office/officeart/2005/8/layout/hierarchy1"/>
    <dgm:cxn modelId="{B85F8076-6511-49AF-AD7B-56D1DF4FC5B3}" type="presOf" srcId="{D12ABF3A-1F37-479D-B483-EDE1D1AA70D7}" destId="{C6024911-A975-4415-ABF4-09E7FD02228C}" srcOrd="0" destOrd="0" presId="urn:microsoft.com/office/officeart/2005/8/layout/hierarchy1"/>
    <dgm:cxn modelId="{D90A4C88-5BA1-40E0-9650-734DCD1D810F}" srcId="{9628783F-2381-4E2E-85A3-E8A24BF09BF0}" destId="{D12ABF3A-1F37-479D-B483-EDE1D1AA70D7}" srcOrd="1" destOrd="0" parTransId="{C35E0132-741F-44BF-A77A-F10DEAF26517}" sibTransId="{5D11AEB7-8C2F-459B-8D20-5CC98167625E}"/>
    <dgm:cxn modelId="{CC6968B6-7520-4D05-A6B3-6CDAE60A5BE8}" srcId="{9628783F-2381-4E2E-85A3-E8A24BF09BF0}" destId="{32AD22BB-830F-432F-B4F0-A873882EED4D}" srcOrd="0" destOrd="0" parTransId="{93CC8D05-1C37-43DA-B3FB-7FF37C35CB09}" sibTransId="{D253E3CD-479A-44B3-A254-7DF1D6E4C0B3}"/>
    <dgm:cxn modelId="{601E25BC-05D5-4BF6-B75E-4E5CED4C40A6}" type="presOf" srcId="{32AD22BB-830F-432F-B4F0-A873882EED4D}" destId="{79B9C3AE-26C1-4884-9637-EE738713ABA7}" srcOrd="0" destOrd="0" presId="urn:microsoft.com/office/officeart/2005/8/layout/hierarchy1"/>
    <dgm:cxn modelId="{92101FBF-9651-40DA-AA74-9DBC537A1976}" srcId="{9628783F-2381-4E2E-85A3-E8A24BF09BF0}" destId="{D7D80A17-30D8-4FC2-AF71-42774AF7B403}" srcOrd="2" destOrd="0" parTransId="{070B7624-522E-448D-BBA0-B89564EF9C0E}" sibTransId="{9AEF3090-B831-498A-816C-885943FC8BA4}"/>
    <dgm:cxn modelId="{2CDB58CF-F799-4172-AB7F-45CA58A23A4C}" type="presOf" srcId="{D7D80A17-30D8-4FC2-AF71-42774AF7B403}" destId="{CE5710CA-5B77-4246-9880-D06FB24ABC5D}" srcOrd="0" destOrd="0" presId="urn:microsoft.com/office/officeart/2005/8/layout/hierarchy1"/>
    <dgm:cxn modelId="{794D641D-D710-4BBE-9019-5BD6AC38FE01}" type="presParOf" srcId="{5A5D5C69-3191-4332-8C35-572FFED40212}" destId="{9960CE16-1112-44F5-AD28-22DEFEAA03BD}" srcOrd="0" destOrd="0" presId="urn:microsoft.com/office/officeart/2005/8/layout/hierarchy1"/>
    <dgm:cxn modelId="{EE61536F-1AD0-4C5B-906E-85363B6A58BF}" type="presParOf" srcId="{9960CE16-1112-44F5-AD28-22DEFEAA03BD}" destId="{F56A70B0-EDF1-41C8-A455-025A9C9434BF}" srcOrd="0" destOrd="0" presId="urn:microsoft.com/office/officeart/2005/8/layout/hierarchy1"/>
    <dgm:cxn modelId="{5C408AC5-AD46-4EAC-8B34-72DE3CDA7433}" type="presParOf" srcId="{F56A70B0-EDF1-41C8-A455-025A9C9434BF}" destId="{66402BFA-71BD-46E2-8325-38DE73634F1C}" srcOrd="0" destOrd="0" presId="urn:microsoft.com/office/officeart/2005/8/layout/hierarchy1"/>
    <dgm:cxn modelId="{7D4EA3E4-CC05-47D4-B7E6-1832B95FBF9D}" type="presParOf" srcId="{F56A70B0-EDF1-41C8-A455-025A9C9434BF}" destId="{79B9C3AE-26C1-4884-9637-EE738713ABA7}" srcOrd="1" destOrd="0" presId="urn:microsoft.com/office/officeart/2005/8/layout/hierarchy1"/>
    <dgm:cxn modelId="{9E1361D6-CCA6-4614-8DB1-13C36F079561}" type="presParOf" srcId="{9960CE16-1112-44F5-AD28-22DEFEAA03BD}" destId="{780B5F20-66C3-4B64-944F-DC25B5AB7A6E}" srcOrd="1" destOrd="0" presId="urn:microsoft.com/office/officeart/2005/8/layout/hierarchy1"/>
    <dgm:cxn modelId="{A43C2F67-9432-4D58-9D4F-6F611631A024}" type="presParOf" srcId="{5A5D5C69-3191-4332-8C35-572FFED40212}" destId="{3C455E90-B39D-4ACC-966E-F52D3CDB2D02}" srcOrd="1" destOrd="0" presId="urn:microsoft.com/office/officeart/2005/8/layout/hierarchy1"/>
    <dgm:cxn modelId="{3815EE1C-BB80-44B9-889D-D8F5E972F7C5}" type="presParOf" srcId="{3C455E90-B39D-4ACC-966E-F52D3CDB2D02}" destId="{C10F8739-40E9-4541-B948-B2FA00070A67}" srcOrd="0" destOrd="0" presId="urn:microsoft.com/office/officeart/2005/8/layout/hierarchy1"/>
    <dgm:cxn modelId="{544F9B47-4E06-4964-BDE6-94AA5E721A8C}" type="presParOf" srcId="{C10F8739-40E9-4541-B948-B2FA00070A67}" destId="{AD3D9781-4F96-4357-B892-6301623A6B71}" srcOrd="0" destOrd="0" presId="urn:microsoft.com/office/officeart/2005/8/layout/hierarchy1"/>
    <dgm:cxn modelId="{BA755A15-380A-4178-8E01-3BA8E0EA7D60}" type="presParOf" srcId="{C10F8739-40E9-4541-B948-B2FA00070A67}" destId="{C6024911-A975-4415-ABF4-09E7FD02228C}" srcOrd="1" destOrd="0" presId="urn:microsoft.com/office/officeart/2005/8/layout/hierarchy1"/>
    <dgm:cxn modelId="{6E5360AD-07D6-45FE-B7E6-41E7800AF1FD}" type="presParOf" srcId="{3C455E90-B39D-4ACC-966E-F52D3CDB2D02}" destId="{451F9444-35DC-4AF5-B3A4-8E24117FE285}" srcOrd="1" destOrd="0" presId="urn:microsoft.com/office/officeart/2005/8/layout/hierarchy1"/>
    <dgm:cxn modelId="{54F5CD9A-C8DD-4666-8BDB-DDEF01DA9F31}" type="presParOf" srcId="{5A5D5C69-3191-4332-8C35-572FFED40212}" destId="{5AAAF067-44E9-40AC-A069-3178807FDB31}" srcOrd="2" destOrd="0" presId="urn:microsoft.com/office/officeart/2005/8/layout/hierarchy1"/>
    <dgm:cxn modelId="{8CC26752-70D5-4C24-A510-D7D0677663AA}" type="presParOf" srcId="{5AAAF067-44E9-40AC-A069-3178807FDB31}" destId="{2D54A945-8DD0-4D2A-BFCB-30FCDBC1AAF7}" srcOrd="0" destOrd="0" presId="urn:microsoft.com/office/officeart/2005/8/layout/hierarchy1"/>
    <dgm:cxn modelId="{BA4B28CD-2022-4FBC-9FE6-4A939DC289C6}" type="presParOf" srcId="{2D54A945-8DD0-4D2A-BFCB-30FCDBC1AAF7}" destId="{1212B5FD-F54E-470B-91F8-0E67462632F4}" srcOrd="0" destOrd="0" presId="urn:microsoft.com/office/officeart/2005/8/layout/hierarchy1"/>
    <dgm:cxn modelId="{18EF96E5-FA16-4CEF-99EB-BC44AEE46020}" type="presParOf" srcId="{2D54A945-8DD0-4D2A-BFCB-30FCDBC1AAF7}" destId="{CE5710CA-5B77-4246-9880-D06FB24ABC5D}" srcOrd="1" destOrd="0" presId="urn:microsoft.com/office/officeart/2005/8/layout/hierarchy1"/>
    <dgm:cxn modelId="{AD824C77-10AC-49EE-8C1B-C71FF5EEF3AA}" type="presParOf" srcId="{5AAAF067-44E9-40AC-A069-3178807FDB31}" destId="{C6E06647-F3D6-493A-BD79-B896B647811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7DD339-4279-4BCF-969F-7136592C6303}">
      <dsp:nvSpPr>
        <dsp:cNvPr id="0" name=""/>
        <dsp:cNvSpPr/>
      </dsp:nvSpPr>
      <dsp:spPr>
        <a:xfrm>
          <a:off x="0" y="5579"/>
          <a:ext cx="1051560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Aims and Learning Objectives. </a:t>
          </a:r>
          <a:endParaRPr lang="en-US" sz="2000" kern="1200"/>
        </a:p>
      </dsp:txBody>
      <dsp:txXfrm>
        <a:off x="23417" y="28996"/>
        <a:ext cx="10468766" cy="432866"/>
      </dsp:txXfrm>
    </dsp:sp>
    <dsp:sp modelId="{A2DE6422-AF2C-4827-978C-126E78E5E8F3}">
      <dsp:nvSpPr>
        <dsp:cNvPr id="0" name=""/>
        <dsp:cNvSpPr/>
      </dsp:nvSpPr>
      <dsp:spPr>
        <a:xfrm>
          <a:off x="0" y="542879"/>
          <a:ext cx="1051560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Assignment two. </a:t>
          </a:r>
          <a:endParaRPr lang="en-US" sz="2000" kern="1200"/>
        </a:p>
      </dsp:txBody>
      <dsp:txXfrm>
        <a:off x="23417" y="566296"/>
        <a:ext cx="10468766" cy="432866"/>
      </dsp:txXfrm>
    </dsp:sp>
    <dsp:sp modelId="{E2F7B850-2D9F-4E4B-947C-2A88F887D687}">
      <dsp:nvSpPr>
        <dsp:cNvPr id="0" name=""/>
        <dsp:cNvSpPr/>
      </dsp:nvSpPr>
      <dsp:spPr>
        <a:xfrm>
          <a:off x="0" y="1080180"/>
          <a:ext cx="1051560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Assignment two guidance. </a:t>
          </a:r>
          <a:endParaRPr lang="en-US" sz="2000" kern="1200"/>
        </a:p>
      </dsp:txBody>
      <dsp:txXfrm>
        <a:off x="23417" y="1103597"/>
        <a:ext cx="10468766" cy="432866"/>
      </dsp:txXfrm>
    </dsp:sp>
    <dsp:sp modelId="{7E9384C5-1607-4118-9ABA-72B04124815D}">
      <dsp:nvSpPr>
        <dsp:cNvPr id="0" name=""/>
        <dsp:cNvSpPr/>
      </dsp:nvSpPr>
      <dsp:spPr>
        <a:xfrm>
          <a:off x="0" y="1617480"/>
          <a:ext cx="1051560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Theft. </a:t>
          </a:r>
          <a:endParaRPr lang="en-US" sz="2000" kern="1200"/>
        </a:p>
      </dsp:txBody>
      <dsp:txXfrm>
        <a:off x="23417" y="1640897"/>
        <a:ext cx="10468766" cy="432866"/>
      </dsp:txXfrm>
    </dsp:sp>
    <dsp:sp modelId="{80829211-DB7D-4625-B7F5-46209487B006}">
      <dsp:nvSpPr>
        <dsp:cNvPr id="0" name=""/>
        <dsp:cNvSpPr/>
      </dsp:nvSpPr>
      <dsp:spPr>
        <a:xfrm>
          <a:off x="0" y="2154780"/>
          <a:ext cx="1051560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Criminal Damage. </a:t>
          </a:r>
          <a:endParaRPr lang="en-US" sz="2000" kern="1200"/>
        </a:p>
      </dsp:txBody>
      <dsp:txXfrm>
        <a:off x="23417" y="2178197"/>
        <a:ext cx="10468766" cy="432866"/>
      </dsp:txXfrm>
    </dsp:sp>
    <dsp:sp modelId="{C3CC57A0-AA5A-4EE0-A135-FBB11BF54C5E}">
      <dsp:nvSpPr>
        <dsp:cNvPr id="0" name=""/>
        <dsp:cNvSpPr/>
      </dsp:nvSpPr>
      <dsp:spPr>
        <a:xfrm>
          <a:off x="0" y="2692080"/>
          <a:ext cx="1051560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Activities. </a:t>
          </a:r>
          <a:endParaRPr lang="en-US" sz="2000" kern="1200"/>
        </a:p>
      </dsp:txBody>
      <dsp:txXfrm>
        <a:off x="23417" y="2715497"/>
        <a:ext cx="10468766" cy="432866"/>
      </dsp:txXfrm>
    </dsp:sp>
    <dsp:sp modelId="{42EA4C9D-79D5-4A25-AB7F-462B9D840CEA}">
      <dsp:nvSpPr>
        <dsp:cNvPr id="0" name=""/>
        <dsp:cNvSpPr/>
      </dsp:nvSpPr>
      <dsp:spPr>
        <a:xfrm>
          <a:off x="0" y="3229380"/>
          <a:ext cx="1051560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Summary </a:t>
          </a:r>
          <a:endParaRPr lang="en-US" sz="2000" kern="1200"/>
        </a:p>
      </dsp:txBody>
      <dsp:txXfrm>
        <a:off x="23417" y="3252797"/>
        <a:ext cx="10468766" cy="432866"/>
      </dsp:txXfrm>
    </dsp:sp>
    <dsp:sp modelId="{7D7A971C-AF94-4CD9-AF6F-C8DD773F4858}">
      <dsp:nvSpPr>
        <dsp:cNvPr id="0" name=""/>
        <dsp:cNvSpPr/>
      </dsp:nvSpPr>
      <dsp:spPr>
        <a:xfrm>
          <a:off x="0" y="3766680"/>
          <a:ext cx="10515600"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Thank you, any Questions?</a:t>
          </a:r>
          <a:endParaRPr lang="en-US" sz="2000" kern="1200"/>
        </a:p>
      </dsp:txBody>
      <dsp:txXfrm>
        <a:off x="23417" y="3790097"/>
        <a:ext cx="10468766" cy="4328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39BDA1-6B2D-4A42-A6C6-FED563D218B4}">
      <dsp:nvSpPr>
        <dsp:cNvPr id="0" name=""/>
        <dsp:cNvSpPr/>
      </dsp:nvSpPr>
      <dsp:spPr>
        <a:xfrm>
          <a:off x="0" y="3427105"/>
          <a:ext cx="5811128" cy="224855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a:t>By the end of today’s session students should be able to demonstrate that they understand their second assignment question and the offences of theft and criminal damage. </a:t>
          </a:r>
          <a:endParaRPr lang="en-US" sz="3200" kern="1200"/>
        </a:p>
      </dsp:txBody>
      <dsp:txXfrm>
        <a:off x="0" y="3427105"/>
        <a:ext cx="5811128" cy="2248552"/>
      </dsp:txXfrm>
    </dsp:sp>
    <dsp:sp modelId="{C9339477-DC9C-43BD-B296-E316DEABA8CA}">
      <dsp:nvSpPr>
        <dsp:cNvPr id="0" name=""/>
        <dsp:cNvSpPr/>
      </dsp:nvSpPr>
      <dsp:spPr>
        <a:xfrm rot="10800000">
          <a:off x="0" y="2560"/>
          <a:ext cx="5811128" cy="3458273"/>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a:t>The aim of today’s session is to introduce students to their second assignment and to recap the lecture content regarding theft and criminal damage. </a:t>
          </a:r>
          <a:endParaRPr lang="en-US" sz="3200" kern="1200"/>
        </a:p>
      </dsp:txBody>
      <dsp:txXfrm rot="10800000">
        <a:off x="0" y="2560"/>
        <a:ext cx="5811128" cy="22470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5BACFF-EE97-4DE9-BDE1-FDCE8CD681AA}">
      <dsp:nvSpPr>
        <dsp:cNvPr id="0" name=""/>
        <dsp:cNvSpPr/>
      </dsp:nvSpPr>
      <dsp:spPr>
        <a:xfrm>
          <a:off x="214111" y="2321"/>
          <a:ext cx="2654572" cy="15927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Defined under the Theft Act. </a:t>
          </a:r>
          <a:endParaRPr lang="en-US" sz="3200" kern="1200"/>
        </a:p>
      </dsp:txBody>
      <dsp:txXfrm>
        <a:off x="260761" y="48971"/>
        <a:ext cx="2561272" cy="1499443"/>
      </dsp:txXfrm>
    </dsp:sp>
    <dsp:sp modelId="{662E0F6D-3C1E-4934-8C04-29EA47BECB87}">
      <dsp:nvSpPr>
        <dsp:cNvPr id="0" name=""/>
        <dsp:cNvSpPr/>
      </dsp:nvSpPr>
      <dsp:spPr>
        <a:xfrm>
          <a:off x="3102286" y="469526"/>
          <a:ext cx="562769" cy="65833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3102286" y="601193"/>
        <a:ext cx="393938" cy="395000"/>
      </dsp:txXfrm>
    </dsp:sp>
    <dsp:sp modelId="{D9C4E3B8-9BC2-4CD6-B056-4FA23E7537BA}">
      <dsp:nvSpPr>
        <dsp:cNvPr id="0" name=""/>
        <dsp:cNvSpPr/>
      </dsp:nvSpPr>
      <dsp:spPr>
        <a:xfrm>
          <a:off x="3930513" y="2321"/>
          <a:ext cx="2654572" cy="15927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S.1 of the Theft Act. </a:t>
          </a:r>
          <a:endParaRPr lang="en-US" sz="3200" kern="1200"/>
        </a:p>
      </dsp:txBody>
      <dsp:txXfrm>
        <a:off x="3977163" y="48971"/>
        <a:ext cx="2561272" cy="1499443"/>
      </dsp:txXfrm>
    </dsp:sp>
    <dsp:sp modelId="{490155CD-D9C5-4397-ACC3-0FF962399D33}">
      <dsp:nvSpPr>
        <dsp:cNvPr id="0" name=""/>
        <dsp:cNvSpPr/>
      </dsp:nvSpPr>
      <dsp:spPr>
        <a:xfrm>
          <a:off x="6818688" y="469526"/>
          <a:ext cx="562769" cy="65833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818688" y="601193"/>
        <a:ext cx="393938" cy="395000"/>
      </dsp:txXfrm>
    </dsp:sp>
    <dsp:sp modelId="{1FBF7AFF-2699-49E1-8CDE-64E0B3CDB849}">
      <dsp:nvSpPr>
        <dsp:cNvPr id="0" name=""/>
        <dsp:cNvSpPr/>
      </dsp:nvSpPr>
      <dsp:spPr>
        <a:xfrm>
          <a:off x="7646915" y="2321"/>
          <a:ext cx="2654572" cy="15927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Need to prove the Actus Reus and Men’s rea.</a:t>
          </a:r>
          <a:endParaRPr lang="en-US" sz="3200" kern="1200"/>
        </a:p>
      </dsp:txBody>
      <dsp:txXfrm>
        <a:off x="7693565" y="48971"/>
        <a:ext cx="2561272" cy="1499443"/>
      </dsp:txXfrm>
    </dsp:sp>
    <dsp:sp modelId="{2221A259-49FA-465D-88E7-41E4058B8BF1}">
      <dsp:nvSpPr>
        <dsp:cNvPr id="0" name=""/>
        <dsp:cNvSpPr/>
      </dsp:nvSpPr>
      <dsp:spPr>
        <a:xfrm rot="5400000">
          <a:off x="8692817" y="1780885"/>
          <a:ext cx="562769" cy="65833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8776702" y="1828668"/>
        <a:ext cx="395000" cy="393938"/>
      </dsp:txXfrm>
    </dsp:sp>
    <dsp:sp modelId="{5FA28661-E3E6-48DA-A83B-F3E5CD8B06CE}">
      <dsp:nvSpPr>
        <dsp:cNvPr id="0" name=""/>
        <dsp:cNvSpPr/>
      </dsp:nvSpPr>
      <dsp:spPr>
        <a:xfrm>
          <a:off x="7646915" y="2656894"/>
          <a:ext cx="2654572" cy="15927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With no defence for criminal liability. </a:t>
          </a:r>
          <a:endParaRPr lang="en-US" sz="3200" kern="1200"/>
        </a:p>
      </dsp:txBody>
      <dsp:txXfrm>
        <a:off x="7693565" y="2703544"/>
        <a:ext cx="2561272" cy="14994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88974-B9EC-446A-BC59-1AFFCDC3D6E8}">
      <dsp:nvSpPr>
        <dsp:cNvPr id="0" name=""/>
        <dsp:cNvSpPr/>
      </dsp:nvSpPr>
      <dsp:spPr>
        <a:xfrm>
          <a:off x="66454" y="0"/>
          <a:ext cx="5678219" cy="5678219"/>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3FCCB7-09CE-4BB1-B21A-555B5873A959}">
      <dsp:nvSpPr>
        <dsp:cNvPr id="0" name=""/>
        <dsp:cNvSpPr/>
      </dsp:nvSpPr>
      <dsp:spPr>
        <a:xfrm>
          <a:off x="605885" y="539430"/>
          <a:ext cx="2214505" cy="22145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Important to define key terms as they may not mean what we think they mean; </a:t>
          </a:r>
          <a:endParaRPr lang="en-US" sz="2800" kern="1200"/>
        </a:p>
      </dsp:txBody>
      <dsp:txXfrm>
        <a:off x="713988" y="647533"/>
        <a:ext cx="1998299" cy="1998299"/>
      </dsp:txXfrm>
    </dsp:sp>
    <dsp:sp modelId="{EC0BD88C-3593-4BC8-BC35-BCFBEEF0984F}">
      <dsp:nvSpPr>
        <dsp:cNvPr id="0" name=""/>
        <dsp:cNvSpPr/>
      </dsp:nvSpPr>
      <dsp:spPr>
        <a:xfrm>
          <a:off x="2990737" y="539430"/>
          <a:ext cx="2214505" cy="22145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One of these is appropriation and we have covered this in the lecture. </a:t>
          </a:r>
          <a:endParaRPr lang="en-US" sz="2800" kern="1200"/>
        </a:p>
      </dsp:txBody>
      <dsp:txXfrm>
        <a:off x="3098840" y="647533"/>
        <a:ext cx="1998299" cy="1998299"/>
      </dsp:txXfrm>
    </dsp:sp>
    <dsp:sp modelId="{658D93C1-205F-4B05-92F0-33C33B4F10FE}">
      <dsp:nvSpPr>
        <dsp:cNvPr id="0" name=""/>
        <dsp:cNvSpPr/>
      </dsp:nvSpPr>
      <dsp:spPr>
        <a:xfrm>
          <a:off x="605885" y="2924282"/>
          <a:ext cx="2214505" cy="22145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Assuming the rights over someone else’s property. </a:t>
          </a:r>
          <a:endParaRPr lang="en-US" sz="2800" kern="1200"/>
        </a:p>
      </dsp:txBody>
      <dsp:txXfrm>
        <a:off x="713988" y="3032385"/>
        <a:ext cx="1998299" cy="1998299"/>
      </dsp:txXfrm>
    </dsp:sp>
    <dsp:sp modelId="{A1441C50-D953-4AA5-908D-3601391D80F8}">
      <dsp:nvSpPr>
        <dsp:cNvPr id="0" name=""/>
        <dsp:cNvSpPr/>
      </dsp:nvSpPr>
      <dsp:spPr>
        <a:xfrm>
          <a:off x="2990737" y="2924282"/>
          <a:ext cx="2214505" cy="22145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You not need to assume all rights, one right is enough. </a:t>
          </a:r>
          <a:endParaRPr lang="en-US" sz="2800" kern="1200"/>
        </a:p>
      </dsp:txBody>
      <dsp:txXfrm>
        <a:off x="3098840" y="3032385"/>
        <a:ext cx="1998299" cy="19982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858DEE-A952-49B4-A5E3-58CD7ED85471}">
      <dsp:nvSpPr>
        <dsp:cNvPr id="0" name=""/>
        <dsp:cNvSpPr/>
      </dsp:nvSpPr>
      <dsp:spPr>
        <a:xfrm>
          <a:off x="0" y="86669"/>
          <a:ext cx="10515600" cy="9354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There has been a wide variety of debate with regards to what amount to appropriation. </a:t>
          </a:r>
          <a:endParaRPr lang="en-US" sz="3900" kern="1200"/>
        </a:p>
      </dsp:txBody>
      <dsp:txXfrm>
        <a:off x="45663" y="132332"/>
        <a:ext cx="10424274" cy="844089"/>
      </dsp:txXfrm>
    </dsp:sp>
    <dsp:sp modelId="{6747563E-A394-4E12-8154-3D64E78A46F9}">
      <dsp:nvSpPr>
        <dsp:cNvPr id="0" name=""/>
        <dsp:cNvSpPr/>
      </dsp:nvSpPr>
      <dsp:spPr>
        <a:xfrm>
          <a:off x="0" y="1134405"/>
          <a:ext cx="10515600" cy="9354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But now assuming one right is enough. </a:t>
          </a:r>
          <a:endParaRPr lang="en-US" sz="3900" kern="1200"/>
        </a:p>
      </dsp:txBody>
      <dsp:txXfrm>
        <a:off x="45663" y="1180068"/>
        <a:ext cx="10424274" cy="844089"/>
      </dsp:txXfrm>
    </dsp:sp>
    <dsp:sp modelId="{49BAA93C-BA0C-4014-8831-FC6002528A35}">
      <dsp:nvSpPr>
        <dsp:cNvPr id="0" name=""/>
        <dsp:cNvSpPr/>
      </dsp:nvSpPr>
      <dsp:spPr>
        <a:xfrm>
          <a:off x="0" y="2182140"/>
          <a:ext cx="10515600" cy="9354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We are not completely finished with theft. </a:t>
          </a:r>
          <a:endParaRPr lang="en-US" sz="3900" kern="1200"/>
        </a:p>
      </dsp:txBody>
      <dsp:txXfrm>
        <a:off x="45663" y="2227803"/>
        <a:ext cx="10424274" cy="844089"/>
      </dsp:txXfrm>
    </dsp:sp>
    <dsp:sp modelId="{4A47AA18-79BD-4688-9F74-CF5EAB2E0ABA}">
      <dsp:nvSpPr>
        <dsp:cNvPr id="0" name=""/>
        <dsp:cNvSpPr/>
      </dsp:nvSpPr>
      <dsp:spPr>
        <a:xfrm>
          <a:off x="0" y="3229875"/>
          <a:ext cx="10515600" cy="9354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Next week we will look at theft by deception. </a:t>
          </a:r>
          <a:endParaRPr lang="en-US" sz="3900" kern="1200"/>
        </a:p>
      </dsp:txBody>
      <dsp:txXfrm>
        <a:off x="45663" y="3275538"/>
        <a:ext cx="10424274" cy="8440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EBABAE-0DBF-4015-A8FF-B748CBA7F2F1}">
      <dsp:nvSpPr>
        <dsp:cNvPr id="0" name=""/>
        <dsp:cNvSpPr/>
      </dsp:nvSpPr>
      <dsp:spPr>
        <a:xfrm>
          <a:off x="0"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796450-920E-4AC6-AE3E-16DAF7FAAA30}">
      <dsp:nvSpPr>
        <dsp:cNvPr id="0" name=""/>
        <dsp:cNvSpPr/>
      </dsp:nvSpPr>
      <dsp:spPr>
        <a:xfrm>
          <a:off x="34112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Has appropriation taken place? </a:t>
          </a:r>
          <a:endParaRPr lang="en-US" sz="3700" kern="1200"/>
        </a:p>
      </dsp:txBody>
      <dsp:txXfrm>
        <a:off x="398219" y="983848"/>
        <a:ext cx="2955890" cy="1835307"/>
      </dsp:txXfrm>
    </dsp:sp>
    <dsp:sp modelId="{43CC3D4A-F2E3-42FA-8A49-F8D9FE6EEF94}">
      <dsp:nvSpPr>
        <dsp:cNvPr id="0" name=""/>
        <dsp:cNvSpPr/>
      </dsp:nvSpPr>
      <dsp:spPr>
        <a:xfrm>
          <a:off x="3752329"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40E7D5-8FA2-4506-B2F2-C461638E689B}">
      <dsp:nvSpPr>
        <dsp:cNvPr id="0" name=""/>
        <dsp:cNvSpPr/>
      </dsp:nvSpPr>
      <dsp:spPr>
        <a:xfrm>
          <a:off x="409345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Does the property belong to someone else? </a:t>
          </a:r>
          <a:endParaRPr lang="en-US" sz="3700" kern="1200"/>
        </a:p>
      </dsp:txBody>
      <dsp:txXfrm>
        <a:off x="4150549" y="983848"/>
        <a:ext cx="2955890" cy="1835307"/>
      </dsp:txXfrm>
    </dsp:sp>
    <dsp:sp modelId="{E45550B6-76BB-4063-80F5-C2DCC30A7E9A}">
      <dsp:nvSpPr>
        <dsp:cNvPr id="0" name=""/>
        <dsp:cNvSpPr/>
      </dsp:nvSpPr>
      <dsp:spPr>
        <a:xfrm>
          <a:off x="7504659"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199410-9D02-491F-BF3D-0DE56419A287}">
      <dsp:nvSpPr>
        <dsp:cNvPr id="0" name=""/>
        <dsp:cNvSpPr/>
      </dsp:nvSpPr>
      <dsp:spPr>
        <a:xfrm>
          <a:off x="784578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Intent to permanently deprive the victim of the item. </a:t>
          </a:r>
          <a:endParaRPr lang="en-US" sz="3700" kern="1200"/>
        </a:p>
      </dsp:txBody>
      <dsp:txXfrm>
        <a:off x="7902879" y="983848"/>
        <a:ext cx="2955890" cy="183530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7B037-8BA7-4389-AAD6-C5B9DA18DC69}">
      <dsp:nvSpPr>
        <dsp:cNvPr id="0" name=""/>
        <dsp:cNvSpPr/>
      </dsp:nvSpPr>
      <dsp:spPr>
        <a:xfrm>
          <a:off x="0"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FD3F6E-48B7-4F68-A6CC-449E30A59F18}">
      <dsp:nvSpPr>
        <dsp:cNvPr id="0" name=""/>
        <dsp:cNvSpPr/>
      </dsp:nvSpPr>
      <dsp:spPr>
        <a:xfrm>
          <a:off x="34112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Governed by the Criminal Damage Act 1971. </a:t>
          </a:r>
          <a:endParaRPr lang="en-US" sz="2900" kern="1200"/>
        </a:p>
      </dsp:txBody>
      <dsp:txXfrm>
        <a:off x="398219" y="983848"/>
        <a:ext cx="2955890" cy="1835307"/>
      </dsp:txXfrm>
    </dsp:sp>
    <dsp:sp modelId="{8F3F4065-5A70-43F8-A97C-32867A9EEF1C}">
      <dsp:nvSpPr>
        <dsp:cNvPr id="0" name=""/>
        <dsp:cNvSpPr/>
      </dsp:nvSpPr>
      <dsp:spPr>
        <a:xfrm>
          <a:off x="3752329"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FDA370-8006-42C4-A1E8-15815DECD858}">
      <dsp:nvSpPr>
        <dsp:cNvPr id="0" name=""/>
        <dsp:cNvSpPr/>
      </dsp:nvSpPr>
      <dsp:spPr>
        <a:xfrm>
          <a:off x="409345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Defined under S.1(1) of the Criminal Damage Act 1971. </a:t>
          </a:r>
          <a:endParaRPr lang="en-US" sz="2900" kern="1200"/>
        </a:p>
      </dsp:txBody>
      <dsp:txXfrm>
        <a:off x="4150549" y="983848"/>
        <a:ext cx="2955890" cy="1835307"/>
      </dsp:txXfrm>
    </dsp:sp>
    <dsp:sp modelId="{3F43AF08-3F06-434F-837E-B2CEB928D1DC}">
      <dsp:nvSpPr>
        <dsp:cNvPr id="0" name=""/>
        <dsp:cNvSpPr/>
      </dsp:nvSpPr>
      <dsp:spPr>
        <a:xfrm>
          <a:off x="7504659"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DB27A7-CF95-4B16-A678-46CE1E1F27F3}">
      <dsp:nvSpPr>
        <dsp:cNvPr id="0" name=""/>
        <dsp:cNvSpPr/>
      </dsp:nvSpPr>
      <dsp:spPr>
        <a:xfrm>
          <a:off x="784578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Other offences including criminal damage can be found under S.1(2) and S.1(3) of the Criminal Damage Act 1971. </a:t>
          </a:r>
          <a:endParaRPr lang="en-US" sz="2900" kern="1200"/>
        </a:p>
      </dsp:txBody>
      <dsp:txXfrm>
        <a:off x="7902879" y="983848"/>
        <a:ext cx="2955890" cy="18353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B25CD-BC72-4DF0-8A26-E62278000ED3}">
      <dsp:nvSpPr>
        <dsp:cNvPr id="0" name=""/>
        <dsp:cNvSpPr/>
      </dsp:nvSpPr>
      <dsp:spPr>
        <a:xfrm>
          <a:off x="0" y="53119"/>
          <a:ext cx="6900512" cy="12861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Trial. </a:t>
          </a:r>
          <a:endParaRPr lang="en-US" sz="3300" kern="1200"/>
        </a:p>
      </dsp:txBody>
      <dsp:txXfrm>
        <a:off x="62787" y="115906"/>
        <a:ext cx="6774938" cy="1160621"/>
      </dsp:txXfrm>
    </dsp:sp>
    <dsp:sp modelId="{C3A2C2F2-D61B-4DD0-B8B1-AD4FCC78432E}">
      <dsp:nvSpPr>
        <dsp:cNvPr id="0" name=""/>
        <dsp:cNvSpPr/>
      </dsp:nvSpPr>
      <dsp:spPr>
        <a:xfrm>
          <a:off x="0" y="1434354"/>
          <a:ext cx="6900512" cy="1286195"/>
        </a:xfrm>
        <a:prstGeom prst="roundRect">
          <a:avLst/>
        </a:prstGeom>
        <a:solidFill>
          <a:schemeClr val="accent2">
            <a:hueOff val="501876"/>
            <a:satOff val="-3564"/>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Maximum sentence for an offence of Criminal damage is 10 years imprisonment. </a:t>
          </a:r>
          <a:endParaRPr lang="en-US" sz="3300" kern="1200"/>
        </a:p>
      </dsp:txBody>
      <dsp:txXfrm>
        <a:off x="62787" y="1497141"/>
        <a:ext cx="6774938" cy="1160621"/>
      </dsp:txXfrm>
    </dsp:sp>
    <dsp:sp modelId="{B87E89AB-4332-41FF-8A37-99441BAD1D43}">
      <dsp:nvSpPr>
        <dsp:cNvPr id="0" name=""/>
        <dsp:cNvSpPr/>
      </dsp:nvSpPr>
      <dsp:spPr>
        <a:xfrm>
          <a:off x="0" y="2815590"/>
          <a:ext cx="6900512" cy="1286195"/>
        </a:xfrm>
        <a:prstGeom prst="roundRect">
          <a:avLst/>
        </a:prstGeom>
        <a:solidFill>
          <a:schemeClr val="accent2">
            <a:hueOff val="1003751"/>
            <a:satOff val="-7127"/>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However, can be prosecuted for attempted criminal damage regardless of how low the damage is. </a:t>
          </a:r>
          <a:endParaRPr lang="en-US" sz="3300" kern="1200"/>
        </a:p>
      </dsp:txBody>
      <dsp:txXfrm>
        <a:off x="62787" y="2878377"/>
        <a:ext cx="6774938" cy="1160621"/>
      </dsp:txXfrm>
    </dsp:sp>
    <dsp:sp modelId="{B952327A-32A9-4D85-931C-0EB6F7440D28}">
      <dsp:nvSpPr>
        <dsp:cNvPr id="0" name=""/>
        <dsp:cNvSpPr/>
      </dsp:nvSpPr>
      <dsp:spPr>
        <a:xfrm>
          <a:off x="0" y="4196826"/>
          <a:ext cx="6900512" cy="1286195"/>
        </a:xfrm>
        <a:prstGeom prst="roundRect">
          <a:avLst/>
        </a:prstGeom>
        <a:solidFill>
          <a:schemeClr val="accent2">
            <a:hueOff val="1505627"/>
            <a:satOff val="-10691"/>
            <a:lumOff val="-47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Up to £5,000 in damage can be put on trial in the magistrates court. </a:t>
          </a:r>
          <a:endParaRPr lang="en-US" sz="3300" kern="1200"/>
        </a:p>
      </dsp:txBody>
      <dsp:txXfrm>
        <a:off x="62787" y="4259613"/>
        <a:ext cx="6774938" cy="116062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99178C-B652-48E8-A943-8021E316F7B5}">
      <dsp:nvSpPr>
        <dsp:cNvPr id="0" name=""/>
        <dsp:cNvSpPr/>
      </dsp:nvSpPr>
      <dsp:spPr>
        <a:xfrm>
          <a:off x="0" y="4167346"/>
          <a:ext cx="6900512" cy="136781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a:t>‘’ </a:t>
          </a:r>
          <a:r>
            <a:rPr lang="en-GB" sz="2900" b="0" i="0" kern="1200"/>
            <a:t>Where property is subject to a trust, the persons to whom it belongs shall be so treated as including any person having a right to enforce the trust’’ .</a:t>
          </a:r>
          <a:endParaRPr lang="en-US" sz="2900" kern="1200"/>
        </a:p>
      </dsp:txBody>
      <dsp:txXfrm>
        <a:off x="0" y="4167346"/>
        <a:ext cx="6900512" cy="1367816"/>
      </dsp:txXfrm>
    </dsp:sp>
    <dsp:sp modelId="{18E214C1-0C5C-41D0-A462-543A4A5C7EF1}">
      <dsp:nvSpPr>
        <dsp:cNvPr id="0" name=""/>
        <dsp:cNvSpPr/>
      </dsp:nvSpPr>
      <dsp:spPr>
        <a:xfrm rot="10800000">
          <a:off x="0" y="2084162"/>
          <a:ext cx="6900512" cy="2103701"/>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a:t>We have covered S.10(2) and now we need to cover S.10(3). </a:t>
          </a:r>
          <a:endParaRPr lang="en-US" sz="2900" kern="1200"/>
        </a:p>
      </dsp:txBody>
      <dsp:txXfrm rot="10800000">
        <a:off x="0" y="2084162"/>
        <a:ext cx="6900512" cy="1366922"/>
      </dsp:txXfrm>
    </dsp:sp>
    <dsp:sp modelId="{03392BBD-CF74-4DFD-968C-FEC7639337E1}">
      <dsp:nvSpPr>
        <dsp:cNvPr id="0" name=""/>
        <dsp:cNvSpPr/>
      </dsp:nvSpPr>
      <dsp:spPr>
        <a:xfrm rot="10800000">
          <a:off x="0" y="978"/>
          <a:ext cx="6900512" cy="2103701"/>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a:t>What belongs to someone else? </a:t>
          </a:r>
          <a:endParaRPr lang="en-US" sz="2900" kern="1200"/>
        </a:p>
      </dsp:txBody>
      <dsp:txXfrm rot="10800000">
        <a:off x="0" y="978"/>
        <a:ext cx="6900512" cy="136692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95A6BB-189E-4F8B-87E7-4B81752F11FF}">
      <dsp:nvSpPr>
        <dsp:cNvPr id="0" name=""/>
        <dsp:cNvSpPr/>
      </dsp:nvSpPr>
      <dsp:spPr>
        <a:xfrm>
          <a:off x="0" y="937920"/>
          <a:ext cx="6900512" cy="8394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S.10(1) of the Criminal Damage Act 1971. </a:t>
          </a:r>
          <a:endParaRPr lang="en-US" sz="3500" kern="1200"/>
        </a:p>
      </dsp:txBody>
      <dsp:txXfrm>
        <a:off x="40980" y="978900"/>
        <a:ext cx="6818552" cy="757514"/>
      </dsp:txXfrm>
    </dsp:sp>
    <dsp:sp modelId="{618D0F52-EC01-4F0B-830D-331BCEA54FBF}">
      <dsp:nvSpPr>
        <dsp:cNvPr id="0" name=""/>
        <dsp:cNvSpPr/>
      </dsp:nvSpPr>
      <dsp:spPr>
        <a:xfrm>
          <a:off x="0" y="1878195"/>
          <a:ext cx="6900512" cy="839474"/>
        </a:xfrm>
        <a:prstGeom prst="roundRect">
          <a:avLst/>
        </a:prstGeom>
        <a:solidFill>
          <a:schemeClr val="accent5">
            <a:hueOff val="497217"/>
            <a:satOff val="3726"/>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Not property, Wild animals ( Unless tamed and kept in captivity) </a:t>
          </a:r>
          <a:endParaRPr lang="en-US" sz="3500" kern="1200"/>
        </a:p>
      </dsp:txBody>
      <dsp:txXfrm>
        <a:off x="40980" y="1919175"/>
        <a:ext cx="6818552" cy="757514"/>
      </dsp:txXfrm>
    </dsp:sp>
    <dsp:sp modelId="{48D898B0-23C0-4FD4-AC9D-63FA6ECD8E80}">
      <dsp:nvSpPr>
        <dsp:cNvPr id="0" name=""/>
        <dsp:cNvSpPr/>
      </dsp:nvSpPr>
      <dsp:spPr>
        <a:xfrm>
          <a:off x="0" y="2818470"/>
          <a:ext cx="6900512" cy="839474"/>
        </a:xfrm>
        <a:prstGeom prst="roundRect">
          <a:avLst/>
        </a:prstGeom>
        <a:solidFill>
          <a:schemeClr val="accent5">
            <a:hueOff val="994435"/>
            <a:satOff val="7451"/>
            <a:lumOff val="-11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Mushrooms wild land. </a:t>
          </a:r>
          <a:endParaRPr lang="en-US" sz="3500" kern="1200"/>
        </a:p>
      </dsp:txBody>
      <dsp:txXfrm>
        <a:off x="40980" y="2859450"/>
        <a:ext cx="6818552" cy="757514"/>
      </dsp:txXfrm>
    </dsp:sp>
    <dsp:sp modelId="{6C4EB4D1-0691-4F9D-8A21-71FD2D087195}">
      <dsp:nvSpPr>
        <dsp:cNvPr id="0" name=""/>
        <dsp:cNvSpPr/>
      </dsp:nvSpPr>
      <dsp:spPr>
        <a:xfrm>
          <a:off x="0" y="3758745"/>
          <a:ext cx="6900512" cy="839474"/>
        </a:xfrm>
        <a:prstGeom prst="roundRect">
          <a:avLst/>
        </a:prstGeom>
        <a:solidFill>
          <a:schemeClr val="accent5">
            <a:hueOff val="1491652"/>
            <a:satOff val="11177"/>
            <a:lumOff val="-17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Copy Rights. </a:t>
          </a:r>
          <a:endParaRPr lang="en-US" sz="3500" kern="1200"/>
        </a:p>
      </dsp:txBody>
      <dsp:txXfrm>
        <a:off x="40980" y="3799725"/>
        <a:ext cx="6818552" cy="75751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50AB0C-A2CC-4FA8-9858-FF14B908BEAC}">
      <dsp:nvSpPr>
        <dsp:cNvPr id="0" name=""/>
        <dsp:cNvSpPr/>
      </dsp:nvSpPr>
      <dsp:spPr>
        <a:xfrm>
          <a:off x="0" y="53119"/>
          <a:ext cx="6900512" cy="128619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Can either be a positive or negative act. </a:t>
          </a:r>
          <a:endParaRPr lang="en-US" sz="3300" kern="1200"/>
        </a:p>
      </dsp:txBody>
      <dsp:txXfrm>
        <a:off x="62787" y="115906"/>
        <a:ext cx="6774938" cy="1160621"/>
      </dsp:txXfrm>
    </dsp:sp>
    <dsp:sp modelId="{328567FB-BBF0-401E-8F32-B48EC22C5120}">
      <dsp:nvSpPr>
        <dsp:cNvPr id="0" name=""/>
        <dsp:cNvSpPr/>
      </dsp:nvSpPr>
      <dsp:spPr>
        <a:xfrm>
          <a:off x="0" y="1434354"/>
          <a:ext cx="6900512" cy="1286195"/>
        </a:xfrm>
        <a:prstGeom prst="roundRect">
          <a:avLst/>
        </a:prstGeom>
        <a:solidFill>
          <a:schemeClr val="accent5">
            <a:hueOff val="497217"/>
            <a:satOff val="3726"/>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Physical damage/ can the building no longer be used or just not be used for a limited amount of time. </a:t>
          </a:r>
          <a:endParaRPr lang="en-US" sz="3300" kern="1200"/>
        </a:p>
      </dsp:txBody>
      <dsp:txXfrm>
        <a:off x="62787" y="1497141"/>
        <a:ext cx="6774938" cy="1160621"/>
      </dsp:txXfrm>
    </dsp:sp>
    <dsp:sp modelId="{FC15DFA0-B194-4991-847E-E8735435E7F6}">
      <dsp:nvSpPr>
        <dsp:cNvPr id="0" name=""/>
        <dsp:cNvSpPr/>
      </dsp:nvSpPr>
      <dsp:spPr>
        <a:xfrm>
          <a:off x="0" y="2815590"/>
          <a:ext cx="6900512" cy="1286195"/>
        </a:xfrm>
        <a:prstGeom prst="roundRect">
          <a:avLst/>
        </a:prstGeom>
        <a:solidFill>
          <a:schemeClr val="accent5">
            <a:hueOff val="994435"/>
            <a:satOff val="7451"/>
            <a:lumOff val="-11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What about the value that the property holds. </a:t>
          </a:r>
          <a:endParaRPr lang="en-US" sz="3300" kern="1200"/>
        </a:p>
      </dsp:txBody>
      <dsp:txXfrm>
        <a:off x="62787" y="2878377"/>
        <a:ext cx="6774938" cy="1160621"/>
      </dsp:txXfrm>
    </dsp:sp>
    <dsp:sp modelId="{3B9C43AB-4DAE-4FD9-8946-8F5723979514}">
      <dsp:nvSpPr>
        <dsp:cNvPr id="0" name=""/>
        <dsp:cNvSpPr/>
      </dsp:nvSpPr>
      <dsp:spPr>
        <a:xfrm>
          <a:off x="0" y="4196826"/>
          <a:ext cx="6900512" cy="1286195"/>
        </a:xfrm>
        <a:prstGeom prst="roundRect">
          <a:avLst/>
        </a:prstGeom>
        <a:solidFill>
          <a:schemeClr val="accent5">
            <a:hueOff val="1491652"/>
            <a:satOff val="11177"/>
            <a:lumOff val="-17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Roper v Knott [1898]  </a:t>
          </a:r>
          <a:endParaRPr lang="en-US" sz="3300" kern="1200"/>
        </a:p>
      </dsp:txBody>
      <dsp:txXfrm>
        <a:off x="62787" y="4259613"/>
        <a:ext cx="6774938" cy="116062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85DC94-4107-43F9-B3DF-627A66136475}">
      <dsp:nvSpPr>
        <dsp:cNvPr id="0" name=""/>
        <dsp:cNvSpPr/>
      </dsp:nvSpPr>
      <dsp:spPr>
        <a:xfrm>
          <a:off x="0" y="53119"/>
          <a:ext cx="6900512" cy="128619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Start with S.5(2)(A)- consent. </a:t>
          </a:r>
          <a:endParaRPr lang="en-US" sz="3300" kern="1200"/>
        </a:p>
      </dsp:txBody>
      <dsp:txXfrm>
        <a:off x="62787" y="115906"/>
        <a:ext cx="6774938" cy="1160621"/>
      </dsp:txXfrm>
    </dsp:sp>
    <dsp:sp modelId="{526067AB-F5D6-4150-958F-58A5B89BFBC7}">
      <dsp:nvSpPr>
        <dsp:cNvPr id="0" name=""/>
        <dsp:cNvSpPr/>
      </dsp:nvSpPr>
      <dsp:spPr>
        <a:xfrm>
          <a:off x="0" y="1434354"/>
          <a:ext cx="6900512" cy="1286195"/>
        </a:xfrm>
        <a:prstGeom prst="roundRect">
          <a:avLst/>
        </a:prstGeom>
        <a:solidFill>
          <a:schemeClr val="accent5">
            <a:hueOff val="497217"/>
            <a:satOff val="3726"/>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The belief must be an honest one in line with </a:t>
          </a:r>
          <a:endParaRPr lang="en-US" sz="3300" kern="1200"/>
        </a:p>
      </dsp:txBody>
      <dsp:txXfrm>
        <a:off x="62787" y="1497141"/>
        <a:ext cx="6774938" cy="1160621"/>
      </dsp:txXfrm>
    </dsp:sp>
    <dsp:sp modelId="{61C168E1-F26F-4F48-8070-2F148B515895}">
      <dsp:nvSpPr>
        <dsp:cNvPr id="0" name=""/>
        <dsp:cNvSpPr/>
      </dsp:nvSpPr>
      <dsp:spPr>
        <a:xfrm>
          <a:off x="0" y="2815590"/>
          <a:ext cx="6900512" cy="1286195"/>
        </a:xfrm>
        <a:prstGeom prst="roundRect">
          <a:avLst/>
        </a:prstGeom>
        <a:solidFill>
          <a:schemeClr val="accent5">
            <a:hueOff val="994435"/>
            <a:satOff val="7451"/>
            <a:lumOff val="-11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Subsection 3- </a:t>
          </a:r>
          <a:endParaRPr lang="en-US" sz="3300" kern="1200"/>
        </a:p>
      </dsp:txBody>
      <dsp:txXfrm>
        <a:off x="62787" y="2878377"/>
        <a:ext cx="6774938" cy="1160621"/>
      </dsp:txXfrm>
    </dsp:sp>
    <dsp:sp modelId="{867F2D5B-CA79-4CF4-B2B0-A6B0DFF8AA14}">
      <dsp:nvSpPr>
        <dsp:cNvPr id="0" name=""/>
        <dsp:cNvSpPr/>
      </dsp:nvSpPr>
      <dsp:spPr>
        <a:xfrm>
          <a:off x="0" y="4196826"/>
          <a:ext cx="6900512" cy="1286195"/>
        </a:xfrm>
        <a:prstGeom prst="roundRect">
          <a:avLst/>
        </a:prstGeom>
        <a:solidFill>
          <a:schemeClr val="accent5">
            <a:hueOff val="1491652"/>
            <a:satOff val="11177"/>
            <a:lumOff val="-17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0" i="0" kern="1200"/>
            <a:t>‘’(3) For the purposes of this section it is immaterial whether a belief is justified or not if it is honestly held’’.</a:t>
          </a:r>
          <a:endParaRPr lang="en-US" sz="3300" kern="1200"/>
        </a:p>
      </dsp:txBody>
      <dsp:txXfrm>
        <a:off x="62787" y="4259613"/>
        <a:ext cx="6774938" cy="116062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222FC5-AE66-4EE6-9914-967A50774A80}">
      <dsp:nvSpPr>
        <dsp:cNvPr id="0" name=""/>
        <dsp:cNvSpPr/>
      </dsp:nvSpPr>
      <dsp:spPr>
        <a:xfrm>
          <a:off x="0" y="675"/>
          <a:ext cx="6900512" cy="158136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2CDB94-63A6-4208-926D-40C1941D59E0}">
      <dsp:nvSpPr>
        <dsp:cNvPr id="0" name=""/>
        <dsp:cNvSpPr/>
      </dsp:nvSpPr>
      <dsp:spPr>
        <a:xfrm>
          <a:off x="478363" y="356483"/>
          <a:ext cx="869752" cy="8697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3A136C-0A5D-4A99-A9C3-4BFC62901E2A}">
      <dsp:nvSpPr>
        <dsp:cNvPr id="0" name=""/>
        <dsp:cNvSpPr/>
      </dsp:nvSpPr>
      <dsp:spPr>
        <a:xfrm>
          <a:off x="1826480" y="675"/>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111250">
            <a:lnSpc>
              <a:spcPct val="90000"/>
            </a:lnSpc>
            <a:spcBef>
              <a:spcPct val="0"/>
            </a:spcBef>
            <a:spcAft>
              <a:spcPct val="35000"/>
            </a:spcAft>
            <a:buNone/>
          </a:pPr>
          <a:r>
            <a:rPr lang="en-GB" sz="2500" kern="1200"/>
            <a:t>R v Denton [1982] – honest belief that employer wanted him to destroy property. </a:t>
          </a:r>
          <a:endParaRPr lang="en-US" sz="2500" kern="1200"/>
        </a:p>
      </dsp:txBody>
      <dsp:txXfrm>
        <a:off x="1826480" y="675"/>
        <a:ext cx="5074031" cy="1581368"/>
      </dsp:txXfrm>
    </dsp:sp>
    <dsp:sp modelId="{D1DF40EC-5B0B-4FA4-9B41-7D167C422E8B}">
      <dsp:nvSpPr>
        <dsp:cNvPr id="0" name=""/>
        <dsp:cNvSpPr/>
      </dsp:nvSpPr>
      <dsp:spPr>
        <a:xfrm>
          <a:off x="0" y="1977386"/>
          <a:ext cx="6900512" cy="158136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667429-8E44-479A-A906-7001B5773848}">
      <dsp:nvSpPr>
        <dsp:cNvPr id="0" name=""/>
        <dsp:cNvSpPr/>
      </dsp:nvSpPr>
      <dsp:spPr>
        <a:xfrm>
          <a:off x="478363" y="2333194"/>
          <a:ext cx="869752" cy="8697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37C0AE-FBC0-44B5-A698-6EA61B7C7784}">
      <dsp:nvSpPr>
        <dsp:cNvPr id="0" name=""/>
        <dsp:cNvSpPr/>
      </dsp:nvSpPr>
      <dsp:spPr>
        <a:xfrm>
          <a:off x="1826480" y="197738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111250">
            <a:lnSpc>
              <a:spcPct val="90000"/>
            </a:lnSpc>
            <a:spcBef>
              <a:spcPct val="0"/>
            </a:spcBef>
            <a:spcAft>
              <a:spcPct val="35000"/>
            </a:spcAft>
            <a:buNone/>
          </a:pPr>
          <a:r>
            <a:rPr lang="en-GB" sz="2500" kern="1200"/>
            <a:t>R v Appleyard [1985] – Fraudulent to claim. </a:t>
          </a:r>
          <a:endParaRPr lang="en-US" sz="2500" kern="1200"/>
        </a:p>
      </dsp:txBody>
      <dsp:txXfrm>
        <a:off x="1826480" y="1977386"/>
        <a:ext cx="5074031" cy="1581368"/>
      </dsp:txXfrm>
    </dsp:sp>
    <dsp:sp modelId="{E110E450-C9DB-4917-B255-119B33C5E6A7}">
      <dsp:nvSpPr>
        <dsp:cNvPr id="0" name=""/>
        <dsp:cNvSpPr/>
      </dsp:nvSpPr>
      <dsp:spPr>
        <a:xfrm>
          <a:off x="0" y="3954096"/>
          <a:ext cx="6900512" cy="158136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D5ADA3-9A2C-4D12-B66B-7C4F4C2A6578}">
      <dsp:nvSpPr>
        <dsp:cNvPr id="0" name=""/>
        <dsp:cNvSpPr/>
      </dsp:nvSpPr>
      <dsp:spPr>
        <a:xfrm>
          <a:off x="478363" y="4309904"/>
          <a:ext cx="869752" cy="8697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1FFE70-2B6B-410D-B0C8-1178163DB9DA}">
      <dsp:nvSpPr>
        <dsp:cNvPr id="0" name=""/>
        <dsp:cNvSpPr/>
      </dsp:nvSpPr>
      <dsp:spPr>
        <a:xfrm>
          <a:off x="1826480" y="395409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111250">
            <a:lnSpc>
              <a:spcPct val="90000"/>
            </a:lnSpc>
            <a:spcBef>
              <a:spcPct val="0"/>
            </a:spcBef>
            <a:spcAft>
              <a:spcPct val="35000"/>
            </a:spcAft>
            <a:buNone/>
          </a:pPr>
          <a:r>
            <a:rPr lang="en-GB" sz="2500" kern="1200"/>
            <a:t>Jaggard v Dickinson [1980] – research this case and tell me the facts and the outcome. </a:t>
          </a:r>
          <a:endParaRPr lang="en-US" sz="2500" kern="1200"/>
        </a:p>
      </dsp:txBody>
      <dsp:txXfrm>
        <a:off x="1826480" y="3954096"/>
        <a:ext cx="5074031" cy="158136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1A0357-FB48-4048-9EE9-44E97414257C}">
      <dsp:nvSpPr>
        <dsp:cNvPr id="0" name=""/>
        <dsp:cNvSpPr/>
      </dsp:nvSpPr>
      <dsp:spPr>
        <a:xfrm>
          <a:off x="0" y="4167346"/>
          <a:ext cx="6900512" cy="13678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a:t>Subjective test – looks at the individual – did they believe that they did was reasonable in the circumstances. </a:t>
          </a:r>
          <a:endParaRPr lang="en-US" sz="3200" kern="1200"/>
        </a:p>
      </dsp:txBody>
      <dsp:txXfrm>
        <a:off x="0" y="4167346"/>
        <a:ext cx="6900512" cy="1367816"/>
      </dsp:txXfrm>
    </dsp:sp>
    <dsp:sp modelId="{8174F16B-C164-4019-8EDA-FBE2AC35AF7C}">
      <dsp:nvSpPr>
        <dsp:cNvPr id="0" name=""/>
        <dsp:cNvSpPr/>
      </dsp:nvSpPr>
      <dsp:spPr>
        <a:xfrm rot="10800000">
          <a:off x="0" y="2084162"/>
          <a:ext cx="6900512" cy="210370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a:t>Destroy to protect – Blake v Dpp [1993] </a:t>
          </a:r>
          <a:endParaRPr lang="en-US" sz="3200" kern="1200"/>
        </a:p>
      </dsp:txBody>
      <dsp:txXfrm rot="10800000">
        <a:off x="0" y="2084162"/>
        <a:ext cx="6900512" cy="1366922"/>
      </dsp:txXfrm>
    </dsp:sp>
    <dsp:sp modelId="{1D1B0829-BBD0-4ACF-96CF-DEE85E2C7511}">
      <dsp:nvSpPr>
        <dsp:cNvPr id="0" name=""/>
        <dsp:cNvSpPr/>
      </dsp:nvSpPr>
      <dsp:spPr>
        <a:xfrm rot="10800000">
          <a:off x="0" y="978"/>
          <a:ext cx="6900512" cy="210370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GB" sz="3200" kern="1200"/>
            <a:t>Was there an honest belief that protection was needed- Hill and Hall (1998) </a:t>
          </a:r>
          <a:endParaRPr lang="en-US" sz="3200" kern="1200"/>
        </a:p>
      </dsp:txBody>
      <dsp:txXfrm rot="10800000">
        <a:off x="0" y="978"/>
        <a:ext cx="6900512" cy="136692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402BFA-71BD-46E2-8325-38DE73634F1C}">
      <dsp:nvSpPr>
        <dsp:cNvPr id="0" name=""/>
        <dsp:cNvSpPr/>
      </dsp:nvSpPr>
      <dsp:spPr>
        <a:xfrm>
          <a:off x="0"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B9C3AE-26C1-4884-9637-EE738713ABA7}">
      <dsp:nvSpPr>
        <dsp:cNvPr id="0" name=""/>
        <dsp:cNvSpPr/>
      </dsp:nvSpPr>
      <dsp:spPr>
        <a:xfrm>
          <a:off x="34112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Theft – Theft Act. </a:t>
          </a:r>
          <a:endParaRPr lang="en-US" sz="3700" kern="1200"/>
        </a:p>
      </dsp:txBody>
      <dsp:txXfrm>
        <a:off x="398219" y="983848"/>
        <a:ext cx="2955890" cy="1835307"/>
      </dsp:txXfrm>
    </dsp:sp>
    <dsp:sp modelId="{AD3D9781-4F96-4357-B892-6301623A6B71}">
      <dsp:nvSpPr>
        <dsp:cNvPr id="0" name=""/>
        <dsp:cNvSpPr/>
      </dsp:nvSpPr>
      <dsp:spPr>
        <a:xfrm>
          <a:off x="3752329"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024911-A975-4415-ABF4-09E7FD02228C}">
      <dsp:nvSpPr>
        <dsp:cNvPr id="0" name=""/>
        <dsp:cNvSpPr/>
      </dsp:nvSpPr>
      <dsp:spPr>
        <a:xfrm>
          <a:off x="409345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Criminal Damage – Criminal Damage Act 1971. </a:t>
          </a:r>
          <a:endParaRPr lang="en-US" sz="3700" kern="1200"/>
        </a:p>
      </dsp:txBody>
      <dsp:txXfrm>
        <a:off x="4150549" y="983848"/>
        <a:ext cx="2955890" cy="1835307"/>
      </dsp:txXfrm>
    </dsp:sp>
    <dsp:sp modelId="{1212B5FD-F54E-470B-91F8-0E67462632F4}">
      <dsp:nvSpPr>
        <dsp:cNvPr id="0" name=""/>
        <dsp:cNvSpPr/>
      </dsp:nvSpPr>
      <dsp:spPr>
        <a:xfrm>
          <a:off x="7504659"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5710CA-5B77-4246-9880-D06FB24ABC5D}">
      <dsp:nvSpPr>
        <dsp:cNvPr id="0" name=""/>
        <dsp:cNvSpPr/>
      </dsp:nvSpPr>
      <dsp:spPr>
        <a:xfrm>
          <a:off x="784578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A lot of the information is included under the legislation. </a:t>
          </a:r>
          <a:endParaRPr lang="en-US" sz="3700" kern="1200"/>
        </a:p>
      </dsp:txBody>
      <dsp:txXfrm>
        <a:off x="7902879" y="983848"/>
        <a:ext cx="2955890" cy="183530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6/19/2023</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80004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6/19/2023</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86720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6/19/2023</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8877099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6/19/2023</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566625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6/19/2023</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4482445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6/19/2023</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352415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6/19/2023</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290986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6/19/2023</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3296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6/19/2023</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19984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6/19/2023</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14228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6/19/2023</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504200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6/19/2023</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509280145"/>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op view of a background splashed with colors">
            <a:extLst>
              <a:ext uri="{FF2B5EF4-FFF2-40B4-BE49-F238E27FC236}">
                <a16:creationId xmlns:a16="http://schemas.microsoft.com/office/drawing/2014/main" id="{B91E369C-D1C6-6CA6-891F-C33073F75B66}"/>
              </a:ext>
            </a:extLst>
          </p:cNvPr>
          <p:cNvPicPr>
            <a:picLocks noChangeAspect="1"/>
          </p:cNvPicPr>
          <p:nvPr/>
        </p:nvPicPr>
        <p:blipFill rotWithShape="1">
          <a:blip r:embed="rId2">
            <a:alphaModFix amt="50000"/>
          </a:blip>
          <a:srcRect r="-1" b="1721"/>
          <a:stretch/>
        </p:blipFill>
        <p:spPr>
          <a:xfrm>
            <a:off x="20" y="10"/>
            <a:ext cx="12188930" cy="6857990"/>
          </a:xfrm>
          <a:prstGeom prst="rect">
            <a:avLst/>
          </a:prstGeom>
        </p:spPr>
      </p:pic>
      <p:sp>
        <p:nvSpPr>
          <p:cNvPr id="2" name="Title 1">
            <a:extLst>
              <a:ext uri="{FF2B5EF4-FFF2-40B4-BE49-F238E27FC236}">
                <a16:creationId xmlns:a16="http://schemas.microsoft.com/office/drawing/2014/main" id="{00E34FFF-91D1-345E-E3D9-6DD5AF029F3E}"/>
              </a:ext>
            </a:extLst>
          </p:cNvPr>
          <p:cNvSpPr>
            <a:spLocks noGrp="1"/>
          </p:cNvSpPr>
          <p:nvPr>
            <p:ph type="ctrTitle"/>
          </p:nvPr>
        </p:nvSpPr>
        <p:spPr>
          <a:xfrm>
            <a:off x="1524000" y="1122363"/>
            <a:ext cx="9144000" cy="3063240"/>
          </a:xfrm>
        </p:spPr>
        <p:txBody>
          <a:bodyPr>
            <a:normAutofit/>
          </a:bodyPr>
          <a:lstStyle/>
          <a:p>
            <a:pPr algn="ctr">
              <a:lnSpc>
                <a:spcPct val="90000"/>
              </a:lnSpc>
            </a:pPr>
            <a:r>
              <a:rPr lang="en-GB" sz="7600" b="1" i="1" u="sng"/>
              <a:t>Theft and Criminal Damage </a:t>
            </a:r>
          </a:p>
        </p:txBody>
      </p:sp>
      <p:sp>
        <p:nvSpPr>
          <p:cNvPr id="3" name="Subtitle 2">
            <a:extLst>
              <a:ext uri="{FF2B5EF4-FFF2-40B4-BE49-F238E27FC236}">
                <a16:creationId xmlns:a16="http://schemas.microsoft.com/office/drawing/2014/main" id="{FADBDC8A-6E87-E663-88D9-AFF419BE094A}"/>
              </a:ext>
            </a:extLst>
          </p:cNvPr>
          <p:cNvSpPr>
            <a:spLocks noGrp="1"/>
          </p:cNvSpPr>
          <p:nvPr>
            <p:ph type="subTitle" idx="1"/>
          </p:nvPr>
        </p:nvSpPr>
        <p:spPr>
          <a:xfrm>
            <a:off x="1527048" y="4599432"/>
            <a:ext cx="9144000" cy="1536192"/>
          </a:xfrm>
        </p:spPr>
        <p:txBody>
          <a:bodyPr>
            <a:normAutofit/>
          </a:bodyPr>
          <a:lstStyle/>
          <a:p>
            <a:pPr algn="ctr"/>
            <a:r>
              <a:rPr lang="en-GB" sz="3200"/>
              <a:t>By Zita Draper </a:t>
            </a:r>
          </a:p>
        </p:txBody>
      </p:sp>
      <p:sp>
        <p:nvSpPr>
          <p:cNvPr id="18"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4425416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5F7F2-BA49-3B36-C84A-B977DE8B7083}"/>
              </a:ext>
            </a:extLst>
          </p:cNvPr>
          <p:cNvSpPr>
            <a:spLocks noGrp="1"/>
          </p:cNvSpPr>
          <p:nvPr>
            <p:ph type="title"/>
          </p:nvPr>
        </p:nvSpPr>
        <p:spPr/>
        <p:txBody>
          <a:bodyPr>
            <a:normAutofit/>
          </a:bodyPr>
          <a:lstStyle/>
          <a:p>
            <a:pPr algn="ctr"/>
            <a:r>
              <a:rPr lang="en-GB" sz="6600" b="1" i="1" u="sng" dirty="0"/>
              <a:t>Content </a:t>
            </a:r>
          </a:p>
        </p:txBody>
      </p:sp>
      <p:graphicFrame>
        <p:nvGraphicFramePr>
          <p:cNvPr id="5" name="Content Placeholder 2">
            <a:extLst>
              <a:ext uri="{FF2B5EF4-FFF2-40B4-BE49-F238E27FC236}">
                <a16:creationId xmlns:a16="http://schemas.microsoft.com/office/drawing/2014/main" id="{F7A8C119-C036-5549-7F59-10CE8F8B5DA2}"/>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8367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9B755FE-9C4E-601B-C499-AD3D2E8FAC72}"/>
              </a:ext>
            </a:extLst>
          </p:cNvPr>
          <p:cNvSpPr>
            <a:spLocks noGrp="1"/>
          </p:cNvSpPr>
          <p:nvPr>
            <p:ph type="title"/>
          </p:nvPr>
        </p:nvSpPr>
        <p:spPr>
          <a:xfrm>
            <a:off x="838200" y="673770"/>
            <a:ext cx="3220329" cy="2027227"/>
          </a:xfrm>
        </p:spPr>
        <p:txBody>
          <a:bodyPr anchor="t">
            <a:normAutofit/>
          </a:bodyPr>
          <a:lstStyle/>
          <a:p>
            <a:pPr>
              <a:lnSpc>
                <a:spcPct val="90000"/>
              </a:lnSpc>
            </a:pPr>
            <a:r>
              <a:rPr lang="en-GB" sz="4600" b="1" i="1" u="sng">
                <a:solidFill>
                  <a:schemeClr val="bg1"/>
                </a:solidFill>
              </a:rPr>
              <a:t>Aims and Learning objectives </a:t>
            </a:r>
          </a:p>
        </p:txBody>
      </p:sp>
      <p:graphicFrame>
        <p:nvGraphicFramePr>
          <p:cNvPr id="5" name="Content Placeholder 2">
            <a:extLst>
              <a:ext uri="{FF2B5EF4-FFF2-40B4-BE49-F238E27FC236}">
                <a16:creationId xmlns:a16="http://schemas.microsoft.com/office/drawing/2014/main" id="{723E0F9E-9512-005D-AB7F-F4E0D7A7511F}"/>
              </a:ext>
            </a:extLst>
          </p:cNvPr>
          <p:cNvGraphicFramePr>
            <a:graphicFrameLocks noGrp="1"/>
          </p:cNvGraphicFramePr>
          <p:nvPr>
            <p:ph idx="1"/>
            <p:extLst>
              <p:ext uri="{D42A27DB-BD31-4B8C-83A1-F6EECF244321}">
                <p14:modId xmlns:p14="http://schemas.microsoft.com/office/powerpoint/2010/main" val="975746904"/>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9565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1">
            <a:extLst>
              <a:ext uri="{FF2B5EF4-FFF2-40B4-BE49-F238E27FC236}">
                <a16:creationId xmlns:a16="http://schemas.microsoft.com/office/drawing/2014/main" id="{5E0D0E5A-6E97-46A9-AF74-EAEA1E044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9417" y="6756322"/>
            <a:ext cx="5657849" cy="101678"/>
          </a:xfrm>
          <a:custGeom>
            <a:avLst/>
            <a:gdLst>
              <a:gd name="connsiteX0" fmla="*/ 0 w 2374107"/>
              <a:gd name="connsiteY0" fmla="*/ 0 h 45719"/>
              <a:gd name="connsiteX1" fmla="*/ 2374107 w 2374107"/>
              <a:gd name="connsiteY1" fmla="*/ 0 h 45719"/>
              <a:gd name="connsiteX2" fmla="*/ 2374107 w 2374107"/>
              <a:gd name="connsiteY2" fmla="*/ 45719 h 45719"/>
              <a:gd name="connsiteX3" fmla="*/ 0 w 2374107"/>
              <a:gd name="connsiteY3" fmla="*/ 45719 h 45719"/>
              <a:gd name="connsiteX4" fmla="*/ 0 w 2374107"/>
              <a:gd name="connsiteY4" fmla="*/ 0 h 45719"/>
              <a:gd name="connsiteX0" fmla="*/ 0 w 2430067"/>
              <a:gd name="connsiteY0" fmla="*/ 0 h 64769"/>
              <a:gd name="connsiteX1" fmla="*/ 2430067 w 2430067"/>
              <a:gd name="connsiteY1" fmla="*/ 19050 h 64769"/>
              <a:gd name="connsiteX2" fmla="*/ 2430067 w 2430067"/>
              <a:gd name="connsiteY2" fmla="*/ 64769 h 64769"/>
              <a:gd name="connsiteX3" fmla="*/ 55960 w 2430067"/>
              <a:gd name="connsiteY3" fmla="*/ 64769 h 64769"/>
              <a:gd name="connsiteX4" fmla="*/ 0 w 2430067"/>
              <a:gd name="connsiteY4" fmla="*/ 0 h 64769"/>
              <a:gd name="connsiteX0" fmla="*/ 0 w 2431088"/>
              <a:gd name="connsiteY0" fmla="*/ 0 h 94534"/>
              <a:gd name="connsiteX1" fmla="*/ 2431088 w 2431088"/>
              <a:gd name="connsiteY1" fmla="*/ 48815 h 94534"/>
              <a:gd name="connsiteX2" fmla="*/ 2431088 w 2431088"/>
              <a:gd name="connsiteY2" fmla="*/ 94534 h 94534"/>
              <a:gd name="connsiteX3" fmla="*/ 56981 w 2431088"/>
              <a:gd name="connsiteY3" fmla="*/ 94534 h 94534"/>
              <a:gd name="connsiteX4" fmla="*/ 0 w 2431088"/>
              <a:gd name="connsiteY4" fmla="*/ 0 h 94534"/>
              <a:gd name="connsiteX0" fmla="*/ 0 w 2425473"/>
              <a:gd name="connsiteY0" fmla="*/ 0 h 101678"/>
              <a:gd name="connsiteX1" fmla="*/ 2425473 w 2425473"/>
              <a:gd name="connsiteY1" fmla="*/ 55959 h 101678"/>
              <a:gd name="connsiteX2" fmla="*/ 2425473 w 2425473"/>
              <a:gd name="connsiteY2" fmla="*/ 101678 h 101678"/>
              <a:gd name="connsiteX3" fmla="*/ 51366 w 2425473"/>
              <a:gd name="connsiteY3" fmla="*/ 101678 h 101678"/>
              <a:gd name="connsiteX4" fmla="*/ 0 w 2425473"/>
              <a:gd name="connsiteY4" fmla="*/ 0 h 1016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473" h="101678">
                <a:moveTo>
                  <a:pt x="0" y="0"/>
                </a:moveTo>
                <a:lnTo>
                  <a:pt x="2425473" y="55959"/>
                </a:lnTo>
                <a:lnTo>
                  <a:pt x="2425473" y="101678"/>
                </a:lnTo>
                <a:lnTo>
                  <a:pt x="51366" y="101678"/>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52">
            <a:extLst>
              <a:ext uri="{FF2B5EF4-FFF2-40B4-BE49-F238E27FC236}">
                <a16:creationId xmlns:a16="http://schemas.microsoft.com/office/drawing/2014/main" id="{E197A7FD-CD8D-4609-AE35-64C89063E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8697" y="6809135"/>
            <a:ext cx="160496" cy="48864"/>
          </a:xfrm>
          <a:custGeom>
            <a:avLst/>
            <a:gdLst>
              <a:gd name="connsiteX0" fmla="*/ 0 w 91440"/>
              <a:gd name="connsiteY0" fmla="*/ 0 h 27432"/>
              <a:gd name="connsiteX1" fmla="*/ 91440 w 91440"/>
              <a:gd name="connsiteY1" fmla="*/ 0 h 27432"/>
              <a:gd name="connsiteX2" fmla="*/ 91440 w 91440"/>
              <a:gd name="connsiteY2" fmla="*/ 27432 h 27432"/>
              <a:gd name="connsiteX3" fmla="*/ 0 w 91440"/>
              <a:gd name="connsiteY3" fmla="*/ 27432 h 27432"/>
              <a:gd name="connsiteX4" fmla="*/ 0 w 91440"/>
              <a:gd name="connsiteY4" fmla="*/ 0 h 27432"/>
              <a:gd name="connsiteX0" fmla="*/ 0 w 128350"/>
              <a:gd name="connsiteY0" fmla="*/ 0 h 36957"/>
              <a:gd name="connsiteX1" fmla="*/ 128350 w 128350"/>
              <a:gd name="connsiteY1" fmla="*/ 9525 h 36957"/>
              <a:gd name="connsiteX2" fmla="*/ 128350 w 128350"/>
              <a:gd name="connsiteY2" fmla="*/ 36957 h 36957"/>
              <a:gd name="connsiteX3" fmla="*/ 36910 w 128350"/>
              <a:gd name="connsiteY3" fmla="*/ 36957 h 36957"/>
              <a:gd name="connsiteX4" fmla="*/ 0 w 128350"/>
              <a:gd name="connsiteY4" fmla="*/ 0 h 36957"/>
              <a:gd name="connsiteX0" fmla="*/ 0 w 128350"/>
              <a:gd name="connsiteY0" fmla="*/ 0 h 36957"/>
              <a:gd name="connsiteX1" fmla="*/ 83106 w 128350"/>
              <a:gd name="connsiteY1" fmla="*/ 11906 h 36957"/>
              <a:gd name="connsiteX2" fmla="*/ 128350 w 128350"/>
              <a:gd name="connsiteY2" fmla="*/ 36957 h 36957"/>
              <a:gd name="connsiteX3" fmla="*/ 36910 w 128350"/>
              <a:gd name="connsiteY3" fmla="*/ 36957 h 36957"/>
              <a:gd name="connsiteX4" fmla="*/ 0 w 128350"/>
              <a:gd name="connsiteY4" fmla="*/ 0 h 36957"/>
              <a:gd name="connsiteX0" fmla="*/ 0 w 162878"/>
              <a:gd name="connsiteY0" fmla="*/ 0 h 44101"/>
              <a:gd name="connsiteX1" fmla="*/ 117634 w 162878"/>
              <a:gd name="connsiteY1" fmla="*/ 19050 h 44101"/>
              <a:gd name="connsiteX2" fmla="*/ 162878 w 162878"/>
              <a:gd name="connsiteY2" fmla="*/ 44101 h 44101"/>
              <a:gd name="connsiteX3" fmla="*/ 71438 w 162878"/>
              <a:gd name="connsiteY3" fmla="*/ 44101 h 44101"/>
              <a:gd name="connsiteX4" fmla="*/ 0 w 162878"/>
              <a:gd name="connsiteY4" fmla="*/ 0 h 44101"/>
              <a:gd name="connsiteX0" fmla="*/ 0 w 160496"/>
              <a:gd name="connsiteY0" fmla="*/ 0 h 48864"/>
              <a:gd name="connsiteX1" fmla="*/ 115252 w 160496"/>
              <a:gd name="connsiteY1" fmla="*/ 23813 h 48864"/>
              <a:gd name="connsiteX2" fmla="*/ 160496 w 160496"/>
              <a:gd name="connsiteY2" fmla="*/ 48864 h 48864"/>
              <a:gd name="connsiteX3" fmla="*/ 69056 w 160496"/>
              <a:gd name="connsiteY3" fmla="*/ 48864 h 48864"/>
              <a:gd name="connsiteX4" fmla="*/ 0 w 160496"/>
              <a:gd name="connsiteY4" fmla="*/ 0 h 48864"/>
              <a:gd name="connsiteX0" fmla="*/ 0 w 160496"/>
              <a:gd name="connsiteY0" fmla="*/ 0 h 48864"/>
              <a:gd name="connsiteX1" fmla="*/ 115252 w 160496"/>
              <a:gd name="connsiteY1" fmla="*/ 23813 h 48864"/>
              <a:gd name="connsiteX2" fmla="*/ 160496 w 160496"/>
              <a:gd name="connsiteY2" fmla="*/ 48864 h 48864"/>
              <a:gd name="connsiteX3" fmla="*/ 61912 w 160496"/>
              <a:gd name="connsiteY3" fmla="*/ 48864 h 48864"/>
              <a:gd name="connsiteX4" fmla="*/ 0 w 160496"/>
              <a:gd name="connsiteY4" fmla="*/ 0 h 488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496" h="48864">
                <a:moveTo>
                  <a:pt x="0" y="0"/>
                </a:moveTo>
                <a:lnTo>
                  <a:pt x="115252" y="23813"/>
                </a:lnTo>
                <a:lnTo>
                  <a:pt x="160496" y="48864"/>
                </a:lnTo>
                <a:lnTo>
                  <a:pt x="61912" y="48864"/>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8417"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rgbClr val="E73429"/>
          </a:solidFill>
          <a:ln w="9525" cap="flat">
            <a:noFill/>
            <a:prstDash val="solid"/>
            <a:miter/>
          </a:ln>
        </p:spPr>
        <p:txBody>
          <a:bodyPr rtlCol="0" anchor="ctr"/>
          <a:lstStyle/>
          <a:p>
            <a:endParaRPr lang="en-US"/>
          </a:p>
        </p:txBody>
      </p:sp>
      <p:sp>
        <p:nvSpPr>
          <p:cNvPr id="4" name="Title 3">
            <a:extLst>
              <a:ext uri="{FF2B5EF4-FFF2-40B4-BE49-F238E27FC236}">
                <a16:creationId xmlns:a16="http://schemas.microsoft.com/office/drawing/2014/main" id="{353FAEA1-47FB-1C97-31E6-91483739222E}"/>
              </a:ext>
            </a:extLst>
          </p:cNvPr>
          <p:cNvSpPr>
            <a:spLocks noGrp="1"/>
          </p:cNvSpPr>
          <p:nvPr>
            <p:ph type="ctrTitle"/>
          </p:nvPr>
        </p:nvSpPr>
        <p:spPr>
          <a:xfrm>
            <a:off x="2558716" y="955309"/>
            <a:ext cx="7074568" cy="2898975"/>
          </a:xfrm>
        </p:spPr>
        <p:txBody>
          <a:bodyPr>
            <a:normAutofit/>
          </a:bodyPr>
          <a:lstStyle/>
          <a:p>
            <a:pPr algn="ctr"/>
            <a:r>
              <a:rPr lang="en-GB" sz="8800">
                <a:solidFill>
                  <a:srgbClr val="FFFFFF"/>
                </a:solidFill>
              </a:rPr>
              <a:t>Assignment two </a:t>
            </a:r>
          </a:p>
        </p:txBody>
      </p:sp>
      <p:sp>
        <p:nvSpPr>
          <p:cNvPr id="5" name="Subtitle 4">
            <a:extLst>
              <a:ext uri="{FF2B5EF4-FFF2-40B4-BE49-F238E27FC236}">
                <a16:creationId xmlns:a16="http://schemas.microsoft.com/office/drawing/2014/main" id="{5CD063A7-E1AD-6268-A608-9FAF32436CAB}"/>
              </a:ext>
            </a:extLst>
          </p:cNvPr>
          <p:cNvSpPr>
            <a:spLocks noGrp="1"/>
          </p:cNvSpPr>
          <p:nvPr>
            <p:ph type="subTitle" idx="1"/>
          </p:nvPr>
        </p:nvSpPr>
        <p:spPr>
          <a:xfrm>
            <a:off x="2634916" y="4533813"/>
            <a:ext cx="6930189" cy="938463"/>
          </a:xfrm>
        </p:spPr>
        <p:txBody>
          <a:bodyPr>
            <a:normAutofit/>
          </a:bodyPr>
          <a:lstStyle/>
          <a:p>
            <a:pPr algn="ctr"/>
            <a:r>
              <a:rPr lang="en-GB" sz="3200" dirty="0">
                <a:solidFill>
                  <a:srgbClr val="FFFFFF"/>
                </a:solidFill>
              </a:rPr>
              <a:t>Due the 7</a:t>
            </a:r>
            <a:r>
              <a:rPr lang="en-GB" sz="3200" baseline="30000" dirty="0">
                <a:solidFill>
                  <a:srgbClr val="FFFFFF"/>
                </a:solidFill>
              </a:rPr>
              <a:t>th</a:t>
            </a:r>
            <a:r>
              <a:rPr lang="en-GB" sz="3200" dirty="0">
                <a:solidFill>
                  <a:srgbClr val="FFFFFF"/>
                </a:solidFill>
              </a:rPr>
              <a:t> July 2023. </a:t>
            </a:r>
          </a:p>
        </p:txBody>
      </p:sp>
      <p:sp>
        <p:nvSpPr>
          <p:cNvPr id="18" name="Rectangle 6">
            <a:extLst>
              <a:ext uri="{FF2B5EF4-FFF2-40B4-BE49-F238E27FC236}">
                <a16:creationId xmlns:a16="http://schemas.microsoft.com/office/drawing/2014/main" id="{C0B64B74-19BE-47D9-8BB8-7081BF0E0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1333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75238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C5CE5-BE10-F603-DCB6-6A4B15EB361F}"/>
              </a:ext>
            </a:extLst>
          </p:cNvPr>
          <p:cNvSpPr>
            <a:spLocks noGrp="1"/>
          </p:cNvSpPr>
          <p:nvPr>
            <p:ph type="title"/>
          </p:nvPr>
        </p:nvSpPr>
        <p:spPr/>
        <p:txBody>
          <a:bodyPr>
            <a:normAutofit fontScale="90000"/>
          </a:bodyPr>
          <a:lstStyle/>
          <a:p>
            <a:r>
              <a:rPr lang="en-GB" sz="6000" b="1" i="1" u="sng" dirty="0"/>
              <a:t>Let’s take a look at the question</a:t>
            </a:r>
          </a:p>
        </p:txBody>
      </p:sp>
      <p:sp>
        <p:nvSpPr>
          <p:cNvPr id="3" name="Content Placeholder 2">
            <a:extLst>
              <a:ext uri="{FF2B5EF4-FFF2-40B4-BE49-F238E27FC236}">
                <a16:creationId xmlns:a16="http://schemas.microsoft.com/office/drawing/2014/main" id="{65BDF7AD-3BDA-73AA-0CBE-89B4F8E8C2B6}"/>
              </a:ext>
            </a:extLst>
          </p:cNvPr>
          <p:cNvSpPr>
            <a:spLocks noGrp="1"/>
          </p:cNvSpPr>
          <p:nvPr>
            <p:ph idx="1"/>
          </p:nvPr>
        </p:nvSpPr>
        <p:spPr/>
        <p:txBody>
          <a:bodyPr>
            <a:normAutofit/>
          </a:bodyPr>
          <a:lstStyle/>
          <a:p>
            <a:pPr>
              <a:buFontTx/>
              <a:buChar char="-"/>
            </a:pPr>
            <a:r>
              <a:rPr lang="en-GB" dirty="0"/>
              <a:t>Go to the </a:t>
            </a:r>
            <a:r>
              <a:rPr lang="en-GB" dirty="0" err="1"/>
              <a:t>moodle</a:t>
            </a:r>
            <a:r>
              <a:rPr lang="en-GB" dirty="0"/>
              <a:t> tile – criminal law. </a:t>
            </a:r>
          </a:p>
          <a:p>
            <a:pPr>
              <a:buFontTx/>
              <a:buChar char="-"/>
            </a:pPr>
            <a:endParaRPr lang="en-GB" dirty="0"/>
          </a:p>
          <a:p>
            <a:pPr>
              <a:buFontTx/>
              <a:buChar char="-"/>
            </a:pPr>
            <a:r>
              <a:rPr lang="en-GB" dirty="0"/>
              <a:t>In the assessments folder. </a:t>
            </a:r>
          </a:p>
        </p:txBody>
      </p:sp>
    </p:spTree>
    <p:extLst>
      <p:ext uri="{BB962C8B-B14F-4D97-AF65-F5344CB8AC3E}">
        <p14:creationId xmlns:p14="http://schemas.microsoft.com/office/powerpoint/2010/main" val="4841098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2DE4C0-EE12-4CAC-98CF-A89349319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29CF03F-5E6E-4B23-89A5-81548BA4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E734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5E3017-0921-F511-BD72-CC823DFC30B2}"/>
              </a:ext>
            </a:extLst>
          </p:cNvPr>
          <p:cNvSpPr>
            <a:spLocks noGrp="1"/>
          </p:cNvSpPr>
          <p:nvPr>
            <p:ph type="title"/>
          </p:nvPr>
        </p:nvSpPr>
        <p:spPr>
          <a:xfrm>
            <a:off x="4654296" y="329184"/>
            <a:ext cx="6894576" cy="1783080"/>
          </a:xfrm>
        </p:spPr>
        <p:txBody>
          <a:bodyPr anchor="b">
            <a:normAutofit/>
          </a:bodyPr>
          <a:lstStyle/>
          <a:p>
            <a:pPr algn="ctr">
              <a:lnSpc>
                <a:spcPct val="90000"/>
              </a:lnSpc>
            </a:pPr>
            <a:r>
              <a:rPr lang="en-GB" sz="5600" b="1" i="1" u="sng" dirty="0"/>
              <a:t>Tips for assignment two</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54AD7B-4AF0-3BDE-7F4B-D1529ADFA865}"/>
              </a:ext>
            </a:extLst>
          </p:cNvPr>
          <p:cNvSpPr>
            <a:spLocks noGrp="1"/>
          </p:cNvSpPr>
          <p:nvPr>
            <p:ph idx="1"/>
          </p:nvPr>
        </p:nvSpPr>
        <p:spPr>
          <a:xfrm>
            <a:off x="4654296" y="2706624"/>
            <a:ext cx="6894576" cy="3483864"/>
          </a:xfrm>
        </p:spPr>
        <p:txBody>
          <a:bodyPr>
            <a:normAutofit/>
          </a:bodyPr>
          <a:lstStyle/>
          <a:p>
            <a:r>
              <a:rPr lang="en-GB" dirty="0"/>
              <a:t>No sub headings. </a:t>
            </a:r>
          </a:p>
          <a:p>
            <a:endParaRPr lang="en-GB" dirty="0"/>
          </a:p>
          <a:p>
            <a:r>
              <a:rPr lang="en-GB" dirty="0"/>
              <a:t>Ensure that you proof read your work before submitting it. </a:t>
            </a:r>
          </a:p>
          <a:p>
            <a:endParaRPr lang="en-GB" dirty="0"/>
          </a:p>
          <a:p>
            <a:r>
              <a:rPr lang="en-GB" dirty="0"/>
              <a:t>Similarity score email your librarian who will be able to help with referencing if you are concerned. </a:t>
            </a:r>
          </a:p>
        </p:txBody>
      </p:sp>
      <p:pic>
        <p:nvPicPr>
          <p:cNvPr id="5" name="Picture 4" descr="Books stacked on a table">
            <a:extLst>
              <a:ext uri="{FF2B5EF4-FFF2-40B4-BE49-F238E27FC236}">
                <a16:creationId xmlns:a16="http://schemas.microsoft.com/office/drawing/2014/main" id="{5BE2A795-157B-EE2A-9903-6D1E48BAD381}"/>
              </a:ext>
            </a:extLst>
          </p:cNvPr>
          <p:cNvPicPr>
            <a:picLocks noChangeAspect="1"/>
          </p:cNvPicPr>
          <p:nvPr/>
        </p:nvPicPr>
        <p:blipFill rotWithShape="1">
          <a:blip r:embed="rId2"/>
          <a:srcRect l="31266" r="29279" b="-1"/>
          <a:stretch/>
        </p:blipFill>
        <p:spPr>
          <a:xfrm>
            <a:off x="20" y="10"/>
            <a:ext cx="4053550" cy="6857989"/>
          </a:xfrm>
          <a:custGeom>
            <a:avLst/>
            <a:gdLst/>
            <a:ahLst/>
            <a:cxnLst/>
            <a:rect l="l" t="t" r="r" b="b"/>
            <a:pathLst>
              <a:path w="4053570" h="6857999">
                <a:moveTo>
                  <a:pt x="0" y="0"/>
                </a:moveTo>
                <a:lnTo>
                  <a:pt x="4022851" y="0"/>
                </a:lnTo>
                <a:lnTo>
                  <a:pt x="4023684" y="7069"/>
                </a:lnTo>
                <a:cubicBezTo>
                  <a:pt x="4038634" y="90834"/>
                  <a:pt x="4036100" y="175741"/>
                  <a:pt x="4040154" y="260014"/>
                </a:cubicBezTo>
                <a:cubicBezTo>
                  <a:pt x="4044969" y="363071"/>
                  <a:pt x="4038888" y="466508"/>
                  <a:pt x="4036607" y="569818"/>
                </a:cubicBezTo>
                <a:cubicBezTo>
                  <a:pt x="4034833" y="657771"/>
                  <a:pt x="4026091" y="745598"/>
                  <a:pt x="4028752" y="833678"/>
                </a:cubicBezTo>
                <a:cubicBezTo>
                  <a:pt x="4028942" y="836724"/>
                  <a:pt x="4028942" y="839770"/>
                  <a:pt x="4028752" y="842816"/>
                </a:cubicBezTo>
                <a:cubicBezTo>
                  <a:pt x="4020643" y="939653"/>
                  <a:pt x="4020643" y="1036998"/>
                  <a:pt x="4028752" y="1133836"/>
                </a:cubicBezTo>
                <a:cubicBezTo>
                  <a:pt x="4031324" y="1174144"/>
                  <a:pt x="4030602" y="1214593"/>
                  <a:pt x="4026598" y="1254787"/>
                </a:cubicBezTo>
                <a:cubicBezTo>
                  <a:pt x="4022797" y="1305935"/>
                  <a:pt x="4010634" y="1357844"/>
                  <a:pt x="4019376" y="1408610"/>
                </a:cubicBezTo>
                <a:cubicBezTo>
                  <a:pt x="4025065" y="1450430"/>
                  <a:pt x="4028194" y="1492566"/>
                  <a:pt x="4028752" y="1534766"/>
                </a:cubicBezTo>
                <a:cubicBezTo>
                  <a:pt x="4033186" y="1629192"/>
                  <a:pt x="4029005" y="1724125"/>
                  <a:pt x="4027358" y="1818805"/>
                </a:cubicBezTo>
                <a:cubicBezTo>
                  <a:pt x="4025584" y="1929096"/>
                  <a:pt x="4028372" y="2039387"/>
                  <a:pt x="4019503" y="2149804"/>
                </a:cubicBezTo>
                <a:cubicBezTo>
                  <a:pt x="4014625" y="2239001"/>
                  <a:pt x="4014625" y="2328401"/>
                  <a:pt x="4019503" y="2417598"/>
                </a:cubicBezTo>
                <a:cubicBezTo>
                  <a:pt x="4021910" y="2499333"/>
                  <a:pt x="4034200" y="2580306"/>
                  <a:pt x="4032173" y="2662929"/>
                </a:cubicBezTo>
                <a:cubicBezTo>
                  <a:pt x="4029765" y="2759258"/>
                  <a:pt x="4018363" y="2855334"/>
                  <a:pt x="4021910" y="2951918"/>
                </a:cubicBezTo>
                <a:cubicBezTo>
                  <a:pt x="4023557" y="2997989"/>
                  <a:pt x="4023684" y="3044060"/>
                  <a:pt x="4024571" y="3090130"/>
                </a:cubicBezTo>
                <a:cubicBezTo>
                  <a:pt x="4025711" y="3145593"/>
                  <a:pt x="4035720" y="3200928"/>
                  <a:pt x="4030145" y="3256264"/>
                </a:cubicBezTo>
                <a:cubicBezTo>
                  <a:pt x="4020897" y="3348533"/>
                  <a:pt x="3996951" y="3439278"/>
                  <a:pt x="4011901" y="3533831"/>
                </a:cubicBezTo>
                <a:cubicBezTo>
                  <a:pt x="4020136" y="3585867"/>
                  <a:pt x="4029385" y="3638030"/>
                  <a:pt x="4034200" y="3690573"/>
                </a:cubicBezTo>
                <a:cubicBezTo>
                  <a:pt x="4038381" y="3737532"/>
                  <a:pt x="4048896" y="3785253"/>
                  <a:pt x="4040914" y="3831958"/>
                </a:cubicBezTo>
                <a:cubicBezTo>
                  <a:pt x="4034073" y="3871937"/>
                  <a:pt x="4037620" y="3911916"/>
                  <a:pt x="4032299" y="3951895"/>
                </a:cubicBezTo>
                <a:cubicBezTo>
                  <a:pt x="4025331" y="4004311"/>
                  <a:pt x="4021657" y="4057616"/>
                  <a:pt x="4016336" y="4110414"/>
                </a:cubicBezTo>
                <a:cubicBezTo>
                  <a:pt x="4011648" y="4158261"/>
                  <a:pt x="4007974" y="4205982"/>
                  <a:pt x="4020643" y="4250911"/>
                </a:cubicBezTo>
                <a:cubicBezTo>
                  <a:pt x="4051684" y="4363994"/>
                  <a:pt x="4034707" y="4476442"/>
                  <a:pt x="4023051" y="4588763"/>
                </a:cubicBezTo>
                <a:cubicBezTo>
                  <a:pt x="4017349" y="4643337"/>
                  <a:pt x="4008987" y="4701084"/>
                  <a:pt x="4021657" y="4751090"/>
                </a:cubicBezTo>
                <a:cubicBezTo>
                  <a:pt x="4044969" y="4839804"/>
                  <a:pt x="4026725" y="4924077"/>
                  <a:pt x="4016589" y="5009238"/>
                </a:cubicBezTo>
                <a:cubicBezTo>
                  <a:pt x="4004363" y="5092546"/>
                  <a:pt x="4006124" y="5177301"/>
                  <a:pt x="4021784" y="5260026"/>
                </a:cubicBezTo>
                <a:cubicBezTo>
                  <a:pt x="4034200" y="5318407"/>
                  <a:pt x="4034200" y="5377804"/>
                  <a:pt x="4035720" y="5436566"/>
                </a:cubicBezTo>
                <a:cubicBezTo>
                  <a:pt x="4036607" y="5473373"/>
                  <a:pt x="4023051" y="5510813"/>
                  <a:pt x="4014055" y="5547492"/>
                </a:cubicBezTo>
                <a:cubicBezTo>
                  <a:pt x="3997965" y="5613743"/>
                  <a:pt x="3992137" y="5681008"/>
                  <a:pt x="4014055" y="5745609"/>
                </a:cubicBezTo>
                <a:cubicBezTo>
                  <a:pt x="4044589" y="5835085"/>
                  <a:pt x="4062073" y="5924561"/>
                  <a:pt x="4049403" y="6019242"/>
                </a:cubicBezTo>
                <a:cubicBezTo>
                  <a:pt x="4042055" y="6077623"/>
                  <a:pt x="4040408" y="6137274"/>
                  <a:pt x="4029385" y="6194894"/>
                </a:cubicBezTo>
                <a:cubicBezTo>
                  <a:pt x="4011268" y="6290463"/>
                  <a:pt x="4017729" y="6385396"/>
                  <a:pt x="4032173" y="6479568"/>
                </a:cubicBezTo>
                <a:cubicBezTo>
                  <a:pt x="4042321" y="6558257"/>
                  <a:pt x="4043423" y="6637846"/>
                  <a:pt x="4035467" y="6716775"/>
                </a:cubicBezTo>
                <a:lnTo>
                  <a:pt x="4025707" y="6857999"/>
                </a:lnTo>
                <a:lnTo>
                  <a:pt x="0" y="6857999"/>
                </a:lnTo>
                <a:close/>
              </a:path>
            </a:pathLst>
          </a:custGeom>
        </p:spPr>
      </p:pic>
    </p:spTree>
    <p:extLst>
      <p:ext uri="{BB962C8B-B14F-4D97-AF65-F5344CB8AC3E}">
        <p14:creationId xmlns:p14="http://schemas.microsoft.com/office/powerpoint/2010/main" val="68856075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Video 5" descr="People Discussing">
            <a:extLst>
              <a:ext uri="{FF2B5EF4-FFF2-40B4-BE49-F238E27FC236}">
                <a16:creationId xmlns:a16="http://schemas.microsoft.com/office/drawing/2014/main" id="{BB03E383-66BC-754C-4E58-71EE6C26970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4280E75-7A1D-4D37-4F67-2E4C6B4606A0}"/>
              </a:ext>
            </a:extLst>
          </p:cNvPr>
          <p:cNvSpPr>
            <a:spLocks noGrp="1"/>
          </p:cNvSpPr>
          <p:nvPr>
            <p:ph type="ctrTitle"/>
          </p:nvPr>
        </p:nvSpPr>
        <p:spPr>
          <a:xfrm>
            <a:off x="321733" y="321733"/>
            <a:ext cx="11548532" cy="4229305"/>
          </a:xfrm>
        </p:spPr>
        <p:txBody>
          <a:bodyPr anchor="t">
            <a:normAutofit/>
          </a:bodyPr>
          <a:lstStyle/>
          <a:p>
            <a:pPr>
              <a:lnSpc>
                <a:spcPct val="90000"/>
              </a:lnSpc>
            </a:pPr>
            <a:r>
              <a:rPr lang="en-GB" sz="9800" b="1" u="sng" dirty="0">
                <a:solidFill>
                  <a:schemeClr val="bg1"/>
                </a:solidFill>
              </a:rPr>
              <a:t>Any questions regarding the assignment?</a:t>
            </a:r>
          </a:p>
        </p:txBody>
      </p:sp>
      <p:sp>
        <p:nvSpPr>
          <p:cNvPr id="12" name="Rectangle 11">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95" y="4702516"/>
            <a:ext cx="12191999" cy="2155484"/>
          </a:xfrm>
          <a:prstGeom prst="rect">
            <a:avLst/>
          </a:prstGeom>
          <a:gradFill flip="none" rotWithShape="1">
            <a:gsLst>
              <a:gs pos="59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2081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Background pattern&#10;&#10;Description automatically generated">
            <a:extLst>
              <a:ext uri="{FF2B5EF4-FFF2-40B4-BE49-F238E27FC236}">
                <a16:creationId xmlns:a16="http://schemas.microsoft.com/office/drawing/2014/main" id="{9724CAB4-80F6-3E1B-9121-FE2AE2014559}"/>
              </a:ext>
            </a:extLst>
          </p:cNvPr>
          <p:cNvPicPr>
            <a:picLocks noChangeAspect="1"/>
          </p:cNvPicPr>
          <p:nvPr/>
        </p:nvPicPr>
        <p:blipFill rotWithShape="1">
          <a:blip r:embed="rId2"/>
          <a:srcRect t="12535" r="-1" b="3800"/>
          <a:stretch/>
        </p:blipFill>
        <p:spPr>
          <a:xfrm>
            <a:off x="-1" y="-140246"/>
            <a:ext cx="12188952" cy="6858000"/>
          </a:xfrm>
          <a:prstGeom prst="rect">
            <a:avLst/>
          </a:prstGeom>
        </p:spPr>
      </p:pic>
      <p:sp>
        <p:nvSpPr>
          <p:cNvPr id="12" name="Rectangle 11">
            <a:extLst>
              <a:ext uri="{FF2B5EF4-FFF2-40B4-BE49-F238E27FC236}">
                <a16:creationId xmlns:a16="http://schemas.microsoft.com/office/drawing/2014/main" id="{0A324144-E9CF-4B12-A53E-FAC0D281D8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5000">
                <a:schemeClr val="tx1">
                  <a:alpha val="40000"/>
                </a:schemeClr>
              </a:gs>
              <a:gs pos="100000">
                <a:schemeClr val="tx1">
                  <a:alpha val="8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D1155BC-783C-5026-3F40-4DCFBF44796C}"/>
              </a:ext>
            </a:extLst>
          </p:cNvPr>
          <p:cNvSpPr>
            <a:spLocks noGrp="1"/>
          </p:cNvSpPr>
          <p:nvPr>
            <p:ph type="ctrTitle"/>
          </p:nvPr>
        </p:nvSpPr>
        <p:spPr>
          <a:xfrm>
            <a:off x="641604" y="4553712"/>
            <a:ext cx="10908792" cy="1069848"/>
          </a:xfrm>
        </p:spPr>
        <p:txBody>
          <a:bodyPr anchor="ctr">
            <a:normAutofit/>
          </a:bodyPr>
          <a:lstStyle/>
          <a:p>
            <a:pPr algn="ctr"/>
            <a:r>
              <a:rPr lang="en-GB" sz="6000" b="1" dirty="0">
                <a:solidFill>
                  <a:schemeClr val="bg1"/>
                </a:solidFill>
                <a:highlight>
                  <a:srgbClr val="000000"/>
                </a:highlight>
              </a:rPr>
              <a:t>Theft </a:t>
            </a:r>
          </a:p>
        </p:txBody>
      </p:sp>
    </p:spTree>
    <p:extLst>
      <p:ext uri="{BB962C8B-B14F-4D97-AF65-F5344CB8AC3E}">
        <p14:creationId xmlns:p14="http://schemas.microsoft.com/office/powerpoint/2010/main" val="3035787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66710-0975-EADF-4AAD-3C3036FDA612}"/>
              </a:ext>
            </a:extLst>
          </p:cNvPr>
          <p:cNvSpPr>
            <a:spLocks noGrp="1"/>
          </p:cNvSpPr>
          <p:nvPr>
            <p:ph type="title"/>
          </p:nvPr>
        </p:nvSpPr>
        <p:spPr/>
        <p:txBody>
          <a:bodyPr/>
          <a:lstStyle/>
          <a:p>
            <a:pPr algn="ctr"/>
            <a:r>
              <a:rPr lang="en-GB" sz="6600" b="1" i="1" u="sng" dirty="0"/>
              <a:t>Theft</a:t>
            </a:r>
            <a:r>
              <a:rPr lang="en-GB" dirty="0"/>
              <a:t> </a:t>
            </a:r>
          </a:p>
        </p:txBody>
      </p:sp>
      <p:graphicFrame>
        <p:nvGraphicFramePr>
          <p:cNvPr id="5" name="Content Placeholder 2">
            <a:extLst>
              <a:ext uri="{FF2B5EF4-FFF2-40B4-BE49-F238E27FC236}">
                <a16:creationId xmlns:a16="http://schemas.microsoft.com/office/drawing/2014/main" id="{DC1E8F5E-948E-3B40-DEC0-8AAFDA6FFEDC}"/>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70042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4D27B8D-5B5E-A234-7F7F-670EB6CCB0F8}"/>
              </a:ext>
            </a:extLst>
          </p:cNvPr>
          <p:cNvSpPr>
            <a:spLocks noGrp="1"/>
          </p:cNvSpPr>
          <p:nvPr>
            <p:ph type="title"/>
          </p:nvPr>
        </p:nvSpPr>
        <p:spPr>
          <a:xfrm>
            <a:off x="838200" y="673770"/>
            <a:ext cx="3220329" cy="2027227"/>
          </a:xfrm>
        </p:spPr>
        <p:txBody>
          <a:bodyPr anchor="t">
            <a:normAutofit/>
          </a:bodyPr>
          <a:lstStyle/>
          <a:p>
            <a:pPr>
              <a:lnSpc>
                <a:spcPct val="90000"/>
              </a:lnSpc>
            </a:pPr>
            <a:r>
              <a:rPr lang="en-GB" sz="5600" b="1" i="1" u="sng">
                <a:solidFill>
                  <a:schemeClr val="bg1"/>
                </a:solidFill>
              </a:rPr>
              <a:t>We need to define </a:t>
            </a:r>
          </a:p>
        </p:txBody>
      </p:sp>
      <p:graphicFrame>
        <p:nvGraphicFramePr>
          <p:cNvPr id="5" name="Content Placeholder 2">
            <a:extLst>
              <a:ext uri="{FF2B5EF4-FFF2-40B4-BE49-F238E27FC236}">
                <a16:creationId xmlns:a16="http://schemas.microsoft.com/office/drawing/2014/main" id="{60C8297D-B94E-53D6-3D90-DCEEDB392E06}"/>
              </a:ext>
            </a:extLst>
          </p:cNvPr>
          <p:cNvGraphicFramePr>
            <a:graphicFrameLocks noGrp="1"/>
          </p:cNvGraphicFramePr>
          <p:nvPr>
            <p:ph idx="1"/>
            <p:extLst>
              <p:ext uri="{D42A27DB-BD31-4B8C-83A1-F6EECF244321}">
                <p14:modId xmlns:p14="http://schemas.microsoft.com/office/powerpoint/2010/main" val="3858869940"/>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23178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3C059-858D-D8B1-C660-F5F97BAE5C1A}"/>
              </a:ext>
            </a:extLst>
          </p:cNvPr>
          <p:cNvSpPr>
            <a:spLocks noGrp="1"/>
          </p:cNvSpPr>
          <p:nvPr>
            <p:ph type="title"/>
          </p:nvPr>
        </p:nvSpPr>
        <p:spPr/>
        <p:txBody>
          <a:bodyPr>
            <a:normAutofit/>
          </a:bodyPr>
          <a:lstStyle/>
          <a:p>
            <a:pPr algn="ctr"/>
            <a:r>
              <a:rPr lang="en-GB" sz="6000" b="1" i="1" u="sng" dirty="0"/>
              <a:t>Debate</a:t>
            </a:r>
          </a:p>
        </p:txBody>
      </p:sp>
      <p:graphicFrame>
        <p:nvGraphicFramePr>
          <p:cNvPr id="5" name="Content Placeholder 2">
            <a:extLst>
              <a:ext uri="{FF2B5EF4-FFF2-40B4-BE49-F238E27FC236}">
                <a16:creationId xmlns:a16="http://schemas.microsoft.com/office/drawing/2014/main" id="{876E0068-0DB6-9085-4B13-28CD17B0737A}"/>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91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2DE4C0-EE12-4CAC-98CF-A89349319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29CF03F-5E6E-4B23-89A5-81548BA4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E734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A16FBA-E07B-6EFD-B87A-6F62C27359BD}"/>
              </a:ext>
            </a:extLst>
          </p:cNvPr>
          <p:cNvSpPr>
            <a:spLocks noGrp="1"/>
          </p:cNvSpPr>
          <p:nvPr>
            <p:ph type="title"/>
          </p:nvPr>
        </p:nvSpPr>
        <p:spPr>
          <a:xfrm>
            <a:off x="4654296" y="329184"/>
            <a:ext cx="6894576" cy="1783080"/>
          </a:xfrm>
        </p:spPr>
        <p:txBody>
          <a:bodyPr anchor="b">
            <a:normAutofit/>
          </a:bodyPr>
          <a:lstStyle/>
          <a:p>
            <a:r>
              <a:rPr lang="en-GB" sz="7200" b="1" i="1" u="sng"/>
              <a:t>Property</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A159C0-B39B-D236-DDEC-BB1E5F4480EC}"/>
              </a:ext>
            </a:extLst>
          </p:cNvPr>
          <p:cNvSpPr>
            <a:spLocks noGrp="1"/>
          </p:cNvSpPr>
          <p:nvPr>
            <p:ph idx="1"/>
          </p:nvPr>
        </p:nvSpPr>
        <p:spPr>
          <a:xfrm>
            <a:off x="4654296" y="2706624"/>
            <a:ext cx="6894576" cy="3483864"/>
          </a:xfrm>
        </p:spPr>
        <p:txBody>
          <a:bodyPr>
            <a:normAutofit/>
          </a:bodyPr>
          <a:lstStyle/>
          <a:p>
            <a:pPr>
              <a:lnSpc>
                <a:spcPct val="100000"/>
              </a:lnSpc>
            </a:pPr>
            <a:r>
              <a:rPr lang="en-GB" sz="2400"/>
              <a:t>Includes a number of things such as physical money. </a:t>
            </a:r>
          </a:p>
          <a:p>
            <a:pPr>
              <a:lnSpc>
                <a:spcPct val="100000"/>
              </a:lnSpc>
            </a:pPr>
            <a:endParaRPr lang="en-GB" sz="2400"/>
          </a:p>
          <a:p>
            <a:pPr>
              <a:lnSpc>
                <a:spcPct val="100000"/>
              </a:lnSpc>
            </a:pPr>
            <a:r>
              <a:rPr lang="en-GB" sz="2400"/>
              <a:t>Things that belong to people – Smart phones, Wallets, purses </a:t>
            </a:r>
            <a:r>
              <a:rPr lang="en-GB" sz="2400" err="1"/>
              <a:t>ect</a:t>
            </a:r>
            <a:r>
              <a:rPr lang="en-GB" sz="2400"/>
              <a:t>. </a:t>
            </a:r>
          </a:p>
          <a:p>
            <a:pPr>
              <a:lnSpc>
                <a:spcPct val="100000"/>
              </a:lnSpc>
            </a:pPr>
            <a:endParaRPr lang="en-GB" sz="2400"/>
          </a:p>
          <a:p>
            <a:pPr>
              <a:lnSpc>
                <a:spcPct val="100000"/>
              </a:lnSpc>
            </a:pPr>
            <a:r>
              <a:rPr lang="en-GB" sz="2400"/>
              <a:t>Land. </a:t>
            </a:r>
          </a:p>
          <a:p>
            <a:pPr>
              <a:lnSpc>
                <a:spcPct val="100000"/>
              </a:lnSpc>
            </a:pPr>
            <a:endParaRPr lang="en-GB" sz="2400"/>
          </a:p>
          <a:p>
            <a:pPr>
              <a:lnSpc>
                <a:spcPct val="100000"/>
              </a:lnSpc>
            </a:pPr>
            <a:r>
              <a:rPr lang="en-GB" sz="2400"/>
              <a:t>Trusts. </a:t>
            </a:r>
          </a:p>
        </p:txBody>
      </p:sp>
      <p:pic>
        <p:nvPicPr>
          <p:cNvPr id="5" name="Picture 4" descr="Colourful adhesive taps and pen on open notebook">
            <a:extLst>
              <a:ext uri="{FF2B5EF4-FFF2-40B4-BE49-F238E27FC236}">
                <a16:creationId xmlns:a16="http://schemas.microsoft.com/office/drawing/2014/main" id="{AFAB20FE-497F-8E56-5F64-2466D4A686EC}"/>
              </a:ext>
            </a:extLst>
          </p:cNvPr>
          <p:cNvPicPr>
            <a:picLocks noChangeAspect="1"/>
          </p:cNvPicPr>
          <p:nvPr/>
        </p:nvPicPr>
        <p:blipFill rotWithShape="1">
          <a:blip r:embed="rId2"/>
          <a:srcRect l="3344" r="57201" b="-1"/>
          <a:stretch/>
        </p:blipFill>
        <p:spPr>
          <a:xfrm>
            <a:off x="20" y="10"/>
            <a:ext cx="4053550" cy="6857989"/>
          </a:xfrm>
          <a:custGeom>
            <a:avLst/>
            <a:gdLst/>
            <a:ahLst/>
            <a:cxnLst/>
            <a:rect l="l" t="t" r="r" b="b"/>
            <a:pathLst>
              <a:path w="4053570" h="6857999">
                <a:moveTo>
                  <a:pt x="0" y="0"/>
                </a:moveTo>
                <a:lnTo>
                  <a:pt x="4022851" y="0"/>
                </a:lnTo>
                <a:lnTo>
                  <a:pt x="4023684" y="7069"/>
                </a:lnTo>
                <a:cubicBezTo>
                  <a:pt x="4038634" y="90834"/>
                  <a:pt x="4036100" y="175741"/>
                  <a:pt x="4040154" y="260014"/>
                </a:cubicBezTo>
                <a:cubicBezTo>
                  <a:pt x="4044969" y="363071"/>
                  <a:pt x="4038888" y="466508"/>
                  <a:pt x="4036607" y="569818"/>
                </a:cubicBezTo>
                <a:cubicBezTo>
                  <a:pt x="4034833" y="657771"/>
                  <a:pt x="4026091" y="745598"/>
                  <a:pt x="4028752" y="833678"/>
                </a:cubicBezTo>
                <a:cubicBezTo>
                  <a:pt x="4028942" y="836724"/>
                  <a:pt x="4028942" y="839770"/>
                  <a:pt x="4028752" y="842816"/>
                </a:cubicBezTo>
                <a:cubicBezTo>
                  <a:pt x="4020643" y="939653"/>
                  <a:pt x="4020643" y="1036998"/>
                  <a:pt x="4028752" y="1133836"/>
                </a:cubicBezTo>
                <a:cubicBezTo>
                  <a:pt x="4031324" y="1174144"/>
                  <a:pt x="4030602" y="1214593"/>
                  <a:pt x="4026598" y="1254787"/>
                </a:cubicBezTo>
                <a:cubicBezTo>
                  <a:pt x="4022797" y="1305935"/>
                  <a:pt x="4010634" y="1357844"/>
                  <a:pt x="4019376" y="1408610"/>
                </a:cubicBezTo>
                <a:cubicBezTo>
                  <a:pt x="4025065" y="1450430"/>
                  <a:pt x="4028194" y="1492566"/>
                  <a:pt x="4028752" y="1534766"/>
                </a:cubicBezTo>
                <a:cubicBezTo>
                  <a:pt x="4033186" y="1629192"/>
                  <a:pt x="4029005" y="1724125"/>
                  <a:pt x="4027358" y="1818805"/>
                </a:cubicBezTo>
                <a:cubicBezTo>
                  <a:pt x="4025584" y="1929096"/>
                  <a:pt x="4028372" y="2039387"/>
                  <a:pt x="4019503" y="2149804"/>
                </a:cubicBezTo>
                <a:cubicBezTo>
                  <a:pt x="4014625" y="2239001"/>
                  <a:pt x="4014625" y="2328401"/>
                  <a:pt x="4019503" y="2417598"/>
                </a:cubicBezTo>
                <a:cubicBezTo>
                  <a:pt x="4021910" y="2499333"/>
                  <a:pt x="4034200" y="2580306"/>
                  <a:pt x="4032173" y="2662929"/>
                </a:cubicBezTo>
                <a:cubicBezTo>
                  <a:pt x="4029765" y="2759258"/>
                  <a:pt x="4018363" y="2855334"/>
                  <a:pt x="4021910" y="2951918"/>
                </a:cubicBezTo>
                <a:cubicBezTo>
                  <a:pt x="4023557" y="2997989"/>
                  <a:pt x="4023684" y="3044060"/>
                  <a:pt x="4024571" y="3090130"/>
                </a:cubicBezTo>
                <a:cubicBezTo>
                  <a:pt x="4025711" y="3145593"/>
                  <a:pt x="4035720" y="3200928"/>
                  <a:pt x="4030145" y="3256264"/>
                </a:cubicBezTo>
                <a:cubicBezTo>
                  <a:pt x="4020897" y="3348533"/>
                  <a:pt x="3996951" y="3439278"/>
                  <a:pt x="4011901" y="3533831"/>
                </a:cubicBezTo>
                <a:cubicBezTo>
                  <a:pt x="4020136" y="3585867"/>
                  <a:pt x="4029385" y="3638030"/>
                  <a:pt x="4034200" y="3690573"/>
                </a:cubicBezTo>
                <a:cubicBezTo>
                  <a:pt x="4038381" y="3737532"/>
                  <a:pt x="4048896" y="3785253"/>
                  <a:pt x="4040914" y="3831958"/>
                </a:cubicBezTo>
                <a:cubicBezTo>
                  <a:pt x="4034073" y="3871937"/>
                  <a:pt x="4037620" y="3911916"/>
                  <a:pt x="4032299" y="3951895"/>
                </a:cubicBezTo>
                <a:cubicBezTo>
                  <a:pt x="4025331" y="4004311"/>
                  <a:pt x="4021657" y="4057616"/>
                  <a:pt x="4016336" y="4110414"/>
                </a:cubicBezTo>
                <a:cubicBezTo>
                  <a:pt x="4011648" y="4158261"/>
                  <a:pt x="4007974" y="4205982"/>
                  <a:pt x="4020643" y="4250911"/>
                </a:cubicBezTo>
                <a:cubicBezTo>
                  <a:pt x="4051684" y="4363994"/>
                  <a:pt x="4034707" y="4476442"/>
                  <a:pt x="4023051" y="4588763"/>
                </a:cubicBezTo>
                <a:cubicBezTo>
                  <a:pt x="4017349" y="4643337"/>
                  <a:pt x="4008987" y="4701084"/>
                  <a:pt x="4021657" y="4751090"/>
                </a:cubicBezTo>
                <a:cubicBezTo>
                  <a:pt x="4044969" y="4839804"/>
                  <a:pt x="4026725" y="4924077"/>
                  <a:pt x="4016589" y="5009238"/>
                </a:cubicBezTo>
                <a:cubicBezTo>
                  <a:pt x="4004363" y="5092546"/>
                  <a:pt x="4006124" y="5177301"/>
                  <a:pt x="4021784" y="5260026"/>
                </a:cubicBezTo>
                <a:cubicBezTo>
                  <a:pt x="4034200" y="5318407"/>
                  <a:pt x="4034200" y="5377804"/>
                  <a:pt x="4035720" y="5436566"/>
                </a:cubicBezTo>
                <a:cubicBezTo>
                  <a:pt x="4036607" y="5473373"/>
                  <a:pt x="4023051" y="5510813"/>
                  <a:pt x="4014055" y="5547492"/>
                </a:cubicBezTo>
                <a:cubicBezTo>
                  <a:pt x="3997965" y="5613743"/>
                  <a:pt x="3992137" y="5681008"/>
                  <a:pt x="4014055" y="5745609"/>
                </a:cubicBezTo>
                <a:cubicBezTo>
                  <a:pt x="4044589" y="5835085"/>
                  <a:pt x="4062073" y="5924561"/>
                  <a:pt x="4049403" y="6019242"/>
                </a:cubicBezTo>
                <a:cubicBezTo>
                  <a:pt x="4042055" y="6077623"/>
                  <a:pt x="4040408" y="6137274"/>
                  <a:pt x="4029385" y="6194894"/>
                </a:cubicBezTo>
                <a:cubicBezTo>
                  <a:pt x="4011268" y="6290463"/>
                  <a:pt x="4017729" y="6385396"/>
                  <a:pt x="4032173" y="6479568"/>
                </a:cubicBezTo>
                <a:cubicBezTo>
                  <a:pt x="4042321" y="6558257"/>
                  <a:pt x="4043423" y="6637846"/>
                  <a:pt x="4035467" y="6716775"/>
                </a:cubicBezTo>
                <a:lnTo>
                  <a:pt x="4025707" y="6857999"/>
                </a:lnTo>
                <a:lnTo>
                  <a:pt x="0" y="6857999"/>
                </a:lnTo>
                <a:close/>
              </a:path>
            </a:pathLst>
          </a:custGeom>
        </p:spPr>
      </p:pic>
    </p:spTree>
    <p:extLst>
      <p:ext uri="{BB962C8B-B14F-4D97-AF65-F5344CB8AC3E}">
        <p14:creationId xmlns:p14="http://schemas.microsoft.com/office/powerpoint/2010/main" val="190676917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6C9947-945F-66AB-26D8-5FB6000F6566}"/>
              </a:ext>
            </a:extLst>
          </p:cNvPr>
          <p:cNvSpPr>
            <a:spLocks noGrp="1"/>
          </p:cNvSpPr>
          <p:nvPr>
            <p:ph type="title"/>
          </p:nvPr>
        </p:nvSpPr>
        <p:spPr>
          <a:xfrm>
            <a:off x="635000" y="634029"/>
            <a:ext cx="10921640" cy="1314698"/>
          </a:xfrm>
        </p:spPr>
        <p:txBody>
          <a:bodyPr anchor="ctr">
            <a:normAutofit/>
          </a:bodyPr>
          <a:lstStyle/>
          <a:p>
            <a:pPr algn="ctr"/>
            <a:r>
              <a:rPr lang="en-GB" sz="7200" b="1" i="1" u="sng"/>
              <a:t>How to we prove theft </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E73429"/>
          </a:solidFill>
          <a:ln w="34925">
            <a:solidFill>
              <a:srgbClr val="E7342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F69B91B-7901-B8EB-1BB0-12CC21C91F21}"/>
              </a:ext>
            </a:extLst>
          </p:cNvPr>
          <p:cNvGraphicFramePr>
            <a:graphicFrameLocks noGrp="1"/>
          </p:cNvGraphicFramePr>
          <p:nvPr>
            <p:ph idx="1"/>
            <p:extLst>
              <p:ext uri="{D42A27DB-BD31-4B8C-83A1-F6EECF244321}">
                <p14:modId xmlns:p14="http://schemas.microsoft.com/office/powerpoint/2010/main" val="3901209634"/>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7163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4BAA080-A149-7A7C-466C-700F8207673E}"/>
              </a:ext>
            </a:extLst>
          </p:cNvPr>
          <p:cNvPicPr>
            <a:picLocks noChangeAspect="1"/>
          </p:cNvPicPr>
          <p:nvPr/>
        </p:nvPicPr>
        <p:blipFill rotWithShape="1">
          <a:blip r:embed="rId2"/>
          <a:srcRect t="10000"/>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925C07E-B7B7-EB14-FEB2-8ED75D6E86D1}"/>
              </a:ext>
            </a:extLst>
          </p:cNvPr>
          <p:cNvSpPr>
            <a:spLocks noGrp="1"/>
          </p:cNvSpPr>
          <p:nvPr>
            <p:ph type="ctrTitle"/>
          </p:nvPr>
        </p:nvSpPr>
        <p:spPr>
          <a:xfrm>
            <a:off x="643466" y="1322616"/>
            <a:ext cx="10905059" cy="2651204"/>
          </a:xfrm>
          <a:effectLst>
            <a:outerShdw blurRad="50800" dist="38100" dir="2700000" algn="tl" rotWithShape="0">
              <a:prstClr val="black">
                <a:alpha val="40000"/>
              </a:prstClr>
            </a:outerShdw>
          </a:effectLst>
        </p:spPr>
        <p:txBody>
          <a:bodyPr>
            <a:normAutofit/>
          </a:bodyPr>
          <a:lstStyle/>
          <a:p>
            <a:pPr algn="ctr"/>
            <a:r>
              <a:rPr lang="en-GB" sz="5400" b="1" i="1" u="sng">
                <a:solidFill>
                  <a:schemeClr val="bg1"/>
                </a:solidFill>
              </a:rPr>
              <a:t>Criminal Damage</a:t>
            </a:r>
          </a:p>
        </p:txBody>
      </p:sp>
      <p:cxnSp>
        <p:nvCxnSpPr>
          <p:cNvPr id="12" name="Straight Connector 11">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39613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8DE8B7-1FE3-E8B9-4243-191CE94A6346}"/>
              </a:ext>
            </a:extLst>
          </p:cNvPr>
          <p:cNvSpPr>
            <a:spLocks noGrp="1"/>
          </p:cNvSpPr>
          <p:nvPr>
            <p:ph type="title"/>
          </p:nvPr>
        </p:nvSpPr>
        <p:spPr>
          <a:xfrm>
            <a:off x="635000" y="634029"/>
            <a:ext cx="10921640" cy="1314698"/>
          </a:xfrm>
        </p:spPr>
        <p:txBody>
          <a:bodyPr anchor="ctr">
            <a:normAutofit/>
          </a:bodyPr>
          <a:lstStyle/>
          <a:p>
            <a:pPr algn="ctr"/>
            <a:r>
              <a:rPr lang="en-GB" sz="7200" b="1" i="1" u="sng"/>
              <a:t>Criminal Damage </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E73429"/>
          </a:solidFill>
          <a:ln w="34925">
            <a:solidFill>
              <a:srgbClr val="E7342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040E68D-3342-9B64-6968-4F9C8FA79A80}"/>
              </a:ext>
            </a:extLst>
          </p:cNvPr>
          <p:cNvGraphicFramePr>
            <a:graphicFrameLocks noGrp="1"/>
          </p:cNvGraphicFramePr>
          <p:nvPr>
            <p:ph idx="1"/>
            <p:extLst>
              <p:ext uri="{D42A27DB-BD31-4B8C-83A1-F6EECF244321}">
                <p14:modId xmlns:p14="http://schemas.microsoft.com/office/powerpoint/2010/main" val="2744515654"/>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46835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solidFill>
            <a:srgbClr val="E7342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D7BC94-E46A-2C65-5A5A-B319641B7FF7}"/>
              </a:ext>
            </a:extLst>
          </p:cNvPr>
          <p:cNvSpPr>
            <a:spLocks noGrp="1"/>
          </p:cNvSpPr>
          <p:nvPr>
            <p:ph type="title"/>
          </p:nvPr>
        </p:nvSpPr>
        <p:spPr>
          <a:xfrm>
            <a:off x="635001" y="640823"/>
            <a:ext cx="3103194" cy="5583148"/>
          </a:xfrm>
        </p:spPr>
        <p:txBody>
          <a:bodyPr anchor="ctr">
            <a:normAutofit/>
          </a:bodyPr>
          <a:lstStyle/>
          <a:p>
            <a:r>
              <a:rPr lang="en-GB" b="1" i="1" u="sng">
                <a:solidFill>
                  <a:schemeClr val="bg1"/>
                </a:solidFill>
              </a:rPr>
              <a:t>Key elements to define from the lecture</a:t>
            </a:r>
          </a:p>
        </p:txBody>
      </p:sp>
      <p:graphicFrame>
        <p:nvGraphicFramePr>
          <p:cNvPr id="5" name="Content Placeholder 2">
            <a:extLst>
              <a:ext uri="{FF2B5EF4-FFF2-40B4-BE49-F238E27FC236}">
                <a16:creationId xmlns:a16="http://schemas.microsoft.com/office/drawing/2014/main" id="{2734F998-0AB4-9547-78F9-8793358FACA7}"/>
              </a:ext>
            </a:extLst>
          </p:cNvPr>
          <p:cNvGraphicFramePr>
            <a:graphicFrameLocks noGrp="1"/>
          </p:cNvGraphicFramePr>
          <p:nvPr>
            <p:ph idx="1"/>
            <p:extLst>
              <p:ext uri="{D42A27DB-BD31-4B8C-83A1-F6EECF244321}">
                <p14:modId xmlns:p14="http://schemas.microsoft.com/office/powerpoint/2010/main" val="367368892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58944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solidFill>
            <a:srgbClr val="E7342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09F8E2-E6A2-49CA-254F-D3280F73DDED}"/>
              </a:ext>
            </a:extLst>
          </p:cNvPr>
          <p:cNvSpPr>
            <a:spLocks noGrp="1"/>
          </p:cNvSpPr>
          <p:nvPr>
            <p:ph type="title"/>
          </p:nvPr>
        </p:nvSpPr>
        <p:spPr>
          <a:xfrm>
            <a:off x="635001" y="640823"/>
            <a:ext cx="3103194" cy="5583148"/>
          </a:xfrm>
        </p:spPr>
        <p:txBody>
          <a:bodyPr anchor="ctr">
            <a:normAutofit/>
          </a:bodyPr>
          <a:lstStyle/>
          <a:p>
            <a:r>
              <a:rPr lang="en-GB" sz="4400" b="1" i="1" u="sng">
                <a:solidFill>
                  <a:schemeClr val="bg1"/>
                </a:solidFill>
              </a:rPr>
              <a:t>Continued </a:t>
            </a:r>
          </a:p>
        </p:txBody>
      </p:sp>
      <p:graphicFrame>
        <p:nvGraphicFramePr>
          <p:cNvPr id="5" name="Content Placeholder 2">
            <a:extLst>
              <a:ext uri="{FF2B5EF4-FFF2-40B4-BE49-F238E27FC236}">
                <a16:creationId xmlns:a16="http://schemas.microsoft.com/office/drawing/2014/main" id="{FAEF3584-1C2E-09CB-6A9C-7D42A3287338}"/>
              </a:ext>
            </a:extLst>
          </p:cNvPr>
          <p:cNvGraphicFramePr>
            <a:graphicFrameLocks noGrp="1"/>
          </p:cNvGraphicFramePr>
          <p:nvPr>
            <p:ph idx="1"/>
            <p:extLst>
              <p:ext uri="{D42A27DB-BD31-4B8C-83A1-F6EECF244321}">
                <p14:modId xmlns:p14="http://schemas.microsoft.com/office/powerpoint/2010/main" val="378672429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8172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solidFill>
            <a:srgbClr val="E7342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3EE236D-4CCF-1DFE-0560-5B10AE277F37}"/>
              </a:ext>
            </a:extLst>
          </p:cNvPr>
          <p:cNvSpPr>
            <a:spLocks noGrp="1"/>
          </p:cNvSpPr>
          <p:nvPr>
            <p:ph type="title"/>
          </p:nvPr>
        </p:nvSpPr>
        <p:spPr>
          <a:xfrm>
            <a:off x="635001" y="640823"/>
            <a:ext cx="3103194" cy="5583148"/>
          </a:xfrm>
        </p:spPr>
        <p:txBody>
          <a:bodyPr anchor="ctr">
            <a:normAutofit/>
          </a:bodyPr>
          <a:lstStyle/>
          <a:p>
            <a:r>
              <a:rPr lang="en-GB" b="1" i="1" u="sng">
                <a:solidFill>
                  <a:schemeClr val="bg1"/>
                </a:solidFill>
              </a:rPr>
              <a:t>What is property?</a:t>
            </a:r>
          </a:p>
        </p:txBody>
      </p:sp>
      <p:graphicFrame>
        <p:nvGraphicFramePr>
          <p:cNvPr id="5" name="Content Placeholder 2">
            <a:extLst>
              <a:ext uri="{FF2B5EF4-FFF2-40B4-BE49-F238E27FC236}">
                <a16:creationId xmlns:a16="http://schemas.microsoft.com/office/drawing/2014/main" id="{A13DFA3C-7FAE-D920-345C-7533FF85BC5E}"/>
              </a:ext>
            </a:extLst>
          </p:cNvPr>
          <p:cNvGraphicFramePr>
            <a:graphicFrameLocks noGrp="1"/>
          </p:cNvGraphicFramePr>
          <p:nvPr>
            <p:ph idx="1"/>
            <p:extLst>
              <p:ext uri="{D42A27DB-BD31-4B8C-83A1-F6EECF244321}">
                <p14:modId xmlns:p14="http://schemas.microsoft.com/office/powerpoint/2010/main" val="183452854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80788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solidFill>
            <a:srgbClr val="E7342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FCB879D-8900-6ECA-486F-738BC1973645}"/>
              </a:ext>
            </a:extLst>
          </p:cNvPr>
          <p:cNvSpPr>
            <a:spLocks noGrp="1"/>
          </p:cNvSpPr>
          <p:nvPr>
            <p:ph type="title"/>
          </p:nvPr>
        </p:nvSpPr>
        <p:spPr>
          <a:xfrm>
            <a:off x="635001" y="640823"/>
            <a:ext cx="3103194" cy="5583148"/>
          </a:xfrm>
        </p:spPr>
        <p:txBody>
          <a:bodyPr anchor="ctr">
            <a:normAutofit/>
          </a:bodyPr>
          <a:lstStyle/>
          <a:p>
            <a:r>
              <a:rPr lang="en-GB" b="1" i="1" u="sng">
                <a:solidFill>
                  <a:schemeClr val="bg1"/>
                </a:solidFill>
              </a:rPr>
              <a:t>Destroy or damage </a:t>
            </a:r>
          </a:p>
        </p:txBody>
      </p:sp>
      <p:graphicFrame>
        <p:nvGraphicFramePr>
          <p:cNvPr id="5" name="Content Placeholder 2">
            <a:extLst>
              <a:ext uri="{FF2B5EF4-FFF2-40B4-BE49-F238E27FC236}">
                <a16:creationId xmlns:a16="http://schemas.microsoft.com/office/drawing/2014/main" id="{9A2D2A9C-3505-8B3D-0529-00BA918B8269}"/>
              </a:ext>
            </a:extLst>
          </p:cNvPr>
          <p:cNvGraphicFramePr>
            <a:graphicFrameLocks noGrp="1"/>
          </p:cNvGraphicFramePr>
          <p:nvPr>
            <p:ph idx="1"/>
            <p:extLst>
              <p:ext uri="{D42A27DB-BD31-4B8C-83A1-F6EECF244321}">
                <p14:modId xmlns:p14="http://schemas.microsoft.com/office/powerpoint/2010/main" val="270859888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98308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CFDA25-BE93-B25A-C49B-E7B750ECC752}"/>
              </a:ext>
            </a:extLst>
          </p:cNvPr>
          <p:cNvSpPr>
            <a:spLocks noGrp="1"/>
          </p:cNvSpPr>
          <p:nvPr>
            <p:ph type="title"/>
          </p:nvPr>
        </p:nvSpPr>
        <p:spPr>
          <a:xfrm>
            <a:off x="841248" y="548640"/>
            <a:ext cx="3419540" cy="5431536"/>
          </a:xfrm>
        </p:spPr>
        <p:txBody>
          <a:bodyPr>
            <a:normAutofit/>
          </a:bodyPr>
          <a:lstStyle/>
          <a:p>
            <a:r>
              <a:rPr lang="en-GB" sz="6000" b="1" i="1" u="sng"/>
              <a:t>Defences </a:t>
            </a:r>
          </a:p>
        </p:txBody>
      </p:sp>
      <p:sp>
        <p:nvSpPr>
          <p:cNvPr id="10" name="Rectangle 6">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39411"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rgbClr val="E73429"/>
          </a:solidFill>
          <a:ln w="41275" cap="rnd">
            <a:solidFill>
              <a:srgbClr val="E7342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C1607E-2680-E0E9-4807-C8C7CA4CFF6B}"/>
              </a:ext>
            </a:extLst>
          </p:cNvPr>
          <p:cNvSpPr>
            <a:spLocks noGrp="1"/>
          </p:cNvSpPr>
          <p:nvPr>
            <p:ph idx="1"/>
          </p:nvPr>
        </p:nvSpPr>
        <p:spPr>
          <a:xfrm>
            <a:off x="5298595" y="552091"/>
            <a:ext cx="6052158" cy="5431536"/>
          </a:xfrm>
        </p:spPr>
        <p:txBody>
          <a:bodyPr anchor="ctr">
            <a:normAutofit/>
          </a:bodyPr>
          <a:lstStyle/>
          <a:p>
            <a:pPr>
              <a:lnSpc>
                <a:spcPct val="100000"/>
              </a:lnSpc>
            </a:pPr>
            <a:r>
              <a:rPr lang="en-GB" sz="1800"/>
              <a:t>S.5(2)(a) and S.5(2)(B) provide defences to charges of Criminal damage. </a:t>
            </a:r>
          </a:p>
          <a:p>
            <a:pPr>
              <a:lnSpc>
                <a:spcPct val="100000"/>
              </a:lnSpc>
            </a:pPr>
            <a:r>
              <a:rPr lang="en-GB" sz="1800" b="0" i="0">
                <a:effectLst/>
              </a:rPr>
              <a:t>‘’(2)A person charged with an offence to which this section applies, shall, whether or not he would be treated for the purposes of this Act as having a lawful excuse apart from this subsection, be treated for those purposes as having a lawful excuse—</a:t>
            </a:r>
          </a:p>
          <a:p>
            <a:pPr>
              <a:lnSpc>
                <a:spcPct val="100000"/>
              </a:lnSpc>
            </a:pPr>
            <a:r>
              <a:rPr lang="en-GB" sz="1800" b="0" i="0">
                <a:effectLst/>
              </a:rPr>
              <a:t>(a)if at the time of the act or acts alleged to constitute the offence he believed that the person or persons whom he believed to be entitled to consent to the destruction of or damage to the property in question had so consented, or would have so consented to it if he or they had known of the destruction or damage and its circumstances; or</a:t>
            </a:r>
          </a:p>
          <a:p>
            <a:pPr>
              <a:lnSpc>
                <a:spcPct val="100000"/>
              </a:lnSpc>
            </a:pPr>
            <a:r>
              <a:rPr lang="en-GB" sz="1800" b="0" i="0">
                <a:effectLst/>
              </a:rPr>
              <a:t>(b)if he destroyed or damaged or threatened to destroy or damage the property in question or, in the case of a charge of an offence under section 3 above, intended to use or cause or permit the use of something to destroy or damage it, in order to protect property belonging to himself or another or a right or interest in property which was or which he believed to be vested in himself or another, and at the time of the act or acts alleged to constitute the offence he believed—</a:t>
            </a:r>
          </a:p>
          <a:p>
            <a:pPr>
              <a:lnSpc>
                <a:spcPct val="100000"/>
              </a:lnSpc>
            </a:pPr>
            <a:r>
              <a:rPr lang="en-GB" sz="1800" b="0" i="0">
                <a:effectLst/>
              </a:rPr>
              <a:t>(</a:t>
            </a:r>
            <a:r>
              <a:rPr lang="en-GB" sz="1800" b="0" i="0" err="1">
                <a:effectLst/>
              </a:rPr>
              <a:t>i</a:t>
            </a:r>
            <a:r>
              <a:rPr lang="en-GB" sz="1800" b="0" i="0">
                <a:effectLst/>
              </a:rPr>
              <a:t>)that the property, right or interest was in immediate need of protection; and</a:t>
            </a:r>
          </a:p>
          <a:p>
            <a:pPr>
              <a:lnSpc>
                <a:spcPct val="100000"/>
              </a:lnSpc>
            </a:pPr>
            <a:r>
              <a:rPr lang="en-GB" sz="1800" b="0" i="0">
                <a:effectLst/>
              </a:rPr>
              <a:t>(ii)that the means of protection adopted or proposed to be adopted were or would be reasonable having regard to all the circumstances.’’</a:t>
            </a:r>
          </a:p>
          <a:p>
            <a:pPr marL="0" indent="0">
              <a:lnSpc>
                <a:spcPct val="100000"/>
              </a:lnSpc>
              <a:buNone/>
            </a:pPr>
            <a:endParaRPr lang="en-GB" sz="1800"/>
          </a:p>
        </p:txBody>
      </p:sp>
    </p:spTree>
    <p:extLst>
      <p:ext uri="{BB962C8B-B14F-4D97-AF65-F5344CB8AC3E}">
        <p14:creationId xmlns:p14="http://schemas.microsoft.com/office/powerpoint/2010/main" val="2187282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solidFill>
            <a:srgbClr val="E7342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CF4837-AB25-6643-0633-59AB0B5AA4C1}"/>
              </a:ext>
            </a:extLst>
          </p:cNvPr>
          <p:cNvSpPr>
            <a:spLocks noGrp="1"/>
          </p:cNvSpPr>
          <p:nvPr>
            <p:ph type="title"/>
          </p:nvPr>
        </p:nvSpPr>
        <p:spPr>
          <a:xfrm>
            <a:off x="635001" y="640823"/>
            <a:ext cx="3103194" cy="5583148"/>
          </a:xfrm>
        </p:spPr>
        <p:txBody>
          <a:bodyPr anchor="ctr">
            <a:normAutofit/>
          </a:bodyPr>
          <a:lstStyle/>
          <a:p>
            <a:r>
              <a:rPr lang="en-GB" sz="4400" b="1" i="1" u="sng">
                <a:solidFill>
                  <a:schemeClr val="bg1"/>
                </a:solidFill>
              </a:rPr>
              <a:t>Continued </a:t>
            </a:r>
          </a:p>
        </p:txBody>
      </p:sp>
      <p:graphicFrame>
        <p:nvGraphicFramePr>
          <p:cNvPr id="5" name="Content Placeholder 2">
            <a:extLst>
              <a:ext uri="{FF2B5EF4-FFF2-40B4-BE49-F238E27FC236}">
                <a16:creationId xmlns:a16="http://schemas.microsoft.com/office/drawing/2014/main" id="{896B4167-177C-C1F6-0A8C-8E97D2E5ECD5}"/>
              </a:ext>
            </a:extLst>
          </p:cNvPr>
          <p:cNvGraphicFramePr>
            <a:graphicFrameLocks noGrp="1"/>
          </p:cNvGraphicFramePr>
          <p:nvPr>
            <p:ph idx="1"/>
            <p:extLst>
              <p:ext uri="{D42A27DB-BD31-4B8C-83A1-F6EECF244321}">
                <p14:modId xmlns:p14="http://schemas.microsoft.com/office/powerpoint/2010/main" val="57837819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05234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solidFill>
            <a:srgbClr val="E7342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77FE2A8-D9AD-A4F1-55B1-514835C84AAA}"/>
              </a:ext>
            </a:extLst>
          </p:cNvPr>
          <p:cNvSpPr>
            <a:spLocks noGrp="1"/>
          </p:cNvSpPr>
          <p:nvPr>
            <p:ph type="title"/>
          </p:nvPr>
        </p:nvSpPr>
        <p:spPr>
          <a:xfrm>
            <a:off x="635001" y="640823"/>
            <a:ext cx="3103194" cy="5583148"/>
          </a:xfrm>
        </p:spPr>
        <p:txBody>
          <a:bodyPr anchor="ctr">
            <a:normAutofit/>
          </a:bodyPr>
          <a:lstStyle/>
          <a:p>
            <a:r>
              <a:rPr lang="en-GB" b="1" i="1" u="sng">
                <a:solidFill>
                  <a:schemeClr val="bg1"/>
                </a:solidFill>
              </a:rPr>
              <a:t>Cases </a:t>
            </a:r>
          </a:p>
        </p:txBody>
      </p:sp>
      <p:graphicFrame>
        <p:nvGraphicFramePr>
          <p:cNvPr id="5" name="Content Placeholder 2">
            <a:extLst>
              <a:ext uri="{FF2B5EF4-FFF2-40B4-BE49-F238E27FC236}">
                <a16:creationId xmlns:a16="http://schemas.microsoft.com/office/drawing/2014/main" id="{8EF1D4BB-23A3-3706-9C69-44901375B8F3}"/>
              </a:ext>
            </a:extLst>
          </p:cNvPr>
          <p:cNvGraphicFramePr>
            <a:graphicFrameLocks noGrp="1"/>
          </p:cNvGraphicFramePr>
          <p:nvPr>
            <p:ph idx="1"/>
            <p:extLst>
              <p:ext uri="{D42A27DB-BD31-4B8C-83A1-F6EECF244321}">
                <p14:modId xmlns:p14="http://schemas.microsoft.com/office/powerpoint/2010/main" val="378242954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99374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solidFill>
            <a:srgbClr val="E7342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99F0C6E-C3B3-F84A-886B-3014430D76BD}"/>
              </a:ext>
            </a:extLst>
          </p:cNvPr>
          <p:cNvSpPr>
            <a:spLocks noGrp="1"/>
          </p:cNvSpPr>
          <p:nvPr>
            <p:ph type="title"/>
          </p:nvPr>
        </p:nvSpPr>
        <p:spPr>
          <a:xfrm>
            <a:off x="635001" y="640823"/>
            <a:ext cx="3103194" cy="5583148"/>
          </a:xfrm>
        </p:spPr>
        <p:txBody>
          <a:bodyPr anchor="ctr">
            <a:normAutofit/>
          </a:bodyPr>
          <a:lstStyle/>
          <a:p>
            <a:r>
              <a:rPr lang="en-GB" b="1" i="1" u="sng">
                <a:solidFill>
                  <a:schemeClr val="bg1"/>
                </a:solidFill>
              </a:rPr>
              <a:t>Section 5(2)(B) of the Criminal Damage Act 1971</a:t>
            </a:r>
          </a:p>
        </p:txBody>
      </p:sp>
      <p:graphicFrame>
        <p:nvGraphicFramePr>
          <p:cNvPr id="5" name="Content Placeholder 2">
            <a:extLst>
              <a:ext uri="{FF2B5EF4-FFF2-40B4-BE49-F238E27FC236}">
                <a16:creationId xmlns:a16="http://schemas.microsoft.com/office/drawing/2014/main" id="{D614235F-E6A8-41BF-604D-3C705266DEFB}"/>
              </a:ext>
            </a:extLst>
          </p:cNvPr>
          <p:cNvGraphicFramePr>
            <a:graphicFrameLocks noGrp="1"/>
          </p:cNvGraphicFramePr>
          <p:nvPr>
            <p:ph idx="1"/>
            <p:extLst>
              <p:ext uri="{D42A27DB-BD31-4B8C-83A1-F6EECF244321}">
                <p14:modId xmlns:p14="http://schemas.microsoft.com/office/powerpoint/2010/main" val="368486970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65489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ED17F-CD3F-5AE2-DE54-EC51E8C6B473}"/>
              </a:ext>
            </a:extLst>
          </p:cNvPr>
          <p:cNvSpPr>
            <a:spLocks noGrp="1"/>
          </p:cNvSpPr>
          <p:nvPr>
            <p:ph type="title"/>
          </p:nvPr>
        </p:nvSpPr>
        <p:spPr>
          <a:xfrm>
            <a:off x="841248" y="548640"/>
            <a:ext cx="3419540" cy="5431536"/>
          </a:xfrm>
        </p:spPr>
        <p:txBody>
          <a:bodyPr>
            <a:normAutofit/>
          </a:bodyPr>
          <a:lstStyle/>
          <a:p>
            <a:r>
              <a:rPr lang="en-GB" sz="6000" b="1" i="1" u="sng"/>
              <a:t>Activity </a:t>
            </a:r>
          </a:p>
        </p:txBody>
      </p:sp>
      <p:sp>
        <p:nvSpPr>
          <p:cNvPr id="10" name="Rectangle 6">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39411"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rgbClr val="E73429"/>
          </a:solidFill>
          <a:ln w="41275" cap="rnd">
            <a:solidFill>
              <a:srgbClr val="E7342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99BA8C-7A73-6214-FB47-399A563AFBBD}"/>
              </a:ext>
            </a:extLst>
          </p:cNvPr>
          <p:cNvSpPr>
            <a:spLocks noGrp="1"/>
          </p:cNvSpPr>
          <p:nvPr>
            <p:ph idx="1"/>
          </p:nvPr>
        </p:nvSpPr>
        <p:spPr>
          <a:xfrm>
            <a:off x="5298595" y="552091"/>
            <a:ext cx="6052158" cy="5431536"/>
          </a:xfrm>
        </p:spPr>
        <p:txBody>
          <a:bodyPr anchor="ctr">
            <a:normAutofit/>
          </a:bodyPr>
          <a:lstStyle/>
          <a:p>
            <a:r>
              <a:rPr lang="en-GB" dirty="0"/>
              <a:t>Create a poster regarding criminal damage. </a:t>
            </a:r>
          </a:p>
          <a:p>
            <a:endParaRPr lang="en-GB" dirty="0"/>
          </a:p>
          <a:p>
            <a:r>
              <a:rPr lang="en-GB" dirty="0"/>
              <a:t>How do the courts test for criminal damage? </a:t>
            </a:r>
          </a:p>
          <a:p>
            <a:endParaRPr lang="en-GB" dirty="0"/>
          </a:p>
          <a:p>
            <a:r>
              <a:rPr lang="en-GB" dirty="0"/>
              <a:t>15 minutes to create and then feedback. </a:t>
            </a:r>
          </a:p>
        </p:txBody>
      </p:sp>
    </p:spTree>
    <p:extLst>
      <p:ext uri="{BB962C8B-B14F-4D97-AF65-F5344CB8AC3E}">
        <p14:creationId xmlns:p14="http://schemas.microsoft.com/office/powerpoint/2010/main" val="21241488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0F8219-97EC-694F-FEC4-39CFB86A62AF}"/>
              </a:ext>
            </a:extLst>
          </p:cNvPr>
          <p:cNvSpPr>
            <a:spLocks noGrp="1"/>
          </p:cNvSpPr>
          <p:nvPr>
            <p:ph type="title"/>
          </p:nvPr>
        </p:nvSpPr>
        <p:spPr>
          <a:xfrm>
            <a:off x="841248" y="548640"/>
            <a:ext cx="3419540" cy="5431536"/>
          </a:xfrm>
        </p:spPr>
        <p:txBody>
          <a:bodyPr>
            <a:normAutofit/>
          </a:bodyPr>
          <a:lstStyle/>
          <a:p>
            <a:r>
              <a:rPr lang="en-GB" sz="6000" b="1" i="1" u="sng"/>
              <a:t>Scenario </a:t>
            </a:r>
          </a:p>
        </p:txBody>
      </p:sp>
      <p:sp>
        <p:nvSpPr>
          <p:cNvPr id="10" name="Rectangle 6">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39411"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rgbClr val="E73429"/>
          </a:solidFill>
          <a:ln w="41275" cap="rnd">
            <a:solidFill>
              <a:srgbClr val="E7342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C59270-E987-005E-0A1C-C33BECA26A50}"/>
              </a:ext>
            </a:extLst>
          </p:cNvPr>
          <p:cNvSpPr>
            <a:spLocks noGrp="1"/>
          </p:cNvSpPr>
          <p:nvPr>
            <p:ph idx="1"/>
          </p:nvPr>
        </p:nvSpPr>
        <p:spPr>
          <a:xfrm>
            <a:off x="5298595" y="552091"/>
            <a:ext cx="6052158" cy="5431536"/>
          </a:xfrm>
        </p:spPr>
        <p:txBody>
          <a:bodyPr anchor="ctr">
            <a:normAutofit/>
          </a:bodyPr>
          <a:lstStyle/>
          <a:p>
            <a:r>
              <a:rPr lang="en-GB" b="0" i="0" dirty="0">
                <a:effectLst/>
                <a:latin typeface="Times New Roman" panose="02020603050405020304" pitchFamily="18" charset="0"/>
              </a:rPr>
              <a:t>Marianna drops a brick from a window down onto a busy street and the brick smashes a car windscreen. Marianna realises the risk that property might be damaged/destroyed, meaning that she satisfies the test for recklessly damaging property. If, however, Marianna has a low IQ that makes her unable to realise the risk she is taking, Marianna will not be subjectively reckless and not liable for the offence.</a:t>
            </a:r>
            <a:endParaRPr lang="en-GB" dirty="0"/>
          </a:p>
        </p:txBody>
      </p:sp>
    </p:spTree>
    <p:extLst>
      <p:ext uri="{BB962C8B-B14F-4D97-AF65-F5344CB8AC3E}">
        <p14:creationId xmlns:p14="http://schemas.microsoft.com/office/powerpoint/2010/main" val="27357869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44EDE5-56A3-8127-D583-4D98A59A02E7}"/>
              </a:ext>
            </a:extLst>
          </p:cNvPr>
          <p:cNvSpPr>
            <a:spLocks noGrp="1"/>
          </p:cNvSpPr>
          <p:nvPr>
            <p:ph type="title"/>
          </p:nvPr>
        </p:nvSpPr>
        <p:spPr>
          <a:xfrm>
            <a:off x="841248" y="548640"/>
            <a:ext cx="3419540" cy="5431536"/>
          </a:xfrm>
        </p:spPr>
        <p:txBody>
          <a:bodyPr>
            <a:normAutofit/>
          </a:bodyPr>
          <a:lstStyle/>
          <a:p>
            <a:r>
              <a:rPr lang="en-GB" sz="6000" b="1" i="1" u="sng"/>
              <a:t>Scenario </a:t>
            </a:r>
          </a:p>
        </p:txBody>
      </p:sp>
      <p:sp>
        <p:nvSpPr>
          <p:cNvPr id="10" name="Rectangle 6">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39411"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rgbClr val="E73429"/>
          </a:solidFill>
          <a:ln w="41275" cap="rnd">
            <a:solidFill>
              <a:srgbClr val="E7342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9FB043-0899-FF42-CF82-AF1BCB605C75}"/>
              </a:ext>
            </a:extLst>
          </p:cNvPr>
          <p:cNvSpPr>
            <a:spLocks noGrp="1"/>
          </p:cNvSpPr>
          <p:nvPr>
            <p:ph idx="1"/>
          </p:nvPr>
        </p:nvSpPr>
        <p:spPr>
          <a:xfrm>
            <a:off x="5298595" y="552091"/>
            <a:ext cx="6052158" cy="5431536"/>
          </a:xfrm>
        </p:spPr>
        <p:txBody>
          <a:bodyPr anchor="ctr">
            <a:normAutofit/>
          </a:bodyPr>
          <a:lstStyle/>
          <a:p>
            <a:r>
              <a:rPr lang="en-GB" b="0" i="0">
                <a:effectLst/>
                <a:latin typeface="Times New Roman" panose="02020603050405020304" pitchFamily="18" charset="0"/>
              </a:rPr>
              <a:t>Ricky was sitting having a cup of tea when he noticed his neighbour’s 15-year-old car rolling backwards out of the drive. The car was travelling towards two cars parked on the opposite side of the road. Ricky rushed out of his house, caught up with the car, smashed the window and pulled up the hand brake. Discuss whether Ricky had a lawful excuse when he smashed the window.</a:t>
            </a:r>
            <a:endParaRPr lang="en-GB" dirty="0"/>
          </a:p>
        </p:txBody>
      </p:sp>
    </p:spTree>
    <p:extLst>
      <p:ext uri="{BB962C8B-B14F-4D97-AF65-F5344CB8AC3E}">
        <p14:creationId xmlns:p14="http://schemas.microsoft.com/office/powerpoint/2010/main" val="7693922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D1C936-9C5F-8CE8-5E07-529D357E13BB}"/>
              </a:ext>
            </a:extLst>
          </p:cNvPr>
          <p:cNvSpPr>
            <a:spLocks noGrp="1"/>
          </p:cNvSpPr>
          <p:nvPr>
            <p:ph type="title"/>
          </p:nvPr>
        </p:nvSpPr>
        <p:spPr>
          <a:xfrm>
            <a:off x="635000" y="634029"/>
            <a:ext cx="10921640" cy="1314698"/>
          </a:xfrm>
        </p:spPr>
        <p:txBody>
          <a:bodyPr anchor="ctr">
            <a:normAutofit/>
          </a:bodyPr>
          <a:lstStyle/>
          <a:p>
            <a:pPr algn="ctr"/>
            <a:r>
              <a:rPr lang="en-GB" sz="7200" b="1" i="1" u="sng"/>
              <a:t>Summary</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E73429"/>
          </a:solidFill>
          <a:ln w="34925">
            <a:solidFill>
              <a:srgbClr val="E7342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311D056-A3AF-CFC0-9E67-49BAED592655}"/>
              </a:ext>
            </a:extLst>
          </p:cNvPr>
          <p:cNvGraphicFramePr>
            <a:graphicFrameLocks noGrp="1"/>
          </p:cNvGraphicFramePr>
          <p:nvPr>
            <p:ph idx="1"/>
            <p:extLst>
              <p:ext uri="{D42A27DB-BD31-4B8C-83A1-F6EECF244321}">
                <p14:modId xmlns:p14="http://schemas.microsoft.com/office/powerpoint/2010/main" val="1779632839"/>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96100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37940BB-FBC4-492E-BD92-3B7B914D0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3614BAF-A844-C065-241F-03B5BF541CFC}"/>
              </a:ext>
            </a:extLst>
          </p:cNvPr>
          <p:cNvSpPr>
            <a:spLocks noGrp="1"/>
          </p:cNvSpPr>
          <p:nvPr>
            <p:ph type="ctrTitle"/>
          </p:nvPr>
        </p:nvSpPr>
        <p:spPr>
          <a:xfrm>
            <a:off x="4853988" y="320041"/>
            <a:ext cx="6707084" cy="3892668"/>
          </a:xfrm>
        </p:spPr>
        <p:txBody>
          <a:bodyPr>
            <a:normAutofit/>
          </a:bodyPr>
          <a:lstStyle/>
          <a:p>
            <a:r>
              <a:rPr lang="en-GB" dirty="0"/>
              <a:t>Thank you!</a:t>
            </a:r>
          </a:p>
        </p:txBody>
      </p:sp>
      <p:sp>
        <p:nvSpPr>
          <p:cNvPr id="5" name="Subtitle 4">
            <a:extLst>
              <a:ext uri="{FF2B5EF4-FFF2-40B4-BE49-F238E27FC236}">
                <a16:creationId xmlns:a16="http://schemas.microsoft.com/office/drawing/2014/main" id="{5EA7B3B5-1A19-0B53-FFA1-F553513F3E46}"/>
              </a:ext>
            </a:extLst>
          </p:cNvPr>
          <p:cNvSpPr>
            <a:spLocks noGrp="1"/>
          </p:cNvSpPr>
          <p:nvPr>
            <p:ph type="subTitle" idx="1"/>
          </p:nvPr>
        </p:nvSpPr>
        <p:spPr>
          <a:xfrm>
            <a:off x="4853699" y="4631161"/>
            <a:ext cx="6707366" cy="1569486"/>
          </a:xfrm>
        </p:spPr>
        <p:txBody>
          <a:bodyPr>
            <a:normAutofit/>
          </a:bodyPr>
          <a:lstStyle/>
          <a:p>
            <a:r>
              <a:rPr lang="en-GB" dirty="0"/>
              <a:t>Any questions? </a:t>
            </a:r>
          </a:p>
        </p:txBody>
      </p:sp>
      <p:sp>
        <p:nvSpPr>
          <p:cNvPr id="14"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3987" y="4409267"/>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73429"/>
          </a:solidFill>
          <a:ln w="38100" cap="rnd">
            <a:solidFill>
              <a:srgbClr val="E7342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descr="Handshake">
            <a:extLst>
              <a:ext uri="{FF2B5EF4-FFF2-40B4-BE49-F238E27FC236}">
                <a16:creationId xmlns:a16="http://schemas.microsoft.com/office/drawing/2014/main" id="{26B552BE-FCFC-2664-6FE1-72BE96F725E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0040" y="1371600"/>
            <a:ext cx="4087368" cy="4087368"/>
          </a:xfrm>
          <a:prstGeom prst="rect">
            <a:avLst/>
          </a:prstGeom>
        </p:spPr>
      </p:pic>
    </p:spTree>
    <p:extLst>
      <p:ext uri="{BB962C8B-B14F-4D97-AF65-F5344CB8AC3E}">
        <p14:creationId xmlns:p14="http://schemas.microsoft.com/office/powerpoint/2010/main" val="4047727199"/>
      </p:ext>
    </p:extLst>
  </p:cSld>
  <p:clrMapOvr>
    <a:masterClrMapping/>
  </p:clrMapOvr>
</p:sld>
</file>

<file path=ppt/theme/theme1.xml><?xml version="1.0" encoding="utf-8"?>
<a:theme xmlns:a="http://schemas.openxmlformats.org/drawingml/2006/main" name="SketchyVTI">
  <a:themeElements>
    <a:clrScheme name="AnalogousFromRegularSeedRightStep">
      <a:dk1>
        <a:srgbClr val="000000"/>
      </a:dk1>
      <a:lt1>
        <a:srgbClr val="FFFFFF"/>
      </a:lt1>
      <a:dk2>
        <a:srgbClr val="223A3D"/>
      </a:dk2>
      <a:lt2>
        <a:srgbClr val="E2E8E8"/>
      </a:lt2>
      <a:accent1>
        <a:srgbClr val="E73429"/>
      </a:accent1>
      <a:accent2>
        <a:srgbClr val="D57117"/>
      </a:accent2>
      <a:accent3>
        <a:srgbClr val="B4A420"/>
      </a:accent3>
      <a:accent4>
        <a:srgbClr val="80B113"/>
      </a:accent4>
      <a:accent5>
        <a:srgbClr val="4AB821"/>
      </a:accent5>
      <a:accent6>
        <a:srgbClr val="14BC2C"/>
      </a:accent6>
      <a:hlink>
        <a:srgbClr val="329096"/>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0</TotalTime>
  <Words>1243</Words>
  <Application>Microsoft Office PowerPoint</Application>
  <PresentationFormat>Widescreen</PresentationFormat>
  <Paragraphs>115</Paragraphs>
  <Slides>28</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Modern Love</vt:lpstr>
      <vt:lpstr>The Hand</vt:lpstr>
      <vt:lpstr>Times New Roman</vt:lpstr>
      <vt:lpstr>SketchyVTI</vt:lpstr>
      <vt:lpstr>Theft and Criminal Damage </vt:lpstr>
      <vt:lpstr>Content </vt:lpstr>
      <vt:lpstr>Aims and Learning objectives </vt:lpstr>
      <vt:lpstr>Assignment two </vt:lpstr>
      <vt:lpstr>Let’s take a look at the question</vt:lpstr>
      <vt:lpstr>Tips for assignment two</vt:lpstr>
      <vt:lpstr>Any questions regarding the assignment?</vt:lpstr>
      <vt:lpstr>Theft </vt:lpstr>
      <vt:lpstr>Theft </vt:lpstr>
      <vt:lpstr>We need to define </vt:lpstr>
      <vt:lpstr>Debate</vt:lpstr>
      <vt:lpstr>Property</vt:lpstr>
      <vt:lpstr>How to we prove theft </vt:lpstr>
      <vt:lpstr>Criminal Damage</vt:lpstr>
      <vt:lpstr>Criminal Damage </vt:lpstr>
      <vt:lpstr>Key elements to define from the lecture</vt:lpstr>
      <vt:lpstr>Continued </vt:lpstr>
      <vt:lpstr>What is property?</vt:lpstr>
      <vt:lpstr>Destroy or damage </vt:lpstr>
      <vt:lpstr>Defences </vt:lpstr>
      <vt:lpstr>Continued </vt:lpstr>
      <vt:lpstr>Cases </vt:lpstr>
      <vt:lpstr>Section 5(2)(B) of the Criminal Damage Act 1971</vt:lpstr>
      <vt:lpstr>Activity </vt:lpstr>
      <vt:lpstr>Scenario </vt:lpstr>
      <vt:lpstr>Scenario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Theft and Criminal Damage </dc:title>
  <dc:creator>Zita Draper</dc:creator>
  <cp:lastModifiedBy>Zita Draper</cp:lastModifiedBy>
  <cp:revision>1</cp:revision>
  <dcterms:created xsi:type="dcterms:W3CDTF">2023-03-22T11:51:19Z</dcterms:created>
  <dcterms:modified xsi:type="dcterms:W3CDTF">2023-06-19T09:22:04Z</dcterms:modified>
</cp:coreProperties>
</file>