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865D4D-9106-4C46-8607-82D855215010}" v="4" dt="2026-02-16T10:28:47.9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maine mclean" userId="1afb13ff0be22d02" providerId="LiveId" clId="{9783B4D2-669A-4548-8EA7-900981E3DA5E}"/>
    <pc:docChg chg="custSel addSld modSld">
      <pc:chgData name="charmaine mclean" userId="1afb13ff0be22d02" providerId="LiveId" clId="{9783B4D2-669A-4548-8EA7-900981E3DA5E}" dt="2026-02-16T12:50:00.219" v="1191" actId="26606"/>
      <pc:docMkLst>
        <pc:docMk/>
      </pc:docMkLst>
      <pc:sldChg chg="addSp modSp new mod setBg">
        <pc:chgData name="charmaine mclean" userId="1afb13ff0be22d02" providerId="LiveId" clId="{9783B4D2-669A-4548-8EA7-900981E3DA5E}" dt="2026-02-16T12:50:00.219" v="1191" actId="26606"/>
        <pc:sldMkLst>
          <pc:docMk/>
          <pc:sldMk cId="4145034541" sldId="269"/>
        </pc:sldMkLst>
        <pc:spChg chg="mod">
          <ac:chgData name="charmaine mclean" userId="1afb13ff0be22d02" providerId="LiveId" clId="{9783B4D2-669A-4548-8EA7-900981E3DA5E}" dt="2026-02-16T12:50:00.219" v="1191" actId="26606"/>
          <ac:spMkLst>
            <pc:docMk/>
            <pc:sldMk cId="4145034541" sldId="269"/>
            <ac:spMk id="2" creationId="{80C60DD7-6393-A82D-F31C-50DFD4ACB92C}"/>
          </ac:spMkLst>
        </pc:spChg>
        <pc:spChg chg="mod">
          <ac:chgData name="charmaine mclean" userId="1afb13ff0be22d02" providerId="LiveId" clId="{9783B4D2-669A-4548-8EA7-900981E3DA5E}" dt="2026-02-16T12:50:00.219" v="1191" actId="26606"/>
          <ac:spMkLst>
            <pc:docMk/>
            <pc:sldMk cId="4145034541" sldId="269"/>
            <ac:spMk id="3" creationId="{363F5626-89E0-48BE-40F4-82F51D3CECFB}"/>
          </ac:spMkLst>
        </pc:spChg>
        <pc:spChg chg="add">
          <ac:chgData name="charmaine mclean" userId="1afb13ff0be22d02" providerId="LiveId" clId="{9783B4D2-669A-4548-8EA7-900981E3DA5E}" dt="2026-02-16T12:50:00.219" v="1191" actId="26606"/>
          <ac:spMkLst>
            <pc:docMk/>
            <pc:sldMk cId="4145034541" sldId="269"/>
            <ac:spMk id="8" creationId="{907EF6B7-1338-4443-8C46-6A318D952DFD}"/>
          </ac:spMkLst>
        </pc:spChg>
        <pc:spChg chg="add">
          <ac:chgData name="charmaine mclean" userId="1afb13ff0be22d02" providerId="LiveId" clId="{9783B4D2-669A-4548-8EA7-900981E3DA5E}" dt="2026-02-16T12:50:00.219" v="1191" actId="26606"/>
          <ac:spMkLst>
            <pc:docMk/>
            <pc:sldMk cId="4145034541" sldId="269"/>
            <ac:spMk id="10" creationId="{DAAE4CDD-124C-4DCF-9584-B6033B545DD5}"/>
          </ac:spMkLst>
        </pc:spChg>
        <pc:spChg chg="add">
          <ac:chgData name="charmaine mclean" userId="1afb13ff0be22d02" providerId="LiveId" clId="{9783B4D2-669A-4548-8EA7-900981E3DA5E}" dt="2026-02-16T12:50:00.219" v="1191" actId="26606"/>
          <ac:spMkLst>
            <pc:docMk/>
            <pc:sldMk cId="4145034541" sldId="269"/>
            <ac:spMk id="12" creationId="{081E4A58-353D-44AE-B2FC-2A74E2E400F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976786-0EE1-4CAE-8192-26E61E5388B1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B784649-00B1-4ADF-9FC2-77AB428E3D5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Lifespan development perspective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A51BE8-78DD-4467-9737-F63BC50B6499}" type="parTrans" cxnId="{DFC0646D-E99B-4FA0-82AD-B6AEF5B3D52D}">
      <dgm:prSet/>
      <dgm:spPr/>
      <dgm:t>
        <a:bodyPr/>
        <a:lstStyle/>
        <a:p>
          <a:endParaRPr lang="en-US"/>
        </a:p>
      </dgm:t>
    </dgm:pt>
    <dgm:pt modelId="{80F8E13D-CCD5-459A-AC0C-F50B6D595888}" type="sibTrans" cxnId="{DFC0646D-E99B-4FA0-82AD-B6AEF5B3D52D}">
      <dgm:prSet/>
      <dgm:spPr/>
      <dgm:t>
        <a:bodyPr/>
        <a:lstStyle/>
        <a:p>
          <a:endParaRPr lang="en-US"/>
        </a:p>
      </dgm:t>
    </dgm:pt>
    <dgm:pt modelId="{056F1C9C-A4B3-4FE3-9F5C-E7FECC978D9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Theory based intervention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2FD9D0-3FD9-41BC-AF61-72A0A34E8489}" type="parTrans" cxnId="{B735E47C-B6DF-4751-83A7-7864A148BCA1}">
      <dgm:prSet/>
      <dgm:spPr/>
      <dgm:t>
        <a:bodyPr/>
        <a:lstStyle/>
        <a:p>
          <a:endParaRPr lang="en-US"/>
        </a:p>
      </dgm:t>
    </dgm:pt>
    <dgm:pt modelId="{82B8E9D4-A26F-4AB3-8C09-188E1DEA35AD}" type="sibTrans" cxnId="{B735E47C-B6DF-4751-83A7-7864A148BCA1}">
      <dgm:prSet/>
      <dgm:spPr/>
      <dgm:t>
        <a:bodyPr/>
        <a:lstStyle/>
        <a:p>
          <a:endParaRPr lang="en-US"/>
        </a:p>
      </dgm:t>
    </dgm:pt>
    <dgm:pt modelId="{F876CF9E-069C-4C6C-8F2B-4F027116957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Focus on wellbeing and support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E05111-E30E-4E9C-B383-8DA0706728FE}" type="parTrans" cxnId="{8D244222-E8B9-4806-A2EB-87C52D76249F}">
      <dgm:prSet/>
      <dgm:spPr/>
      <dgm:t>
        <a:bodyPr/>
        <a:lstStyle/>
        <a:p>
          <a:endParaRPr lang="en-US"/>
        </a:p>
      </dgm:t>
    </dgm:pt>
    <dgm:pt modelId="{F973CBBE-B7DF-4F0B-AC50-0758E4D2580D}" type="sibTrans" cxnId="{8D244222-E8B9-4806-A2EB-87C52D76249F}">
      <dgm:prSet/>
      <dgm:spPr/>
      <dgm:t>
        <a:bodyPr/>
        <a:lstStyle/>
        <a:p>
          <a:endParaRPr lang="en-US"/>
        </a:p>
      </dgm:t>
    </dgm:pt>
    <dgm:pt modelId="{6AAD9F14-713C-4C1A-9099-75ABBCEB3F3B}" type="pres">
      <dgm:prSet presAssocID="{56976786-0EE1-4CAE-8192-26E61E5388B1}" presName="linear" presStyleCnt="0">
        <dgm:presLayoutVars>
          <dgm:animLvl val="lvl"/>
          <dgm:resizeHandles val="exact"/>
        </dgm:presLayoutVars>
      </dgm:prSet>
      <dgm:spPr/>
    </dgm:pt>
    <dgm:pt modelId="{D87FDBB8-7FC3-46D2-8DD0-8FC9494EBCB0}" type="pres">
      <dgm:prSet presAssocID="{4B784649-00B1-4ADF-9FC2-77AB428E3D5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6F0A23-754E-42EA-8BB7-9F9B5160AFA5}" type="pres">
      <dgm:prSet presAssocID="{80F8E13D-CCD5-459A-AC0C-F50B6D595888}" presName="spacer" presStyleCnt="0"/>
      <dgm:spPr/>
    </dgm:pt>
    <dgm:pt modelId="{C45E597A-5742-44A9-88F3-5EC1F79ECC28}" type="pres">
      <dgm:prSet presAssocID="{056F1C9C-A4B3-4FE3-9F5C-E7FECC978D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7F4C11D-C676-46EF-8AB2-4A8B6CC54AA9}" type="pres">
      <dgm:prSet presAssocID="{82B8E9D4-A26F-4AB3-8C09-188E1DEA35AD}" presName="spacer" presStyleCnt="0"/>
      <dgm:spPr/>
    </dgm:pt>
    <dgm:pt modelId="{B1E04773-425A-436C-8D41-94D4F6DB8316}" type="pres">
      <dgm:prSet presAssocID="{F876CF9E-069C-4C6C-8F2B-4F027116957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31C3402-86CA-4EAD-8E02-44DBB5B6E59E}" type="presOf" srcId="{4B784649-00B1-4ADF-9FC2-77AB428E3D56}" destId="{D87FDBB8-7FC3-46D2-8DD0-8FC9494EBCB0}" srcOrd="0" destOrd="0" presId="urn:microsoft.com/office/officeart/2005/8/layout/vList2"/>
    <dgm:cxn modelId="{85BD1A17-2049-4EFA-9C44-25C63AC7EAD3}" type="presOf" srcId="{F876CF9E-069C-4C6C-8F2B-4F0271169571}" destId="{B1E04773-425A-436C-8D41-94D4F6DB8316}" srcOrd="0" destOrd="0" presId="urn:microsoft.com/office/officeart/2005/8/layout/vList2"/>
    <dgm:cxn modelId="{8D244222-E8B9-4806-A2EB-87C52D76249F}" srcId="{56976786-0EE1-4CAE-8192-26E61E5388B1}" destId="{F876CF9E-069C-4C6C-8F2B-4F0271169571}" srcOrd="2" destOrd="0" parTransId="{55E05111-E30E-4E9C-B383-8DA0706728FE}" sibTransId="{F973CBBE-B7DF-4F0B-AC50-0758E4D2580D}"/>
    <dgm:cxn modelId="{DFC0646D-E99B-4FA0-82AD-B6AEF5B3D52D}" srcId="{56976786-0EE1-4CAE-8192-26E61E5388B1}" destId="{4B784649-00B1-4ADF-9FC2-77AB428E3D56}" srcOrd="0" destOrd="0" parTransId="{06A51BE8-78DD-4467-9737-F63BC50B6499}" sibTransId="{80F8E13D-CCD5-459A-AC0C-F50B6D595888}"/>
    <dgm:cxn modelId="{B735E47C-B6DF-4751-83A7-7864A148BCA1}" srcId="{56976786-0EE1-4CAE-8192-26E61E5388B1}" destId="{056F1C9C-A4B3-4FE3-9F5C-E7FECC978D99}" srcOrd="1" destOrd="0" parTransId="{652FD9D0-3FD9-41BC-AF61-72A0A34E8489}" sibTransId="{82B8E9D4-A26F-4AB3-8C09-188E1DEA35AD}"/>
    <dgm:cxn modelId="{A8EAEDA5-92CD-47DB-97FA-C255DCCFF8C0}" type="presOf" srcId="{56976786-0EE1-4CAE-8192-26E61E5388B1}" destId="{6AAD9F14-713C-4C1A-9099-75ABBCEB3F3B}" srcOrd="0" destOrd="0" presId="urn:microsoft.com/office/officeart/2005/8/layout/vList2"/>
    <dgm:cxn modelId="{34836BEE-3730-402C-BF89-77C8FCABB398}" type="presOf" srcId="{056F1C9C-A4B3-4FE3-9F5C-E7FECC978D99}" destId="{C45E597A-5742-44A9-88F3-5EC1F79ECC28}" srcOrd="0" destOrd="0" presId="urn:microsoft.com/office/officeart/2005/8/layout/vList2"/>
    <dgm:cxn modelId="{47A67BBE-9FC5-4482-9D40-CB99A70C9D7E}" type="presParOf" srcId="{6AAD9F14-713C-4C1A-9099-75ABBCEB3F3B}" destId="{D87FDBB8-7FC3-46D2-8DD0-8FC9494EBCB0}" srcOrd="0" destOrd="0" presId="urn:microsoft.com/office/officeart/2005/8/layout/vList2"/>
    <dgm:cxn modelId="{ECD405DC-A190-419B-967A-B38E7D342541}" type="presParOf" srcId="{6AAD9F14-713C-4C1A-9099-75ABBCEB3F3B}" destId="{726F0A23-754E-42EA-8BB7-9F9B5160AFA5}" srcOrd="1" destOrd="0" presId="urn:microsoft.com/office/officeart/2005/8/layout/vList2"/>
    <dgm:cxn modelId="{29D5F674-5A23-4946-9332-0A25DD3CEE18}" type="presParOf" srcId="{6AAD9F14-713C-4C1A-9099-75ABBCEB3F3B}" destId="{C45E597A-5742-44A9-88F3-5EC1F79ECC28}" srcOrd="2" destOrd="0" presId="urn:microsoft.com/office/officeart/2005/8/layout/vList2"/>
    <dgm:cxn modelId="{E3C0F0E4-4236-42AA-B9D4-3A35585F78C8}" type="presParOf" srcId="{6AAD9F14-713C-4C1A-9099-75ABBCEB3F3B}" destId="{47F4C11D-C676-46EF-8AB2-4A8B6CC54AA9}" srcOrd="3" destOrd="0" presId="urn:microsoft.com/office/officeart/2005/8/layout/vList2"/>
    <dgm:cxn modelId="{887AB5FD-0703-4A30-B797-3E3CFB845AAE}" type="presParOf" srcId="{6AAD9F14-713C-4C1A-9099-75ABBCEB3F3B}" destId="{B1E04773-425A-436C-8D41-94D4F6DB831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12D54D-84E1-4815-A2D0-408368D7C1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BAED5E-AECE-4074-9FEE-96D163588947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Loss of her father which was the key support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30F2AB-2546-4B1A-B38E-865C9206EC45}" type="parTrans" cxnId="{3171D612-5D9D-4064-B109-49C67D1653C8}">
      <dgm:prSet/>
      <dgm:spPr/>
      <dgm:t>
        <a:bodyPr/>
        <a:lstStyle/>
        <a:p>
          <a:endParaRPr lang="en-US"/>
        </a:p>
      </dgm:t>
    </dgm:pt>
    <dgm:pt modelId="{CD5A23DB-3622-4E81-958D-1088CF80D104}" type="sibTrans" cxnId="{3171D612-5D9D-4064-B109-49C67D1653C8}">
      <dgm:prSet/>
      <dgm:spPr/>
      <dgm:t>
        <a:bodyPr/>
        <a:lstStyle/>
        <a:p>
          <a:endParaRPr lang="en-US"/>
        </a:p>
      </dgm:t>
    </dgm:pt>
    <dgm:pt modelId="{71A33604-F363-4776-B6D1-599185C8BFFE}">
      <dgm:prSet/>
      <dgm:spPr/>
      <dgm:t>
        <a:bodyPr/>
        <a:lstStyle/>
        <a:p>
          <a:r>
            <a:rPr lang="en-GB"/>
            <a:t>Limited scaffolding support from age 11</a:t>
          </a:r>
          <a:endParaRPr lang="en-US"/>
        </a:p>
      </dgm:t>
    </dgm:pt>
    <dgm:pt modelId="{E4F008F2-A3C5-408E-8C77-1797434F47E4}" type="parTrans" cxnId="{6A4A6845-C99F-4A85-A8F5-06B17E2D9E24}">
      <dgm:prSet/>
      <dgm:spPr/>
      <dgm:t>
        <a:bodyPr/>
        <a:lstStyle/>
        <a:p>
          <a:endParaRPr lang="en-US"/>
        </a:p>
      </dgm:t>
    </dgm:pt>
    <dgm:pt modelId="{66C1D664-45C6-4C54-8763-39E9E0133A74}" type="sibTrans" cxnId="{6A4A6845-C99F-4A85-A8F5-06B17E2D9E24}">
      <dgm:prSet/>
      <dgm:spPr/>
      <dgm:t>
        <a:bodyPr/>
        <a:lstStyle/>
        <a:p>
          <a:endParaRPr lang="en-US"/>
        </a:p>
      </dgm:t>
    </dgm:pt>
    <dgm:pt modelId="{F9A73240-9467-44A0-A5DF-45AB933A3CEB}">
      <dgm:prSet/>
      <dgm:spPr/>
      <dgm:t>
        <a:bodyPr/>
        <a:lstStyle/>
        <a:p>
          <a:r>
            <a:rPr lang="en-GB"/>
            <a:t>Jenny started caring for her mother</a:t>
          </a:r>
          <a:endParaRPr lang="en-US"/>
        </a:p>
      </dgm:t>
    </dgm:pt>
    <dgm:pt modelId="{3E518245-1E5B-4E02-978C-428B5027BA61}" type="parTrans" cxnId="{E901E3B9-2245-45E1-8D09-85ECDB01F945}">
      <dgm:prSet/>
      <dgm:spPr/>
      <dgm:t>
        <a:bodyPr/>
        <a:lstStyle/>
        <a:p>
          <a:endParaRPr lang="en-US"/>
        </a:p>
      </dgm:t>
    </dgm:pt>
    <dgm:pt modelId="{E60C1FB3-A58C-41DF-B68F-F4C9595B35CF}" type="sibTrans" cxnId="{E901E3B9-2245-45E1-8D09-85ECDB01F945}">
      <dgm:prSet/>
      <dgm:spPr/>
      <dgm:t>
        <a:bodyPr/>
        <a:lstStyle/>
        <a:p>
          <a:endParaRPr lang="en-US"/>
        </a:p>
      </dgm:t>
    </dgm:pt>
    <dgm:pt modelId="{E19A87C0-9482-471C-947C-8C3CACC6414F}">
      <dgm:prSet/>
      <dgm:spPr/>
      <dgm:t>
        <a:bodyPr/>
        <a:lstStyle/>
        <a:p>
          <a:r>
            <a:rPr lang="en-GB"/>
            <a:t>Responsibilities she was not developed to do</a:t>
          </a:r>
          <a:endParaRPr lang="en-US"/>
        </a:p>
      </dgm:t>
    </dgm:pt>
    <dgm:pt modelId="{175509C1-4693-4811-842B-84878315F93B}" type="parTrans" cxnId="{74A45BC2-8EC4-4571-9A44-67F19F40D7F0}">
      <dgm:prSet/>
      <dgm:spPr/>
      <dgm:t>
        <a:bodyPr/>
        <a:lstStyle/>
        <a:p>
          <a:endParaRPr lang="en-US"/>
        </a:p>
      </dgm:t>
    </dgm:pt>
    <dgm:pt modelId="{F378B414-5959-4338-9B36-3805FD07DCFC}" type="sibTrans" cxnId="{74A45BC2-8EC4-4571-9A44-67F19F40D7F0}">
      <dgm:prSet/>
      <dgm:spPr/>
      <dgm:t>
        <a:bodyPr/>
        <a:lstStyle/>
        <a:p>
          <a:endParaRPr lang="en-US"/>
        </a:p>
      </dgm:t>
    </dgm:pt>
    <dgm:pt modelId="{9241D619-3A07-4BA8-8E86-41393863FC5D}">
      <dgm:prSet/>
      <dgm:spPr/>
      <dgm:t>
        <a:bodyPr/>
        <a:lstStyle/>
        <a:p>
          <a:r>
            <a:rPr lang="en-GB"/>
            <a:t>Less opportunity for normal teenagers</a:t>
          </a:r>
          <a:endParaRPr lang="en-US"/>
        </a:p>
      </dgm:t>
    </dgm:pt>
    <dgm:pt modelId="{C3E49394-E811-43C2-BC11-F29995CE8FD1}" type="parTrans" cxnId="{2D8F4A4C-8EB4-4EA6-A958-DA79BCA99D46}">
      <dgm:prSet/>
      <dgm:spPr/>
      <dgm:t>
        <a:bodyPr/>
        <a:lstStyle/>
        <a:p>
          <a:endParaRPr lang="en-US"/>
        </a:p>
      </dgm:t>
    </dgm:pt>
    <dgm:pt modelId="{9AF6CAD6-1413-4AE3-A0B7-D8168E99B4A2}" type="sibTrans" cxnId="{2D8F4A4C-8EB4-4EA6-A958-DA79BCA99D46}">
      <dgm:prSet/>
      <dgm:spPr/>
      <dgm:t>
        <a:bodyPr/>
        <a:lstStyle/>
        <a:p>
          <a:endParaRPr lang="en-US"/>
        </a:p>
      </dgm:t>
    </dgm:pt>
    <dgm:pt modelId="{406E65D6-F9A3-49AA-8933-1808F3CEE1BA}" type="pres">
      <dgm:prSet presAssocID="{B312D54D-84E1-4815-A2D0-408368D7C186}" presName="linear" presStyleCnt="0">
        <dgm:presLayoutVars>
          <dgm:animLvl val="lvl"/>
          <dgm:resizeHandles val="exact"/>
        </dgm:presLayoutVars>
      </dgm:prSet>
      <dgm:spPr/>
    </dgm:pt>
    <dgm:pt modelId="{2AD15A23-001F-493E-9B51-9542EB008760}" type="pres">
      <dgm:prSet presAssocID="{05BAED5E-AECE-4074-9FEE-96D16358894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BEB51D4-5ECB-43E3-89DF-81B8E3C7BB20}" type="pres">
      <dgm:prSet presAssocID="{CD5A23DB-3622-4E81-958D-1088CF80D104}" presName="spacer" presStyleCnt="0"/>
      <dgm:spPr/>
    </dgm:pt>
    <dgm:pt modelId="{BF86613B-C3D1-4527-9D7D-2B058A9894F7}" type="pres">
      <dgm:prSet presAssocID="{71A33604-F363-4776-B6D1-599185C8BF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2A4F723-6E9D-423B-9993-AD27E99D9B8A}" type="pres">
      <dgm:prSet presAssocID="{66C1D664-45C6-4C54-8763-39E9E0133A74}" presName="spacer" presStyleCnt="0"/>
      <dgm:spPr/>
    </dgm:pt>
    <dgm:pt modelId="{A14AB42A-353D-418B-8A98-AB63537F5329}" type="pres">
      <dgm:prSet presAssocID="{F9A73240-9467-44A0-A5DF-45AB933A3CE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DF08196-9DF0-4561-9176-4C176B5DB955}" type="pres">
      <dgm:prSet presAssocID="{E60C1FB3-A58C-41DF-B68F-F4C9595B35CF}" presName="spacer" presStyleCnt="0"/>
      <dgm:spPr/>
    </dgm:pt>
    <dgm:pt modelId="{70CE7723-AFDB-49E1-AC58-4EEB3BD6708E}" type="pres">
      <dgm:prSet presAssocID="{E19A87C0-9482-471C-947C-8C3CACC6414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C268D4F-547F-4044-9428-2340B4230227}" type="pres">
      <dgm:prSet presAssocID="{F378B414-5959-4338-9B36-3805FD07DCFC}" presName="spacer" presStyleCnt="0"/>
      <dgm:spPr/>
    </dgm:pt>
    <dgm:pt modelId="{66E44B23-D290-491B-935A-7F694C077CEA}" type="pres">
      <dgm:prSet presAssocID="{9241D619-3A07-4BA8-8E86-41393863FC5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124D101-6D8E-47A9-A961-A410229A3843}" type="presOf" srcId="{B312D54D-84E1-4815-A2D0-408368D7C186}" destId="{406E65D6-F9A3-49AA-8933-1808F3CEE1BA}" srcOrd="0" destOrd="0" presId="urn:microsoft.com/office/officeart/2005/8/layout/vList2"/>
    <dgm:cxn modelId="{77554605-97B2-45A9-889F-79E053C47648}" type="presOf" srcId="{71A33604-F363-4776-B6D1-599185C8BFFE}" destId="{BF86613B-C3D1-4527-9D7D-2B058A9894F7}" srcOrd="0" destOrd="0" presId="urn:microsoft.com/office/officeart/2005/8/layout/vList2"/>
    <dgm:cxn modelId="{3171D612-5D9D-4064-B109-49C67D1653C8}" srcId="{B312D54D-84E1-4815-A2D0-408368D7C186}" destId="{05BAED5E-AECE-4074-9FEE-96D163588947}" srcOrd="0" destOrd="0" parTransId="{8830F2AB-2546-4B1A-B38E-865C9206EC45}" sibTransId="{CD5A23DB-3622-4E81-958D-1088CF80D104}"/>
    <dgm:cxn modelId="{CA0C5F13-C2B8-4F5F-8904-F047F110D398}" type="presOf" srcId="{05BAED5E-AECE-4074-9FEE-96D163588947}" destId="{2AD15A23-001F-493E-9B51-9542EB008760}" srcOrd="0" destOrd="0" presId="urn:microsoft.com/office/officeart/2005/8/layout/vList2"/>
    <dgm:cxn modelId="{6A4A6845-C99F-4A85-A8F5-06B17E2D9E24}" srcId="{B312D54D-84E1-4815-A2D0-408368D7C186}" destId="{71A33604-F363-4776-B6D1-599185C8BFFE}" srcOrd="1" destOrd="0" parTransId="{E4F008F2-A3C5-408E-8C77-1797434F47E4}" sibTransId="{66C1D664-45C6-4C54-8763-39E9E0133A74}"/>
    <dgm:cxn modelId="{2D8F4A4C-8EB4-4EA6-A958-DA79BCA99D46}" srcId="{B312D54D-84E1-4815-A2D0-408368D7C186}" destId="{9241D619-3A07-4BA8-8E86-41393863FC5D}" srcOrd="4" destOrd="0" parTransId="{C3E49394-E811-43C2-BC11-F29995CE8FD1}" sibTransId="{9AF6CAD6-1413-4AE3-A0B7-D8168E99B4A2}"/>
    <dgm:cxn modelId="{9E6AD054-A757-4E33-82F1-2572B9517408}" type="presOf" srcId="{E19A87C0-9482-471C-947C-8C3CACC6414F}" destId="{70CE7723-AFDB-49E1-AC58-4EEB3BD6708E}" srcOrd="0" destOrd="0" presId="urn:microsoft.com/office/officeart/2005/8/layout/vList2"/>
    <dgm:cxn modelId="{F4B01AB3-31C7-4FD5-BB4D-B7709A1E0192}" type="presOf" srcId="{F9A73240-9467-44A0-A5DF-45AB933A3CEB}" destId="{A14AB42A-353D-418B-8A98-AB63537F5329}" srcOrd="0" destOrd="0" presId="urn:microsoft.com/office/officeart/2005/8/layout/vList2"/>
    <dgm:cxn modelId="{E901E3B9-2245-45E1-8D09-85ECDB01F945}" srcId="{B312D54D-84E1-4815-A2D0-408368D7C186}" destId="{F9A73240-9467-44A0-A5DF-45AB933A3CEB}" srcOrd="2" destOrd="0" parTransId="{3E518245-1E5B-4E02-978C-428B5027BA61}" sibTransId="{E60C1FB3-A58C-41DF-B68F-F4C9595B35CF}"/>
    <dgm:cxn modelId="{74A45BC2-8EC4-4571-9A44-67F19F40D7F0}" srcId="{B312D54D-84E1-4815-A2D0-408368D7C186}" destId="{E19A87C0-9482-471C-947C-8C3CACC6414F}" srcOrd="3" destOrd="0" parTransId="{175509C1-4693-4811-842B-84878315F93B}" sibTransId="{F378B414-5959-4338-9B36-3805FD07DCFC}"/>
    <dgm:cxn modelId="{522726DE-E452-441A-8562-9BFC0B244655}" type="presOf" srcId="{9241D619-3A07-4BA8-8E86-41393863FC5D}" destId="{66E44B23-D290-491B-935A-7F694C077CEA}" srcOrd="0" destOrd="0" presId="urn:microsoft.com/office/officeart/2005/8/layout/vList2"/>
    <dgm:cxn modelId="{D9C3FA7D-1FB0-4075-B379-E043F0D06385}" type="presParOf" srcId="{406E65D6-F9A3-49AA-8933-1808F3CEE1BA}" destId="{2AD15A23-001F-493E-9B51-9542EB008760}" srcOrd="0" destOrd="0" presId="urn:microsoft.com/office/officeart/2005/8/layout/vList2"/>
    <dgm:cxn modelId="{C51E93BE-6B64-4F1C-AFFB-F75D12DA940B}" type="presParOf" srcId="{406E65D6-F9A3-49AA-8933-1808F3CEE1BA}" destId="{5BEB51D4-5ECB-43E3-89DF-81B8E3C7BB20}" srcOrd="1" destOrd="0" presId="urn:microsoft.com/office/officeart/2005/8/layout/vList2"/>
    <dgm:cxn modelId="{64A41EE3-3D9F-4007-83F3-7E6015788DFC}" type="presParOf" srcId="{406E65D6-F9A3-49AA-8933-1808F3CEE1BA}" destId="{BF86613B-C3D1-4527-9D7D-2B058A9894F7}" srcOrd="2" destOrd="0" presId="urn:microsoft.com/office/officeart/2005/8/layout/vList2"/>
    <dgm:cxn modelId="{CB90AB54-2BD3-486D-8A9C-77CF8B8C3882}" type="presParOf" srcId="{406E65D6-F9A3-49AA-8933-1808F3CEE1BA}" destId="{E2A4F723-6E9D-423B-9993-AD27E99D9B8A}" srcOrd="3" destOrd="0" presId="urn:microsoft.com/office/officeart/2005/8/layout/vList2"/>
    <dgm:cxn modelId="{C65B607C-87CF-44F3-AE41-285A8A0EE4FC}" type="presParOf" srcId="{406E65D6-F9A3-49AA-8933-1808F3CEE1BA}" destId="{A14AB42A-353D-418B-8A98-AB63537F5329}" srcOrd="4" destOrd="0" presId="urn:microsoft.com/office/officeart/2005/8/layout/vList2"/>
    <dgm:cxn modelId="{16A8943E-A920-4338-BEDC-640C67312C87}" type="presParOf" srcId="{406E65D6-F9A3-49AA-8933-1808F3CEE1BA}" destId="{9DF08196-9DF0-4561-9176-4C176B5DB955}" srcOrd="5" destOrd="0" presId="urn:microsoft.com/office/officeart/2005/8/layout/vList2"/>
    <dgm:cxn modelId="{0E3F912C-E9E6-40A6-8169-9E2C849E4042}" type="presParOf" srcId="{406E65D6-F9A3-49AA-8933-1808F3CEE1BA}" destId="{70CE7723-AFDB-49E1-AC58-4EEB3BD6708E}" srcOrd="6" destOrd="0" presId="urn:microsoft.com/office/officeart/2005/8/layout/vList2"/>
    <dgm:cxn modelId="{7437A4E8-82B0-44B7-ADC8-BCFC62545BB6}" type="presParOf" srcId="{406E65D6-F9A3-49AA-8933-1808F3CEE1BA}" destId="{4C268D4F-547F-4044-9428-2340B4230227}" srcOrd="7" destOrd="0" presId="urn:microsoft.com/office/officeart/2005/8/layout/vList2"/>
    <dgm:cxn modelId="{E7FD294C-DA85-4BAB-8CA8-D3112F1A3E41}" type="presParOf" srcId="{406E65D6-F9A3-49AA-8933-1808F3CEE1BA}" destId="{66E44B23-D290-491B-935A-7F694C077CE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3F1D56-68CC-466E-9563-F779FF0A58B0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28F8009-2951-4B39-A3AF-382E89F5BCF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Adult social care referral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ED3A26-E1F2-4005-B2B4-8EE9042B7CBE}" type="parTrans" cxnId="{804CEEB7-D71E-4AC9-8341-3139ABFCBC15}">
      <dgm:prSet/>
      <dgm:spPr/>
      <dgm:t>
        <a:bodyPr/>
        <a:lstStyle/>
        <a:p>
          <a:endParaRPr lang="en-US"/>
        </a:p>
      </dgm:t>
    </dgm:pt>
    <dgm:pt modelId="{124DEF20-BC20-4ED8-93F1-21FA062B687B}" type="sibTrans" cxnId="{804CEEB7-D71E-4AC9-8341-3139ABFCBC15}">
      <dgm:prSet/>
      <dgm:spPr/>
      <dgm:t>
        <a:bodyPr/>
        <a:lstStyle/>
        <a:p>
          <a:endParaRPr lang="en-US"/>
        </a:p>
      </dgm:t>
    </dgm:pt>
    <dgm:pt modelId="{23571825-BA6C-414D-BC34-10E0A9FB269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Help with paperwork and appointments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1812EE-0A08-4D84-A72E-108BAFA5C948}" type="parTrans" cxnId="{BF67B92F-593B-4031-BE31-1882E26EF5DE}">
      <dgm:prSet/>
      <dgm:spPr/>
      <dgm:t>
        <a:bodyPr/>
        <a:lstStyle/>
        <a:p>
          <a:endParaRPr lang="en-US"/>
        </a:p>
      </dgm:t>
    </dgm:pt>
    <dgm:pt modelId="{2E8E7677-370E-4FF5-8421-55F3BD245E9F}" type="sibTrans" cxnId="{BF67B92F-593B-4031-BE31-1882E26EF5DE}">
      <dgm:prSet/>
      <dgm:spPr/>
      <dgm:t>
        <a:bodyPr/>
        <a:lstStyle/>
        <a:p>
          <a:endParaRPr lang="en-US"/>
        </a:p>
      </dgm:t>
    </dgm:pt>
    <dgm:pt modelId="{779E0A86-4079-4930-B0C5-9BE8943C2EE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Memory support services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B8F563-689A-4838-918E-1C76B2DFA849}" type="parTrans" cxnId="{C264EA1C-DE9A-4746-A826-3BD9C2D9A3F7}">
      <dgm:prSet/>
      <dgm:spPr/>
      <dgm:t>
        <a:bodyPr/>
        <a:lstStyle/>
        <a:p>
          <a:endParaRPr lang="en-US"/>
        </a:p>
      </dgm:t>
    </dgm:pt>
    <dgm:pt modelId="{A4A180B2-B299-43DE-983D-DE56A3B29280}" type="sibTrans" cxnId="{C264EA1C-DE9A-4746-A826-3BD9C2D9A3F7}">
      <dgm:prSet/>
      <dgm:spPr/>
      <dgm:t>
        <a:bodyPr/>
        <a:lstStyle/>
        <a:p>
          <a:endParaRPr lang="en-US"/>
        </a:p>
      </dgm:t>
    </dgm:pt>
    <dgm:pt modelId="{30426030-0223-4173-A19C-9888C68C468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Mental health support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026412-08BF-47B8-9BAB-89440AD11D1F}" type="parTrans" cxnId="{444E1F71-3644-4FC6-B2DA-50E90B5CAF27}">
      <dgm:prSet/>
      <dgm:spPr/>
      <dgm:t>
        <a:bodyPr/>
        <a:lstStyle/>
        <a:p>
          <a:endParaRPr lang="en-US"/>
        </a:p>
      </dgm:t>
    </dgm:pt>
    <dgm:pt modelId="{63D2032F-FC66-4EB7-929D-EAC00E8D3EAA}" type="sibTrans" cxnId="{444E1F71-3644-4FC6-B2DA-50E90B5CAF27}">
      <dgm:prSet/>
      <dgm:spPr/>
      <dgm:t>
        <a:bodyPr/>
        <a:lstStyle/>
        <a:p>
          <a:endParaRPr lang="en-US"/>
        </a:p>
      </dgm:t>
    </dgm:pt>
    <dgm:pt modelId="{0F5890FB-8B8B-4CD7-9358-072E25E9AFA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Reduce reliance on Jenny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094666-DDA2-4D7F-90B8-36DC756EE778}" type="parTrans" cxnId="{5FD86977-6FE9-438B-8B93-134C352B3F0A}">
      <dgm:prSet/>
      <dgm:spPr/>
      <dgm:t>
        <a:bodyPr/>
        <a:lstStyle/>
        <a:p>
          <a:endParaRPr lang="en-US"/>
        </a:p>
      </dgm:t>
    </dgm:pt>
    <dgm:pt modelId="{D258B2CC-255E-476E-A072-8D060E61DE15}" type="sibTrans" cxnId="{5FD86977-6FE9-438B-8B93-134C352B3F0A}">
      <dgm:prSet/>
      <dgm:spPr/>
      <dgm:t>
        <a:bodyPr/>
        <a:lstStyle/>
        <a:p>
          <a:endParaRPr lang="en-US"/>
        </a:p>
      </dgm:t>
    </dgm:pt>
    <dgm:pt modelId="{956F1880-B8A3-44B7-B58A-725958377537}" type="pres">
      <dgm:prSet presAssocID="{AE3F1D56-68CC-466E-9563-F779FF0A58B0}" presName="diagram" presStyleCnt="0">
        <dgm:presLayoutVars>
          <dgm:dir/>
          <dgm:resizeHandles val="exact"/>
        </dgm:presLayoutVars>
      </dgm:prSet>
      <dgm:spPr/>
    </dgm:pt>
    <dgm:pt modelId="{732D5213-E28B-4214-BA15-6F38EC6FB060}" type="pres">
      <dgm:prSet presAssocID="{928F8009-2951-4B39-A3AF-382E89F5BCFA}" presName="node" presStyleLbl="node1" presStyleIdx="0" presStyleCnt="5">
        <dgm:presLayoutVars>
          <dgm:bulletEnabled val="1"/>
        </dgm:presLayoutVars>
      </dgm:prSet>
      <dgm:spPr/>
    </dgm:pt>
    <dgm:pt modelId="{9B99B6E4-8239-4A8E-8598-D4D61E3478BF}" type="pres">
      <dgm:prSet presAssocID="{124DEF20-BC20-4ED8-93F1-21FA062B687B}" presName="sibTrans" presStyleCnt="0"/>
      <dgm:spPr/>
    </dgm:pt>
    <dgm:pt modelId="{9D852675-660D-48FE-A1E8-5FEE4FC29A59}" type="pres">
      <dgm:prSet presAssocID="{23571825-BA6C-414D-BC34-10E0A9FB269A}" presName="node" presStyleLbl="node1" presStyleIdx="1" presStyleCnt="5">
        <dgm:presLayoutVars>
          <dgm:bulletEnabled val="1"/>
        </dgm:presLayoutVars>
      </dgm:prSet>
      <dgm:spPr/>
    </dgm:pt>
    <dgm:pt modelId="{69574DF7-871C-4DFF-BD7C-D414A030AD04}" type="pres">
      <dgm:prSet presAssocID="{2E8E7677-370E-4FF5-8421-55F3BD245E9F}" presName="sibTrans" presStyleCnt="0"/>
      <dgm:spPr/>
    </dgm:pt>
    <dgm:pt modelId="{FE498776-7764-4E81-BD31-EA77D5200F50}" type="pres">
      <dgm:prSet presAssocID="{779E0A86-4079-4930-B0C5-9BE8943C2EEB}" presName="node" presStyleLbl="node1" presStyleIdx="2" presStyleCnt="5">
        <dgm:presLayoutVars>
          <dgm:bulletEnabled val="1"/>
        </dgm:presLayoutVars>
      </dgm:prSet>
      <dgm:spPr/>
    </dgm:pt>
    <dgm:pt modelId="{3796E8C8-7F1A-485C-8171-9350C3C96FDE}" type="pres">
      <dgm:prSet presAssocID="{A4A180B2-B299-43DE-983D-DE56A3B29280}" presName="sibTrans" presStyleCnt="0"/>
      <dgm:spPr/>
    </dgm:pt>
    <dgm:pt modelId="{4018C356-7DB5-4D13-8FC5-E4362CE85ADE}" type="pres">
      <dgm:prSet presAssocID="{30426030-0223-4173-A19C-9888C68C4684}" presName="node" presStyleLbl="node1" presStyleIdx="3" presStyleCnt="5">
        <dgm:presLayoutVars>
          <dgm:bulletEnabled val="1"/>
        </dgm:presLayoutVars>
      </dgm:prSet>
      <dgm:spPr/>
    </dgm:pt>
    <dgm:pt modelId="{5FBE0F03-B8F6-47A1-A201-9A18BBDE5A72}" type="pres">
      <dgm:prSet presAssocID="{63D2032F-FC66-4EB7-929D-EAC00E8D3EAA}" presName="sibTrans" presStyleCnt="0"/>
      <dgm:spPr/>
    </dgm:pt>
    <dgm:pt modelId="{D9681333-F518-4C3E-AE01-EFC7AD5662A3}" type="pres">
      <dgm:prSet presAssocID="{0F5890FB-8B8B-4CD7-9358-072E25E9AFAE}" presName="node" presStyleLbl="node1" presStyleIdx="4" presStyleCnt="5">
        <dgm:presLayoutVars>
          <dgm:bulletEnabled val="1"/>
        </dgm:presLayoutVars>
      </dgm:prSet>
      <dgm:spPr/>
    </dgm:pt>
  </dgm:ptLst>
  <dgm:cxnLst>
    <dgm:cxn modelId="{E2866B17-2463-491B-AAC7-15749B00C2D2}" type="presOf" srcId="{AE3F1D56-68CC-466E-9563-F779FF0A58B0}" destId="{956F1880-B8A3-44B7-B58A-725958377537}" srcOrd="0" destOrd="0" presId="urn:microsoft.com/office/officeart/2005/8/layout/default"/>
    <dgm:cxn modelId="{C264EA1C-DE9A-4746-A826-3BD9C2D9A3F7}" srcId="{AE3F1D56-68CC-466E-9563-F779FF0A58B0}" destId="{779E0A86-4079-4930-B0C5-9BE8943C2EEB}" srcOrd="2" destOrd="0" parTransId="{1AB8F563-689A-4838-918E-1C76B2DFA849}" sibTransId="{A4A180B2-B299-43DE-983D-DE56A3B29280}"/>
    <dgm:cxn modelId="{BF67B92F-593B-4031-BE31-1882E26EF5DE}" srcId="{AE3F1D56-68CC-466E-9563-F779FF0A58B0}" destId="{23571825-BA6C-414D-BC34-10E0A9FB269A}" srcOrd="1" destOrd="0" parTransId="{471812EE-0A08-4D84-A72E-108BAFA5C948}" sibTransId="{2E8E7677-370E-4FF5-8421-55F3BD245E9F}"/>
    <dgm:cxn modelId="{F5B20C31-3E6D-4C54-B87C-D8AA4B24EAC6}" type="presOf" srcId="{779E0A86-4079-4930-B0C5-9BE8943C2EEB}" destId="{FE498776-7764-4E81-BD31-EA77D5200F50}" srcOrd="0" destOrd="0" presId="urn:microsoft.com/office/officeart/2005/8/layout/default"/>
    <dgm:cxn modelId="{444E1F71-3644-4FC6-B2DA-50E90B5CAF27}" srcId="{AE3F1D56-68CC-466E-9563-F779FF0A58B0}" destId="{30426030-0223-4173-A19C-9888C68C4684}" srcOrd="3" destOrd="0" parTransId="{52026412-08BF-47B8-9BAB-89440AD11D1F}" sibTransId="{63D2032F-FC66-4EB7-929D-EAC00E8D3EAA}"/>
    <dgm:cxn modelId="{F1203A74-EB6A-4752-9438-39001430413F}" type="presOf" srcId="{0F5890FB-8B8B-4CD7-9358-072E25E9AFAE}" destId="{D9681333-F518-4C3E-AE01-EFC7AD5662A3}" srcOrd="0" destOrd="0" presId="urn:microsoft.com/office/officeart/2005/8/layout/default"/>
    <dgm:cxn modelId="{5FD86977-6FE9-438B-8B93-134C352B3F0A}" srcId="{AE3F1D56-68CC-466E-9563-F779FF0A58B0}" destId="{0F5890FB-8B8B-4CD7-9358-072E25E9AFAE}" srcOrd="4" destOrd="0" parTransId="{E9094666-DDA2-4D7F-90B8-36DC756EE778}" sibTransId="{D258B2CC-255E-476E-A072-8D060E61DE15}"/>
    <dgm:cxn modelId="{31722BB3-3944-4701-9672-B882CB0E6CEE}" type="presOf" srcId="{23571825-BA6C-414D-BC34-10E0A9FB269A}" destId="{9D852675-660D-48FE-A1E8-5FEE4FC29A59}" srcOrd="0" destOrd="0" presId="urn:microsoft.com/office/officeart/2005/8/layout/default"/>
    <dgm:cxn modelId="{804CEEB7-D71E-4AC9-8341-3139ABFCBC15}" srcId="{AE3F1D56-68CC-466E-9563-F779FF0A58B0}" destId="{928F8009-2951-4B39-A3AF-382E89F5BCFA}" srcOrd="0" destOrd="0" parTransId="{A8ED3A26-E1F2-4005-B2B4-8EE9042B7CBE}" sibTransId="{124DEF20-BC20-4ED8-93F1-21FA062B687B}"/>
    <dgm:cxn modelId="{F620C6C8-FC7B-4DA6-B32F-EB4460710A0B}" type="presOf" srcId="{30426030-0223-4173-A19C-9888C68C4684}" destId="{4018C356-7DB5-4D13-8FC5-E4362CE85ADE}" srcOrd="0" destOrd="0" presId="urn:microsoft.com/office/officeart/2005/8/layout/default"/>
    <dgm:cxn modelId="{67B68BF5-AA72-4ECD-9C7F-AA1E8546FE0B}" type="presOf" srcId="{928F8009-2951-4B39-A3AF-382E89F5BCFA}" destId="{732D5213-E28B-4214-BA15-6F38EC6FB060}" srcOrd="0" destOrd="0" presId="urn:microsoft.com/office/officeart/2005/8/layout/default"/>
    <dgm:cxn modelId="{F70150BB-5A6E-4AB9-AD8D-7D5360225FE6}" type="presParOf" srcId="{956F1880-B8A3-44B7-B58A-725958377537}" destId="{732D5213-E28B-4214-BA15-6F38EC6FB060}" srcOrd="0" destOrd="0" presId="urn:microsoft.com/office/officeart/2005/8/layout/default"/>
    <dgm:cxn modelId="{C09D5B07-FA57-41B7-9295-AE0343BB4F95}" type="presParOf" srcId="{956F1880-B8A3-44B7-B58A-725958377537}" destId="{9B99B6E4-8239-4A8E-8598-D4D61E3478BF}" srcOrd="1" destOrd="0" presId="urn:microsoft.com/office/officeart/2005/8/layout/default"/>
    <dgm:cxn modelId="{0EB89969-53AF-4723-8BB5-D11B0596C0C9}" type="presParOf" srcId="{956F1880-B8A3-44B7-B58A-725958377537}" destId="{9D852675-660D-48FE-A1E8-5FEE4FC29A59}" srcOrd="2" destOrd="0" presId="urn:microsoft.com/office/officeart/2005/8/layout/default"/>
    <dgm:cxn modelId="{7C50E39F-C709-400A-8EEF-29586EDEB0B7}" type="presParOf" srcId="{956F1880-B8A3-44B7-B58A-725958377537}" destId="{69574DF7-871C-4DFF-BD7C-D414A030AD04}" srcOrd="3" destOrd="0" presId="urn:microsoft.com/office/officeart/2005/8/layout/default"/>
    <dgm:cxn modelId="{6436D757-F8D1-411A-81EA-5FD342DDCF03}" type="presParOf" srcId="{956F1880-B8A3-44B7-B58A-725958377537}" destId="{FE498776-7764-4E81-BD31-EA77D5200F50}" srcOrd="4" destOrd="0" presId="urn:microsoft.com/office/officeart/2005/8/layout/default"/>
    <dgm:cxn modelId="{1922A4AD-E32B-4398-ACEA-CBAE6A94DDB6}" type="presParOf" srcId="{956F1880-B8A3-44B7-B58A-725958377537}" destId="{3796E8C8-7F1A-485C-8171-9350C3C96FDE}" srcOrd="5" destOrd="0" presId="urn:microsoft.com/office/officeart/2005/8/layout/default"/>
    <dgm:cxn modelId="{1346FF63-0AE7-4014-9A17-D61DE1A8655D}" type="presParOf" srcId="{956F1880-B8A3-44B7-B58A-725958377537}" destId="{4018C356-7DB5-4D13-8FC5-E4362CE85ADE}" srcOrd="6" destOrd="0" presId="urn:microsoft.com/office/officeart/2005/8/layout/default"/>
    <dgm:cxn modelId="{3A2F4CC6-B5C9-475E-809A-912C7F0C00E7}" type="presParOf" srcId="{956F1880-B8A3-44B7-B58A-725958377537}" destId="{5FBE0F03-B8F6-47A1-A201-9A18BBDE5A72}" srcOrd="7" destOrd="0" presId="urn:microsoft.com/office/officeart/2005/8/layout/default"/>
    <dgm:cxn modelId="{BA5F130E-CB83-4AE5-B50B-55D5CFAC6677}" type="presParOf" srcId="{956F1880-B8A3-44B7-B58A-725958377537}" destId="{D9681333-F518-4C3E-AE01-EFC7AD5662A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5D136E-D7CA-4361-9894-2FDCC9A83EE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BD92D3-A44F-43CA-AE27-1E1E50D8C409}">
      <dgm:prSet/>
      <dgm:spPr/>
      <dgm:t>
        <a:bodyPr/>
        <a:lstStyle/>
        <a:p>
          <a:r>
            <a:rPr lang="en-GB"/>
            <a:t>Young carers service </a:t>
          </a:r>
          <a:endParaRPr lang="en-US"/>
        </a:p>
      </dgm:t>
    </dgm:pt>
    <dgm:pt modelId="{24FC6C0E-9DAA-476B-AB76-167AF2D46D3B}" type="parTrans" cxnId="{7F7DA628-27D9-47C8-9871-96586C5AD96B}">
      <dgm:prSet/>
      <dgm:spPr/>
      <dgm:t>
        <a:bodyPr/>
        <a:lstStyle/>
        <a:p>
          <a:endParaRPr lang="en-US"/>
        </a:p>
      </dgm:t>
    </dgm:pt>
    <dgm:pt modelId="{312B35B4-3EA0-4335-9A53-793B47AD65A6}" type="sibTrans" cxnId="{7F7DA628-27D9-47C8-9871-96586C5AD96B}">
      <dgm:prSet/>
      <dgm:spPr/>
      <dgm:t>
        <a:bodyPr/>
        <a:lstStyle/>
        <a:p>
          <a:endParaRPr lang="en-US"/>
        </a:p>
      </dgm:t>
    </dgm:pt>
    <dgm:pt modelId="{C99211EA-6481-4667-B291-FE70944FB787}">
      <dgm:prSet/>
      <dgm:spPr/>
      <dgm:t>
        <a:bodyPr/>
        <a:lstStyle/>
        <a:p>
          <a:r>
            <a:rPr lang="en-GB"/>
            <a:t>Counselling or wellbeing support</a:t>
          </a:r>
          <a:endParaRPr lang="en-US"/>
        </a:p>
      </dgm:t>
    </dgm:pt>
    <dgm:pt modelId="{1CBE2CEC-95D8-42B1-A043-29D8B117A9FD}" type="parTrans" cxnId="{1B0B721A-C081-4D5F-A49B-220AECE5E657}">
      <dgm:prSet/>
      <dgm:spPr/>
      <dgm:t>
        <a:bodyPr/>
        <a:lstStyle/>
        <a:p>
          <a:endParaRPr lang="en-US"/>
        </a:p>
      </dgm:t>
    </dgm:pt>
    <dgm:pt modelId="{8F1646FE-2363-494D-807A-FD9D0994115C}" type="sibTrans" cxnId="{1B0B721A-C081-4D5F-A49B-220AECE5E657}">
      <dgm:prSet/>
      <dgm:spPr/>
      <dgm:t>
        <a:bodyPr/>
        <a:lstStyle/>
        <a:p>
          <a:endParaRPr lang="en-US"/>
        </a:p>
      </dgm:t>
    </dgm:pt>
    <dgm:pt modelId="{61CB45A0-6601-4263-9483-CA0310B0CFA5}">
      <dgm:prSet/>
      <dgm:spPr/>
      <dgm:t>
        <a:bodyPr/>
        <a:lstStyle/>
        <a:p>
          <a:r>
            <a:rPr lang="en-GB"/>
            <a:t>Key worker or mentor</a:t>
          </a:r>
          <a:endParaRPr lang="en-US"/>
        </a:p>
      </dgm:t>
    </dgm:pt>
    <dgm:pt modelId="{A7726769-40C8-4DA9-AD53-237D5C992B59}" type="parTrans" cxnId="{1101EB85-2144-4F0C-AA73-69747879E848}">
      <dgm:prSet/>
      <dgm:spPr/>
      <dgm:t>
        <a:bodyPr/>
        <a:lstStyle/>
        <a:p>
          <a:endParaRPr lang="en-US"/>
        </a:p>
      </dgm:t>
    </dgm:pt>
    <dgm:pt modelId="{FF14FE36-6054-4DC0-BFB7-6DE381F4D714}" type="sibTrans" cxnId="{1101EB85-2144-4F0C-AA73-69747879E848}">
      <dgm:prSet/>
      <dgm:spPr/>
      <dgm:t>
        <a:bodyPr/>
        <a:lstStyle/>
        <a:p>
          <a:endParaRPr lang="en-US"/>
        </a:p>
      </dgm:t>
    </dgm:pt>
    <dgm:pt modelId="{E75596FA-26DE-419C-B39C-A559781AEE0A}">
      <dgm:prSet/>
      <dgm:spPr/>
      <dgm:t>
        <a:bodyPr/>
        <a:lstStyle/>
        <a:p>
          <a:r>
            <a:rPr lang="en-GB"/>
            <a:t>School support</a:t>
          </a:r>
          <a:endParaRPr lang="en-US"/>
        </a:p>
      </dgm:t>
    </dgm:pt>
    <dgm:pt modelId="{DFC9AFE2-6A87-46D4-82A5-9B3B9406DE37}" type="parTrans" cxnId="{57554EB6-BBAD-4F66-B309-3A5A2F3F717C}">
      <dgm:prSet/>
      <dgm:spPr/>
      <dgm:t>
        <a:bodyPr/>
        <a:lstStyle/>
        <a:p>
          <a:endParaRPr lang="en-US"/>
        </a:p>
      </dgm:t>
    </dgm:pt>
    <dgm:pt modelId="{B46F735A-387A-4767-A9A6-A38795760606}" type="sibTrans" cxnId="{57554EB6-BBAD-4F66-B309-3A5A2F3F717C}">
      <dgm:prSet/>
      <dgm:spPr/>
      <dgm:t>
        <a:bodyPr/>
        <a:lstStyle/>
        <a:p>
          <a:endParaRPr lang="en-US"/>
        </a:p>
      </dgm:t>
    </dgm:pt>
    <dgm:pt modelId="{FC49B057-DD97-4E31-83EA-EC23EA612A11}">
      <dgm:prSet/>
      <dgm:spPr/>
      <dgm:t>
        <a:bodyPr/>
        <a:lstStyle/>
        <a:p>
          <a:r>
            <a:rPr lang="en-GB"/>
            <a:t>Flexible educational arrangements</a:t>
          </a:r>
          <a:endParaRPr lang="en-US"/>
        </a:p>
      </dgm:t>
    </dgm:pt>
    <dgm:pt modelId="{71E62671-0994-4D13-AB76-1B21CB30D639}" type="parTrans" cxnId="{F1880AE7-57E1-4840-AC17-1522194CCCA9}">
      <dgm:prSet/>
      <dgm:spPr/>
      <dgm:t>
        <a:bodyPr/>
        <a:lstStyle/>
        <a:p>
          <a:endParaRPr lang="en-US"/>
        </a:p>
      </dgm:t>
    </dgm:pt>
    <dgm:pt modelId="{DBD969EC-1BAB-49D4-BC45-938AF3467803}" type="sibTrans" cxnId="{F1880AE7-57E1-4840-AC17-1522194CCCA9}">
      <dgm:prSet/>
      <dgm:spPr/>
      <dgm:t>
        <a:bodyPr/>
        <a:lstStyle/>
        <a:p>
          <a:endParaRPr lang="en-US"/>
        </a:p>
      </dgm:t>
    </dgm:pt>
    <dgm:pt modelId="{8715B760-6111-447C-887D-BF04EA63FF82}">
      <dgm:prSet/>
      <dgm:spPr/>
      <dgm:t>
        <a:bodyPr/>
        <a:lstStyle/>
        <a:p>
          <a:r>
            <a:rPr lang="en-GB"/>
            <a:t>(Berk and Winsler, 2010)</a:t>
          </a:r>
          <a:endParaRPr lang="en-US"/>
        </a:p>
      </dgm:t>
    </dgm:pt>
    <dgm:pt modelId="{3CA943DD-87CC-4BBB-89AF-95EC4D07F2B5}" type="parTrans" cxnId="{2A01490D-4AD9-4130-91F5-7DCC7A6B87DC}">
      <dgm:prSet/>
      <dgm:spPr/>
      <dgm:t>
        <a:bodyPr/>
        <a:lstStyle/>
        <a:p>
          <a:endParaRPr lang="en-US"/>
        </a:p>
      </dgm:t>
    </dgm:pt>
    <dgm:pt modelId="{9CDD88D6-CCA2-44C2-917A-766263107D47}" type="sibTrans" cxnId="{2A01490D-4AD9-4130-91F5-7DCC7A6B87DC}">
      <dgm:prSet/>
      <dgm:spPr/>
      <dgm:t>
        <a:bodyPr/>
        <a:lstStyle/>
        <a:p>
          <a:endParaRPr lang="en-US"/>
        </a:p>
      </dgm:t>
    </dgm:pt>
    <dgm:pt modelId="{50D53C84-DD1C-4F6B-A13B-F78430CD5D11}" type="pres">
      <dgm:prSet presAssocID="{305D136E-D7CA-4361-9894-2FDCC9A83EE1}" presName="diagram" presStyleCnt="0">
        <dgm:presLayoutVars>
          <dgm:dir/>
          <dgm:resizeHandles val="exact"/>
        </dgm:presLayoutVars>
      </dgm:prSet>
      <dgm:spPr/>
    </dgm:pt>
    <dgm:pt modelId="{9141F6F3-9B20-4D27-87EC-0B7A8D4C4D6B}" type="pres">
      <dgm:prSet presAssocID="{02BD92D3-A44F-43CA-AE27-1E1E50D8C409}" presName="node" presStyleLbl="node1" presStyleIdx="0" presStyleCnt="6">
        <dgm:presLayoutVars>
          <dgm:bulletEnabled val="1"/>
        </dgm:presLayoutVars>
      </dgm:prSet>
      <dgm:spPr/>
    </dgm:pt>
    <dgm:pt modelId="{8723A0E0-FD48-4C40-8F79-69DE1EFB0B67}" type="pres">
      <dgm:prSet presAssocID="{312B35B4-3EA0-4335-9A53-793B47AD65A6}" presName="sibTrans" presStyleCnt="0"/>
      <dgm:spPr/>
    </dgm:pt>
    <dgm:pt modelId="{5D1E9515-9F59-4053-AFC1-FC0EF96E3302}" type="pres">
      <dgm:prSet presAssocID="{C99211EA-6481-4667-B291-FE70944FB787}" presName="node" presStyleLbl="node1" presStyleIdx="1" presStyleCnt="6">
        <dgm:presLayoutVars>
          <dgm:bulletEnabled val="1"/>
        </dgm:presLayoutVars>
      </dgm:prSet>
      <dgm:spPr/>
    </dgm:pt>
    <dgm:pt modelId="{E013A0DE-4CC1-4F02-B057-CFDD25CA57A6}" type="pres">
      <dgm:prSet presAssocID="{8F1646FE-2363-494D-807A-FD9D0994115C}" presName="sibTrans" presStyleCnt="0"/>
      <dgm:spPr/>
    </dgm:pt>
    <dgm:pt modelId="{FB75D14A-9DF0-4985-AE41-DF7253F5134D}" type="pres">
      <dgm:prSet presAssocID="{61CB45A0-6601-4263-9483-CA0310B0CFA5}" presName="node" presStyleLbl="node1" presStyleIdx="2" presStyleCnt="6">
        <dgm:presLayoutVars>
          <dgm:bulletEnabled val="1"/>
        </dgm:presLayoutVars>
      </dgm:prSet>
      <dgm:spPr/>
    </dgm:pt>
    <dgm:pt modelId="{B58E8FDE-299B-47C2-AE26-2D644E9456E3}" type="pres">
      <dgm:prSet presAssocID="{FF14FE36-6054-4DC0-BFB7-6DE381F4D714}" presName="sibTrans" presStyleCnt="0"/>
      <dgm:spPr/>
    </dgm:pt>
    <dgm:pt modelId="{78CBC34E-0EBD-4A5D-A083-9396EAA5B04C}" type="pres">
      <dgm:prSet presAssocID="{E75596FA-26DE-419C-B39C-A559781AEE0A}" presName="node" presStyleLbl="node1" presStyleIdx="3" presStyleCnt="6">
        <dgm:presLayoutVars>
          <dgm:bulletEnabled val="1"/>
        </dgm:presLayoutVars>
      </dgm:prSet>
      <dgm:spPr/>
    </dgm:pt>
    <dgm:pt modelId="{F4B37807-CB82-4961-A55F-957EA58BC49A}" type="pres">
      <dgm:prSet presAssocID="{B46F735A-387A-4767-A9A6-A38795760606}" presName="sibTrans" presStyleCnt="0"/>
      <dgm:spPr/>
    </dgm:pt>
    <dgm:pt modelId="{6A773360-7BED-4EB4-8F8A-0DEC8532D01D}" type="pres">
      <dgm:prSet presAssocID="{FC49B057-DD97-4E31-83EA-EC23EA612A11}" presName="node" presStyleLbl="node1" presStyleIdx="4" presStyleCnt="6">
        <dgm:presLayoutVars>
          <dgm:bulletEnabled val="1"/>
        </dgm:presLayoutVars>
      </dgm:prSet>
      <dgm:spPr/>
    </dgm:pt>
    <dgm:pt modelId="{1289FE58-D0A9-4BC1-8BC9-105DD446DF24}" type="pres">
      <dgm:prSet presAssocID="{DBD969EC-1BAB-49D4-BC45-938AF3467803}" presName="sibTrans" presStyleCnt="0"/>
      <dgm:spPr/>
    </dgm:pt>
    <dgm:pt modelId="{72B4F0FF-3375-4FD6-B74B-065B5C304A12}" type="pres">
      <dgm:prSet presAssocID="{8715B760-6111-447C-887D-BF04EA63FF82}" presName="node" presStyleLbl="node1" presStyleIdx="5" presStyleCnt="6">
        <dgm:presLayoutVars>
          <dgm:bulletEnabled val="1"/>
        </dgm:presLayoutVars>
      </dgm:prSet>
      <dgm:spPr/>
    </dgm:pt>
  </dgm:ptLst>
  <dgm:cxnLst>
    <dgm:cxn modelId="{2A01490D-4AD9-4130-91F5-7DCC7A6B87DC}" srcId="{305D136E-D7CA-4361-9894-2FDCC9A83EE1}" destId="{8715B760-6111-447C-887D-BF04EA63FF82}" srcOrd="5" destOrd="0" parTransId="{3CA943DD-87CC-4BBB-89AF-95EC4D07F2B5}" sibTransId="{9CDD88D6-CCA2-44C2-917A-766263107D47}"/>
    <dgm:cxn modelId="{1B0B721A-C081-4D5F-A49B-220AECE5E657}" srcId="{305D136E-D7CA-4361-9894-2FDCC9A83EE1}" destId="{C99211EA-6481-4667-B291-FE70944FB787}" srcOrd="1" destOrd="0" parTransId="{1CBE2CEC-95D8-42B1-A043-29D8B117A9FD}" sibTransId="{8F1646FE-2363-494D-807A-FD9D0994115C}"/>
    <dgm:cxn modelId="{0238121C-1ED2-4834-A6E7-09008F1D9055}" type="presOf" srcId="{8715B760-6111-447C-887D-BF04EA63FF82}" destId="{72B4F0FF-3375-4FD6-B74B-065B5C304A12}" srcOrd="0" destOrd="0" presId="urn:microsoft.com/office/officeart/2005/8/layout/default"/>
    <dgm:cxn modelId="{82ADDB20-2AEC-4DC8-8B60-D75AB1977937}" type="presOf" srcId="{305D136E-D7CA-4361-9894-2FDCC9A83EE1}" destId="{50D53C84-DD1C-4F6B-A13B-F78430CD5D11}" srcOrd="0" destOrd="0" presId="urn:microsoft.com/office/officeart/2005/8/layout/default"/>
    <dgm:cxn modelId="{7F7DA628-27D9-47C8-9871-96586C5AD96B}" srcId="{305D136E-D7CA-4361-9894-2FDCC9A83EE1}" destId="{02BD92D3-A44F-43CA-AE27-1E1E50D8C409}" srcOrd="0" destOrd="0" parTransId="{24FC6C0E-9DAA-476B-AB76-167AF2D46D3B}" sibTransId="{312B35B4-3EA0-4335-9A53-793B47AD65A6}"/>
    <dgm:cxn modelId="{AA3CCF2A-5DCC-4AD0-8190-D804444D97D0}" type="presOf" srcId="{61CB45A0-6601-4263-9483-CA0310B0CFA5}" destId="{FB75D14A-9DF0-4985-AE41-DF7253F5134D}" srcOrd="0" destOrd="0" presId="urn:microsoft.com/office/officeart/2005/8/layout/default"/>
    <dgm:cxn modelId="{0F4E6148-53B4-4B80-9F87-BEB3ECB22075}" type="presOf" srcId="{FC49B057-DD97-4E31-83EA-EC23EA612A11}" destId="{6A773360-7BED-4EB4-8F8A-0DEC8532D01D}" srcOrd="0" destOrd="0" presId="urn:microsoft.com/office/officeart/2005/8/layout/default"/>
    <dgm:cxn modelId="{8D083D4C-F904-40A1-885F-A0E6E9D6015A}" type="presOf" srcId="{E75596FA-26DE-419C-B39C-A559781AEE0A}" destId="{78CBC34E-0EBD-4A5D-A083-9396EAA5B04C}" srcOrd="0" destOrd="0" presId="urn:microsoft.com/office/officeart/2005/8/layout/default"/>
    <dgm:cxn modelId="{1101EB85-2144-4F0C-AA73-69747879E848}" srcId="{305D136E-D7CA-4361-9894-2FDCC9A83EE1}" destId="{61CB45A0-6601-4263-9483-CA0310B0CFA5}" srcOrd="2" destOrd="0" parTransId="{A7726769-40C8-4DA9-AD53-237D5C992B59}" sibTransId="{FF14FE36-6054-4DC0-BFB7-6DE381F4D714}"/>
    <dgm:cxn modelId="{57554EB6-BBAD-4F66-B309-3A5A2F3F717C}" srcId="{305D136E-D7CA-4361-9894-2FDCC9A83EE1}" destId="{E75596FA-26DE-419C-B39C-A559781AEE0A}" srcOrd="3" destOrd="0" parTransId="{DFC9AFE2-6A87-46D4-82A5-9B3B9406DE37}" sibTransId="{B46F735A-387A-4767-A9A6-A38795760606}"/>
    <dgm:cxn modelId="{C24D8CC5-FFE6-4B1C-8A7C-35FF28AA2DD4}" type="presOf" srcId="{C99211EA-6481-4667-B291-FE70944FB787}" destId="{5D1E9515-9F59-4053-AFC1-FC0EF96E3302}" srcOrd="0" destOrd="0" presId="urn:microsoft.com/office/officeart/2005/8/layout/default"/>
    <dgm:cxn modelId="{F1880AE7-57E1-4840-AC17-1522194CCCA9}" srcId="{305D136E-D7CA-4361-9894-2FDCC9A83EE1}" destId="{FC49B057-DD97-4E31-83EA-EC23EA612A11}" srcOrd="4" destOrd="0" parTransId="{71E62671-0994-4D13-AB76-1B21CB30D639}" sibTransId="{DBD969EC-1BAB-49D4-BC45-938AF3467803}"/>
    <dgm:cxn modelId="{C895DEEF-7A9F-4BB2-9E1A-236C7F0C5086}" type="presOf" srcId="{02BD92D3-A44F-43CA-AE27-1E1E50D8C409}" destId="{9141F6F3-9B20-4D27-87EC-0B7A8D4C4D6B}" srcOrd="0" destOrd="0" presId="urn:microsoft.com/office/officeart/2005/8/layout/default"/>
    <dgm:cxn modelId="{5B92BC38-D0E0-46FB-A27B-98325BFA204B}" type="presParOf" srcId="{50D53C84-DD1C-4F6B-A13B-F78430CD5D11}" destId="{9141F6F3-9B20-4D27-87EC-0B7A8D4C4D6B}" srcOrd="0" destOrd="0" presId="urn:microsoft.com/office/officeart/2005/8/layout/default"/>
    <dgm:cxn modelId="{517B25BE-1CD9-4AA8-83B9-1258354DEC9D}" type="presParOf" srcId="{50D53C84-DD1C-4F6B-A13B-F78430CD5D11}" destId="{8723A0E0-FD48-4C40-8F79-69DE1EFB0B67}" srcOrd="1" destOrd="0" presId="urn:microsoft.com/office/officeart/2005/8/layout/default"/>
    <dgm:cxn modelId="{D7086B1A-40E2-4140-A86B-C55EB079530B}" type="presParOf" srcId="{50D53C84-DD1C-4F6B-A13B-F78430CD5D11}" destId="{5D1E9515-9F59-4053-AFC1-FC0EF96E3302}" srcOrd="2" destOrd="0" presId="urn:microsoft.com/office/officeart/2005/8/layout/default"/>
    <dgm:cxn modelId="{89288D0D-9DF5-405D-A4E2-58A47B4F8AF2}" type="presParOf" srcId="{50D53C84-DD1C-4F6B-A13B-F78430CD5D11}" destId="{E013A0DE-4CC1-4F02-B057-CFDD25CA57A6}" srcOrd="3" destOrd="0" presId="urn:microsoft.com/office/officeart/2005/8/layout/default"/>
    <dgm:cxn modelId="{1B644B3B-BD4D-4A07-B9E6-8965960883B1}" type="presParOf" srcId="{50D53C84-DD1C-4F6B-A13B-F78430CD5D11}" destId="{FB75D14A-9DF0-4985-AE41-DF7253F5134D}" srcOrd="4" destOrd="0" presId="urn:microsoft.com/office/officeart/2005/8/layout/default"/>
    <dgm:cxn modelId="{8B4260CD-756F-4670-BF1C-7707BF2E2F36}" type="presParOf" srcId="{50D53C84-DD1C-4F6B-A13B-F78430CD5D11}" destId="{B58E8FDE-299B-47C2-AE26-2D644E9456E3}" srcOrd="5" destOrd="0" presId="urn:microsoft.com/office/officeart/2005/8/layout/default"/>
    <dgm:cxn modelId="{C8827319-B437-4DFE-B4DE-A0B3C3911BB5}" type="presParOf" srcId="{50D53C84-DD1C-4F6B-A13B-F78430CD5D11}" destId="{78CBC34E-0EBD-4A5D-A083-9396EAA5B04C}" srcOrd="6" destOrd="0" presId="urn:microsoft.com/office/officeart/2005/8/layout/default"/>
    <dgm:cxn modelId="{8403587A-0B60-4DDB-BF53-2B213FE7A710}" type="presParOf" srcId="{50D53C84-DD1C-4F6B-A13B-F78430CD5D11}" destId="{F4B37807-CB82-4961-A55F-957EA58BC49A}" srcOrd="7" destOrd="0" presId="urn:microsoft.com/office/officeart/2005/8/layout/default"/>
    <dgm:cxn modelId="{ACB318CE-F57D-493C-8752-A5D4150E4EE7}" type="presParOf" srcId="{50D53C84-DD1C-4F6B-A13B-F78430CD5D11}" destId="{6A773360-7BED-4EB4-8F8A-0DEC8532D01D}" srcOrd="8" destOrd="0" presId="urn:microsoft.com/office/officeart/2005/8/layout/default"/>
    <dgm:cxn modelId="{EE781650-7351-4E2F-BB58-3E32F8BE3200}" type="presParOf" srcId="{50D53C84-DD1C-4F6B-A13B-F78430CD5D11}" destId="{1289FE58-D0A9-4BC1-8BC9-105DD446DF24}" srcOrd="9" destOrd="0" presId="urn:microsoft.com/office/officeart/2005/8/layout/default"/>
    <dgm:cxn modelId="{CF066BA6-6D7C-4C12-B625-046AF3D1F542}" type="presParOf" srcId="{50D53C84-DD1C-4F6B-A13B-F78430CD5D11}" destId="{72B4F0FF-3375-4FD6-B74B-065B5C304A1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7FDBB8-7FC3-46D2-8DD0-8FC9494EBCB0}">
      <dsp:nvSpPr>
        <dsp:cNvPr id="0" name=""/>
        <dsp:cNvSpPr/>
      </dsp:nvSpPr>
      <dsp:spPr>
        <a:xfrm>
          <a:off x="0" y="283643"/>
          <a:ext cx="5257800" cy="1521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Lifespan development perspective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249" y="357892"/>
        <a:ext cx="5109302" cy="1372502"/>
      </dsp:txXfrm>
    </dsp:sp>
    <dsp:sp modelId="{C45E597A-5742-44A9-88F3-5EC1F79ECC28}">
      <dsp:nvSpPr>
        <dsp:cNvPr id="0" name=""/>
        <dsp:cNvSpPr/>
      </dsp:nvSpPr>
      <dsp:spPr>
        <a:xfrm>
          <a:off x="0" y="1991843"/>
          <a:ext cx="5257800" cy="15210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Theory based intervention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249" y="2066092"/>
        <a:ext cx="5109302" cy="1372502"/>
      </dsp:txXfrm>
    </dsp:sp>
    <dsp:sp modelId="{B1E04773-425A-436C-8D41-94D4F6DB8316}">
      <dsp:nvSpPr>
        <dsp:cNvPr id="0" name=""/>
        <dsp:cNvSpPr/>
      </dsp:nvSpPr>
      <dsp:spPr>
        <a:xfrm>
          <a:off x="0" y="3700044"/>
          <a:ext cx="5257800" cy="1521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Focus on wellbeing and support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249" y="3774293"/>
        <a:ext cx="5109302" cy="13725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D15A23-001F-493E-9B51-9542EB008760}">
      <dsp:nvSpPr>
        <dsp:cNvPr id="0" name=""/>
        <dsp:cNvSpPr/>
      </dsp:nvSpPr>
      <dsp:spPr>
        <a:xfrm>
          <a:off x="0" y="778220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Loss of her father which was the key support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925" y="803145"/>
        <a:ext cx="5508639" cy="460745"/>
      </dsp:txXfrm>
    </dsp:sp>
    <dsp:sp modelId="{BF86613B-C3D1-4527-9D7D-2B058A9894F7}">
      <dsp:nvSpPr>
        <dsp:cNvPr id="0" name=""/>
        <dsp:cNvSpPr/>
      </dsp:nvSpPr>
      <dsp:spPr>
        <a:xfrm>
          <a:off x="0" y="1349296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Limited scaffolding support from age 11</a:t>
          </a:r>
          <a:endParaRPr lang="en-US" sz="2100" kern="1200"/>
        </a:p>
      </dsp:txBody>
      <dsp:txXfrm>
        <a:off x="24925" y="1374221"/>
        <a:ext cx="5508639" cy="460745"/>
      </dsp:txXfrm>
    </dsp:sp>
    <dsp:sp modelId="{A14AB42A-353D-418B-8A98-AB63537F5329}">
      <dsp:nvSpPr>
        <dsp:cNvPr id="0" name=""/>
        <dsp:cNvSpPr/>
      </dsp:nvSpPr>
      <dsp:spPr>
        <a:xfrm>
          <a:off x="0" y="1920371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Jenny started caring for her mother</a:t>
          </a:r>
          <a:endParaRPr lang="en-US" sz="2100" kern="1200"/>
        </a:p>
      </dsp:txBody>
      <dsp:txXfrm>
        <a:off x="24925" y="1945296"/>
        <a:ext cx="5508639" cy="460745"/>
      </dsp:txXfrm>
    </dsp:sp>
    <dsp:sp modelId="{70CE7723-AFDB-49E1-AC58-4EEB3BD6708E}">
      <dsp:nvSpPr>
        <dsp:cNvPr id="0" name=""/>
        <dsp:cNvSpPr/>
      </dsp:nvSpPr>
      <dsp:spPr>
        <a:xfrm>
          <a:off x="0" y="2491446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Responsibilities she was not developed to do</a:t>
          </a:r>
          <a:endParaRPr lang="en-US" sz="2100" kern="1200"/>
        </a:p>
      </dsp:txBody>
      <dsp:txXfrm>
        <a:off x="24925" y="2516371"/>
        <a:ext cx="5508639" cy="460745"/>
      </dsp:txXfrm>
    </dsp:sp>
    <dsp:sp modelId="{66E44B23-D290-491B-935A-7F694C077CEA}">
      <dsp:nvSpPr>
        <dsp:cNvPr id="0" name=""/>
        <dsp:cNvSpPr/>
      </dsp:nvSpPr>
      <dsp:spPr>
        <a:xfrm>
          <a:off x="0" y="3062521"/>
          <a:ext cx="5558489" cy="510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Less opportunity for normal teenagers</a:t>
          </a:r>
          <a:endParaRPr lang="en-US" sz="2100" kern="1200"/>
        </a:p>
      </dsp:txBody>
      <dsp:txXfrm>
        <a:off x="24925" y="3087446"/>
        <a:ext cx="5508639" cy="4607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D5213-E28B-4214-BA15-6F38EC6FB060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Adult social care referral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687"/>
        <a:ext cx="3286125" cy="1971675"/>
      </dsp:txXfrm>
    </dsp:sp>
    <dsp:sp modelId="{9D852675-660D-48FE-A1E8-5FEE4FC29A59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Help with paperwork and appointments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14737" y="39687"/>
        <a:ext cx="3286125" cy="1971675"/>
      </dsp:txXfrm>
    </dsp:sp>
    <dsp:sp modelId="{FE498776-7764-4E81-BD31-EA77D5200F50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Memory support services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29475" y="39687"/>
        <a:ext cx="3286125" cy="1971675"/>
      </dsp:txXfrm>
    </dsp:sp>
    <dsp:sp modelId="{4018C356-7DB5-4D13-8FC5-E4362CE85ADE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Mental health support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07368" y="2339975"/>
        <a:ext cx="3286125" cy="1971675"/>
      </dsp:txXfrm>
    </dsp:sp>
    <dsp:sp modelId="{D9681333-F518-4C3E-AE01-EFC7AD5662A3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Reduce reliance on Jenny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22106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41F6F3-9B20-4D27-87EC-0B7A8D4C4D6B}">
      <dsp:nvSpPr>
        <dsp:cNvPr id="0" name=""/>
        <dsp:cNvSpPr/>
      </dsp:nvSpPr>
      <dsp:spPr>
        <a:xfrm>
          <a:off x="412665" y="416"/>
          <a:ext cx="2175252" cy="13051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Young carers service </a:t>
          </a:r>
          <a:endParaRPr lang="en-US" sz="2500" kern="1200"/>
        </a:p>
      </dsp:txBody>
      <dsp:txXfrm>
        <a:off x="412665" y="416"/>
        <a:ext cx="2175252" cy="1305151"/>
      </dsp:txXfrm>
    </dsp:sp>
    <dsp:sp modelId="{5D1E9515-9F59-4053-AFC1-FC0EF96E3302}">
      <dsp:nvSpPr>
        <dsp:cNvPr id="0" name=""/>
        <dsp:cNvSpPr/>
      </dsp:nvSpPr>
      <dsp:spPr>
        <a:xfrm>
          <a:off x="2805443" y="416"/>
          <a:ext cx="2175252" cy="1305151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Counselling or wellbeing support</a:t>
          </a:r>
          <a:endParaRPr lang="en-US" sz="2500" kern="1200"/>
        </a:p>
      </dsp:txBody>
      <dsp:txXfrm>
        <a:off x="2805443" y="416"/>
        <a:ext cx="2175252" cy="1305151"/>
      </dsp:txXfrm>
    </dsp:sp>
    <dsp:sp modelId="{FB75D14A-9DF0-4985-AE41-DF7253F5134D}">
      <dsp:nvSpPr>
        <dsp:cNvPr id="0" name=""/>
        <dsp:cNvSpPr/>
      </dsp:nvSpPr>
      <dsp:spPr>
        <a:xfrm>
          <a:off x="412665" y="1523093"/>
          <a:ext cx="2175252" cy="1305151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worker or mentor</a:t>
          </a:r>
          <a:endParaRPr lang="en-US" sz="2500" kern="1200"/>
        </a:p>
      </dsp:txBody>
      <dsp:txXfrm>
        <a:off x="412665" y="1523093"/>
        <a:ext cx="2175252" cy="1305151"/>
      </dsp:txXfrm>
    </dsp:sp>
    <dsp:sp modelId="{78CBC34E-0EBD-4A5D-A083-9396EAA5B04C}">
      <dsp:nvSpPr>
        <dsp:cNvPr id="0" name=""/>
        <dsp:cNvSpPr/>
      </dsp:nvSpPr>
      <dsp:spPr>
        <a:xfrm>
          <a:off x="2805443" y="1523093"/>
          <a:ext cx="2175252" cy="1305151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School support</a:t>
          </a:r>
          <a:endParaRPr lang="en-US" sz="2500" kern="1200"/>
        </a:p>
      </dsp:txBody>
      <dsp:txXfrm>
        <a:off x="2805443" y="1523093"/>
        <a:ext cx="2175252" cy="1305151"/>
      </dsp:txXfrm>
    </dsp:sp>
    <dsp:sp modelId="{6A773360-7BED-4EB4-8F8A-0DEC8532D01D}">
      <dsp:nvSpPr>
        <dsp:cNvPr id="0" name=""/>
        <dsp:cNvSpPr/>
      </dsp:nvSpPr>
      <dsp:spPr>
        <a:xfrm>
          <a:off x="412665" y="3045769"/>
          <a:ext cx="2175252" cy="1305151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Flexible educational arrangements</a:t>
          </a:r>
          <a:endParaRPr lang="en-US" sz="2500" kern="1200"/>
        </a:p>
      </dsp:txBody>
      <dsp:txXfrm>
        <a:off x="412665" y="3045769"/>
        <a:ext cx="2175252" cy="1305151"/>
      </dsp:txXfrm>
    </dsp:sp>
    <dsp:sp modelId="{72B4F0FF-3375-4FD6-B74B-065B5C304A12}">
      <dsp:nvSpPr>
        <dsp:cNvPr id="0" name=""/>
        <dsp:cNvSpPr/>
      </dsp:nvSpPr>
      <dsp:spPr>
        <a:xfrm>
          <a:off x="2805443" y="3045769"/>
          <a:ext cx="2175252" cy="1305151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(Berk and Winsler, 2010)</a:t>
          </a:r>
          <a:endParaRPr lang="en-US" sz="2500" kern="1200"/>
        </a:p>
      </dsp:txBody>
      <dsp:txXfrm>
        <a:off x="2805443" y="3045769"/>
        <a:ext cx="2175252" cy="13051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439A6-336C-006B-ED7A-B061A09C2C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062D3-0A9F-F364-5E0B-5CEC30A940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3CDAB-687C-82E3-7FB4-6793D087E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F2E8C-23D3-29A8-9C98-A5A21F7DC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D22B8-6926-3C40-1902-4CCC88FE7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780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AB2A-294A-7B06-83E5-1B10F03A6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7634B-E971-8A53-A7FD-C304566EE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FC01C-19B1-3ED4-5660-3693F69DC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E5FBF-4C14-844A-FDE0-353B6E4D3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E8FF6-E858-4A70-197F-F715AA23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7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55980-1DBF-8B0E-7C35-8D0BD69C6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7FD5A-9668-0B67-7210-D7903D822C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0830E-C6A5-A818-0599-D7D92A6B1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34EE2B-6BBE-BF73-82FA-CCB682DFA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157A40-9C77-DF0C-EBE7-F89F52CEF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70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5359B-CC8A-6FDD-E42F-F1F67152A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B4310-506C-EC87-0DD4-31087C3E56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E4AB61-F8A3-2390-BB06-DA9A5A42A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4C6C64-76E8-B29B-1598-AF081851E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F4E79A-D19C-87BC-2915-E30D8EF5B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2B212-D0D6-B82D-71A4-3F8D3F32F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459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E034F-14A7-F6EF-FE3A-E13BFC37D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17D8AF-02FB-7F16-2793-EC063478C5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6650FE-4BDB-EBAD-8C06-17608A5375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B713E0-1E81-F31A-C104-677C7F77E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392FB3-AD1C-C291-38ED-F10A26CEF3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61C86C-836C-A650-48DE-15D64478E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37DAD3-4487-8749-67E2-A2C4FF20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FD6E3F-975F-F37C-02D8-C45FC46CB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7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19A64-FBA2-AA5E-5DE7-468B87D2E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8AF923-2EE6-363C-CD7B-F8CA8EDDE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FB2470-8A28-67B8-D188-392E5FE7B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1156BB-8C62-6BFC-F485-C4E0F6534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220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5892E5-8F46-E02D-D766-E2EAAB963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9E6D55-209C-5C93-C0A2-736E2EB2F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6DE16-54B3-0D06-1F02-763A92ED8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550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2260A-B296-6BCC-242D-ED26FE7BB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780B-5BC7-5BEC-609E-96BE35B9F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F372C8-C666-62B8-7BCD-9185DFE93D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A5F403-089E-62BD-F5BF-2C41CD56D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820EF-F969-5F29-3B56-3CBCF6308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FC6D9C-637B-9444-44FD-6CB2AED49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767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3E1D5-777B-F90F-C7D7-BFE66AD57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FD9088-0AD1-8AE3-B4F9-669F67B61D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871F0C-3104-C497-7727-3180878CEC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59818-282E-6CC0-E602-6F118D67F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CE4A1C-8CDF-FA57-C79A-D3BD62684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F950FB-2725-B0C3-DC2C-2D542C9AA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23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6D6C-360E-36AA-D999-4C76A3B8F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77C847-3AF3-886C-E925-70301CC344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B2AAE-D919-2898-2984-0F2040010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3D820A-849F-314A-3F40-EB91577E3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DEF97-6BC2-6D36-32F0-7056C10C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382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1E3CCC-95BF-E44E-3129-6C08702CE2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6709F1-D3E4-DB51-05D7-495FC54F3A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088F9E-EC2B-6959-5B46-6DE53D81C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B1D7D-EA78-D7BC-1318-66215DBB3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06483A-512F-40A9-DDAE-48D20B486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463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E5B207-7013-573B-A155-3068A59D9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713FD-865A-C5B1-1CA4-FC304ADBB9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2AE97-B80B-3A67-CC47-5A75A7B831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AB960D-883B-41A7-A6C9-F6859F7AA8F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E16452-89DF-70FC-B1BC-01CC27C37D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68D81-DB7B-44F2-8A2A-3A40557715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440819-9EF8-4E08-B7A2-5605747B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86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glowing brain in space&#10;&#10;AI-generated content may be incorrect.">
            <a:extLst>
              <a:ext uri="{FF2B5EF4-FFF2-40B4-BE49-F238E27FC236}">
                <a16:creationId xmlns:a16="http://schemas.microsoft.com/office/drawing/2014/main" id="{52DF4C63-C233-0F85-7D45-2145A5076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" r="20375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A7AD20-959F-BF59-C408-6BAD48DA24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4551566" cy="289448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800" dirty="0">
                <a:latin typeface="Algerian" panose="04020705040A02060702" pitchFamily="82" charset="0"/>
              </a:rPr>
              <a:t>Psychology in health &amp;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3005B5-0390-79A5-A9E7-CC0F61989F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2" y="3883742"/>
            <a:ext cx="3804313" cy="2153265"/>
          </a:xfrm>
          <a:noFill/>
        </p:spPr>
        <p:txBody>
          <a:bodyPr>
            <a:noAutofit/>
          </a:bodyPr>
          <a:lstStyle/>
          <a:p>
            <a:r>
              <a:rPr lang="en-GB" sz="1600" b="1" dirty="0"/>
              <a:t>ASSIGNMENT TITLE: Component 1 Presentation</a:t>
            </a:r>
            <a:endParaRPr lang="en-GB" sz="1600" dirty="0"/>
          </a:p>
          <a:p>
            <a:r>
              <a:rPr lang="en-GB" sz="1600" b="1" dirty="0"/>
              <a:t>MODULE CODE: (LCHS4010-BIRM)</a:t>
            </a:r>
            <a:endParaRPr lang="en-GB" sz="1600" dirty="0"/>
          </a:p>
          <a:p>
            <a:r>
              <a:rPr lang="en-GB" sz="1600" b="1" dirty="0"/>
              <a:t>STUDENT NAME: Charmaine Mclean</a:t>
            </a:r>
            <a:endParaRPr lang="en-GB" sz="1600" dirty="0"/>
          </a:p>
          <a:p>
            <a:r>
              <a:rPr lang="en-GB" sz="1600" b="1" dirty="0"/>
              <a:t>STUDENT NUMBER: 2429703</a:t>
            </a:r>
            <a:endParaRPr lang="en-GB" sz="1600" dirty="0"/>
          </a:p>
          <a:p>
            <a:r>
              <a:rPr lang="en-GB" sz="1600" b="1" dirty="0"/>
              <a:t>LECTUER’S NAME: Helen</a:t>
            </a:r>
            <a:endParaRPr lang="en-GB" sz="1600" dirty="0"/>
          </a:p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906562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677FF-32E8-D8AF-910E-2A2BF0829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4862848" cy="5569291"/>
          </a:xfrm>
        </p:spPr>
        <p:txBody>
          <a:bodyPr>
            <a:normAutofit/>
          </a:bodyPr>
          <a:lstStyle/>
          <a:p>
            <a:r>
              <a:rPr lang="en-GB" sz="4800">
                <a:latin typeface="Algerian" panose="04020705040A02060702" pitchFamily="82" charset="0"/>
              </a:rPr>
              <a:t>Community Support Plan for Jenny (16)</a:t>
            </a:r>
            <a:br>
              <a:rPr lang="en-GB" sz="4800">
                <a:latin typeface="Algerian" panose="04020705040A02060702" pitchFamily="82" charset="0"/>
              </a:rPr>
            </a:br>
            <a:r>
              <a:rPr lang="en-GB" sz="4800">
                <a:latin typeface="Algerian" panose="04020705040A02060702" pitchFamily="82" charset="0"/>
              </a:rPr>
              <a:t>Applying Vygotsky’s Sociocultural Theory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73984877-7C5F-4D80-F8C5-65BA64E69C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328916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6562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D7CCA-67EF-3951-47DE-D47E650D6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lgerian" panose="04020705040A02060702" pitchFamily="82" charset="0"/>
              </a:rPr>
              <a:t>Scenario Synopsis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E823E-D0DA-8E6F-9918-3C5E6B4A8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986105" cy="461993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 is 16 years old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Younge carer since age 11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Father died five years ago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Mother has: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memory problems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forgetfulness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low mood</a:t>
            </a:r>
          </a:p>
          <a:p>
            <a:pPr>
              <a:lnSpc>
                <a:spcPct val="16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 helps with practical and emotional tasks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583166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EEE8C-0828-BE20-AD5E-EAC29A447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lgerian" panose="04020705040A02060702" pitchFamily="82" charset="0"/>
              </a:rPr>
              <a:t>The Importance of Adolescence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CBC6E-4ADC-2442-FC30-A9BE48F99F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Crucial stage of identity formation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importance of peer relationships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Educational and social development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Also, adult guidance and support</a:t>
            </a:r>
          </a:p>
        </p:txBody>
      </p:sp>
      <p:pic>
        <p:nvPicPr>
          <p:cNvPr id="16" name="Picture 15" descr="Colourful carved figures of humans">
            <a:extLst>
              <a:ext uri="{FF2B5EF4-FFF2-40B4-BE49-F238E27FC236}">
                <a16:creationId xmlns:a16="http://schemas.microsoft.com/office/drawing/2014/main" id="{F0684FAC-4D4B-83D3-C20A-717FF499E2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14" r="1818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039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AEA178-B826-05B2-3461-4A680506E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lgerian" panose="04020705040A02060702" pitchFamily="82" charset="0"/>
              </a:rPr>
              <a:t>Vygotsky’s Sociocultural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4802B-B6E3-CAD7-5F7F-D0AF792AC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formed by social interaction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relationships learning can be achieved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can be influenced by the environment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Therefore, support from others can be vital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(Vygotsky, 1978)</a:t>
            </a:r>
          </a:p>
        </p:txBody>
      </p:sp>
    </p:spTree>
    <p:extLst>
      <p:ext uri="{BB962C8B-B14F-4D97-AF65-F5344CB8AC3E}">
        <p14:creationId xmlns:p14="http://schemas.microsoft.com/office/powerpoint/2010/main" val="1572973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Circling Molecule">
            <a:extLst>
              <a:ext uri="{FF2B5EF4-FFF2-40B4-BE49-F238E27FC236}">
                <a16:creationId xmlns:a16="http://schemas.microsoft.com/office/drawing/2014/main" id="{97C9972C-50C7-1FED-E568-C7FA6F8CF8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9E112B-02AA-2ECD-AA22-462287DF6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GB" sz="5200" dirty="0">
                <a:solidFill>
                  <a:srgbClr val="FFFFFF"/>
                </a:solidFill>
                <a:latin typeface="Algerian" panose="04020705040A02060702" pitchFamily="82" charset="0"/>
              </a:rPr>
              <a:t>The Key Concepts of the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48995F-BF51-D4B5-297B-B92B37C8FF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18167"/>
          </a:xfrm>
        </p:spPr>
        <p:txBody>
          <a:bodyPr anchor="b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Zone of Proximal Development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Knowledgeable Others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Scaffolding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Also, gradual steps towards independence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(Berk and </a:t>
            </a:r>
            <a:r>
              <a:rPr lang="en-GB" sz="18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Winsler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2010; Zhou, 2020)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19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64F79-661F-77F5-559D-EC47396FA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Applying Theory to Jenny’s Past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1807F037-1D75-CD8E-90B1-A409112AB7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3984343"/>
              </p:ext>
            </p:extLst>
          </p:nvPr>
        </p:nvGraphicFramePr>
        <p:xfrm>
          <a:off x="838200" y="1825625"/>
          <a:ext cx="555848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235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0E707-77EC-E3F5-5D86-709FA01B93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5400" dirty="0">
                <a:solidFill>
                  <a:srgbClr val="FFFFFF"/>
                </a:solidFill>
                <a:latin typeface="Algerian" panose="04020705040A02060702" pitchFamily="82" charset="0"/>
              </a:rPr>
              <a:t>Jenny’s Current Situation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2EE8CE-749E-D285-D5D9-B6D0ACC08B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Continued to care for her mother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pressure and stress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time for friends and: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time for herself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Identity formation been disrupted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(Zhou, 2020)</a:t>
            </a:r>
          </a:p>
          <a:p>
            <a:pPr algn="l"/>
            <a:endParaRPr lang="en-GB" sz="3100" dirty="0">
              <a:solidFill>
                <a:srgbClr val="FFFFFF"/>
              </a:solidFill>
            </a:endParaRPr>
          </a:p>
          <a:p>
            <a:pPr algn="l"/>
            <a:endParaRPr lang="en-GB" sz="3100" dirty="0">
              <a:solidFill>
                <a:srgbClr val="FFFFFF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3207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0AF4FF-EC9D-AEA3-2C6C-9D97B4D58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lgerian" panose="04020705040A02060702" pitchFamily="82" charset="0"/>
              </a:rPr>
              <a:t>The Factors of Nature and Nurture</a:t>
            </a:r>
          </a:p>
        </p:txBody>
      </p:sp>
      <p:sp>
        <p:nvSpPr>
          <p:cNvPr id="29" name="Freeform: Shape 14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16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18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BEB2320-0C1F-3A02-FCD2-EFEEA1B2B1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5161" y="356187"/>
            <a:ext cx="2878409" cy="1792281"/>
          </a:xfrm>
        </p:spPr>
        <p:txBody>
          <a:bodyPr anchor="ctr">
            <a:normAutofit fontScale="4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Nature: Biological</a:t>
            </a:r>
          </a:p>
          <a:p>
            <a:pPr>
              <a:lnSpc>
                <a:spcPct val="150000"/>
              </a:lnSpc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Adolescent brain development</a:t>
            </a:r>
          </a:p>
          <a:p>
            <a:pPr>
              <a:lnSpc>
                <a:spcPct val="150000"/>
              </a:lnSpc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Emotional sensitivity</a:t>
            </a:r>
          </a:p>
          <a:p>
            <a:pPr>
              <a:lnSpc>
                <a:spcPct val="150000"/>
              </a:lnSpc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Vulnerability to normal stress </a:t>
            </a:r>
          </a:p>
          <a:p>
            <a:endParaRPr lang="en-GB" sz="1600" dirty="0"/>
          </a:p>
        </p:txBody>
      </p:sp>
      <p:sp>
        <p:nvSpPr>
          <p:cNvPr id="32" name="Freeform: Shape 20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256BA9-A838-18B6-F29C-A55B52BD5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6139" y="3143438"/>
            <a:ext cx="3474621" cy="2780412"/>
          </a:xfrm>
        </p:spPr>
        <p:txBody>
          <a:bodyPr anchor="ctr">
            <a:normAutofit fontScale="4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Nurture: Environmental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Childhood bereavement 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Long-term caregiving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Mother’s low mood and memory problems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(Vygotsky, 1978)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98067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88EF36-8ED4-4E99-D4E7-223D2FE1F6F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C9412B0-D240-9A7C-A670-5279EFD04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Support Plan for Mother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33511A69-1E44-F470-8D82-FA42C0C7A0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6901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30945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C6497-FBEC-1AB7-0308-1BBC891AF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lgerian" panose="04020705040A02060702" pitchFamily="82" charset="0"/>
              </a:rPr>
              <a:t>Support Plan for Jenny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3CF5E3-B42C-E01D-B4D9-803D4DA02E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79" r="21622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627A3B-B29F-187F-349D-2427FB472D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32355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57840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02F3A9-AE0B-5BC2-EFE6-6FDAC90293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461360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to improved emotional wellbeing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Reduced stress and pressure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Better school engagement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Increased peer interaction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Healthier identity development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AB3F11-E039-BB1A-300A-59DC2BEC14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74281" y="1396686"/>
            <a:ext cx="3240506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rgbClr val="FFFFFF"/>
                </a:solidFill>
                <a:latin typeface="Algerian" panose="04020705040A02060702" pitchFamily="82" charset="0"/>
              </a:rPr>
              <a:t>The Intended Goal</a:t>
            </a:r>
          </a:p>
        </p:txBody>
      </p:sp>
    </p:spTree>
    <p:extLst>
      <p:ext uri="{BB962C8B-B14F-4D97-AF65-F5344CB8AC3E}">
        <p14:creationId xmlns:p14="http://schemas.microsoft.com/office/powerpoint/2010/main" val="2234562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94040-38CB-48A5-32DD-3A781EF66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latin typeface="Algerian" panose="04020705040A02060702" pitchFamily="82" charset="0"/>
              </a:rPr>
              <a:t>Conclusion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2015684E-5DE3-1C9D-11BC-461A103152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A4AEC-B4AE-2AE8-901A-669590577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Jenny’s difficulties happens environmentally</a:t>
            </a:r>
          </a:p>
          <a:p>
            <a:r>
              <a:rPr lang="en-GB" sz="1800" dirty="0">
                <a:solidFill>
                  <a:schemeClr val="tx2"/>
                </a:solidFill>
              </a:rPr>
              <a:t>Lack of scaffolding affected her development</a:t>
            </a:r>
          </a:p>
          <a:p>
            <a:r>
              <a:rPr lang="en-GB" sz="1800" dirty="0">
                <a:solidFill>
                  <a:schemeClr val="tx2"/>
                </a:solidFill>
              </a:rPr>
              <a:t>Vygotsky’s theory explained Jenny’s wellbeing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Community support can bring restoration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And intervention can protect her long- term wellbeing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702992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60DD7-6393-A82D-F31C-50DFD4AC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  <a:latin typeface="Algerian" panose="04020705040A02060702" pitchFamily="82" charset="0"/>
              </a:rPr>
              <a:t>Reference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F5626-89E0-48BE-40F4-82F51D3CE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Berk, L.E. and </a:t>
            </a:r>
            <a:r>
              <a:rPr lang="en-GB" sz="1800" err="1">
                <a:latin typeface="Arial" panose="020B0604020202020204" pitchFamily="34" charset="0"/>
                <a:cs typeface="Arial" panose="020B0604020202020204" pitchFamily="34" charset="0"/>
              </a:rPr>
              <a:t>Winsler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, A. (2010) Scaffolding children’s learning: Vygotsky and early childhood education. Washington, DC: National Association for the education of young children.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Department for Education (2018) Working together to safeguard children. London: Department for Education.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Joseph, S., Becker, S. and Becker, F. (2012) Manual for measures of caring activities and outcomes for young carers. London: The Children’s Society.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Vygotsky, L. S. (1978) Mind in society: The development of higher psychological processes. Cambridge, MA: Harvard University Press.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Woolfolk, A. (2020) Educational psychology. 14</a:t>
            </a:r>
            <a:r>
              <a:rPr lang="en-GB" sz="18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Zhou, J. (2020) ‘a critical discussion of Vygotsky and Bruner’s theory and their contribution to understanding the way students learn’, Review of Educational Theory, 3(2), pp. 82-89. Available at: https://doi.org/10.30564/ret.v3i4.2444 </a:t>
            </a:r>
          </a:p>
        </p:txBody>
      </p:sp>
    </p:spTree>
    <p:extLst>
      <p:ext uri="{BB962C8B-B14F-4D97-AF65-F5344CB8AC3E}">
        <p14:creationId xmlns:p14="http://schemas.microsoft.com/office/powerpoint/2010/main" val="41450345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572</Words>
  <Application>Microsoft Office PowerPoint</Application>
  <PresentationFormat>Widescreen</PresentationFormat>
  <Paragraphs>92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Algerian</vt:lpstr>
      <vt:lpstr>Aptos</vt:lpstr>
      <vt:lpstr>Aptos Display</vt:lpstr>
      <vt:lpstr>Arial</vt:lpstr>
      <vt:lpstr>Calibri</vt:lpstr>
      <vt:lpstr>Office Theme</vt:lpstr>
      <vt:lpstr>Psychology in health &amp; social care</vt:lpstr>
      <vt:lpstr>Community Support Plan for Jenny (16) Applying Vygotsky’s Sociocultural Theory</vt:lpstr>
      <vt:lpstr>Scenario Synopsis</vt:lpstr>
      <vt:lpstr>The Importance of Adolescence</vt:lpstr>
      <vt:lpstr>Vygotsky’s Sociocultural Theory</vt:lpstr>
      <vt:lpstr>The Key Concepts of the Theory</vt:lpstr>
      <vt:lpstr>Applying Theory to Jenny’s Past</vt:lpstr>
      <vt:lpstr>Jenny’s Current Situation</vt:lpstr>
      <vt:lpstr>The Factors of Nature and Nurture</vt:lpstr>
      <vt:lpstr>Support Plan for Mother</vt:lpstr>
      <vt:lpstr>Support Plan for Jenny</vt:lpstr>
      <vt:lpstr>The Intended Goal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charmaine mclean</dc:creator>
  <cp:lastModifiedBy>charmaine mclean</cp:lastModifiedBy>
  <cp:revision>2</cp:revision>
  <dcterms:created xsi:type="dcterms:W3CDTF">2026-02-14T17:09:21Z</dcterms:created>
  <dcterms:modified xsi:type="dcterms:W3CDTF">2026-02-16T12:50:09Z</dcterms:modified>
</cp:coreProperties>
</file>