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17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8" r:id="rId13"/>
    <p:sldId id="269" r:id="rId14"/>
    <p:sldId id="270" r:id="rId15"/>
    <p:sldId id="271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999C610-5A74-40FE-BAE6-6FEC1CD2A85A}" v="43" dt="2026-09-22T12:25:45.46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241" autoAdjust="0"/>
    <p:restoredTop sz="94660"/>
  </p:normalViewPr>
  <p:slideViewPr>
    <p:cSldViewPr snapToGrid="0" snapToObjects="1">
      <p:cViewPr>
        <p:scale>
          <a:sx n="70" d="100"/>
          <a:sy n="70" d="100"/>
        </p:scale>
        <p:origin x="62" y="27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Hafsa Gul (2323803)" userId="7e9d7e82-632b-49e8-8d2c-86fb12bb6a99" providerId="ADAL" clId="{CE8CF9B7-D0D7-40B2-BFFD-0A1D4A330EBE}"/>
    <pc:docChg chg="modSld">
      <pc:chgData name="Hafsa Gul (2323803)" userId="7e9d7e82-632b-49e8-8d2c-86fb12bb6a99" providerId="ADAL" clId="{CE8CF9B7-D0D7-40B2-BFFD-0A1D4A330EBE}" dt="2026-09-22T12:25:45.468" v="57" actId="1957"/>
      <pc:docMkLst>
        <pc:docMk/>
      </pc:docMkLst>
      <pc:sldChg chg="modTransition">
        <pc:chgData name="Hafsa Gul (2323803)" userId="7e9d7e82-632b-49e8-8d2c-86fb12bb6a99" providerId="ADAL" clId="{CE8CF9B7-D0D7-40B2-BFFD-0A1D4A330EBE}" dt="2026-09-22T12:02:41.354" v="33"/>
        <pc:sldMkLst>
          <pc:docMk/>
          <pc:sldMk cId="471265973" sldId="256"/>
        </pc:sldMkLst>
      </pc:sldChg>
      <pc:sldChg chg="delSp modTransition">
        <pc:chgData name="Hafsa Gul (2323803)" userId="7e9d7e82-632b-49e8-8d2c-86fb12bb6a99" providerId="ADAL" clId="{CE8CF9B7-D0D7-40B2-BFFD-0A1D4A330EBE}" dt="2026-09-22T12:02:34.986" v="32"/>
        <pc:sldMkLst>
          <pc:docMk/>
          <pc:sldMk cId="912747196" sldId="257"/>
        </pc:sldMkLst>
        <pc:spChg chg="del">
          <ac:chgData name="Hafsa Gul (2323803)" userId="7e9d7e82-632b-49e8-8d2c-86fb12bb6a99" providerId="ADAL" clId="{CE8CF9B7-D0D7-40B2-BFFD-0A1D4A330EBE}" dt="2026-09-22T11:39:49.757" v="12"/>
          <ac:spMkLst>
            <pc:docMk/>
            <pc:sldMk cId="912747196" sldId="257"/>
            <ac:spMk id="11" creationId="{076B9F62-3D55-49A2-9C89-6B7FB9BA1843}"/>
          </ac:spMkLst>
        </pc:spChg>
        <pc:spChg chg="del">
          <ac:chgData name="Hafsa Gul (2323803)" userId="7e9d7e82-632b-49e8-8d2c-86fb12bb6a99" providerId="ADAL" clId="{CE8CF9B7-D0D7-40B2-BFFD-0A1D4A330EBE}" dt="2026-09-22T11:39:49.757" v="11"/>
          <ac:spMkLst>
            <pc:docMk/>
            <pc:sldMk cId="912747196" sldId="257"/>
            <ac:spMk id="12" creationId="{D4624490-8F99-48B0-8924-A8A42095C67F}"/>
          </ac:spMkLst>
        </pc:spChg>
        <pc:spChg chg="del">
          <ac:chgData name="Hafsa Gul (2323803)" userId="7e9d7e82-632b-49e8-8d2c-86fb12bb6a99" providerId="ADAL" clId="{CE8CF9B7-D0D7-40B2-BFFD-0A1D4A330EBE}" dt="2026-09-22T11:39:31.469" v="10"/>
          <ac:spMkLst>
            <pc:docMk/>
            <pc:sldMk cId="912747196" sldId="257"/>
            <ac:spMk id="15" creationId="{6FCEF78B-7350-4C43-8637-69F1F54F64C8}"/>
          </ac:spMkLst>
        </pc:spChg>
        <pc:spChg chg="del">
          <ac:chgData name="Hafsa Gul (2323803)" userId="7e9d7e82-632b-49e8-8d2c-86fb12bb6a99" providerId="ADAL" clId="{CE8CF9B7-D0D7-40B2-BFFD-0A1D4A330EBE}" dt="2026-09-22T11:39:20.040" v="9"/>
          <ac:spMkLst>
            <pc:docMk/>
            <pc:sldMk cId="912747196" sldId="257"/>
            <ac:spMk id="16" creationId="{FFB41E97-A131-4611-9EAE-78CB779463FF}"/>
          </ac:spMkLst>
        </pc:spChg>
      </pc:sldChg>
      <pc:sldChg chg="delSp modTransition">
        <pc:chgData name="Hafsa Gul (2323803)" userId="7e9d7e82-632b-49e8-8d2c-86fb12bb6a99" providerId="ADAL" clId="{CE8CF9B7-D0D7-40B2-BFFD-0A1D4A330EBE}" dt="2026-09-22T12:03:05.788" v="37"/>
        <pc:sldMkLst>
          <pc:docMk/>
          <pc:sldMk cId="1830708878" sldId="258"/>
        </pc:sldMkLst>
        <pc:spChg chg="del">
          <ac:chgData name="Hafsa Gul (2323803)" userId="7e9d7e82-632b-49e8-8d2c-86fb12bb6a99" providerId="ADAL" clId="{CE8CF9B7-D0D7-40B2-BFFD-0A1D4A330EBE}" dt="2026-09-22T11:38:04.780" v="7"/>
          <ac:spMkLst>
            <pc:docMk/>
            <pc:sldMk cId="1830708878" sldId="258"/>
            <ac:spMk id="9" creationId="{3FD03BBB-AEA5-44A3-A68B-5E7665F6FDD8}"/>
          </ac:spMkLst>
        </pc:spChg>
        <pc:spChg chg="del">
          <ac:chgData name="Hafsa Gul (2323803)" userId="7e9d7e82-632b-49e8-8d2c-86fb12bb6a99" providerId="ADAL" clId="{CE8CF9B7-D0D7-40B2-BFFD-0A1D4A330EBE}" dt="2026-09-22T11:38:04.780" v="6"/>
          <ac:spMkLst>
            <pc:docMk/>
            <pc:sldMk cId="1830708878" sldId="258"/>
            <ac:spMk id="10" creationId="{F83713D2-8B54-43EA-ADB6-07CB8872720B}"/>
          </ac:spMkLst>
        </pc:spChg>
      </pc:sldChg>
      <pc:sldChg chg="modTransition">
        <pc:chgData name="Hafsa Gul (2323803)" userId="7e9d7e82-632b-49e8-8d2c-86fb12bb6a99" providerId="ADAL" clId="{CE8CF9B7-D0D7-40B2-BFFD-0A1D4A330EBE}" dt="2026-09-22T12:03:40.543" v="40"/>
        <pc:sldMkLst>
          <pc:docMk/>
          <pc:sldMk cId="2146392648" sldId="259"/>
        </pc:sldMkLst>
      </pc:sldChg>
      <pc:sldChg chg="modTransition">
        <pc:chgData name="Hafsa Gul (2323803)" userId="7e9d7e82-632b-49e8-8d2c-86fb12bb6a99" providerId="ADAL" clId="{CE8CF9B7-D0D7-40B2-BFFD-0A1D4A330EBE}" dt="2026-09-22T12:03:55.686" v="41"/>
        <pc:sldMkLst>
          <pc:docMk/>
          <pc:sldMk cId="1130038946" sldId="260"/>
        </pc:sldMkLst>
      </pc:sldChg>
      <pc:sldChg chg="modTransition">
        <pc:chgData name="Hafsa Gul (2323803)" userId="7e9d7e82-632b-49e8-8d2c-86fb12bb6a99" providerId="ADAL" clId="{CE8CF9B7-D0D7-40B2-BFFD-0A1D4A330EBE}" dt="2026-09-22T12:04:09.458" v="42"/>
        <pc:sldMkLst>
          <pc:docMk/>
          <pc:sldMk cId="2023891591" sldId="261"/>
        </pc:sldMkLst>
      </pc:sldChg>
      <pc:sldChg chg="addSp delSp modSp modAnim">
        <pc:chgData name="Hafsa Gul (2323803)" userId="7e9d7e82-632b-49e8-8d2c-86fb12bb6a99" providerId="ADAL" clId="{CE8CF9B7-D0D7-40B2-BFFD-0A1D4A330EBE}" dt="2026-09-22T12:25:45.468" v="57" actId="1957"/>
        <pc:sldMkLst>
          <pc:docMk/>
          <pc:sldMk cId="1538661567" sldId="262"/>
        </pc:sldMkLst>
        <pc:spChg chg="del">
          <ac:chgData name="Hafsa Gul (2323803)" userId="7e9d7e82-632b-49e8-8d2c-86fb12bb6a99" providerId="ADAL" clId="{CE8CF9B7-D0D7-40B2-BFFD-0A1D4A330EBE}" dt="2026-09-22T11:35:53.358" v="2"/>
          <ac:spMkLst>
            <pc:docMk/>
            <pc:sldMk cId="1538661567" sldId="262"/>
            <ac:spMk id="24" creationId="{3E94E607-1D4E-49B9-9678-8FB07A8F89A3}"/>
          </ac:spMkLst>
        </pc:spChg>
        <pc:spChg chg="del">
          <ac:chgData name="Hafsa Gul (2323803)" userId="7e9d7e82-632b-49e8-8d2c-86fb12bb6a99" providerId="ADAL" clId="{CE8CF9B7-D0D7-40B2-BFFD-0A1D4A330EBE}" dt="2026-09-22T11:35:53.358" v="3"/>
          <ac:spMkLst>
            <pc:docMk/>
            <pc:sldMk cId="1538661567" sldId="262"/>
            <ac:spMk id="28" creationId="{57C07A82-EC3F-4AC3-870A-50BDFBEE4A20}"/>
          </ac:spMkLst>
        </pc:spChg>
        <pc:spChg chg="add del mod">
          <ac:chgData name="Hafsa Gul (2323803)" userId="7e9d7e82-632b-49e8-8d2c-86fb12bb6a99" providerId="ADAL" clId="{CE8CF9B7-D0D7-40B2-BFFD-0A1D4A330EBE}" dt="2026-09-22T11:37:39.416" v="5"/>
          <ac:spMkLst>
            <pc:docMk/>
            <pc:sldMk cId="1538661567" sldId="262"/>
            <ac:spMk id="31" creationId="{33CA737F-6BE3-EFAC-A42E-4AAB4A14D9E4}"/>
          </ac:spMkLst>
        </pc:spChg>
        <pc:graphicFrameChg chg="add mod">
          <ac:chgData name="Hafsa Gul (2323803)" userId="7e9d7e82-632b-49e8-8d2c-86fb12bb6a99" providerId="ADAL" clId="{CE8CF9B7-D0D7-40B2-BFFD-0A1D4A330EBE}" dt="2026-09-22T12:25:45.468" v="57" actId="1957"/>
          <ac:graphicFrameMkLst>
            <pc:docMk/>
            <pc:sldMk cId="1538661567" sldId="262"/>
            <ac:graphicFrameMk id="34" creationId="{E31A5F4F-79CB-B026-207D-57C2EFAAB913}"/>
          </ac:graphicFrameMkLst>
        </pc:graphicFrameChg>
      </pc:sldChg>
      <pc:sldChg chg="modTransition">
        <pc:chgData name="Hafsa Gul (2323803)" userId="7e9d7e82-632b-49e8-8d2c-86fb12bb6a99" providerId="ADAL" clId="{CE8CF9B7-D0D7-40B2-BFFD-0A1D4A330EBE}" dt="2026-09-22T12:04:19.530" v="43"/>
        <pc:sldMkLst>
          <pc:docMk/>
          <pc:sldMk cId="484310143" sldId="263"/>
        </pc:sldMkLst>
      </pc:sldChg>
      <pc:sldChg chg="delSp modTransition">
        <pc:chgData name="Hafsa Gul (2323803)" userId="7e9d7e82-632b-49e8-8d2c-86fb12bb6a99" providerId="ADAL" clId="{CE8CF9B7-D0D7-40B2-BFFD-0A1D4A330EBE}" dt="2026-09-22T12:04:28.200" v="44"/>
        <pc:sldMkLst>
          <pc:docMk/>
          <pc:sldMk cId="1817774421" sldId="264"/>
        </pc:sldMkLst>
        <pc:spChg chg="del">
          <ac:chgData name="Hafsa Gul (2323803)" userId="7e9d7e82-632b-49e8-8d2c-86fb12bb6a99" providerId="ADAL" clId="{CE8CF9B7-D0D7-40B2-BFFD-0A1D4A330EBE}" dt="2026-09-22T11:34:42.911" v="1"/>
          <ac:spMkLst>
            <pc:docMk/>
            <pc:sldMk cId="1817774421" sldId="264"/>
            <ac:spMk id="5" creationId="{E71939C1-0D56-44A0-83CC-4EB3F2CB3291}"/>
          </ac:spMkLst>
        </pc:spChg>
      </pc:sldChg>
      <pc:sldChg chg="modTransition">
        <pc:chgData name="Hafsa Gul (2323803)" userId="7e9d7e82-632b-49e8-8d2c-86fb12bb6a99" providerId="ADAL" clId="{CE8CF9B7-D0D7-40B2-BFFD-0A1D4A330EBE}" dt="2026-09-22T12:04:37.323" v="45"/>
        <pc:sldMkLst>
          <pc:docMk/>
          <pc:sldMk cId="894052747" sldId="265"/>
        </pc:sldMkLst>
      </pc:sldChg>
      <pc:sldChg chg="delSp modTransition">
        <pc:chgData name="Hafsa Gul (2323803)" userId="7e9d7e82-632b-49e8-8d2c-86fb12bb6a99" providerId="ADAL" clId="{CE8CF9B7-D0D7-40B2-BFFD-0A1D4A330EBE}" dt="2026-09-22T12:07:27.907" v="56"/>
        <pc:sldMkLst>
          <pc:docMk/>
          <pc:sldMk cId="418451843" sldId="266"/>
        </pc:sldMkLst>
        <pc:spChg chg="del">
          <ac:chgData name="Hafsa Gul (2323803)" userId="7e9d7e82-632b-49e8-8d2c-86fb12bb6a99" providerId="ADAL" clId="{CE8CF9B7-D0D7-40B2-BFFD-0A1D4A330EBE}" dt="2026-09-22T11:34:24.940" v="0"/>
          <ac:spMkLst>
            <pc:docMk/>
            <pc:sldMk cId="418451843" sldId="266"/>
            <ac:spMk id="19" creationId="{2AEBAD2A-1D63-4C14-8EE3-9F0876F09B32}"/>
          </ac:spMkLst>
        </pc:spChg>
      </pc:sldChg>
      <pc:sldChg chg="modTransition">
        <pc:chgData name="Hafsa Gul (2323803)" userId="7e9d7e82-632b-49e8-8d2c-86fb12bb6a99" providerId="ADAL" clId="{CE8CF9B7-D0D7-40B2-BFFD-0A1D4A330EBE}" dt="2026-09-22T12:06:50.046" v="54"/>
        <pc:sldMkLst>
          <pc:docMk/>
          <pc:sldMk cId="853279038" sldId="267"/>
        </pc:sldMkLst>
      </pc:sldChg>
      <pc:sldChg chg="modTransition">
        <pc:chgData name="Hafsa Gul (2323803)" userId="7e9d7e82-632b-49e8-8d2c-86fb12bb6a99" providerId="ADAL" clId="{CE8CF9B7-D0D7-40B2-BFFD-0A1D4A330EBE}" dt="2026-09-22T12:07:05.109" v="55"/>
        <pc:sldMkLst>
          <pc:docMk/>
          <pc:sldMk cId="373489272" sldId="268"/>
        </pc:sldMkLst>
      </pc:sldChg>
      <pc:sldChg chg="modTransition">
        <pc:chgData name="Hafsa Gul (2323803)" userId="7e9d7e82-632b-49e8-8d2c-86fb12bb6a99" providerId="ADAL" clId="{CE8CF9B7-D0D7-40B2-BFFD-0A1D4A330EBE}" dt="2026-09-22T12:05:36.298" v="46"/>
        <pc:sldMkLst>
          <pc:docMk/>
          <pc:sldMk cId="1123321292" sldId="269"/>
        </pc:sldMkLst>
      </pc:sldChg>
      <pc:sldChg chg="delSp modTransition">
        <pc:chgData name="Hafsa Gul (2323803)" userId="7e9d7e82-632b-49e8-8d2c-86fb12bb6a99" providerId="ADAL" clId="{CE8CF9B7-D0D7-40B2-BFFD-0A1D4A330EBE}" dt="2026-09-22T12:05:46.339" v="47"/>
        <pc:sldMkLst>
          <pc:docMk/>
          <pc:sldMk cId="193654206" sldId="270"/>
        </pc:sldMkLst>
        <pc:spChg chg="del">
          <ac:chgData name="Hafsa Gul (2323803)" userId="7e9d7e82-632b-49e8-8d2c-86fb12bb6a99" providerId="ADAL" clId="{CE8CF9B7-D0D7-40B2-BFFD-0A1D4A330EBE}" dt="2026-09-22T11:47:35.771" v="15"/>
          <ac:spMkLst>
            <pc:docMk/>
            <pc:sldMk cId="193654206" sldId="270"/>
            <ac:spMk id="5" creationId="{1AB93E23-3001-40EB-879A-110A2CB2BF82}"/>
          </ac:spMkLst>
        </pc:spChg>
        <pc:spChg chg="del">
          <ac:chgData name="Hafsa Gul (2323803)" userId="7e9d7e82-632b-49e8-8d2c-86fb12bb6a99" providerId="ADAL" clId="{CE8CF9B7-D0D7-40B2-BFFD-0A1D4A330EBE}" dt="2026-09-22T11:44:51.193" v="13"/>
          <ac:spMkLst>
            <pc:docMk/>
            <pc:sldMk cId="193654206" sldId="270"/>
            <ac:spMk id="11" creationId="{2BE1A72D-AFA8-428B-9FF1-B600DDAB3536}"/>
          </ac:spMkLst>
        </pc:spChg>
        <pc:spChg chg="del">
          <ac:chgData name="Hafsa Gul (2323803)" userId="7e9d7e82-632b-49e8-8d2c-86fb12bb6a99" providerId="ADAL" clId="{CE8CF9B7-D0D7-40B2-BFFD-0A1D4A330EBE}" dt="2026-09-22T11:44:51.193" v="14"/>
          <ac:spMkLst>
            <pc:docMk/>
            <pc:sldMk cId="193654206" sldId="270"/>
            <ac:spMk id="12" creationId="{8D38D2C0-7FC1-4752-A5A1-0ED27DFB6BB4}"/>
          </ac:spMkLst>
        </pc:spChg>
      </pc:sldChg>
      <pc:sldChg chg="delSp modTransition">
        <pc:chgData name="Hafsa Gul (2323803)" userId="7e9d7e82-632b-49e8-8d2c-86fb12bb6a99" providerId="ADAL" clId="{CE8CF9B7-D0D7-40B2-BFFD-0A1D4A330EBE}" dt="2026-09-22T12:06:38.824" v="53"/>
        <pc:sldMkLst>
          <pc:docMk/>
          <pc:sldMk cId="162505070" sldId="271"/>
        </pc:sldMkLst>
        <pc:spChg chg="del">
          <ac:chgData name="Hafsa Gul (2323803)" userId="7e9d7e82-632b-49e8-8d2c-86fb12bb6a99" providerId="ADAL" clId="{CE8CF9B7-D0D7-40B2-BFFD-0A1D4A330EBE}" dt="2026-09-22T11:38:51.231" v="8"/>
          <ac:spMkLst>
            <pc:docMk/>
            <pc:sldMk cId="162505070" sldId="271"/>
            <ac:spMk id="5" creationId="{DC47A3AB-7926-4DCF-B72B-EA5042657D64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"/>
          <p:cNvSpPr>
            <a:spLocks noGrp="1"/>
          </p:cNvSpPr>
          <p:nvPr>
            <p:ph type="hdr" sz="quarter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3" name="Date Placeholder"/>
          <p:cNvSpPr>
            <a:spLocks noGrp="1"/>
          </p:cNvSpPr>
          <p:nvPr>
            <p:ph type="dt" sz="quarter" idx="1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4" name="Slide Image Placeholder"/>
          <p:cNvSpPr>
            <a:spLocks noGrp="1" noRot="1" noChangeAspect="1"/>
          </p:cNvSpPr>
          <p:nvPr>
            <p:ph type="sldImg" idx="2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5" name="Notes Placeholder"/>
          <p:cNvSpPr>
            <a:spLocks noGrp="1"/>
          </p:cNvSpPr>
          <p:nvPr>
            <p:ph type="body" sz="quarter" idx="3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6" name="Footer Placeholder"/>
          <p:cNvSpPr>
            <a:spLocks noGrp="1"/>
          </p:cNvSpPr>
          <p:nvPr>
            <p:ph type="ftr" sz="quarter" idx="4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7" name="Slide Number Placeholder"/>
          <p:cNvSpPr>
            <a:spLocks noGrp="1"/>
          </p:cNvSpPr>
          <p:nvPr>
            <p:ph type="sldNum" sz="quarter" idx="5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/>
    </a:lvl1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Source: AI Well Mind project proposal : project overview, scope and limitations.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Source: AI Well Mind project proposal : aims and objectives.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Source: AI Well Mind project proposal : problem statement, scope and functional requirements.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Selected literature from the project proposal reference list.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Critical synthesis based on the literature selected in the AI Well Mind proposal.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Source: AI Well Mind project proposal : methodology and data collection.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Source: AI Well Mind project proposal : functional and non-functional requirements.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Source: AI Well Mind project proposal : three-layer architecture and selected technologies.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Source: AI Well Mind project proposal : tools and technologies.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Progress status based on the current AI Well Mind development work.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Risks and mitigations are derived from the proposal's scope, ethics, security and implementation constraints.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D9BC25-6930-4382-ADF2-C4D2AB87EC3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E83E9A4-E345-49FE-906D-223EC097208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AB3F60-5266-4F4E-85F9-A3FBB713DACC}"/>
              </a:ext>
            </a:extLst>
          </p:cNvPr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fld id="{5BCAD085-E8A6-8845-BD4E-CB4CCA059FC4}" type="datetimeFigureOut">
              <a:t>9/22/2026</a:t>
            </a:fld>
            <a:endParaRPr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78F1E58-7935-480A-9B26-69165F19B05D}"/>
              </a:ext>
            </a:extLst>
          </p:cNvPr>
          <p:cNvSpPr>
            <a:spLocks noGrp="1"/>
          </p:cNvSpPr>
          <p:nvPr>
            <p:ph type="ft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361F91-5CDE-48F9-9493-DFCF04EBFC25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fld id="{C1FF6DA9-008F-8B48-92A6-B652298478BF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8FFF4F-F55E-4070-9AA8-4E86F2765B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0DCF06-EB5D-4BF6-A4B2-68DA71F0CFD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buNone/>
            </a:pPr>
            <a:r>
              <a:t>Click to edit Master text styles</a:t>
            </a:r>
          </a:p>
          <a:p>
            <a:pPr lvl="1">
              <a:buNone/>
            </a:pPr>
            <a:r>
              <a:t>Second level</a:t>
            </a:r>
          </a:p>
          <a:p>
            <a:pPr lvl="2">
              <a:buNone/>
            </a:pPr>
            <a:r>
              <a:t>Third level</a:t>
            </a:r>
          </a:p>
          <a:p>
            <a:pPr lvl="3">
              <a:buNone/>
            </a:pPr>
            <a:r>
              <a:t>Fourth level</a:t>
            </a:r>
          </a:p>
          <a:p>
            <a:pPr lvl="4">
              <a:buNone/>
            </a:pPr>
            <a:r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A4C41C5-8C7C-47E4-8453-A67CD54F5E7B}"/>
              </a:ext>
            </a:extLst>
          </p:cNvPr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fld id="{5BCAD085-E8A6-8845-BD4E-CB4CCA059FC4}" type="datetimeFigureOut">
              <a:t>9/22/2026</a:t>
            </a:fld>
            <a:endParaRPr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0ED023B-17DE-43EC-ADED-3B79FB0EBA6B}"/>
              </a:ext>
            </a:extLst>
          </p:cNvPr>
          <p:cNvSpPr>
            <a:spLocks noGrp="1"/>
          </p:cNvSpPr>
          <p:nvPr>
            <p:ph type="ft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6B5ABBF-CF0D-4B49-8927-2449EFB3B129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fld id="{C1FF6DA9-008F-8B48-92A6-B652298478BF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0F6D4D-24D9-4A3D-8867-B05CD6F3E8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buNone/>
              <a:defRPr sz="4000" b="1" cap="all"/>
            </a:lvl1pPr>
          </a:lstStyle>
          <a:p>
            <a:r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523ABA3-EEF7-4B9F-93FA-7079EE12EFC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>
              <a:buNone/>
            </a:pPr>
            <a:r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F19B1B5-445E-408E-925C-2FCDEA505E70}"/>
              </a:ext>
            </a:extLst>
          </p:cNvPr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fld id="{5BCAD085-E8A6-8845-BD4E-CB4CCA059FC4}" type="datetimeFigureOut">
              <a:t>9/22/2026</a:t>
            </a:fld>
            <a:endParaRPr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092789D-CD14-4FF0-8338-762E548DDE10}"/>
              </a:ext>
            </a:extLst>
          </p:cNvPr>
          <p:cNvSpPr>
            <a:spLocks noGrp="1"/>
          </p:cNvSpPr>
          <p:nvPr>
            <p:ph type="ft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C12AEE-575D-4061-A178-E54A3A755455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fld id="{C1FF6DA9-008F-8B48-92A6-B652298478BF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0BD7D2-47E1-4ECD-A252-65DBE9C2A4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7A94D9-7DDF-42BF-8810-0ABDB96AEC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buNone/>
              <a:defRPr sz="2800"/>
            </a:lvl1pPr>
            <a:lvl2pPr>
              <a:buNone/>
              <a:defRPr sz="2400"/>
            </a:lvl2pPr>
            <a:lvl3pPr>
              <a:buNone/>
              <a:defRPr sz="2000"/>
            </a:lvl3pPr>
            <a:lvl4pPr>
              <a:buNone/>
              <a:defRPr sz="1800"/>
            </a:lvl4pPr>
            <a:lvl5pPr>
              <a:buNone/>
              <a:defRPr sz="1800"/>
            </a:lvl5pPr>
            <a:lvl6pPr>
              <a:buNone/>
              <a:defRPr sz="1800"/>
            </a:lvl6pPr>
            <a:lvl7pPr>
              <a:buNone/>
              <a:defRPr sz="1800"/>
            </a:lvl7pPr>
            <a:lvl8pPr>
              <a:buNone/>
              <a:defRPr sz="1800"/>
            </a:lvl8pPr>
            <a:lvl9pPr>
              <a:buNone/>
              <a:defRPr sz="1800"/>
            </a:lvl9pPr>
          </a:lstStyle>
          <a:p>
            <a:pPr lvl="0">
              <a:buNone/>
            </a:pPr>
            <a:r>
              <a:t>Click to edit Master text styles</a:t>
            </a:r>
          </a:p>
          <a:p>
            <a:pPr lvl="1">
              <a:buNone/>
            </a:pPr>
            <a:r>
              <a:t>Second level</a:t>
            </a:r>
          </a:p>
          <a:p>
            <a:pPr lvl="2">
              <a:buNone/>
            </a:pPr>
            <a:r>
              <a:t>Third level</a:t>
            </a:r>
          </a:p>
          <a:p>
            <a:pPr lvl="3">
              <a:buNone/>
            </a:pPr>
            <a:r>
              <a:t>Fourth level</a:t>
            </a:r>
          </a:p>
          <a:p>
            <a:pPr lvl="4">
              <a:buNone/>
            </a:pPr>
            <a:r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C6918C6-8747-4355-8B85-D6007BEA0F87}"/>
              </a:ext>
            </a:extLst>
          </p:cNvPr>
          <p:cNvSpPr>
            <a:spLocks noGrp="1"/>
          </p:cNvSpPr>
          <p:nvPr>
            <p:ph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buNone/>
              <a:defRPr sz="2800"/>
            </a:lvl1pPr>
            <a:lvl2pPr>
              <a:buNone/>
              <a:defRPr sz="2400"/>
            </a:lvl2pPr>
            <a:lvl3pPr>
              <a:buNone/>
              <a:defRPr sz="2000"/>
            </a:lvl3pPr>
            <a:lvl4pPr>
              <a:buNone/>
              <a:defRPr sz="1800"/>
            </a:lvl4pPr>
            <a:lvl5pPr>
              <a:buNone/>
              <a:defRPr sz="1800"/>
            </a:lvl5pPr>
            <a:lvl6pPr>
              <a:buNone/>
              <a:defRPr sz="1800"/>
            </a:lvl6pPr>
            <a:lvl7pPr>
              <a:buNone/>
              <a:defRPr sz="1800"/>
            </a:lvl7pPr>
            <a:lvl8pPr>
              <a:buNone/>
              <a:defRPr sz="1800"/>
            </a:lvl8pPr>
            <a:lvl9pPr>
              <a:buNone/>
              <a:defRPr sz="1800"/>
            </a:lvl9pPr>
          </a:lstStyle>
          <a:p>
            <a:pPr lvl="0">
              <a:buNone/>
            </a:pPr>
            <a:r>
              <a:t>Click to edit Master text styles</a:t>
            </a:r>
          </a:p>
          <a:p>
            <a:pPr lvl="1">
              <a:buNone/>
            </a:pPr>
            <a:r>
              <a:t>Second level</a:t>
            </a:r>
          </a:p>
          <a:p>
            <a:pPr lvl="2">
              <a:buNone/>
            </a:pPr>
            <a:r>
              <a:t>Third level</a:t>
            </a:r>
          </a:p>
          <a:p>
            <a:pPr lvl="3">
              <a:buNone/>
            </a:pPr>
            <a:r>
              <a:t>Fourth level</a:t>
            </a:r>
          </a:p>
          <a:p>
            <a:pPr lvl="4">
              <a:buNone/>
            </a:pPr>
            <a:r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782B17B-28D5-453C-B1D5-3ADA1F43ADB0}"/>
              </a:ext>
            </a:extLst>
          </p:cNvPr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fld id="{5BCAD085-E8A6-8845-BD4E-CB4CCA059FC4}" type="datetimeFigureOut">
              <a:t>9/22/2026</a:t>
            </a:fld>
            <a:endParaRPr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502F049-4628-48F0-94CE-A8F57D73B6E9}"/>
              </a:ext>
            </a:extLst>
          </p:cNvPr>
          <p:cNvSpPr>
            <a:spLocks noGrp="1"/>
          </p:cNvSpPr>
          <p:nvPr>
            <p:ph type="ft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DF42ECD-2645-4403-9002-586E1DE90440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fld id="{C1FF6DA9-008F-8B48-92A6-B652298478BF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7AF4AE-B9B1-4107-B319-D7AB8BCA7F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buNone/>
              <a:defRPr/>
            </a:lvl1pPr>
          </a:lstStyle>
          <a:p>
            <a:r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6E7D525-F02A-4B43-8E5C-660497A48CD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>
              <a:buNone/>
            </a:pPr>
            <a:r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53FAA16-A642-4CD0-80CB-F2E760583FB1}"/>
              </a:ext>
            </a:extLst>
          </p:cNvPr>
          <p:cNvSpPr>
            <a:spLocks noGrp="1"/>
          </p:cNvSpPr>
          <p:nvPr>
            <p:ph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buNone/>
              <a:defRPr sz="2400"/>
            </a:lvl1pPr>
            <a:lvl2pPr>
              <a:buNone/>
              <a:defRPr sz="2000"/>
            </a:lvl2pPr>
            <a:lvl3pPr>
              <a:buNone/>
              <a:defRPr sz="1800"/>
            </a:lvl3pPr>
            <a:lvl4pPr>
              <a:buNone/>
              <a:defRPr sz="1600"/>
            </a:lvl4pPr>
            <a:lvl5pPr>
              <a:buNone/>
              <a:defRPr sz="1600"/>
            </a:lvl5pPr>
            <a:lvl6pPr>
              <a:buNone/>
              <a:defRPr sz="1600"/>
            </a:lvl6pPr>
            <a:lvl7pPr>
              <a:buNone/>
              <a:defRPr sz="1600"/>
            </a:lvl7pPr>
            <a:lvl8pPr>
              <a:buNone/>
              <a:defRPr sz="1600"/>
            </a:lvl8pPr>
            <a:lvl9pPr>
              <a:buNone/>
              <a:defRPr sz="1600"/>
            </a:lvl9pPr>
          </a:lstStyle>
          <a:p>
            <a:pPr lvl="0">
              <a:buNone/>
            </a:pPr>
            <a:r>
              <a:t>Click to edit Master text styles</a:t>
            </a:r>
          </a:p>
          <a:p>
            <a:pPr lvl="1">
              <a:buNone/>
            </a:pPr>
            <a:r>
              <a:t>Second level</a:t>
            </a:r>
          </a:p>
          <a:p>
            <a:pPr lvl="2">
              <a:buNone/>
            </a:pPr>
            <a:r>
              <a:t>Third level</a:t>
            </a:r>
          </a:p>
          <a:p>
            <a:pPr lvl="3">
              <a:buNone/>
            </a:pPr>
            <a:r>
              <a:t>Fourth level</a:t>
            </a:r>
          </a:p>
          <a:p>
            <a:pPr lvl="4">
              <a:buNone/>
            </a:pPr>
            <a:r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CFADE9C-F0AB-4F9C-AF62-7D904214B958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>
              <a:buNone/>
            </a:pPr>
            <a:r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CC2FF4E-50C0-40BD-A9A0-EADF87D63A4F}"/>
              </a:ext>
            </a:extLst>
          </p:cNvPr>
          <p:cNvSpPr>
            <a:spLocks noGrp="1"/>
          </p:cNvSpPr>
          <p:nvPr>
            <p:ph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buNone/>
              <a:defRPr sz="2400"/>
            </a:lvl1pPr>
            <a:lvl2pPr>
              <a:buNone/>
              <a:defRPr sz="2000"/>
            </a:lvl2pPr>
            <a:lvl3pPr>
              <a:buNone/>
              <a:defRPr sz="1800"/>
            </a:lvl3pPr>
            <a:lvl4pPr>
              <a:buNone/>
              <a:defRPr sz="1600"/>
            </a:lvl4pPr>
            <a:lvl5pPr>
              <a:buNone/>
              <a:defRPr sz="1600"/>
            </a:lvl5pPr>
            <a:lvl6pPr>
              <a:buNone/>
              <a:defRPr sz="1600"/>
            </a:lvl6pPr>
            <a:lvl7pPr>
              <a:buNone/>
              <a:defRPr sz="1600"/>
            </a:lvl7pPr>
            <a:lvl8pPr>
              <a:buNone/>
              <a:defRPr sz="1600"/>
            </a:lvl8pPr>
            <a:lvl9pPr>
              <a:buNone/>
              <a:defRPr sz="1600"/>
            </a:lvl9pPr>
          </a:lstStyle>
          <a:p>
            <a:pPr lvl="0">
              <a:buNone/>
            </a:pPr>
            <a:r>
              <a:t>Click to edit Master text styles</a:t>
            </a:r>
          </a:p>
          <a:p>
            <a:pPr lvl="1">
              <a:buNone/>
            </a:pPr>
            <a:r>
              <a:t>Second level</a:t>
            </a:r>
          </a:p>
          <a:p>
            <a:pPr lvl="2">
              <a:buNone/>
            </a:pPr>
            <a:r>
              <a:t>Third level</a:t>
            </a:r>
          </a:p>
          <a:p>
            <a:pPr lvl="3">
              <a:buNone/>
            </a:pPr>
            <a:r>
              <a:t>Fourth level</a:t>
            </a:r>
          </a:p>
          <a:p>
            <a:pPr lvl="4">
              <a:buNone/>
            </a:pPr>
            <a:r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A20BD29-34A7-4BBB-B932-E67B77FF57EC}"/>
              </a:ext>
            </a:extLst>
          </p:cNvPr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fld id="{5BCAD085-E8A6-8845-BD4E-CB4CCA059FC4}" type="datetimeFigureOut">
              <a:t>9/22/2026</a:t>
            </a:fld>
            <a:endParaRPr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DEBE019-8682-4CA6-813D-53AA07AFEB64}"/>
              </a:ext>
            </a:extLst>
          </p:cNvPr>
          <p:cNvSpPr>
            <a:spLocks noGrp="1"/>
          </p:cNvSpPr>
          <p:nvPr>
            <p:ph type="ft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29B4D60-0519-41D7-B461-DBE193AA70F0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fld id="{C1FF6DA9-008F-8B48-92A6-B652298478BF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8618F5-4FE8-4B73-9C02-ABCAD6A11B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A6CE0BE-928E-4B67-8C63-0798D3F9DA64}"/>
              </a:ext>
            </a:extLst>
          </p:cNvPr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fld id="{5BCAD085-E8A6-8845-BD4E-CB4CCA059FC4}" type="datetimeFigureOut">
              <a:t>9/22/2026</a:t>
            </a:fld>
            <a:endParaRPr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91BAF51-88A1-40DE-82B3-7CCEFD05C6EA}"/>
              </a:ext>
            </a:extLst>
          </p:cNvPr>
          <p:cNvSpPr>
            <a:spLocks noGrp="1"/>
          </p:cNvSpPr>
          <p:nvPr>
            <p:ph type="ft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7CF06D3-F664-4090-90D2-05E5ECA9E85D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fld id="{C1FF6DA9-008F-8B48-92A6-B652298478BF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E9E3B52-DAF3-4715-9633-08BBF553010F}"/>
              </a:ext>
            </a:extLst>
          </p:cNvPr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fld id="{5BCAD085-E8A6-8845-BD4E-CB4CCA059FC4}" type="datetimeFigureOut">
              <a:t>9/22/2026</a:t>
            </a:fld>
            <a:endParaRPr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994A1DA-9C25-41CD-9BC9-0BA7C2AA3D91}"/>
              </a:ext>
            </a:extLst>
          </p:cNvPr>
          <p:cNvSpPr>
            <a:spLocks noGrp="1"/>
          </p:cNvSpPr>
          <p:nvPr>
            <p:ph type="ft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52F91E2-F880-4F8A-9FC6-5759C03D5531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fld id="{C1FF6DA9-008F-8B48-92A6-B652298478BF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8FAB3F-334F-4A79-B96B-3D326D5497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D311EE-BC8E-4932-8A94-AD9226A095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buNone/>
              <a:defRPr sz="3200"/>
            </a:lvl1pPr>
            <a:lvl2pPr>
              <a:buNone/>
              <a:defRPr sz="2800"/>
            </a:lvl2pPr>
            <a:lvl3pPr>
              <a:buNone/>
              <a:defRPr sz="2400"/>
            </a:lvl3pPr>
            <a:lvl4pPr>
              <a:buNone/>
              <a:defRPr sz="2000"/>
            </a:lvl4pPr>
            <a:lvl5pPr>
              <a:buNone/>
              <a:defRPr sz="2000"/>
            </a:lvl5pPr>
            <a:lvl6pPr>
              <a:buNone/>
              <a:defRPr sz="2000"/>
            </a:lvl6pPr>
            <a:lvl7pPr>
              <a:buNone/>
              <a:defRPr sz="2000"/>
            </a:lvl7pPr>
            <a:lvl8pPr>
              <a:buNone/>
              <a:defRPr sz="2000"/>
            </a:lvl8pPr>
            <a:lvl9pPr>
              <a:buNone/>
              <a:defRPr sz="2000"/>
            </a:lvl9pPr>
          </a:lstStyle>
          <a:p>
            <a:pPr lvl="0">
              <a:buNone/>
            </a:pPr>
            <a:r>
              <a:t>Click to edit Master text styles</a:t>
            </a:r>
          </a:p>
          <a:p>
            <a:pPr lvl="1">
              <a:buNone/>
            </a:pPr>
            <a:r>
              <a:t>Second level</a:t>
            </a:r>
          </a:p>
          <a:p>
            <a:pPr lvl="2">
              <a:buNone/>
            </a:pPr>
            <a:r>
              <a:t>Third level</a:t>
            </a:r>
          </a:p>
          <a:p>
            <a:pPr lvl="3">
              <a:buNone/>
            </a:pPr>
            <a:r>
              <a:t>Fourth level</a:t>
            </a:r>
          </a:p>
          <a:p>
            <a:pPr lvl="4">
              <a:buNone/>
            </a:pPr>
            <a:r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6A65B2D-C85D-40D3-A8A9-DCAE3C934B81}"/>
              </a:ext>
            </a:extLst>
          </p:cNvPr>
          <p:cNvSpPr>
            <a:spLocks noGrp="1"/>
          </p:cNvSpPr>
          <p:nvPr>
            <p:ph type="body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>
              <a:buNone/>
            </a:pPr>
            <a:r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EC2EA36-E00B-4A2A-AFDC-014832057290}"/>
              </a:ext>
            </a:extLst>
          </p:cNvPr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fld id="{5BCAD085-E8A6-8845-BD4E-CB4CCA059FC4}" type="datetimeFigureOut">
              <a:t>9/22/2026</a:t>
            </a:fld>
            <a:endParaRPr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38D8569-5FF0-43C7-9A4B-CC7D5D247986}"/>
              </a:ext>
            </a:extLst>
          </p:cNvPr>
          <p:cNvSpPr>
            <a:spLocks noGrp="1"/>
          </p:cNvSpPr>
          <p:nvPr>
            <p:ph type="ft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7292B55-D5D6-4F49-B873-2BC5D5E06CC0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fld id="{C1FF6DA9-008F-8B48-92A6-B652298478BF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55F6DC-1B20-42C7-870D-24866D9C6E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47AB089-72B6-4DE2-AAC9-750D2E39CD3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79ADBEA-49E2-40CB-833A-A3D210C24C36}"/>
              </a:ext>
            </a:extLst>
          </p:cNvPr>
          <p:cNvSpPr>
            <a:spLocks noGrp="1"/>
          </p:cNvSpPr>
          <p:nvPr>
            <p:ph type="body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>
              <a:buNone/>
            </a:pPr>
            <a:r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02932C9-902E-46A8-A79E-F8DDCF1394F0}"/>
              </a:ext>
            </a:extLst>
          </p:cNvPr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fld id="{5BCAD085-E8A6-8845-BD4E-CB4CCA059FC4}" type="datetimeFigureOut">
              <a:t>9/22/2026</a:t>
            </a:fld>
            <a:endParaRPr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03EA312-6EF4-4A36-8261-00B80B3AF921}"/>
              </a:ext>
            </a:extLst>
          </p:cNvPr>
          <p:cNvSpPr>
            <a:spLocks noGrp="1"/>
          </p:cNvSpPr>
          <p:nvPr>
            <p:ph type="ft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0E5E71F-8BB1-4F73-9626-C47836B31CE8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fld id="{C1FF6DA9-008F-8B48-92A6-B652298478BF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46C29A-5B99-460A-80A3-475BD0E07E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757D284-3E73-4EC2-843B-08B002058E5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 vert="eaVert"/>
          <a:lstStyle/>
          <a:p>
            <a:pPr lvl="0">
              <a:buNone/>
            </a:pPr>
            <a:r>
              <a:t>Click to edit Master text styles</a:t>
            </a:r>
          </a:p>
          <a:p>
            <a:pPr lvl="1">
              <a:buNone/>
            </a:pPr>
            <a:r>
              <a:t>Second level</a:t>
            </a:r>
          </a:p>
          <a:p>
            <a:pPr lvl="2">
              <a:buNone/>
            </a:pPr>
            <a:r>
              <a:t>Third level</a:t>
            </a:r>
          </a:p>
          <a:p>
            <a:pPr lvl="3">
              <a:buNone/>
            </a:pPr>
            <a:r>
              <a:t>Fourth level</a:t>
            </a:r>
          </a:p>
          <a:p>
            <a:pPr lvl="4">
              <a:buNone/>
            </a:pPr>
            <a:r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203C6E-F887-464B-A61B-E8864767927B}"/>
              </a:ext>
            </a:extLst>
          </p:cNvPr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fld id="{5BCAD085-E8A6-8845-BD4E-CB4CCA059FC4}" type="datetimeFigureOut">
              <a:t>9/22/2026</a:t>
            </a:fld>
            <a:endParaRPr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3D14085-BD95-4AFC-8C65-7A5FF2EB3CE2}"/>
              </a:ext>
            </a:extLst>
          </p:cNvPr>
          <p:cNvSpPr>
            <a:spLocks noGrp="1"/>
          </p:cNvSpPr>
          <p:nvPr>
            <p:ph type="ft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5B6F357-2D53-475B-834C-11F86D0606E7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fld id="{C1FF6DA9-008F-8B48-92A6-B652298478BF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67F9894-47A3-48D9-9D24-B6869E0590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651836D-D2FF-44CA-86A7-1C0ABB12B63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>
              <a:buNone/>
            </a:pPr>
            <a:r>
              <a:t>Click to edit Master text styles</a:t>
            </a:r>
          </a:p>
          <a:p>
            <a:pPr lvl="1">
              <a:buNone/>
            </a:pPr>
            <a:r>
              <a:t>Second level</a:t>
            </a:r>
          </a:p>
          <a:p>
            <a:pPr lvl="2">
              <a:buNone/>
            </a:pPr>
            <a:r>
              <a:t>Third level</a:t>
            </a:r>
          </a:p>
          <a:p>
            <a:pPr lvl="3">
              <a:buNone/>
            </a:pPr>
            <a:r>
              <a:t>Fourth level</a:t>
            </a:r>
          </a:p>
          <a:p>
            <a:pPr lvl="4">
              <a:buNone/>
            </a:pPr>
            <a:r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4D485F7-84C3-436C-A9A3-7424B68DD886}"/>
              </a:ext>
            </a:extLst>
          </p:cNvPr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fld id="{5BCAD085-E8A6-8845-BD4E-CB4CCA059FC4}" type="datetimeFigureOut">
              <a:t>9/22/2026</a:t>
            </a:fld>
            <a:endParaRPr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DD68E96-46BA-413E-8225-DE9A3671CDCD}"/>
              </a:ext>
            </a:extLst>
          </p:cNvPr>
          <p:cNvSpPr>
            <a:spLocks noGrp="1"/>
          </p:cNvSpPr>
          <p:nvPr>
            <p:ph type="ft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B35652-119A-477F-A05A-8A85A1691AFD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fld id="{C1FF6DA9-008F-8B48-92A6-B652298478BF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53145C6-4B10-49AD-A060-403EC52E52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anchor="ctr">
            <a:normAutofit/>
          </a:bodyPr>
          <a:lstStyle/>
          <a:p>
            <a:r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FAFC077-C12D-4066-BE78-0215DEB3E14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>
            <a:normAutofit/>
          </a:bodyPr>
          <a:lstStyle/>
          <a:p>
            <a:pPr lvl="0">
              <a:buNone/>
            </a:pPr>
            <a:r>
              <a:t>Click to edit Master text styles</a:t>
            </a:r>
          </a:p>
          <a:p>
            <a:pPr lvl="1">
              <a:buNone/>
            </a:pPr>
            <a:r>
              <a:t>Second level</a:t>
            </a:r>
          </a:p>
          <a:p>
            <a:pPr lvl="2">
              <a:buNone/>
            </a:pPr>
            <a:r>
              <a:t>Third level</a:t>
            </a:r>
          </a:p>
          <a:p>
            <a:pPr lvl="3">
              <a:buNone/>
            </a:pPr>
            <a:r>
              <a:t>Fourth level</a:t>
            </a:r>
          </a:p>
          <a:p>
            <a:pPr lvl="4">
              <a:buNone/>
            </a:pPr>
            <a:r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5C1EEF1-5018-42F2-8EC5-7BEB73A8854C}"/>
              </a:ext>
            </a:extLst>
          </p:cNvPr>
          <p:cNvSpPr>
            <a:spLocks noGrp="1"/>
          </p:cNvSpPr>
          <p:nvPr>
            <p:ph type="dt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anchor="ctr"/>
          <a:lstStyle>
            <a:lvl1pPr algn="l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t>9/22/2026</a:t>
            </a:fld>
            <a:endParaRPr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761ED0E-4F34-40F3-BECE-00FBF54E09B2}"/>
              </a:ext>
            </a:extLst>
          </p:cNvPr>
          <p:cNvSpPr>
            <a:spLocks noGrp="1"/>
          </p:cNvSpPr>
          <p:nvPr>
            <p:ph type="ft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anchor="ctr"/>
          <a:lstStyle>
            <a:lvl1pPr algn="ctr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A12C88-CCCA-488F-B718-2E3989CDA071}"/>
              </a:ext>
            </a:extLst>
          </p:cNvPr>
          <p:cNvSpPr>
            <a:spLocks noGrp="1"/>
          </p:cNvSpPr>
          <p:nvPr>
            <p:ph type="sldNum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anchor="ctr"/>
          <a:lstStyle>
            <a:lvl1pPr algn="r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lt"/>
          <a:cs typeface="+mj-lt"/>
        </a:defRPr>
      </a:lvl1pPr>
    </p:titleStyle>
    <p:bodyStyle>
      <a:lvl1pPr marL="342900" indent="-342900" algn="l" defTabSz="457200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lt"/>
          <a:cs typeface="+mn-lt"/>
        </a:defRPr>
      </a:lvl1pPr>
      <a:lvl2pPr marL="742950" indent="-285750" algn="l" defTabSz="457200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lt"/>
          <a:cs typeface="+mn-lt"/>
        </a:defRPr>
      </a:lvl2pPr>
      <a:lvl3pPr marL="1143000" indent="-228600" algn="l" defTabSz="457200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lt"/>
          <a:cs typeface="+mn-lt"/>
        </a:defRPr>
      </a:lvl3pPr>
      <a:lvl4pPr marL="1600200" indent="-228600" algn="l" defTabSz="457200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lt"/>
          <a:cs typeface="+mn-lt"/>
        </a:defRPr>
      </a:lvl4pPr>
      <a:lvl5pPr marL="2057400" indent="-228600" algn="l" defTabSz="457200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lt"/>
          <a:cs typeface="+mn-lt"/>
        </a:defRPr>
      </a:lvl5pPr>
      <a:lvl6pPr marL="2514600" indent="-228600" algn="l" defTabSz="457200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lt"/>
          <a:cs typeface="+mn-lt"/>
        </a:defRPr>
      </a:lvl6pPr>
      <a:lvl7pPr marL="2971800" indent="-228600" algn="l" defTabSz="457200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lt"/>
          <a:cs typeface="+mn-lt"/>
        </a:defRPr>
      </a:lvl7pPr>
      <a:lvl8pPr marL="3429000" indent="-228600" algn="l" defTabSz="457200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lt"/>
          <a:cs typeface="+mn-lt"/>
        </a:defRPr>
      </a:lvl8pPr>
      <a:lvl9pPr marL="3886200" indent="-228600" algn="l" defTabSz="457200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lt"/>
          <a:cs typeface="+mn-lt"/>
        </a:defRPr>
      </a:lvl9pPr>
    </p:bodyStyle>
    <p:otherStyle>
      <a:lvl1pPr marL="0" algn="l" defTabSz="457200">
        <a:buNone/>
        <a:defRPr sz="1800" kern="1200">
          <a:solidFill>
            <a:schemeClr val="tx1"/>
          </a:solidFill>
          <a:latin typeface="+mn-lt"/>
          <a:ea typeface="+mn-lt"/>
          <a:cs typeface="+mn-lt"/>
        </a:defRPr>
      </a:lvl1pPr>
      <a:lvl2pPr marL="457200" algn="l" defTabSz="457200">
        <a:buNone/>
        <a:defRPr sz="1800" kern="1200">
          <a:solidFill>
            <a:schemeClr val="tx1"/>
          </a:solidFill>
          <a:latin typeface="+mn-lt"/>
          <a:ea typeface="+mn-lt"/>
          <a:cs typeface="+mn-lt"/>
        </a:defRPr>
      </a:lvl2pPr>
      <a:lvl3pPr marL="914400" algn="l" defTabSz="457200">
        <a:buNone/>
        <a:defRPr sz="1800" kern="1200">
          <a:solidFill>
            <a:schemeClr val="tx1"/>
          </a:solidFill>
          <a:latin typeface="+mn-lt"/>
          <a:ea typeface="+mn-lt"/>
          <a:cs typeface="+mn-lt"/>
        </a:defRPr>
      </a:lvl3pPr>
      <a:lvl4pPr marL="1371600" algn="l" defTabSz="457200">
        <a:buNone/>
        <a:defRPr sz="1800" kern="1200">
          <a:solidFill>
            <a:schemeClr val="tx1"/>
          </a:solidFill>
          <a:latin typeface="+mn-lt"/>
          <a:ea typeface="+mn-lt"/>
          <a:cs typeface="+mn-lt"/>
        </a:defRPr>
      </a:lvl4pPr>
      <a:lvl5pPr marL="1828800" algn="l" defTabSz="457200">
        <a:buNone/>
        <a:defRPr sz="1800" kern="1200">
          <a:solidFill>
            <a:schemeClr val="tx1"/>
          </a:solidFill>
          <a:latin typeface="+mn-lt"/>
          <a:ea typeface="+mn-lt"/>
          <a:cs typeface="+mn-lt"/>
        </a:defRPr>
      </a:lvl5pPr>
      <a:lvl6pPr marL="2286000" algn="l" defTabSz="457200">
        <a:buNone/>
        <a:defRPr sz="1800" kern="1200">
          <a:solidFill>
            <a:schemeClr val="tx1"/>
          </a:solidFill>
          <a:latin typeface="+mn-lt"/>
          <a:ea typeface="+mn-lt"/>
          <a:cs typeface="+mn-lt"/>
        </a:defRPr>
      </a:lvl6pPr>
      <a:lvl7pPr marL="2743200" algn="l" defTabSz="457200">
        <a:buNone/>
        <a:defRPr sz="1800" kern="1200">
          <a:solidFill>
            <a:schemeClr val="tx1"/>
          </a:solidFill>
          <a:latin typeface="+mn-lt"/>
          <a:ea typeface="+mn-lt"/>
          <a:cs typeface="+mn-lt"/>
        </a:defRPr>
      </a:lvl7pPr>
      <a:lvl8pPr marL="3200400" algn="l" defTabSz="457200">
        <a:buNone/>
        <a:defRPr sz="1800" kern="1200">
          <a:solidFill>
            <a:schemeClr val="tx1"/>
          </a:solidFill>
          <a:latin typeface="+mn-lt"/>
          <a:ea typeface="+mn-lt"/>
          <a:cs typeface="+mn-lt"/>
        </a:defRPr>
      </a:lvl8pPr>
      <a:lvl9pPr marL="3657600" algn="l" defTabSz="457200">
        <a:buNone/>
        <a:defRPr sz="1800" kern="1200">
          <a:solidFill>
            <a:schemeClr val="tx1"/>
          </a:solidFill>
          <a:latin typeface="+mn-lt"/>
          <a:ea typeface="+mn-lt"/>
          <a:cs typeface="+mn-lt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49B14BF2-F52F-42D5-BD77-2F532A43A31B}"/>
              </a:ext>
            </a:extLst>
          </p:cNvPr>
          <p:cNvSpPr>
            <a:spLocks noGrp="1"/>
          </p:cNvSpPr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2A20ECBA-35A5-45E0-8A54-3E6017C2991D}"/>
              </a:ext>
            </a:extLst>
          </p:cNvPr>
          <p:cNvSpPr>
            <a:spLocks noGrp="1"/>
          </p:cNvSpPr>
          <p:nvPr/>
        </p:nvSpPr>
        <p:spPr>
          <a:xfrm>
            <a:off x="0" y="0"/>
            <a:ext cx="4114800" cy="6858000"/>
          </a:xfrm>
          <a:prstGeom prst="rect">
            <a:avLst/>
          </a:prstGeom>
          <a:solidFill>
            <a:srgbClr val="14274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773FAF6-6F0D-46CA-ABD5-863A6CFD8678}"/>
              </a:ext>
            </a:extLst>
          </p:cNvPr>
          <p:cNvSpPr>
            <a:spLocks noGrp="1"/>
          </p:cNvSpPr>
          <p:nvPr/>
        </p:nvSpPr>
        <p:spPr>
          <a:xfrm>
            <a:off x="640080" y="1234440"/>
            <a:ext cx="2926080" cy="7315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  <a:defRPr sz="3100" b="1">
                <a:solidFill>
                  <a:srgbClr val="FFFFFF"/>
                </a:solidFill>
              </a:defRPr>
            </a:pPr>
            <a:r>
              <a:t>AI WELL MIND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2651E64-22E4-41E9-B781-74A65743E9C0}"/>
              </a:ext>
            </a:extLst>
          </p:cNvPr>
          <p:cNvSpPr>
            <a:spLocks noGrp="1"/>
          </p:cNvSpPr>
          <p:nvPr/>
        </p:nvSpPr>
        <p:spPr>
          <a:xfrm>
            <a:off x="658368" y="2148840"/>
            <a:ext cx="2926080" cy="10972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  <a:defRPr sz="1900" b="0">
                <a:solidFill>
                  <a:srgbClr val="D6E4EB"/>
                </a:solidFill>
              </a:defRPr>
            </a:pPr>
            <a:r>
              <a:t>Student wellbeing support with AI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89B1768-C9E7-4492-85A2-1B982C9B2281}"/>
              </a:ext>
            </a:extLst>
          </p:cNvPr>
          <p:cNvSpPr>
            <a:spLocks noGrp="1"/>
          </p:cNvSpPr>
          <p:nvPr/>
        </p:nvSpPr>
        <p:spPr>
          <a:xfrm>
            <a:off x="658368" y="3840480"/>
            <a:ext cx="1828800" cy="3657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  <a:defRPr sz="1200" b="1">
                <a:solidFill>
                  <a:srgbClr val="72CFC6"/>
                </a:solidFill>
              </a:defRPr>
            </a:pPr>
            <a:r>
              <a:t>INTERIM VIVA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FA562A5-A9AF-496C-BD69-665C6739B569}"/>
              </a:ext>
            </a:extLst>
          </p:cNvPr>
          <p:cNvSpPr>
            <a:spLocks noGrp="1"/>
          </p:cNvSpPr>
          <p:nvPr/>
        </p:nvSpPr>
        <p:spPr>
          <a:xfrm>
            <a:off x="658368" y="4343400"/>
            <a:ext cx="2926080" cy="11887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  <a:defRPr sz="1300" b="0">
                <a:solidFill>
                  <a:srgbClr val="FFFFFF"/>
                </a:solidFill>
              </a:defRPr>
            </a:pPr>
            <a:r>
              <a:t>Hafsa Gul</a:t>
            </a:r>
            <a:br/>
            <a:r>
              <a:t>ACCA6020 Independent Project</a:t>
            </a:r>
            <a:br/>
            <a:r>
              <a:t>Supervisor: Sadhana Jha</a:t>
            </a:r>
            <a:br/>
            <a:r>
              <a:t>September 2026</a:t>
            </a:r>
          </a:p>
        </p:txBody>
      </p:sp>
      <p:sp>
        <p:nvSpPr>
          <p:cNvPr id="8" name="Rounded Rectangle 7">
            <a:extLst>
              <a:ext uri="{FF2B5EF4-FFF2-40B4-BE49-F238E27FC236}">
                <a16:creationId xmlns:a16="http://schemas.microsoft.com/office/drawing/2014/main" id="{32154BE9-EAA1-4355-9224-D1F5F8A7EB6F}"/>
              </a:ext>
            </a:extLst>
          </p:cNvPr>
          <p:cNvSpPr>
            <a:spLocks noGrp="1"/>
          </p:cNvSpPr>
          <p:nvPr/>
        </p:nvSpPr>
        <p:spPr>
          <a:xfrm>
            <a:off x="5577840" y="1417320"/>
            <a:ext cx="4754880" cy="685800"/>
          </a:xfrm>
          <a:prstGeom prst="roundRect">
            <a:avLst/>
          </a:prstGeom>
          <a:solidFill>
            <a:srgbClr val="F4F7FA"/>
          </a:solidFill>
          <a:ln>
            <a:solidFill>
              <a:srgbClr val="DEE8E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06C9EE5-E4A3-4B2C-B423-EBA230EDDE04}"/>
              </a:ext>
            </a:extLst>
          </p:cNvPr>
          <p:cNvSpPr>
            <a:spLocks noGrp="1"/>
          </p:cNvSpPr>
          <p:nvPr/>
        </p:nvSpPr>
        <p:spPr>
          <a:xfrm>
            <a:off x="5897880" y="1618488"/>
            <a:ext cx="4114800" cy="274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  <a:defRPr sz="1500" b="1">
                <a:solidFill>
                  <a:srgbClr val="14274A"/>
                </a:solidFill>
              </a:defRPr>
            </a:pPr>
            <a:r>
              <a:t>STUDENT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6EC29B9-3E75-484F-AEB5-D3F1FAF1E2FB}"/>
              </a:ext>
            </a:extLst>
          </p:cNvPr>
          <p:cNvSpPr>
            <a:spLocks noGrp="1"/>
          </p:cNvSpPr>
          <p:nvPr/>
        </p:nvSpPr>
        <p:spPr>
          <a:xfrm>
            <a:off x="7726679" y="2121408"/>
            <a:ext cx="457200" cy="3200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buNone/>
              <a:defRPr sz="1700" b="1">
                <a:solidFill>
                  <a:srgbClr val="67707E"/>
                </a:solidFill>
              </a:defRPr>
            </a:pPr>
            <a:r>
              <a:t>↓</a:t>
            </a:r>
          </a:p>
        </p:txBody>
      </p:sp>
      <p:sp>
        <p:nvSpPr>
          <p:cNvPr id="11" name="Rounded Rectangle 10">
            <a:extLst>
              <a:ext uri="{FF2B5EF4-FFF2-40B4-BE49-F238E27FC236}">
                <a16:creationId xmlns:a16="http://schemas.microsoft.com/office/drawing/2014/main" id="{40909212-D217-4680-843E-E69B7E6E0887}"/>
              </a:ext>
            </a:extLst>
          </p:cNvPr>
          <p:cNvSpPr>
            <a:spLocks noGrp="1"/>
          </p:cNvSpPr>
          <p:nvPr/>
        </p:nvSpPr>
        <p:spPr>
          <a:xfrm>
            <a:off x="5577840" y="2514600"/>
            <a:ext cx="4754880" cy="685800"/>
          </a:xfrm>
          <a:prstGeom prst="roundRect">
            <a:avLst/>
          </a:prstGeom>
          <a:solidFill>
            <a:srgbClr val="F4F7FA"/>
          </a:solidFill>
          <a:ln>
            <a:solidFill>
              <a:srgbClr val="DEE8E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76B9EFAE-469E-41AD-B81B-56D536C41A93}"/>
              </a:ext>
            </a:extLst>
          </p:cNvPr>
          <p:cNvSpPr>
            <a:spLocks noGrp="1"/>
          </p:cNvSpPr>
          <p:nvPr/>
        </p:nvSpPr>
        <p:spPr>
          <a:xfrm>
            <a:off x="5897880" y="2715768"/>
            <a:ext cx="4114800" cy="274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  <a:defRPr sz="1500" b="1">
                <a:solidFill>
                  <a:srgbClr val="167B77"/>
                </a:solidFill>
              </a:defRPr>
            </a:pPr>
            <a:r>
              <a:t>AI CHATBOT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4C3742C4-C0AC-42CB-87B6-20E77DBFC9E1}"/>
              </a:ext>
            </a:extLst>
          </p:cNvPr>
          <p:cNvSpPr>
            <a:spLocks noGrp="1"/>
          </p:cNvSpPr>
          <p:nvPr/>
        </p:nvSpPr>
        <p:spPr>
          <a:xfrm>
            <a:off x="7726679" y="3218688"/>
            <a:ext cx="457200" cy="3200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buNone/>
              <a:defRPr sz="1700" b="1">
                <a:solidFill>
                  <a:srgbClr val="67707E"/>
                </a:solidFill>
              </a:defRPr>
            </a:pPr>
            <a:r>
              <a:t>↓</a:t>
            </a:r>
          </a:p>
        </p:txBody>
      </p:sp>
      <p:sp>
        <p:nvSpPr>
          <p:cNvPr id="14" name="Rounded Rectangle 13">
            <a:extLst>
              <a:ext uri="{FF2B5EF4-FFF2-40B4-BE49-F238E27FC236}">
                <a16:creationId xmlns:a16="http://schemas.microsoft.com/office/drawing/2014/main" id="{E7BD78E4-D431-4B59-9860-CCBDAA8CB8BD}"/>
              </a:ext>
            </a:extLst>
          </p:cNvPr>
          <p:cNvSpPr>
            <a:spLocks noGrp="1"/>
          </p:cNvSpPr>
          <p:nvPr/>
        </p:nvSpPr>
        <p:spPr>
          <a:xfrm>
            <a:off x="5577840" y="3611880"/>
            <a:ext cx="4754880" cy="685800"/>
          </a:xfrm>
          <a:prstGeom prst="roundRect">
            <a:avLst/>
          </a:prstGeom>
          <a:solidFill>
            <a:srgbClr val="F4F7FA"/>
          </a:solidFill>
          <a:ln>
            <a:solidFill>
              <a:srgbClr val="DEE8E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637E2947-E8FD-4056-AFD0-E847A3C2A8A1}"/>
              </a:ext>
            </a:extLst>
          </p:cNvPr>
          <p:cNvSpPr>
            <a:spLocks noGrp="1"/>
          </p:cNvSpPr>
          <p:nvPr/>
        </p:nvSpPr>
        <p:spPr>
          <a:xfrm>
            <a:off x="5897880" y="3813048"/>
            <a:ext cx="4114800" cy="274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  <a:defRPr sz="1500" b="1">
                <a:solidFill>
                  <a:srgbClr val="BE9035"/>
                </a:solidFill>
              </a:defRPr>
            </a:pPr>
            <a:r>
              <a:t>MOOD + SENTIMENT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4F6DC811-F8A2-4F89-A852-C71F03E9A3EE}"/>
              </a:ext>
            </a:extLst>
          </p:cNvPr>
          <p:cNvSpPr>
            <a:spLocks noGrp="1"/>
          </p:cNvSpPr>
          <p:nvPr/>
        </p:nvSpPr>
        <p:spPr>
          <a:xfrm>
            <a:off x="7726679" y="4315968"/>
            <a:ext cx="457200" cy="3200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buNone/>
              <a:defRPr sz="1700" b="1">
                <a:solidFill>
                  <a:srgbClr val="67707E"/>
                </a:solidFill>
              </a:defRPr>
            </a:pPr>
            <a:r>
              <a:t>↓</a:t>
            </a:r>
          </a:p>
        </p:txBody>
      </p:sp>
      <p:sp>
        <p:nvSpPr>
          <p:cNvPr id="17" name="Rounded Rectangle 16">
            <a:extLst>
              <a:ext uri="{FF2B5EF4-FFF2-40B4-BE49-F238E27FC236}">
                <a16:creationId xmlns:a16="http://schemas.microsoft.com/office/drawing/2014/main" id="{C0410932-DB1D-48E9-8B86-DCA6D9731171}"/>
              </a:ext>
            </a:extLst>
          </p:cNvPr>
          <p:cNvSpPr>
            <a:spLocks noGrp="1"/>
          </p:cNvSpPr>
          <p:nvPr/>
        </p:nvSpPr>
        <p:spPr>
          <a:xfrm>
            <a:off x="5577840" y="4709160"/>
            <a:ext cx="4754880" cy="685800"/>
          </a:xfrm>
          <a:prstGeom prst="roundRect">
            <a:avLst/>
          </a:prstGeom>
          <a:solidFill>
            <a:srgbClr val="F4F7FA"/>
          </a:solidFill>
          <a:ln>
            <a:solidFill>
              <a:srgbClr val="DEE8E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129B9D30-EC12-4298-BB94-F031BF74C03F}"/>
              </a:ext>
            </a:extLst>
          </p:cNvPr>
          <p:cNvSpPr>
            <a:spLocks noGrp="1"/>
          </p:cNvSpPr>
          <p:nvPr/>
        </p:nvSpPr>
        <p:spPr>
          <a:xfrm>
            <a:off x="5897880" y="4910328"/>
            <a:ext cx="4114800" cy="274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  <a:defRPr sz="1500" b="1">
                <a:solidFill>
                  <a:srgbClr val="14274A"/>
                </a:solidFill>
              </a:defRPr>
            </a:pPr>
            <a:r>
              <a:t>PERSONALISED SUPPORT</a:t>
            </a:r>
          </a:p>
        </p:txBody>
      </p:sp>
    </p:spTree>
    <p:extLst>
      <p:ext uri="{BB962C8B-B14F-4D97-AF65-F5344CB8AC3E}">
        <p14:creationId xmlns:p14="http://schemas.microsoft.com/office/powerpoint/2010/main" val="471265973"/>
      </p:ext>
    </p:extLst>
  </p:cSld>
  <p:clrMapOvr>
    <a:masterClrMapping/>
  </p:clrMapOvr>
  <p:transition spd="slow">
    <p:push dir="u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15F6E516-4CAC-4556-96E2-47C1B20A82F2}"/>
              </a:ext>
            </a:extLst>
          </p:cNvPr>
          <p:cNvSpPr>
            <a:spLocks noGrp="1"/>
          </p:cNvSpPr>
          <p:nvPr/>
        </p:nvSpPr>
        <p:spPr>
          <a:xfrm>
            <a:off x="109728" y="0"/>
            <a:ext cx="12242945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A420A12E-E8C1-4CE9-95F2-653F066DEA95}"/>
              </a:ext>
            </a:extLst>
          </p:cNvPr>
          <p:cNvSpPr>
            <a:spLocks noGrp="1"/>
          </p:cNvSpPr>
          <p:nvPr/>
        </p:nvSpPr>
        <p:spPr>
          <a:xfrm>
            <a:off x="0" y="0"/>
            <a:ext cx="109728" cy="6858000"/>
          </a:xfrm>
          <a:prstGeom prst="rect">
            <a:avLst/>
          </a:prstGeom>
          <a:solidFill>
            <a:srgbClr val="167B7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72A1753-DB6C-495A-9815-DCA994A5A9CF}"/>
              </a:ext>
            </a:extLst>
          </p:cNvPr>
          <p:cNvSpPr>
            <a:spLocks noGrp="1"/>
          </p:cNvSpPr>
          <p:nvPr/>
        </p:nvSpPr>
        <p:spPr>
          <a:xfrm>
            <a:off x="594360" y="320040"/>
            <a:ext cx="10607040" cy="5486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buNone/>
              <a:defRPr sz="2600" b="1">
                <a:solidFill>
                  <a:srgbClr val="14274A"/>
                </a:solidFill>
              </a:defRPr>
            </a:pPr>
            <a:r>
              <a:t>Why this project matters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59742DC-A6B8-44E8-BA2F-3FD6185C3F4B}"/>
              </a:ext>
            </a:extLst>
          </p:cNvPr>
          <p:cNvSpPr>
            <a:spLocks noGrp="1"/>
          </p:cNvSpPr>
          <p:nvPr/>
        </p:nvSpPr>
        <p:spPr>
          <a:xfrm>
            <a:off x="621792" y="896112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buNone/>
              <a:defRPr sz="900" b="1">
                <a:solidFill>
                  <a:srgbClr val="167B77"/>
                </a:solidFill>
              </a:defRPr>
            </a:pPr>
            <a:r>
              <a:rPr dirty="0"/>
              <a:t>INTRODUCTION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EEF8283-16E3-4AE3-8583-3BEAF292979D}"/>
              </a:ext>
            </a:extLst>
          </p:cNvPr>
          <p:cNvSpPr>
            <a:spLocks noGrp="1"/>
          </p:cNvSpPr>
          <p:nvPr/>
        </p:nvSpPr>
        <p:spPr>
          <a:xfrm>
            <a:off x="10652760" y="6446520"/>
            <a:ext cx="82296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buNone/>
              <a:defRPr sz="800">
                <a:solidFill>
                  <a:srgbClr val="67707E"/>
                </a:solidFill>
              </a:defRPr>
            </a:pPr>
            <a:r>
              <a:t>02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0377F76-10CA-4001-AF25-0D94F6C64A7C}"/>
              </a:ext>
            </a:extLst>
          </p:cNvPr>
          <p:cNvSpPr>
            <a:spLocks noGrp="1"/>
          </p:cNvSpPr>
          <p:nvPr/>
        </p:nvSpPr>
        <p:spPr>
          <a:xfrm>
            <a:off x="685800" y="1325880"/>
            <a:ext cx="1828800" cy="6286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  <a:defRPr sz="1650" b="1">
                <a:solidFill>
                  <a:srgbClr val="167B77"/>
                </a:solidFill>
              </a:defRPr>
            </a:pPr>
            <a:r>
              <a:rPr sz="1650" b="1">
                <a:solidFill>
                  <a:srgbClr val="167B77"/>
                </a:solidFill>
              </a:rPr>
              <a:t>Problem context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25BB4B2-1EF6-452C-A988-D0BD9DBC615E}"/>
              </a:ext>
            </a:extLst>
          </p:cNvPr>
          <p:cNvSpPr>
            <a:spLocks noGrp="1"/>
          </p:cNvSpPr>
          <p:nvPr/>
        </p:nvSpPr>
        <p:spPr>
          <a:xfrm>
            <a:off x="685800" y="1737360"/>
            <a:ext cx="5669280" cy="32918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000"/>
              </a:spcAft>
              <a:buNone/>
              <a:defRPr sz="1650">
                <a:solidFill>
                  <a:srgbClr val="2A313D"/>
                </a:solidFill>
              </a:defRPr>
            </a:pPr>
            <a:r>
              <a:rPr sz="1650">
                <a:solidFill>
                  <a:srgbClr val="2A313D"/>
                </a:solidFill>
              </a:rPr>
              <a:t>University life can bring pressure from study, money and relationships.</a:t>
            </a:r>
          </a:p>
          <a:p>
            <a:pPr>
              <a:spcAft>
                <a:spcPts val="1000"/>
              </a:spcAft>
              <a:buNone/>
              <a:defRPr sz="1700">
                <a:solidFill>
                  <a:srgbClr val="2A313D"/>
                </a:solidFill>
              </a:defRPr>
            </a:pPr>
            <a:endParaRPr sz="1650">
              <a:solidFill>
                <a:srgbClr val="2A313D"/>
              </a:solidFill>
            </a:endParaRPr>
          </a:p>
          <a:p>
            <a:pPr>
              <a:spcAft>
                <a:spcPts val="1000"/>
              </a:spcAft>
              <a:buNone/>
              <a:defRPr sz="1650">
                <a:solidFill>
                  <a:srgbClr val="2A313D"/>
                </a:solidFill>
              </a:defRPr>
            </a:pPr>
            <a:r>
              <a:rPr sz="1650">
                <a:solidFill>
                  <a:srgbClr val="2A313D"/>
                </a:solidFill>
              </a:rPr>
              <a:t>Some students may hesitate to seek help or face delays in accessing support.</a:t>
            </a:r>
          </a:p>
          <a:p>
            <a:pPr>
              <a:spcAft>
                <a:spcPts val="1000"/>
              </a:spcAft>
              <a:buNone/>
              <a:defRPr sz="1700">
                <a:solidFill>
                  <a:srgbClr val="2A313D"/>
                </a:solidFill>
              </a:defRPr>
            </a:pPr>
            <a:endParaRPr sz="1650">
              <a:solidFill>
                <a:srgbClr val="2A313D"/>
              </a:solidFill>
            </a:endParaRPr>
          </a:p>
          <a:p>
            <a:pPr>
              <a:spcAft>
                <a:spcPts val="1000"/>
              </a:spcAft>
              <a:buNone/>
              <a:defRPr sz="1650">
                <a:solidFill>
                  <a:srgbClr val="2A313D"/>
                </a:solidFill>
              </a:defRPr>
            </a:pPr>
            <a:r>
              <a:rPr sz="1650">
                <a:solidFill>
                  <a:srgbClr val="2A313D"/>
                </a:solidFill>
              </a:rPr>
              <a:t>This project explores an additional way to support everyday wellbeing.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E4EB8589-B368-471F-BB37-C618AE16663B}"/>
              </a:ext>
            </a:extLst>
          </p:cNvPr>
          <p:cNvSpPr>
            <a:spLocks noGrp="1"/>
          </p:cNvSpPr>
          <p:nvPr/>
        </p:nvSpPr>
        <p:spPr>
          <a:xfrm>
            <a:off x="658368" y="6172200"/>
            <a:ext cx="10698480" cy="2286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  <a:defRPr sz="800" b="0">
                <a:solidFill>
                  <a:srgbClr val="67707E"/>
                </a:solidFill>
              </a:defRPr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912747196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69FA7BCB-540E-4805-BA3E-38FB078DACBE}"/>
              </a:ext>
            </a:extLst>
          </p:cNvPr>
          <p:cNvSpPr>
            <a:spLocks noGrp="1"/>
          </p:cNvSpPr>
          <p:nvPr/>
        </p:nvSpPr>
        <p:spPr>
          <a:xfrm>
            <a:off x="124968" y="0"/>
            <a:ext cx="12094464" cy="6858001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B7BF3988-DFCA-4010-94D8-0BF3F1D8AFEF}"/>
              </a:ext>
            </a:extLst>
          </p:cNvPr>
          <p:cNvSpPr>
            <a:spLocks noGrp="1"/>
          </p:cNvSpPr>
          <p:nvPr/>
        </p:nvSpPr>
        <p:spPr>
          <a:xfrm>
            <a:off x="0" y="0"/>
            <a:ext cx="109728" cy="6858000"/>
          </a:xfrm>
          <a:prstGeom prst="rect">
            <a:avLst/>
          </a:prstGeom>
          <a:solidFill>
            <a:srgbClr val="167B7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9BF207C-B9C7-41BC-AAAD-7585E516868B}"/>
              </a:ext>
            </a:extLst>
          </p:cNvPr>
          <p:cNvSpPr>
            <a:spLocks noGrp="1"/>
          </p:cNvSpPr>
          <p:nvPr/>
        </p:nvSpPr>
        <p:spPr>
          <a:xfrm>
            <a:off x="3037114" y="1092285"/>
            <a:ext cx="4685211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  <a:defRPr sz="2600" b="1">
                <a:solidFill>
                  <a:srgbClr val="14274A"/>
                </a:solidFill>
              </a:defRPr>
            </a:pPr>
            <a:r>
              <a:rPr sz="4000" dirty="0"/>
              <a:t>Aim and objectives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622729C-DF6D-4B72-A19C-95E1D294C2C1}"/>
              </a:ext>
            </a:extLst>
          </p:cNvPr>
          <p:cNvSpPr>
            <a:spLocks noGrp="1"/>
          </p:cNvSpPr>
          <p:nvPr/>
        </p:nvSpPr>
        <p:spPr>
          <a:xfrm>
            <a:off x="10652760" y="6446520"/>
            <a:ext cx="82296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buNone/>
              <a:defRPr sz="800">
                <a:solidFill>
                  <a:srgbClr val="67707E"/>
                </a:solidFill>
              </a:defRPr>
            </a:pPr>
            <a:r>
              <a:t>03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431C111C-5A89-4316-89AF-26442B3C06DF}"/>
              </a:ext>
            </a:extLst>
          </p:cNvPr>
          <p:cNvSpPr>
            <a:spLocks noGrp="1"/>
          </p:cNvSpPr>
          <p:nvPr/>
        </p:nvSpPr>
        <p:spPr>
          <a:xfrm>
            <a:off x="822960" y="2743200"/>
            <a:ext cx="457200" cy="6286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  <a:defRPr sz="1650" b="1">
                <a:solidFill>
                  <a:srgbClr val="167B77"/>
                </a:solidFill>
              </a:defRPr>
            </a:pPr>
            <a:r>
              <a:rPr sz="1650" b="1">
                <a:solidFill>
                  <a:srgbClr val="167B77"/>
                </a:solidFill>
              </a:rPr>
              <a:t>01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4373903B-0F0B-4E77-A4B7-212B9B7266DA}"/>
              </a:ext>
            </a:extLst>
          </p:cNvPr>
          <p:cNvSpPr>
            <a:spLocks noGrp="1"/>
          </p:cNvSpPr>
          <p:nvPr/>
        </p:nvSpPr>
        <p:spPr>
          <a:xfrm>
            <a:off x="1417320" y="2724912"/>
            <a:ext cx="9509760" cy="6286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  <a:defRPr sz="1650" b="0">
                <a:solidFill>
                  <a:srgbClr val="2A313D"/>
                </a:solidFill>
              </a:defRPr>
            </a:pPr>
            <a:r>
              <a:rPr sz="1650" b="0" dirty="0">
                <a:solidFill>
                  <a:srgbClr val="2A313D"/>
                </a:solidFill>
              </a:rPr>
              <a:t>Review existing wellbeing apps and relevant research.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63452BD8-5761-4E51-842E-121BF47BF5A3}"/>
              </a:ext>
            </a:extLst>
          </p:cNvPr>
          <p:cNvSpPr>
            <a:spLocks noGrp="1"/>
          </p:cNvSpPr>
          <p:nvPr/>
        </p:nvSpPr>
        <p:spPr>
          <a:xfrm>
            <a:off x="822960" y="3319272"/>
            <a:ext cx="457200" cy="6286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  <a:defRPr sz="1650" b="1">
                <a:solidFill>
                  <a:srgbClr val="167B77"/>
                </a:solidFill>
              </a:defRPr>
            </a:pPr>
            <a:r>
              <a:rPr sz="1650" b="1">
                <a:solidFill>
                  <a:srgbClr val="167B77"/>
                </a:solidFill>
              </a:rPr>
              <a:t>02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106DDDA0-1B5A-415E-9EFC-C7DEA5D84B4D}"/>
              </a:ext>
            </a:extLst>
          </p:cNvPr>
          <p:cNvSpPr>
            <a:spLocks noGrp="1"/>
          </p:cNvSpPr>
          <p:nvPr/>
        </p:nvSpPr>
        <p:spPr>
          <a:xfrm>
            <a:off x="1417320" y="3300984"/>
            <a:ext cx="9509760" cy="6286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  <a:defRPr sz="1650" b="0">
                <a:solidFill>
                  <a:srgbClr val="2A313D"/>
                </a:solidFill>
              </a:defRPr>
            </a:pPr>
            <a:r>
              <a:rPr sz="1650" b="0">
                <a:solidFill>
                  <a:srgbClr val="2A313D"/>
                </a:solidFill>
              </a:rPr>
              <a:t>Develop a chatbot for supportive conversations.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375D9A9A-AD7F-41DC-B5C9-9EE4F5C3172E}"/>
              </a:ext>
            </a:extLst>
          </p:cNvPr>
          <p:cNvSpPr>
            <a:spLocks noGrp="1"/>
          </p:cNvSpPr>
          <p:nvPr/>
        </p:nvSpPr>
        <p:spPr>
          <a:xfrm>
            <a:off x="822960" y="3895344"/>
            <a:ext cx="457200" cy="6286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  <a:defRPr sz="1650" b="1">
                <a:solidFill>
                  <a:srgbClr val="167B77"/>
                </a:solidFill>
              </a:defRPr>
            </a:pPr>
            <a:r>
              <a:rPr sz="1650" b="1">
                <a:solidFill>
                  <a:srgbClr val="167B77"/>
                </a:solidFill>
              </a:rPr>
              <a:t>03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DC254716-0BB2-4EA6-AC43-AB1084934DEF}"/>
              </a:ext>
            </a:extLst>
          </p:cNvPr>
          <p:cNvSpPr>
            <a:spLocks noGrp="1"/>
          </p:cNvSpPr>
          <p:nvPr/>
        </p:nvSpPr>
        <p:spPr>
          <a:xfrm>
            <a:off x="1417320" y="3877056"/>
            <a:ext cx="9509760" cy="6286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  <a:defRPr sz="1650" b="0">
                <a:solidFill>
                  <a:srgbClr val="2A313D"/>
                </a:solidFill>
              </a:defRPr>
            </a:pPr>
            <a:r>
              <a:rPr sz="1650" b="0" dirty="0">
                <a:solidFill>
                  <a:srgbClr val="2A313D"/>
                </a:solidFill>
              </a:rPr>
              <a:t>Add mood logging and sentiment analysis.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FDD8C251-2815-42DA-89BE-E5560194DA83}"/>
              </a:ext>
            </a:extLst>
          </p:cNvPr>
          <p:cNvSpPr>
            <a:spLocks noGrp="1"/>
          </p:cNvSpPr>
          <p:nvPr/>
        </p:nvSpPr>
        <p:spPr>
          <a:xfrm>
            <a:off x="822960" y="4471416"/>
            <a:ext cx="457200" cy="6286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  <a:defRPr sz="1650" b="1">
                <a:solidFill>
                  <a:srgbClr val="167B77"/>
                </a:solidFill>
              </a:defRPr>
            </a:pPr>
            <a:r>
              <a:rPr sz="1650" b="1">
                <a:solidFill>
                  <a:srgbClr val="167B77"/>
                </a:solidFill>
              </a:rPr>
              <a:t>04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FE8A0EA1-96C1-450F-BF8A-DA659755F651}"/>
              </a:ext>
            </a:extLst>
          </p:cNvPr>
          <p:cNvSpPr>
            <a:spLocks noGrp="1"/>
          </p:cNvSpPr>
          <p:nvPr/>
        </p:nvSpPr>
        <p:spPr>
          <a:xfrm>
            <a:off x="1417320" y="4453128"/>
            <a:ext cx="9509760" cy="6286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  <a:defRPr sz="1650" b="0">
                <a:solidFill>
                  <a:srgbClr val="2A313D"/>
                </a:solidFill>
              </a:defRPr>
            </a:pPr>
            <a:r>
              <a:rPr sz="1650" b="0">
                <a:solidFill>
                  <a:srgbClr val="2A313D"/>
                </a:solidFill>
              </a:rPr>
              <a:t>Offer wellbeing suggestions and a progress dashboard.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41437BCC-50FB-4085-904C-16BD2726F21F}"/>
              </a:ext>
            </a:extLst>
          </p:cNvPr>
          <p:cNvSpPr>
            <a:spLocks noGrp="1"/>
          </p:cNvSpPr>
          <p:nvPr/>
        </p:nvSpPr>
        <p:spPr>
          <a:xfrm>
            <a:off x="822960" y="5047488"/>
            <a:ext cx="457200" cy="6286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  <a:defRPr sz="1650" b="1">
                <a:solidFill>
                  <a:srgbClr val="167B77"/>
                </a:solidFill>
              </a:defRPr>
            </a:pPr>
            <a:r>
              <a:rPr sz="1650" b="1">
                <a:solidFill>
                  <a:srgbClr val="167B77"/>
                </a:solidFill>
              </a:rPr>
              <a:t>05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4E0C86D7-50CD-4DDB-94B8-0BA2DA0BE2C9}"/>
              </a:ext>
            </a:extLst>
          </p:cNvPr>
          <p:cNvSpPr>
            <a:spLocks noGrp="1"/>
          </p:cNvSpPr>
          <p:nvPr/>
        </p:nvSpPr>
        <p:spPr>
          <a:xfrm>
            <a:off x="1417320" y="5029200"/>
            <a:ext cx="9509760" cy="6286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  <a:defRPr sz="1650" b="0">
                <a:solidFill>
                  <a:srgbClr val="2A313D"/>
                </a:solidFill>
              </a:defRPr>
            </a:pPr>
            <a:r>
              <a:rPr sz="1650" b="0">
                <a:solidFill>
                  <a:srgbClr val="2A313D"/>
                </a:solidFill>
              </a:rPr>
              <a:t>Test usability, functionality and security.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DF4B8917-17F2-4EE9-A692-8CC6D229640D}"/>
              </a:ext>
            </a:extLst>
          </p:cNvPr>
          <p:cNvSpPr>
            <a:spLocks noGrp="1"/>
          </p:cNvSpPr>
          <p:nvPr/>
        </p:nvSpPr>
        <p:spPr>
          <a:xfrm>
            <a:off x="658368" y="6172200"/>
            <a:ext cx="10698480" cy="2286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  <a:defRPr sz="800" b="0">
                <a:solidFill>
                  <a:srgbClr val="67707E"/>
                </a:solidFill>
              </a:defRPr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83070887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097FF8B7-EA42-4346-8E75-61AFE56C6D38}"/>
              </a:ext>
            </a:extLst>
          </p:cNvPr>
          <p:cNvSpPr>
            <a:spLocks noGrp="1"/>
          </p:cNvSpPr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92697A24-A06A-4B08-B446-A5CE09B208F8}"/>
              </a:ext>
            </a:extLst>
          </p:cNvPr>
          <p:cNvSpPr>
            <a:spLocks noGrp="1"/>
          </p:cNvSpPr>
          <p:nvPr/>
        </p:nvSpPr>
        <p:spPr>
          <a:xfrm>
            <a:off x="0" y="0"/>
            <a:ext cx="109728" cy="6858000"/>
          </a:xfrm>
          <a:prstGeom prst="rect">
            <a:avLst/>
          </a:prstGeom>
          <a:solidFill>
            <a:srgbClr val="167B7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8F8E29F-BD49-41BC-B50D-E90C5062EC0A}"/>
              </a:ext>
            </a:extLst>
          </p:cNvPr>
          <p:cNvSpPr>
            <a:spLocks noGrp="1"/>
          </p:cNvSpPr>
          <p:nvPr/>
        </p:nvSpPr>
        <p:spPr>
          <a:xfrm>
            <a:off x="594360" y="320040"/>
            <a:ext cx="10607040" cy="5486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buNone/>
              <a:defRPr sz="2600" b="1">
                <a:solidFill>
                  <a:srgbClr val="14274A"/>
                </a:solidFill>
              </a:defRPr>
            </a:pPr>
            <a:r>
              <a:t>What makes AI Well Mind distinctive?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D557D30-AFF1-4EFA-A5B7-847A3B4E5E5A}"/>
              </a:ext>
            </a:extLst>
          </p:cNvPr>
          <p:cNvSpPr>
            <a:spLocks noGrp="1"/>
          </p:cNvSpPr>
          <p:nvPr/>
        </p:nvSpPr>
        <p:spPr>
          <a:xfrm>
            <a:off x="621792" y="896112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buNone/>
              <a:defRPr sz="900" b="1">
                <a:solidFill>
                  <a:srgbClr val="167B77"/>
                </a:solidFill>
              </a:defRPr>
            </a:pPr>
            <a:r>
              <a:rPr dirty="0"/>
              <a:t>PROBLEM FORMULATION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BF8AE5A-DC18-4FB9-86F5-F0C26733EBE5}"/>
              </a:ext>
            </a:extLst>
          </p:cNvPr>
          <p:cNvSpPr>
            <a:spLocks noGrp="1"/>
          </p:cNvSpPr>
          <p:nvPr/>
        </p:nvSpPr>
        <p:spPr>
          <a:xfrm>
            <a:off x="10652760" y="6446520"/>
            <a:ext cx="82296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buNone/>
              <a:defRPr sz="800">
                <a:solidFill>
                  <a:srgbClr val="67707E"/>
                </a:solidFill>
              </a:defRPr>
            </a:pPr>
            <a:r>
              <a:t>04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4B2E614-34CC-40A4-B8F2-5065AAE52375}"/>
              </a:ext>
            </a:extLst>
          </p:cNvPr>
          <p:cNvSpPr>
            <a:spLocks noGrp="1"/>
          </p:cNvSpPr>
          <p:nvPr/>
        </p:nvSpPr>
        <p:spPr>
          <a:xfrm>
            <a:off x="731520" y="1371600"/>
            <a:ext cx="3200400" cy="6286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  <a:defRPr sz="1650" b="1">
                <a:solidFill>
                  <a:srgbClr val="14274A"/>
                </a:solidFill>
              </a:defRPr>
            </a:pPr>
            <a:r>
              <a:rPr sz="1650" b="1">
                <a:solidFill>
                  <a:srgbClr val="14274A"/>
                </a:solidFill>
              </a:rPr>
              <a:t>Features brought together</a:t>
            </a:r>
          </a:p>
        </p:txBody>
      </p:sp>
      <p:sp>
        <p:nvSpPr>
          <p:cNvPr id="8" name="Rounded Rectangle 7">
            <a:extLst>
              <a:ext uri="{FF2B5EF4-FFF2-40B4-BE49-F238E27FC236}">
                <a16:creationId xmlns:a16="http://schemas.microsoft.com/office/drawing/2014/main" id="{46F59BC5-BFBB-491B-B4D8-92E601631787}"/>
              </a:ext>
            </a:extLst>
          </p:cNvPr>
          <p:cNvSpPr>
            <a:spLocks noGrp="1"/>
          </p:cNvSpPr>
          <p:nvPr/>
        </p:nvSpPr>
        <p:spPr>
          <a:xfrm>
            <a:off x="731520" y="1874519"/>
            <a:ext cx="3200400" cy="640080"/>
          </a:xfrm>
          <a:prstGeom prst="roundRect">
            <a:avLst/>
          </a:prstGeom>
          <a:solidFill>
            <a:srgbClr val="F4F7FA"/>
          </a:solidFill>
          <a:ln>
            <a:solidFill>
              <a:srgbClr val="DEE8E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91642CE5-20FF-4BA8-AC5D-0B789E36A842}"/>
              </a:ext>
            </a:extLst>
          </p:cNvPr>
          <p:cNvSpPr>
            <a:spLocks noGrp="1"/>
          </p:cNvSpPr>
          <p:nvPr/>
        </p:nvSpPr>
        <p:spPr>
          <a:xfrm>
            <a:off x="731520" y="1874519"/>
            <a:ext cx="54864" cy="640080"/>
          </a:xfrm>
          <a:prstGeom prst="rect">
            <a:avLst/>
          </a:prstGeom>
          <a:solidFill>
            <a:srgbClr val="67707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B561BBC-7ABF-456F-9B28-814E5B8A132F}"/>
              </a:ext>
            </a:extLst>
          </p:cNvPr>
          <p:cNvSpPr>
            <a:spLocks noGrp="1"/>
          </p:cNvSpPr>
          <p:nvPr/>
        </p:nvSpPr>
        <p:spPr>
          <a:xfrm>
            <a:off x="914400" y="2039112"/>
            <a:ext cx="2834640" cy="6286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  <a:defRPr sz="1650" b="1">
                <a:solidFill>
                  <a:srgbClr val="14274A"/>
                </a:solidFill>
              </a:defRPr>
            </a:pPr>
            <a:r>
              <a:rPr sz="1650" b="1">
                <a:solidFill>
                  <a:srgbClr val="14274A"/>
                </a:solidFill>
              </a:rPr>
              <a:t>Supportive chat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A329BF11-5DBC-4319-B19B-AB2C2489E991}"/>
              </a:ext>
            </a:extLst>
          </p:cNvPr>
          <p:cNvSpPr>
            <a:spLocks noGrp="1"/>
          </p:cNvSpPr>
          <p:nvPr/>
        </p:nvSpPr>
        <p:spPr>
          <a:xfrm>
            <a:off x="914400" y="2514600"/>
            <a:ext cx="2834640" cy="3810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  <a:defRPr sz="1200" b="0">
                <a:solidFill>
                  <a:srgbClr val="2A313D"/>
                </a:solidFill>
              </a:defRPr>
            </a:pPr>
            <a:endParaRPr/>
          </a:p>
        </p:txBody>
      </p:sp>
      <p:sp>
        <p:nvSpPr>
          <p:cNvPr id="12" name="Rounded Rectangle 11">
            <a:extLst>
              <a:ext uri="{FF2B5EF4-FFF2-40B4-BE49-F238E27FC236}">
                <a16:creationId xmlns:a16="http://schemas.microsoft.com/office/drawing/2014/main" id="{EBA19DA3-0D58-49E9-B5E4-B58FCEB9B1D8}"/>
              </a:ext>
            </a:extLst>
          </p:cNvPr>
          <p:cNvSpPr>
            <a:spLocks noGrp="1"/>
          </p:cNvSpPr>
          <p:nvPr/>
        </p:nvSpPr>
        <p:spPr>
          <a:xfrm>
            <a:off x="731520" y="2697479"/>
            <a:ext cx="3200400" cy="640080"/>
          </a:xfrm>
          <a:prstGeom prst="roundRect">
            <a:avLst/>
          </a:prstGeom>
          <a:solidFill>
            <a:srgbClr val="F4F7FA"/>
          </a:solidFill>
          <a:ln>
            <a:solidFill>
              <a:srgbClr val="DEE8E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AF1E7C8-8B29-4CDD-A765-2F1164A454FA}"/>
              </a:ext>
            </a:extLst>
          </p:cNvPr>
          <p:cNvSpPr>
            <a:spLocks noGrp="1"/>
          </p:cNvSpPr>
          <p:nvPr/>
        </p:nvSpPr>
        <p:spPr>
          <a:xfrm>
            <a:off x="731520" y="2697479"/>
            <a:ext cx="54864" cy="640080"/>
          </a:xfrm>
          <a:prstGeom prst="rect">
            <a:avLst/>
          </a:prstGeom>
          <a:solidFill>
            <a:srgbClr val="67707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C0D43F17-B2FA-4B39-80A3-7B3C4A639B16}"/>
              </a:ext>
            </a:extLst>
          </p:cNvPr>
          <p:cNvSpPr>
            <a:spLocks noGrp="1"/>
          </p:cNvSpPr>
          <p:nvPr/>
        </p:nvSpPr>
        <p:spPr>
          <a:xfrm>
            <a:off x="914400" y="2862072"/>
            <a:ext cx="2834640" cy="6286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  <a:defRPr sz="1650" b="1">
                <a:solidFill>
                  <a:srgbClr val="14274A"/>
                </a:solidFill>
              </a:defRPr>
            </a:pPr>
            <a:r>
              <a:rPr sz="1650" b="1">
                <a:solidFill>
                  <a:srgbClr val="14274A"/>
                </a:solidFill>
              </a:rPr>
              <a:t>Mood tracking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F367F01F-E5C3-489E-84D9-B68F2A56DE61}"/>
              </a:ext>
            </a:extLst>
          </p:cNvPr>
          <p:cNvSpPr>
            <a:spLocks noGrp="1"/>
          </p:cNvSpPr>
          <p:nvPr/>
        </p:nvSpPr>
        <p:spPr>
          <a:xfrm>
            <a:off x="914400" y="3337560"/>
            <a:ext cx="2834640" cy="3810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  <a:defRPr sz="1200" b="0">
                <a:solidFill>
                  <a:srgbClr val="2A313D"/>
                </a:solidFill>
              </a:defRPr>
            </a:pPr>
            <a:endParaRPr/>
          </a:p>
        </p:txBody>
      </p:sp>
      <p:sp>
        <p:nvSpPr>
          <p:cNvPr id="16" name="Rounded Rectangle 15">
            <a:extLst>
              <a:ext uri="{FF2B5EF4-FFF2-40B4-BE49-F238E27FC236}">
                <a16:creationId xmlns:a16="http://schemas.microsoft.com/office/drawing/2014/main" id="{A289B861-A057-4B08-A6E9-120D888335B6}"/>
              </a:ext>
            </a:extLst>
          </p:cNvPr>
          <p:cNvSpPr>
            <a:spLocks noGrp="1"/>
          </p:cNvSpPr>
          <p:nvPr/>
        </p:nvSpPr>
        <p:spPr>
          <a:xfrm>
            <a:off x="731520" y="3520439"/>
            <a:ext cx="3200400" cy="640080"/>
          </a:xfrm>
          <a:prstGeom prst="roundRect">
            <a:avLst/>
          </a:prstGeom>
          <a:solidFill>
            <a:srgbClr val="F4F7FA"/>
          </a:solidFill>
          <a:ln>
            <a:solidFill>
              <a:srgbClr val="DEE8E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29F84518-7642-4874-BD51-D5D2A76FE86D}"/>
              </a:ext>
            </a:extLst>
          </p:cNvPr>
          <p:cNvSpPr>
            <a:spLocks noGrp="1"/>
          </p:cNvSpPr>
          <p:nvPr/>
        </p:nvSpPr>
        <p:spPr>
          <a:xfrm>
            <a:off x="731520" y="3520439"/>
            <a:ext cx="54864" cy="640080"/>
          </a:xfrm>
          <a:prstGeom prst="rect">
            <a:avLst/>
          </a:prstGeom>
          <a:solidFill>
            <a:srgbClr val="67707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455A318A-CBA6-489D-83B5-886D9A7E95BF}"/>
              </a:ext>
            </a:extLst>
          </p:cNvPr>
          <p:cNvSpPr>
            <a:spLocks noGrp="1"/>
          </p:cNvSpPr>
          <p:nvPr/>
        </p:nvSpPr>
        <p:spPr>
          <a:xfrm>
            <a:off x="914400" y="3685032"/>
            <a:ext cx="2834640" cy="6286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  <a:defRPr sz="1650" b="1">
                <a:solidFill>
                  <a:srgbClr val="14274A"/>
                </a:solidFill>
              </a:defRPr>
            </a:pPr>
            <a:r>
              <a:rPr sz="1650" b="1">
                <a:solidFill>
                  <a:srgbClr val="14274A"/>
                </a:solidFill>
              </a:rPr>
              <a:t>Wellbeing content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1666A11F-FAB5-4D75-A4F6-C6849C5D7274}"/>
              </a:ext>
            </a:extLst>
          </p:cNvPr>
          <p:cNvSpPr>
            <a:spLocks noGrp="1"/>
          </p:cNvSpPr>
          <p:nvPr/>
        </p:nvSpPr>
        <p:spPr>
          <a:xfrm>
            <a:off x="914400" y="4160520"/>
            <a:ext cx="2834640" cy="3810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  <a:defRPr sz="1200" b="0">
                <a:solidFill>
                  <a:srgbClr val="2A313D"/>
                </a:solidFill>
              </a:defRPr>
            </a:pPr>
            <a:endParaRPr/>
          </a:p>
        </p:txBody>
      </p:sp>
      <p:sp>
        <p:nvSpPr>
          <p:cNvPr id="20" name="Rounded Rectangle 19">
            <a:extLst>
              <a:ext uri="{FF2B5EF4-FFF2-40B4-BE49-F238E27FC236}">
                <a16:creationId xmlns:a16="http://schemas.microsoft.com/office/drawing/2014/main" id="{3D78914C-3E94-4EEA-B4BF-B9EA29A03428}"/>
              </a:ext>
            </a:extLst>
          </p:cNvPr>
          <p:cNvSpPr>
            <a:spLocks noGrp="1"/>
          </p:cNvSpPr>
          <p:nvPr/>
        </p:nvSpPr>
        <p:spPr>
          <a:xfrm>
            <a:off x="731520" y="4343400"/>
            <a:ext cx="3200400" cy="640080"/>
          </a:xfrm>
          <a:prstGeom prst="roundRect">
            <a:avLst/>
          </a:prstGeom>
          <a:solidFill>
            <a:srgbClr val="F4F7FA"/>
          </a:solidFill>
          <a:ln>
            <a:solidFill>
              <a:srgbClr val="DEE8E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C6F5428A-B2BE-4BA9-932C-24195153C3EB}"/>
              </a:ext>
            </a:extLst>
          </p:cNvPr>
          <p:cNvSpPr>
            <a:spLocks noGrp="1"/>
          </p:cNvSpPr>
          <p:nvPr/>
        </p:nvSpPr>
        <p:spPr>
          <a:xfrm>
            <a:off x="731520" y="4343400"/>
            <a:ext cx="54864" cy="640080"/>
          </a:xfrm>
          <a:prstGeom prst="rect">
            <a:avLst/>
          </a:prstGeom>
          <a:solidFill>
            <a:srgbClr val="67707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E72B7685-3D36-4FA9-BCB7-6F0848C8C2D4}"/>
              </a:ext>
            </a:extLst>
          </p:cNvPr>
          <p:cNvSpPr>
            <a:spLocks noGrp="1"/>
          </p:cNvSpPr>
          <p:nvPr/>
        </p:nvSpPr>
        <p:spPr>
          <a:xfrm>
            <a:off x="914400" y="4507992"/>
            <a:ext cx="2834640" cy="6286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  <a:defRPr sz="1650" b="1">
                <a:solidFill>
                  <a:srgbClr val="14274A"/>
                </a:solidFill>
              </a:defRPr>
            </a:pPr>
            <a:r>
              <a:rPr sz="1650" b="1">
                <a:solidFill>
                  <a:srgbClr val="14274A"/>
                </a:solidFill>
              </a:rPr>
              <a:t>Progress features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B75F828B-D23F-47C7-96A1-4B34606E9E6A}"/>
              </a:ext>
            </a:extLst>
          </p:cNvPr>
          <p:cNvSpPr>
            <a:spLocks noGrp="1"/>
          </p:cNvSpPr>
          <p:nvPr/>
        </p:nvSpPr>
        <p:spPr>
          <a:xfrm>
            <a:off x="914400" y="4983480"/>
            <a:ext cx="2834640" cy="3810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  <a:defRPr sz="1200" b="0">
                <a:solidFill>
                  <a:srgbClr val="2A313D"/>
                </a:solidFill>
              </a:defRPr>
            </a:pPr>
            <a:endParaRPr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FDDC24F3-2C92-47CA-8860-A599915E4FBD}"/>
              </a:ext>
            </a:extLst>
          </p:cNvPr>
          <p:cNvSpPr>
            <a:spLocks noGrp="1"/>
          </p:cNvSpPr>
          <p:nvPr/>
        </p:nvSpPr>
        <p:spPr>
          <a:xfrm>
            <a:off x="4297680" y="2971800"/>
            <a:ext cx="640080" cy="4572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buNone/>
              <a:defRPr sz="1650" b="1">
                <a:solidFill>
                  <a:srgbClr val="167B77"/>
                </a:solidFill>
              </a:defRPr>
            </a:pPr>
            <a:r>
              <a:rPr sz="1650" b="1">
                <a:solidFill>
                  <a:srgbClr val="167B77"/>
                </a:solidFill>
              </a:rPr>
              <a:t>→</a:t>
            </a:r>
          </a:p>
        </p:txBody>
      </p:sp>
      <p:sp>
        <p:nvSpPr>
          <p:cNvPr id="25" name="Rounded Rectangle 24">
            <a:extLst>
              <a:ext uri="{FF2B5EF4-FFF2-40B4-BE49-F238E27FC236}">
                <a16:creationId xmlns:a16="http://schemas.microsoft.com/office/drawing/2014/main" id="{F2333446-DF59-488F-8399-C740DF0BE986}"/>
              </a:ext>
            </a:extLst>
          </p:cNvPr>
          <p:cNvSpPr>
            <a:spLocks noGrp="1"/>
          </p:cNvSpPr>
          <p:nvPr/>
        </p:nvSpPr>
        <p:spPr>
          <a:xfrm>
            <a:off x="5120640" y="1600200"/>
            <a:ext cx="5943600" cy="3520440"/>
          </a:xfrm>
          <a:prstGeom prst="roundRect">
            <a:avLst/>
          </a:prstGeom>
          <a:solidFill>
            <a:srgbClr val="F4F7FA"/>
          </a:solidFill>
          <a:ln>
            <a:solidFill>
              <a:srgbClr val="DEE8E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C3EC2166-E6ED-4E1D-8824-011629868F8D}"/>
              </a:ext>
            </a:extLst>
          </p:cNvPr>
          <p:cNvSpPr>
            <a:spLocks noGrp="1"/>
          </p:cNvSpPr>
          <p:nvPr/>
        </p:nvSpPr>
        <p:spPr>
          <a:xfrm>
            <a:off x="5120640" y="1600200"/>
            <a:ext cx="54864" cy="3520440"/>
          </a:xfrm>
          <a:prstGeom prst="rect">
            <a:avLst/>
          </a:prstGeom>
          <a:solidFill>
            <a:srgbClr val="167B7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21AE7548-CABA-4219-8120-D0DB2CA879D9}"/>
              </a:ext>
            </a:extLst>
          </p:cNvPr>
          <p:cNvSpPr>
            <a:spLocks noGrp="1"/>
          </p:cNvSpPr>
          <p:nvPr/>
        </p:nvSpPr>
        <p:spPr>
          <a:xfrm>
            <a:off x="5303520" y="1764792"/>
            <a:ext cx="5577840" cy="6286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  <a:defRPr sz="1650" b="1">
                <a:solidFill>
                  <a:srgbClr val="14274A"/>
                </a:solidFill>
              </a:defRPr>
            </a:pPr>
            <a:r>
              <a:rPr sz="1650" b="1">
                <a:solidFill>
                  <a:srgbClr val="14274A"/>
                </a:solidFill>
              </a:rPr>
              <a:t>A focus on university students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9F61F24B-7682-4F57-803F-8B2D7379C40F}"/>
              </a:ext>
            </a:extLst>
          </p:cNvPr>
          <p:cNvSpPr>
            <a:spLocks noGrp="1"/>
          </p:cNvSpPr>
          <p:nvPr/>
        </p:nvSpPr>
        <p:spPr>
          <a:xfrm>
            <a:off x="5303520" y="2240280"/>
            <a:ext cx="5577840" cy="27432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  <a:defRPr sz="1725" b="0">
                <a:solidFill>
                  <a:srgbClr val="2A313D"/>
                </a:solidFill>
              </a:defRPr>
            </a:pPr>
            <a:r>
              <a:rPr sz="1725" b="0">
                <a:solidFill>
                  <a:srgbClr val="2A313D"/>
                </a:solidFill>
              </a:rPr>
              <a:t>The proposed app connects chat, mood records and progress in one place.</a:t>
            </a:r>
          </a:p>
          <a:p>
            <a:pPr algn="l">
              <a:buNone/>
              <a:defRPr sz="1200" b="0">
                <a:solidFill>
                  <a:srgbClr val="2A313D"/>
                </a:solidFill>
              </a:defRPr>
            </a:pPr>
            <a:endParaRPr sz="1725" b="0">
              <a:solidFill>
                <a:srgbClr val="2A313D"/>
              </a:solidFill>
            </a:endParaRPr>
          </a:p>
          <a:p>
            <a:pPr algn="l">
              <a:buNone/>
              <a:defRPr sz="1725" b="0">
                <a:solidFill>
                  <a:srgbClr val="2A313D"/>
                </a:solidFill>
              </a:defRPr>
            </a:pPr>
            <a:r>
              <a:rPr sz="1725" b="0">
                <a:solidFill>
                  <a:srgbClr val="2A313D"/>
                </a:solidFill>
              </a:rPr>
              <a:t>Sentiment analysis will help inform wellbeing suggestions.</a:t>
            </a:r>
          </a:p>
          <a:p>
            <a:pPr algn="l">
              <a:buNone/>
              <a:defRPr sz="1200" b="0">
                <a:solidFill>
                  <a:srgbClr val="2A313D"/>
                </a:solidFill>
              </a:defRPr>
            </a:pPr>
            <a:endParaRPr sz="1725" b="0">
              <a:solidFill>
                <a:srgbClr val="2A313D"/>
              </a:solidFill>
            </a:endParaRPr>
          </a:p>
          <a:p>
            <a:pPr algn="l">
              <a:buNone/>
              <a:defRPr sz="1725" b="0">
                <a:solidFill>
                  <a:srgbClr val="2A313D"/>
                </a:solidFill>
              </a:defRPr>
            </a:pPr>
            <a:r>
              <a:rPr sz="1725" b="0">
                <a:solidFill>
                  <a:srgbClr val="2A313D"/>
                </a:solidFill>
              </a:rPr>
              <a:t>The contribution is the student experience and integration of features. I will assess this contribution by comparing the app with existing tools.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F1164BF9-F9E6-4C08-B8F5-452714CD968E}"/>
              </a:ext>
            </a:extLst>
          </p:cNvPr>
          <p:cNvSpPr>
            <a:spLocks noGrp="1"/>
          </p:cNvSpPr>
          <p:nvPr/>
        </p:nvSpPr>
        <p:spPr>
          <a:xfrm>
            <a:off x="658368" y="6172200"/>
            <a:ext cx="10698480" cy="2286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  <a:defRPr sz="800" b="0">
                <a:solidFill>
                  <a:srgbClr val="67707E"/>
                </a:solidFill>
              </a:defRPr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146392648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fallOver"/>
      </p:transition>
    </mc:Choice>
    <mc:Fallback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832ABAD1-580F-47D2-B9E3-CEBD0003832E}"/>
              </a:ext>
            </a:extLst>
          </p:cNvPr>
          <p:cNvSpPr>
            <a:spLocks noGrp="1"/>
          </p:cNvSpPr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F6DC7519-F142-4552-A2BE-EC1DDF6EEE3E}"/>
              </a:ext>
            </a:extLst>
          </p:cNvPr>
          <p:cNvSpPr>
            <a:spLocks noGrp="1"/>
          </p:cNvSpPr>
          <p:nvPr/>
        </p:nvSpPr>
        <p:spPr>
          <a:xfrm>
            <a:off x="0" y="0"/>
            <a:ext cx="109728" cy="6858000"/>
          </a:xfrm>
          <a:prstGeom prst="rect">
            <a:avLst/>
          </a:prstGeom>
          <a:solidFill>
            <a:srgbClr val="167B7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92AAEE6-7BBF-4FDC-BF76-775B8CF53BCF}"/>
              </a:ext>
            </a:extLst>
          </p:cNvPr>
          <p:cNvSpPr>
            <a:spLocks noGrp="1"/>
          </p:cNvSpPr>
          <p:nvPr/>
        </p:nvSpPr>
        <p:spPr>
          <a:xfrm>
            <a:off x="594360" y="320040"/>
            <a:ext cx="10607040" cy="5486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buNone/>
              <a:defRPr sz="2600" b="1">
                <a:solidFill>
                  <a:srgbClr val="14274A"/>
                </a:solidFill>
              </a:defRPr>
            </a:pPr>
            <a:r>
              <a:t>Research informing the project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5CCB1EB-4655-47EF-A21D-562EA87BF994}"/>
              </a:ext>
            </a:extLst>
          </p:cNvPr>
          <p:cNvSpPr>
            <a:spLocks noGrp="1"/>
          </p:cNvSpPr>
          <p:nvPr/>
        </p:nvSpPr>
        <p:spPr>
          <a:xfrm>
            <a:off x="621792" y="896112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buNone/>
              <a:defRPr sz="900" b="1">
                <a:solidFill>
                  <a:srgbClr val="167B77"/>
                </a:solidFill>
              </a:defRPr>
            </a:pPr>
            <a:r>
              <a:t>LITERATURE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D8977B5-D97B-41FE-80D9-E0E3384D9B4D}"/>
              </a:ext>
            </a:extLst>
          </p:cNvPr>
          <p:cNvSpPr>
            <a:spLocks noGrp="1"/>
          </p:cNvSpPr>
          <p:nvPr/>
        </p:nvSpPr>
        <p:spPr>
          <a:xfrm>
            <a:off x="10652760" y="6446520"/>
            <a:ext cx="82296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buNone/>
              <a:defRPr sz="800">
                <a:solidFill>
                  <a:srgbClr val="67707E"/>
                </a:solidFill>
              </a:defRPr>
            </a:pPr>
            <a:r>
              <a:t>05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459EADA-DA86-41F3-AE17-BA910852CD85}"/>
              </a:ext>
            </a:extLst>
          </p:cNvPr>
          <p:cNvSpPr>
            <a:spLocks noGrp="1"/>
          </p:cNvSpPr>
          <p:nvPr/>
        </p:nvSpPr>
        <p:spPr>
          <a:xfrm>
            <a:off x="731520" y="1348740"/>
            <a:ext cx="2468880" cy="7620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  <a:defRPr sz="1500" b="1">
                <a:solidFill>
                  <a:srgbClr val="167B77"/>
                </a:solidFill>
              </a:defRPr>
            </a:pPr>
            <a:r>
              <a:rPr sz="1500" b="1">
                <a:solidFill>
                  <a:srgbClr val="167B77"/>
                </a:solidFill>
              </a:rPr>
              <a:t>Campbell et al. [1]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96A8A89-BCB7-4DB5-9BB8-F103656B2E86}"/>
              </a:ext>
            </a:extLst>
          </p:cNvPr>
          <p:cNvSpPr>
            <a:spLocks noGrp="1"/>
          </p:cNvSpPr>
          <p:nvPr/>
        </p:nvSpPr>
        <p:spPr>
          <a:xfrm>
            <a:off x="3154680" y="1348740"/>
            <a:ext cx="4572000" cy="7620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  <a:defRPr sz="1500" b="0">
                <a:solidFill>
                  <a:srgbClr val="2A313D"/>
                </a:solidFill>
              </a:defRPr>
            </a:pPr>
            <a:r>
              <a:rPr sz="1500" b="0">
                <a:solidFill>
                  <a:srgbClr val="2A313D"/>
                </a:solidFill>
              </a:rPr>
              <a:t>Review of factors affecting UK student mental health.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B72C070-397C-4A16-A56F-0D7893930BF3}"/>
              </a:ext>
            </a:extLst>
          </p:cNvPr>
          <p:cNvSpPr>
            <a:spLocks noGrp="1"/>
          </p:cNvSpPr>
          <p:nvPr/>
        </p:nvSpPr>
        <p:spPr>
          <a:xfrm>
            <a:off x="7909560" y="1348740"/>
            <a:ext cx="3474720" cy="7620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  <a:defRPr sz="1500" b="1">
                <a:solidFill>
                  <a:srgbClr val="14274A"/>
                </a:solidFill>
              </a:defRPr>
            </a:pPr>
            <a:r>
              <a:rPr sz="1500" b="1">
                <a:solidFill>
                  <a:srgbClr val="14274A"/>
                </a:solidFill>
              </a:rPr>
              <a:t>Helps define the student context.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78DA584-10C1-4D1E-AC13-80FFB720D836}"/>
              </a:ext>
            </a:extLst>
          </p:cNvPr>
          <p:cNvSpPr>
            <a:spLocks noGrp="1"/>
          </p:cNvSpPr>
          <p:nvPr/>
        </p:nvSpPr>
        <p:spPr>
          <a:xfrm>
            <a:off x="731520" y="2537460"/>
            <a:ext cx="2468880" cy="7620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  <a:defRPr sz="1500" b="1">
                <a:solidFill>
                  <a:srgbClr val="167B77"/>
                </a:solidFill>
              </a:defRPr>
            </a:pPr>
            <a:r>
              <a:rPr sz="1500" b="1">
                <a:solidFill>
                  <a:srgbClr val="167B77"/>
                </a:solidFill>
              </a:rPr>
              <a:t>Boucher et al. [3]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4B0D526-13F6-45F0-96F8-ED1FDD432D06}"/>
              </a:ext>
            </a:extLst>
          </p:cNvPr>
          <p:cNvSpPr>
            <a:spLocks noGrp="1"/>
          </p:cNvSpPr>
          <p:nvPr/>
        </p:nvSpPr>
        <p:spPr>
          <a:xfrm>
            <a:off x="3154680" y="2537460"/>
            <a:ext cx="4572000" cy="7620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  <a:defRPr sz="1500" b="0">
                <a:solidFill>
                  <a:srgbClr val="2A313D"/>
                </a:solidFill>
              </a:defRPr>
            </a:pPr>
            <a:r>
              <a:rPr sz="1500" b="0">
                <a:solidFill>
                  <a:srgbClr val="2A313D"/>
                </a:solidFill>
              </a:rPr>
              <a:t>Review of chatbots in digital mental health interventions.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E58F9FC3-87B8-4BF8-86D4-940779392F99}"/>
              </a:ext>
            </a:extLst>
          </p:cNvPr>
          <p:cNvSpPr>
            <a:spLocks noGrp="1"/>
          </p:cNvSpPr>
          <p:nvPr/>
        </p:nvSpPr>
        <p:spPr>
          <a:xfrm>
            <a:off x="7909560" y="2537460"/>
            <a:ext cx="3474720" cy="7620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  <a:defRPr sz="1500" b="1">
                <a:solidFill>
                  <a:srgbClr val="14274A"/>
                </a:solidFill>
              </a:defRPr>
            </a:pPr>
            <a:r>
              <a:rPr sz="1500" b="1">
                <a:solidFill>
                  <a:srgbClr val="14274A"/>
                </a:solidFill>
              </a:rPr>
              <a:t>Informs chatbot design and its limits.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152A9184-8F48-4A43-A1D9-4FA88066E4EB}"/>
              </a:ext>
            </a:extLst>
          </p:cNvPr>
          <p:cNvSpPr>
            <a:spLocks noGrp="1"/>
          </p:cNvSpPr>
          <p:nvPr/>
        </p:nvSpPr>
        <p:spPr>
          <a:xfrm>
            <a:off x="731520" y="3726180"/>
            <a:ext cx="2468880" cy="7620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  <a:defRPr sz="1500" b="1">
                <a:solidFill>
                  <a:srgbClr val="167B77"/>
                </a:solidFill>
              </a:defRPr>
            </a:pPr>
            <a:r>
              <a:rPr sz="1500" b="1">
                <a:solidFill>
                  <a:srgbClr val="167B77"/>
                </a:solidFill>
              </a:rPr>
              <a:t>Li et al. [4]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EBF3FDAF-F6BC-4725-8E4D-44E7212B82FE}"/>
              </a:ext>
            </a:extLst>
          </p:cNvPr>
          <p:cNvSpPr>
            <a:spLocks noGrp="1"/>
          </p:cNvSpPr>
          <p:nvPr/>
        </p:nvSpPr>
        <p:spPr>
          <a:xfrm>
            <a:off x="3154680" y="3726180"/>
            <a:ext cx="4572000" cy="7620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  <a:defRPr sz="1500" b="0">
                <a:solidFill>
                  <a:srgbClr val="2A313D"/>
                </a:solidFill>
              </a:defRPr>
            </a:pPr>
            <a:r>
              <a:rPr sz="1500" b="0">
                <a:solidFill>
                  <a:srgbClr val="2A313D"/>
                </a:solidFill>
              </a:rPr>
              <a:t>Review and meta-analysis of AI conversational agents.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56067CC4-230D-42F9-A991-7B124500D4DA}"/>
              </a:ext>
            </a:extLst>
          </p:cNvPr>
          <p:cNvSpPr>
            <a:spLocks noGrp="1"/>
          </p:cNvSpPr>
          <p:nvPr/>
        </p:nvSpPr>
        <p:spPr>
          <a:xfrm>
            <a:off x="7909560" y="3726180"/>
            <a:ext cx="3474720" cy="7620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  <a:defRPr sz="1500" b="1">
                <a:solidFill>
                  <a:srgbClr val="14274A"/>
                </a:solidFill>
              </a:defRPr>
            </a:pPr>
            <a:r>
              <a:rPr sz="1500" b="1">
                <a:solidFill>
                  <a:srgbClr val="14274A"/>
                </a:solidFill>
              </a:rPr>
              <a:t>Informs evaluation of possible benefits.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A5E37B26-F23E-4DC8-B954-1C7F5A1CABA2}"/>
              </a:ext>
            </a:extLst>
          </p:cNvPr>
          <p:cNvSpPr>
            <a:spLocks noGrp="1"/>
          </p:cNvSpPr>
          <p:nvPr/>
        </p:nvSpPr>
        <p:spPr>
          <a:xfrm>
            <a:off x="731520" y="4914900"/>
            <a:ext cx="2468880" cy="7620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  <a:defRPr sz="1500" b="1">
                <a:solidFill>
                  <a:srgbClr val="167B77"/>
                </a:solidFill>
              </a:defRPr>
            </a:pPr>
            <a:r>
              <a:rPr sz="1500" b="1">
                <a:solidFill>
                  <a:srgbClr val="167B77"/>
                </a:solidFill>
              </a:rPr>
              <a:t>Balan et al. [5]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34DFB6EC-DD6C-4D0E-A9DA-884410543C73}"/>
              </a:ext>
            </a:extLst>
          </p:cNvPr>
          <p:cNvSpPr>
            <a:spLocks noGrp="1"/>
          </p:cNvSpPr>
          <p:nvPr/>
        </p:nvSpPr>
        <p:spPr>
          <a:xfrm>
            <a:off x="3154680" y="4914900"/>
            <a:ext cx="4572000" cy="7620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  <a:defRPr sz="1500" b="0">
                <a:solidFill>
                  <a:srgbClr val="2A313D"/>
                </a:solidFill>
              </a:defRPr>
            </a:pPr>
            <a:r>
              <a:rPr sz="1500" b="0">
                <a:solidFill>
                  <a:srgbClr val="2A313D"/>
                </a:solidFill>
              </a:rPr>
              <a:t>Review of conversational agents for young people.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7457E905-10AD-44B4-87B4-BB2A5BB061A9}"/>
              </a:ext>
            </a:extLst>
          </p:cNvPr>
          <p:cNvSpPr>
            <a:spLocks noGrp="1"/>
          </p:cNvSpPr>
          <p:nvPr/>
        </p:nvSpPr>
        <p:spPr>
          <a:xfrm>
            <a:off x="7909560" y="4914900"/>
            <a:ext cx="3474720" cy="7620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  <a:defRPr sz="1500" b="1">
                <a:solidFill>
                  <a:srgbClr val="14274A"/>
                </a:solidFill>
              </a:defRPr>
            </a:pPr>
            <a:r>
              <a:rPr sz="1500" b="1">
                <a:solidFill>
                  <a:srgbClr val="14274A"/>
                </a:solidFill>
              </a:rPr>
              <a:t>Highlights considerations for younger users.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8FE5F0C5-B160-46F7-9623-986A06EBB7F2}"/>
              </a:ext>
            </a:extLst>
          </p:cNvPr>
          <p:cNvSpPr>
            <a:spLocks noGrp="1"/>
          </p:cNvSpPr>
          <p:nvPr/>
        </p:nvSpPr>
        <p:spPr>
          <a:xfrm>
            <a:off x="658368" y="6172200"/>
            <a:ext cx="10698480" cy="2286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  <a:defRPr sz="800" b="0">
                <a:solidFill>
                  <a:srgbClr val="67707E"/>
                </a:solidFill>
              </a:defRPr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130038946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fallOver"/>
      </p:transition>
    </mc:Choice>
    <mc:Fallback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09D88F8C-CD15-4FE8-A113-801FA2455107}"/>
              </a:ext>
            </a:extLst>
          </p:cNvPr>
          <p:cNvSpPr>
            <a:spLocks noGrp="1"/>
          </p:cNvSpPr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47CC1AD7-FFEB-4429-AAC7-075769AA1E0E}"/>
              </a:ext>
            </a:extLst>
          </p:cNvPr>
          <p:cNvSpPr>
            <a:spLocks noGrp="1"/>
          </p:cNvSpPr>
          <p:nvPr/>
        </p:nvSpPr>
        <p:spPr>
          <a:xfrm>
            <a:off x="0" y="0"/>
            <a:ext cx="109728" cy="6858000"/>
          </a:xfrm>
          <a:prstGeom prst="rect">
            <a:avLst/>
          </a:prstGeom>
          <a:solidFill>
            <a:srgbClr val="167B7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A55AD9E-C847-4222-B935-294CDCB2C7D6}"/>
              </a:ext>
            </a:extLst>
          </p:cNvPr>
          <p:cNvSpPr>
            <a:spLocks noGrp="1"/>
          </p:cNvSpPr>
          <p:nvPr/>
        </p:nvSpPr>
        <p:spPr>
          <a:xfrm>
            <a:off x="594360" y="320040"/>
            <a:ext cx="10607040" cy="5486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buNone/>
              <a:defRPr sz="2600" b="1">
                <a:solidFill>
                  <a:srgbClr val="14274A"/>
                </a:solidFill>
              </a:defRPr>
            </a:pPr>
            <a:r>
              <a:t>Research findings and design decisions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CB66419-0AED-411B-B044-287CF7DF65D5}"/>
              </a:ext>
            </a:extLst>
          </p:cNvPr>
          <p:cNvSpPr>
            <a:spLocks noGrp="1"/>
          </p:cNvSpPr>
          <p:nvPr/>
        </p:nvSpPr>
        <p:spPr>
          <a:xfrm>
            <a:off x="621792" y="896112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buNone/>
              <a:defRPr sz="900" b="1">
                <a:solidFill>
                  <a:srgbClr val="167B77"/>
                </a:solidFill>
              </a:defRPr>
            </a:pPr>
            <a:r>
              <a:t>LITERATURE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DFC907E-3979-4E02-83D0-19D3534365E4}"/>
              </a:ext>
            </a:extLst>
          </p:cNvPr>
          <p:cNvSpPr>
            <a:spLocks noGrp="1"/>
          </p:cNvSpPr>
          <p:nvPr/>
        </p:nvSpPr>
        <p:spPr>
          <a:xfrm>
            <a:off x="10652760" y="6446520"/>
            <a:ext cx="82296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buNone/>
              <a:defRPr sz="800">
                <a:solidFill>
                  <a:srgbClr val="67707E"/>
                </a:solidFill>
              </a:defRPr>
            </a:pPr>
            <a:r>
              <a:t>06</a:t>
            </a:r>
          </a:p>
        </p:txBody>
      </p:sp>
      <p:sp>
        <p:nvSpPr>
          <p:cNvPr id="7" name="Rounded Rectangle 6">
            <a:extLst>
              <a:ext uri="{FF2B5EF4-FFF2-40B4-BE49-F238E27FC236}">
                <a16:creationId xmlns:a16="http://schemas.microsoft.com/office/drawing/2014/main" id="{59AFE520-9241-46C3-9828-2C9DFBD1EB6F}"/>
              </a:ext>
            </a:extLst>
          </p:cNvPr>
          <p:cNvSpPr>
            <a:spLocks noGrp="1"/>
          </p:cNvSpPr>
          <p:nvPr/>
        </p:nvSpPr>
        <p:spPr>
          <a:xfrm>
            <a:off x="685800" y="1325880"/>
            <a:ext cx="3429000" cy="4251960"/>
          </a:xfrm>
          <a:prstGeom prst="roundRect">
            <a:avLst/>
          </a:prstGeom>
          <a:solidFill>
            <a:srgbClr val="F4F7FA"/>
          </a:solidFill>
          <a:ln>
            <a:solidFill>
              <a:srgbClr val="DEE8E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8B8CC2A9-34FC-4F72-9408-982FE2100507}"/>
              </a:ext>
            </a:extLst>
          </p:cNvPr>
          <p:cNvSpPr>
            <a:spLocks noGrp="1"/>
          </p:cNvSpPr>
          <p:nvPr/>
        </p:nvSpPr>
        <p:spPr>
          <a:xfrm>
            <a:off x="685800" y="1325880"/>
            <a:ext cx="54864" cy="4251960"/>
          </a:xfrm>
          <a:prstGeom prst="rect">
            <a:avLst/>
          </a:prstGeom>
          <a:solidFill>
            <a:srgbClr val="167B7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8C5C14D-9DC3-4C94-93BA-76D0C9EB1C6F}"/>
              </a:ext>
            </a:extLst>
          </p:cNvPr>
          <p:cNvSpPr>
            <a:spLocks noGrp="1"/>
          </p:cNvSpPr>
          <p:nvPr/>
        </p:nvSpPr>
        <p:spPr>
          <a:xfrm>
            <a:off x="868680" y="1490472"/>
            <a:ext cx="3063240" cy="6286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  <a:defRPr sz="1650" b="1">
                <a:solidFill>
                  <a:srgbClr val="14274A"/>
                </a:solidFill>
              </a:defRPr>
            </a:pPr>
            <a:r>
              <a:rPr sz="1650" b="1">
                <a:solidFill>
                  <a:srgbClr val="14274A"/>
                </a:solidFill>
              </a:rPr>
              <a:t>Potential benefits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AEC2120-7521-4C3A-AC92-9304865AE109}"/>
              </a:ext>
            </a:extLst>
          </p:cNvPr>
          <p:cNvSpPr>
            <a:spLocks noGrp="1"/>
          </p:cNvSpPr>
          <p:nvPr/>
        </p:nvSpPr>
        <p:spPr>
          <a:xfrm>
            <a:off x="868680" y="1965960"/>
            <a:ext cx="3063240" cy="34747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  <a:defRPr sz="1650" b="0">
                <a:solidFill>
                  <a:srgbClr val="2A313D"/>
                </a:solidFill>
              </a:defRPr>
            </a:pPr>
            <a:r>
              <a:rPr sz="1650" b="0" dirty="0">
                <a:solidFill>
                  <a:srgbClr val="2A313D"/>
                </a:solidFill>
              </a:rPr>
              <a:t>Accessible support between other activities.</a:t>
            </a:r>
          </a:p>
          <a:p>
            <a:pPr algn="l">
              <a:buNone/>
              <a:defRPr sz="1200" b="0">
                <a:solidFill>
                  <a:srgbClr val="2A313D"/>
                </a:solidFill>
              </a:defRPr>
            </a:pPr>
            <a:endParaRPr sz="1650" b="0" dirty="0">
              <a:solidFill>
                <a:srgbClr val="2A313D"/>
              </a:solidFill>
            </a:endParaRPr>
          </a:p>
          <a:p>
            <a:pPr algn="l">
              <a:buNone/>
              <a:defRPr sz="1650" b="0">
                <a:solidFill>
                  <a:srgbClr val="2A313D"/>
                </a:solidFill>
              </a:defRPr>
            </a:pPr>
            <a:r>
              <a:rPr sz="1650" b="0" dirty="0">
                <a:solidFill>
                  <a:srgbClr val="2A313D"/>
                </a:solidFill>
              </a:rPr>
              <a:t>Opportunities for reflection through chat and mood records.</a:t>
            </a:r>
          </a:p>
          <a:p>
            <a:pPr algn="l">
              <a:buNone/>
              <a:defRPr sz="1200" b="0">
                <a:solidFill>
                  <a:srgbClr val="2A313D"/>
                </a:solidFill>
              </a:defRPr>
            </a:pPr>
            <a:endParaRPr sz="1650" b="0" dirty="0">
              <a:solidFill>
                <a:srgbClr val="2A313D"/>
              </a:solidFill>
            </a:endParaRPr>
          </a:p>
          <a:p>
            <a:pPr algn="l">
              <a:buNone/>
              <a:defRPr sz="1650" b="0">
                <a:solidFill>
                  <a:srgbClr val="2A313D"/>
                </a:solidFill>
              </a:defRPr>
            </a:pPr>
            <a:r>
              <a:rPr sz="1650" b="0" dirty="0">
                <a:solidFill>
                  <a:srgbClr val="2A313D"/>
                </a:solidFill>
              </a:rPr>
              <a:t>Benefits still need evaluation in the intended setting. [3]–[5]</a:t>
            </a:r>
          </a:p>
        </p:txBody>
      </p:sp>
      <p:sp>
        <p:nvSpPr>
          <p:cNvPr id="11" name="Rounded Rectangle 10">
            <a:extLst>
              <a:ext uri="{FF2B5EF4-FFF2-40B4-BE49-F238E27FC236}">
                <a16:creationId xmlns:a16="http://schemas.microsoft.com/office/drawing/2014/main" id="{17A42294-E668-44B9-9CD8-B81D56449E2F}"/>
              </a:ext>
            </a:extLst>
          </p:cNvPr>
          <p:cNvSpPr>
            <a:spLocks noGrp="1"/>
          </p:cNvSpPr>
          <p:nvPr/>
        </p:nvSpPr>
        <p:spPr>
          <a:xfrm>
            <a:off x="4389120" y="1325880"/>
            <a:ext cx="3429000" cy="4251960"/>
          </a:xfrm>
          <a:prstGeom prst="roundRect">
            <a:avLst/>
          </a:prstGeom>
          <a:solidFill>
            <a:srgbClr val="F4F7FA"/>
          </a:solidFill>
          <a:ln>
            <a:solidFill>
              <a:srgbClr val="DEE8E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35DE645-49AC-4712-AE59-53D8CCC5A1E3}"/>
              </a:ext>
            </a:extLst>
          </p:cNvPr>
          <p:cNvSpPr>
            <a:spLocks noGrp="1"/>
          </p:cNvSpPr>
          <p:nvPr/>
        </p:nvSpPr>
        <p:spPr>
          <a:xfrm>
            <a:off x="4389120" y="1325880"/>
            <a:ext cx="54864" cy="4251960"/>
          </a:xfrm>
          <a:prstGeom prst="rect">
            <a:avLst/>
          </a:prstGeom>
          <a:solidFill>
            <a:srgbClr val="BE9035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DE0BEC53-89BB-4C0A-8C27-05B1B77E6392}"/>
              </a:ext>
            </a:extLst>
          </p:cNvPr>
          <p:cNvSpPr>
            <a:spLocks noGrp="1"/>
          </p:cNvSpPr>
          <p:nvPr/>
        </p:nvSpPr>
        <p:spPr>
          <a:xfrm>
            <a:off x="4572000" y="1490472"/>
            <a:ext cx="3063240" cy="6286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  <a:defRPr sz="1650" b="1">
                <a:solidFill>
                  <a:srgbClr val="14274A"/>
                </a:solidFill>
              </a:defRPr>
            </a:pPr>
            <a:r>
              <a:rPr sz="1650" b="1">
                <a:solidFill>
                  <a:srgbClr val="14274A"/>
                </a:solidFill>
              </a:rPr>
              <a:t>Limitations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81A248FD-6A30-4471-9FB6-A199EF8FD5BF}"/>
              </a:ext>
            </a:extLst>
          </p:cNvPr>
          <p:cNvSpPr>
            <a:spLocks noGrp="1"/>
          </p:cNvSpPr>
          <p:nvPr/>
        </p:nvSpPr>
        <p:spPr>
          <a:xfrm>
            <a:off x="4572000" y="1965960"/>
            <a:ext cx="3063240" cy="34747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  <a:defRPr sz="1650" b="0">
                <a:solidFill>
                  <a:srgbClr val="2A313D"/>
                </a:solidFill>
              </a:defRPr>
            </a:pPr>
            <a:r>
              <a:rPr sz="1650" b="0">
                <a:solidFill>
                  <a:srgbClr val="2A313D"/>
                </a:solidFill>
              </a:rPr>
              <a:t>Studies differ in quality and design.</a:t>
            </a:r>
          </a:p>
          <a:p>
            <a:pPr algn="l">
              <a:buNone/>
              <a:defRPr sz="1200" b="0">
                <a:solidFill>
                  <a:srgbClr val="2A313D"/>
                </a:solidFill>
              </a:defRPr>
            </a:pPr>
            <a:endParaRPr sz="1650" b="0">
              <a:solidFill>
                <a:srgbClr val="2A313D"/>
              </a:solidFill>
            </a:endParaRPr>
          </a:p>
          <a:p>
            <a:pPr algn="l">
              <a:buNone/>
              <a:defRPr sz="1650" b="0">
                <a:solidFill>
                  <a:srgbClr val="2A313D"/>
                </a:solidFill>
              </a:defRPr>
            </a:pPr>
            <a:r>
              <a:rPr sz="1650" b="0">
                <a:solidFill>
                  <a:srgbClr val="2A313D"/>
                </a:solidFill>
              </a:rPr>
              <a:t>Responses may be inaccurate or unsuitable.</a:t>
            </a:r>
          </a:p>
          <a:p>
            <a:pPr algn="l">
              <a:buNone/>
              <a:defRPr sz="1200" b="0">
                <a:solidFill>
                  <a:srgbClr val="2A313D"/>
                </a:solidFill>
              </a:defRPr>
            </a:pPr>
            <a:endParaRPr sz="1650" b="0">
              <a:solidFill>
                <a:srgbClr val="2A313D"/>
              </a:solidFill>
            </a:endParaRPr>
          </a:p>
          <a:p>
            <a:pPr algn="l">
              <a:buNone/>
              <a:defRPr sz="1650" b="0">
                <a:solidFill>
                  <a:srgbClr val="2A313D"/>
                </a:solidFill>
              </a:defRPr>
            </a:pPr>
            <a:r>
              <a:rPr sz="1650" b="0">
                <a:solidFill>
                  <a:srgbClr val="2A313D"/>
                </a:solidFill>
              </a:rPr>
              <a:t>Privacy and user safety need careful attention. [3]–[7]</a:t>
            </a:r>
          </a:p>
        </p:txBody>
      </p:sp>
      <p:sp>
        <p:nvSpPr>
          <p:cNvPr id="15" name="Rounded Rectangle 14">
            <a:extLst>
              <a:ext uri="{FF2B5EF4-FFF2-40B4-BE49-F238E27FC236}">
                <a16:creationId xmlns:a16="http://schemas.microsoft.com/office/drawing/2014/main" id="{46A07BA4-F7BF-44D4-B1F8-94FC133069C6}"/>
              </a:ext>
            </a:extLst>
          </p:cNvPr>
          <p:cNvSpPr>
            <a:spLocks noGrp="1"/>
          </p:cNvSpPr>
          <p:nvPr/>
        </p:nvSpPr>
        <p:spPr>
          <a:xfrm>
            <a:off x="8092440" y="1325880"/>
            <a:ext cx="3429000" cy="4251960"/>
          </a:xfrm>
          <a:prstGeom prst="roundRect">
            <a:avLst/>
          </a:prstGeom>
          <a:solidFill>
            <a:srgbClr val="F4F7FA"/>
          </a:solidFill>
          <a:ln>
            <a:solidFill>
              <a:srgbClr val="DEE8E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9F82AC92-8793-4C37-B04C-A82D24552C9A}"/>
              </a:ext>
            </a:extLst>
          </p:cNvPr>
          <p:cNvSpPr>
            <a:spLocks noGrp="1"/>
          </p:cNvSpPr>
          <p:nvPr/>
        </p:nvSpPr>
        <p:spPr>
          <a:xfrm>
            <a:off x="8092440" y="1325880"/>
            <a:ext cx="54864" cy="4251960"/>
          </a:xfrm>
          <a:prstGeom prst="rect">
            <a:avLst/>
          </a:prstGeom>
          <a:solidFill>
            <a:srgbClr val="14274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EB85B492-1618-4E86-8653-5EF4F0FE2CB5}"/>
              </a:ext>
            </a:extLst>
          </p:cNvPr>
          <p:cNvSpPr>
            <a:spLocks noGrp="1"/>
          </p:cNvSpPr>
          <p:nvPr/>
        </p:nvSpPr>
        <p:spPr>
          <a:xfrm>
            <a:off x="8275320" y="1490472"/>
            <a:ext cx="3063240" cy="6286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  <a:defRPr sz="1650" b="1">
                <a:solidFill>
                  <a:srgbClr val="14274A"/>
                </a:solidFill>
              </a:defRPr>
            </a:pPr>
            <a:r>
              <a:rPr sz="1650" b="1">
                <a:solidFill>
                  <a:srgbClr val="14274A"/>
                </a:solidFill>
              </a:rPr>
              <a:t>Design implications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F895EBBA-33C4-4451-A76B-2CD6BD429A7E}"/>
              </a:ext>
            </a:extLst>
          </p:cNvPr>
          <p:cNvSpPr>
            <a:spLocks noGrp="1"/>
          </p:cNvSpPr>
          <p:nvPr/>
        </p:nvSpPr>
        <p:spPr>
          <a:xfrm>
            <a:off x="8275319" y="1965960"/>
            <a:ext cx="3063240" cy="34747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  <a:defRPr sz="1650" b="0">
                <a:solidFill>
                  <a:srgbClr val="2A313D"/>
                </a:solidFill>
              </a:defRPr>
            </a:pPr>
            <a:r>
              <a:rPr sz="1650" b="0">
                <a:solidFill>
                  <a:srgbClr val="2A313D"/>
                </a:solidFill>
              </a:rPr>
              <a:t>Keep a clear wellbeing scope.</a:t>
            </a:r>
          </a:p>
          <a:p>
            <a:pPr algn="l">
              <a:buNone/>
              <a:defRPr sz="1200" b="0">
                <a:solidFill>
                  <a:srgbClr val="2A313D"/>
                </a:solidFill>
              </a:defRPr>
            </a:pPr>
            <a:endParaRPr sz="1650" b="0">
              <a:solidFill>
                <a:srgbClr val="2A313D"/>
              </a:solidFill>
            </a:endParaRPr>
          </a:p>
          <a:p>
            <a:pPr algn="l">
              <a:buNone/>
              <a:defRPr sz="1650" b="0">
                <a:solidFill>
                  <a:srgbClr val="2A313D"/>
                </a:solidFill>
              </a:defRPr>
            </a:pPr>
            <a:r>
              <a:rPr sz="1650" b="0">
                <a:solidFill>
                  <a:srgbClr val="2A313D"/>
                </a:solidFill>
              </a:rPr>
              <a:t>Protect accounts and personal data.</a:t>
            </a:r>
          </a:p>
          <a:p>
            <a:pPr algn="l">
              <a:buNone/>
              <a:defRPr sz="1200" b="0">
                <a:solidFill>
                  <a:srgbClr val="2A313D"/>
                </a:solidFill>
              </a:defRPr>
            </a:pPr>
            <a:endParaRPr sz="1650" b="0">
              <a:solidFill>
                <a:srgbClr val="2A313D"/>
              </a:solidFill>
            </a:endParaRPr>
          </a:p>
          <a:p>
            <a:pPr algn="l">
              <a:buNone/>
              <a:defRPr sz="1650" b="0">
                <a:solidFill>
                  <a:srgbClr val="2A313D"/>
                </a:solidFill>
              </a:defRPr>
            </a:pPr>
            <a:r>
              <a:rPr sz="1650" b="0">
                <a:solidFill>
                  <a:srgbClr val="2A313D"/>
                </a:solidFill>
              </a:rPr>
              <a:t>Signpost professional help for serious distress.</a:t>
            </a:r>
          </a:p>
          <a:p>
            <a:pPr algn="l">
              <a:buNone/>
              <a:defRPr sz="1200" b="0">
                <a:solidFill>
                  <a:srgbClr val="2A313D"/>
                </a:solidFill>
              </a:defRPr>
            </a:pPr>
            <a:endParaRPr sz="1650" b="0">
              <a:solidFill>
                <a:srgbClr val="2A313D"/>
              </a:solidFill>
            </a:endParaRPr>
          </a:p>
          <a:p>
            <a:pPr algn="l">
              <a:buNone/>
              <a:defRPr sz="1650" b="0">
                <a:solidFill>
                  <a:srgbClr val="2A313D"/>
                </a:solidFill>
              </a:defRPr>
            </a:pPr>
            <a:r>
              <a:rPr sz="1650" b="0">
                <a:solidFill>
                  <a:srgbClr val="2A313D"/>
                </a:solidFill>
              </a:rPr>
              <a:t>Test the app with intended users.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CFB7698E-CBE6-4C1D-8A28-B9A063A54A60}"/>
              </a:ext>
            </a:extLst>
          </p:cNvPr>
          <p:cNvSpPr>
            <a:spLocks noGrp="1"/>
          </p:cNvSpPr>
          <p:nvPr/>
        </p:nvSpPr>
        <p:spPr>
          <a:xfrm>
            <a:off x="658368" y="6172200"/>
            <a:ext cx="10698480" cy="2286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  <a:defRPr sz="800" b="0">
                <a:solidFill>
                  <a:srgbClr val="67707E"/>
                </a:solidFill>
              </a:defRPr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023891591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fallOver"/>
      </p:transition>
    </mc:Choice>
    <mc:Fallback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6FE59617-DF8F-42EC-907E-312820934F0E}"/>
              </a:ext>
            </a:extLst>
          </p:cNvPr>
          <p:cNvSpPr>
            <a:spLocks noGrp="1"/>
          </p:cNvSpPr>
          <p:nvPr/>
        </p:nvSpPr>
        <p:spPr>
          <a:xfrm>
            <a:off x="54864" y="0"/>
            <a:ext cx="12191695" cy="685800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402F993F-3EF7-42EE-A433-AB413B6D2C97}"/>
              </a:ext>
            </a:extLst>
          </p:cNvPr>
          <p:cNvSpPr>
            <a:spLocks noGrp="1"/>
          </p:cNvSpPr>
          <p:nvPr/>
        </p:nvSpPr>
        <p:spPr>
          <a:xfrm>
            <a:off x="0" y="0"/>
            <a:ext cx="109728" cy="6858000"/>
          </a:xfrm>
          <a:prstGeom prst="rect">
            <a:avLst/>
          </a:prstGeom>
          <a:solidFill>
            <a:srgbClr val="167B7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7D45493-1607-4FB0-A6DD-8736FB965EDE}"/>
              </a:ext>
            </a:extLst>
          </p:cNvPr>
          <p:cNvSpPr>
            <a:spLocks noGrp="1"/>
          </p:cNvSpPr>
          <p:nvPr/>
        </p:nvSpPr>
        <p:spPr>
          <a:xfrm>
            <a:off x="594360" y="320040"/>
            <a:ext cx="10607040" cy="5486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buNone/>
              <a:defRPr sz="2600" b="1">
                <a:solidFill>
                  <a:srgbClr val="14274A"/>
                </a:solidFill>
              </a:defRPr>
            </a:pPr>
            <a:r>
              <a:t>How I will develop and evaluate the app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2DE357C-B14F-410F-AB61-7256466E5F35}"/>
              </a:ext>
            </a:extLst>
          </p:cNvPr>
          <p:cNvSpPr>
            <a:spLocks noGrp="1"/>
          </p:cNvSpPr>
          <p:nvPr/>
        </p:nvSpPr>
        <p:spPr>
          <a:xfrm>
            <a:off x="621791" y="896111"/>
            <a:ext cx="3525665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  <a:defRPr sz="900" b="1">
                <a:solidFill>
                  <a:srgbClr val="167B77"/>
                </a:solidFill>
              </a:defRPr>
            </a:pPr>
            <a:r>
              <a:rPr sz="1600" dirty="0">
                <a:solidFill>
                  <a:schemeClr val="accent3">
                    <a:lumMod val="50000"/>
                  </a:schemeClr>
                </a:solidFill>
              </a:rPr>
              <a:t>METHODOLOGY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7100B99-5F40-439B-B639-CCE5B783C1E8}"/>
              </a:ext>
            </a:extLst>
          </p:cNvPr>
          <p:cNvSpPr>
            <a:spLocks noGrp="1"/>
          </p:cNvSpPr>
          <p:nvPr/>
        </p:nvSpPr>
        <p:spPr>
          <a:xfrm>
            <a:off x="10652760" y="6446520"/>
            <a:ext cx="82296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buNone/>
              <a:defRPr sz="800">
                <a:solidFill>
                  <a:srgbClr val="67707E"/>
                </a:solidFill>
              </a:defRPr>
            </a:pPr>
            <a:r>
              <a:t>07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8FE05DD-57D3-4319-AF36-265D292984C8}"/>
              </a:ext>
            </a:extLst>
          </p:cNvPr>
          <p:cNvSpPr>
            <a:spLocks noGrp="1"/>
          </p:cNvSpPr>
          <p:nvPr/>
        </p:nvSpPr>
        <p:spPr>
          <a:xfrm>
            <a:off x="4480560" y="4228090"/>
            <a:ext cx="9412877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  <a:defRPr sz="1650" b="1">
                <a:solidFill>
                  <a:srgbClr val="167B77"/>
                </a:solidFill>
              </a:defRPr>
            </a:pPr>
            <a:r>
              <a:rPr sz="2400" b="1" dirty="0">
                <a:solidFill>
                  <a:srgbClr val="167B77"/>
                </a:solidFill>
              </a:rPr>
              <a:t>A</a:t>
            </a:r>
            <a:r>
              <a:rPr lang="en-GB" sz="2400" b="1" dirty="0">
                <a:solidFill>
                  <a:srgbClr val="167B77"/>
                </a:solidFill>
              </a:rPr>
              <a:t>GILE</a:t>
            </a:r>
            <a:r>
              <a:rPr sz="2400" b="1" dirty="0">
                <a:solidFill>
                  <a:srgbClr val="167B77"/>
                </a:solidFill>
              </a:rPr>
              <a:t> </a:t>
            </a:r>
            <a:r>
              <a:rPr lang="en-GB" sz="2400" b="1" dirty="0">
                <a:solidFill>
                  <a:srgbClr val="167B77"/>
                </a:solidFill>
              </a:rPr>
              <a:t>DEVELOPMENT</a:t>
            </a:r>
            <a:endParaRPr sz="2400" b="1" dirty="0">
              <a:solidFill>
                <a:srgbClr val="167B77"/>
              </a:solidFill>
            </a:endParaRPr>
          </a:p>
        </p:txBody>
      </p:sp>
      <p:sp>
        <p:nvSpPr>
          <p:cNvPr id="8" name="Rounded Rectangle 7">
            <a:extLst>
              <a:ext uri="{FF2B5EF4-FFF2-40B4-BE49-F238E27FC236}">
                <a16:creationId xmlns:a16="http://schemas.microsoft.com/office/drawing/2014/main" id="{585747F5-63F3-46B3-B479-DCFB4A8589E7}"/>
              </a:ext>
            </a:extLst>
          </p:cNvPr>
          <p:cNvSpPr>
            <a:spLocks noGrp="1"/>
          </p:cNvSpPr>
          <p:nvPr/>
        </p:nvSpPr>
        <p:spPr>
          <a:xfrm>
            <a:off x="731520" y="1874519"/>
            <a:ext cx="1600200" cy="594360"/>
          </a:xfrm>
          <a:prstGeom prst="roundRect">
            <a:avLst/>
          </a:prstGeom>
          <a:solidFill>
            <a:srgbClr val="F4F7FA"/>
          </a:solidFill>
          <a:ln>
            <a:solidFill>
              <a:srgbClr val="167B7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5A6ACC5-AF55-4431-9257-D7BD5823CD61}"/>
              </a:ext>
            </a:extLst>
          </p:cNvPr>
          <p:cNvSpPr>
            <a:spLocks noGrp="1"/>
          </p:cNvSpPr>
          <p:nvPr/>
        </p:nvSpPr>
        <p:spPr>
          <a:xfrm>
            <a:off x="731520" y="2057400"/>
            <a:ext cx="1600200" cy="6286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buNone/>
              <a:defRPr sz="1650" b="1">
                <a:solidFill>
                  <a:srgbClr val="14274A"/>
                </a:solidFill>
              </a:defRPr>
            </a:pPr>
            <a:r>
              <a:rPr sz="1650" b="1" dirty="0">
                <a:solidFill>
                  <a:srgbClr val="14274A"/>
                </a:solidFill>
              </a:rPr>
              <a:t>PLAN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692A8D8-15F5-4DCE-8F1D-F987EBCD6C06}"/>
              </a:ext>
            </a:extLst>
          </p:cNvPr>
          <p:cNvSpPr>
            <a:spLocks noGrp="1"/>
          </p:cNvSpPr>
          <p:nvPr/>
        </p:nvSpPr>
        <p:spPr>
          <a:xfrm>
            <a:off x="2377440" y="1993392"/>
            <a:ext cx="411480" cy="3429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buNone/>
              <a:defRPr sz="1650" b="1">
                <a:solidFill>
                  <a:srgbClr val="67707E"/>
                </a:solidFill>
              </a:defRPr>
            </a:pPr>
            <a:r>
              <a:rPr sz="1650" b="1">
                <a:solidFill>
                  <a:srgbClr val="67707E"/>
                </a:solidFill>
              </a:rPr>
              <a:t>→</a:t>
            </a:r>
          </a:p>
        </p:txBody>
      </p:sp>
      <p:sp>
        <p:nvSpPr>
          <p:cNvPr id="11" name="Rounded Rectangle 10">
            <a:extLst>
              <a:ext uri="{FF2B5EF4-FFF2-40B4-BE49-F238E27FC236}">
                <a16:creationId xmlns:a16="http://schemas.microsoft.com/office/drawing/2014/main" id="{F25D676E-0136-4A9E-B2E0-6356D29DF3BE}"/>
              </a:ext>
            </a:extLst>
          </p:cNvPr>
          <p:cNvSpPr>
            <a:spLocks noGrp="1"/>
          </p:cNvSpPr>
          <p:nvPr/>
        </p:nvSpPr>
        <p:spPr>
          <a:xfrm>
            <a:off x="2880360" y="1874519"/>
            <a:ext cx="1600200" cy="594360"/>
          </a:xfrm>
          <a:prstGeom prst="roundRect">
            <a:avLst/>
          </a:prstGeom>
          <a:solidFill>
            <a:srgbClr val="F4F7FA"/>
          </a:solidFill>
          <a:ln>
            <a:solidFill>
              <a:srgbClr val="167B7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EF0CB9E2-0F7E-41E9-8F73-CEB0473528AA}"/>
              </a:ext>
            </a:extLst>
          </p:cNvPr>
          <p:cNvSpPr>
            <a:spLocks noGrp="1"/>
          </p:cNvSpPr>
          <p:nvPr/>
        </p:nvSpPr>
        <p:spPr>
          <a:xfrm>
            <a:off x="2880360" y="2057400"/>
            <a:ext cx="1600200" cy="6286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buNone/>
              <a:defRPr sz="1650" b="1">
                <a:solidFill>
                  <a:srgbClr val="14274A"/>
                </a:solidFill>
              </a:defRPr>
            </a:pPr>
            <a:r>
              <a:rPr sz="1650" b="1">
                <a:solidFill>
                  <a:srgbClr val="14274A"/>
                </a:solidFill>
              </a:rPr>
              <a:t>DESIGN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C791F6FC-53C9-4523-8765-8FC2285C84C6}"/>
              </a:ext>
            </a:extLst>
          </p:cNvPr>
          <p:cNvSpPr>
            <a:spLocks noGrp="1"/>
          </p:cNvSpPr>
          <p:nvPr/>
        </p:nvSpPr>
        <p:spPr>
          <a:xfrm>
            <a:off x="4526280" y="1993392"/>
            <a:ext cx="411480" cy="3429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buNone/>
              <a:defRPr sz="1650" b="1">
                <a:solidFill>
                  <a:srgbClr val="67707E"/>
                </a:solidFill>
              </a:defRPr>
            </a:pPr>
            <a:r>
              <a:rPr sz="1650" b="1">
                <a:solidFill>
                  <a:srgbClr val="67707E"/>
                </a:solidFill>
              </a:rPr>
              <a:t>→</a:t>
            </a:r>
          </a:p>
        </p:txBody>
      </p:sp>
      <p:sp>
        <p:nvSpPr>
          <p:cNvPr id="14" name="Rounded Rectangle 13">
            <a:extLst>
              <a:ext uri="{FF2B5EF4-FFF2-40B4-BE49-F238E27FC236}">
                <a16:creationId xmlns:a16="http://schemas.microsoft.com/office/drawing/2014/main" id="{9D567F86-4B43-4753-A8BA-A3A8796E73D2}"/>
              </a:ext>
            </a:extLst>
          </p:cNvPr>
          <p:cNvSpPr>
            <a:spLocks noGrp="1"/>
          </p:cNvSpPr>
          <p:nvPr/>
        </p:nvSpPr>
        <p:spPr>
          <a:xfrm>
            <a:off x="5029200" y="1874519"/>
            <a:ext cx="1600200" cy="594360"/>
          </a:xfrm>
          <a:prstGeom prst="roundRect">
            <a:avLst/>
          </a:prstGeom>
          <a:solidFill>
            <a:srgbClr val="F4F7FA"/>
          </a:solidFill>
          <a:ln>
            <a:solidFill>
              <a:srgbClr val="167B7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3997B12B-06C6-4457-ACED-C8DA65C17C83}"/>
              </a:ext>
            </a:extLst>
          </p:cNvPr>
          <p:cNvSpPr>
            <a:spLocks noGrp="1"/>
          </p:cNvSpPr>
          <p:nvPr/>
        </p:nvSpPr>
        <p:spPr>
          <a:xfrm>
            <a:off x="5029200" y="2057400"/>
            <a:ext cx="1600200" cy="6286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buNone/>
              <a:defRPr sz="1650" b="1">
                <a:solidFill>
                  <a:srgbClr val="14274A"/>
                </a:solidFill>
              </a:defRPr>
            </a:pPr>
            <a:r>
              <a:rPr sz="1650" b="1" dirty="0">
                <a:solidFill>
                  <a:srgbClr val="14274A"/>
                </a:solidFill>
              </a:rPr>
              <a:t>IMPLEMENT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6AFA63AF-34C1-43B7-B802-3034F88D6D7C}"/>
              </a:ext>
            </a:extLst>
          </p:cNvPr>
          <p:cNvSpPr>
            <a:spLocks noGrp="1"/>
          </p:cNvSpPr>
          <p:nvPr/>
        </p:nvSpPr>
        <p:spPr>
          <a:xfrm>
            <a:off x="6675120" y="1993392"/>
            <a:ext cx="411480" cy="3429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buNone/>
              <a:defRPr sz="1650" b="1">
                <a:solidFill>
                  <a:srgbClr val="67707E"/>
                </a:solidFill>
              </a:defRPr>
            </a:pPr>
            <a:r>
              <a:rPr sz="1650" b="1">
                <a:solidFill>
                  <a:srgbClr val="67707E"/>
                </a:solidFill>
              </a:rPr>
              <a:t>→</a:t>
            </a:r>
          </a:p>
        </p:txBody>
      </p:sp>
      <p:sp>
        <p:nvSpPr>
          <p:cNvPr id="17" name="Rounded Rectangle 16">
            <a:extLst>
              <a:ext uri="{FF2B5EF4-FFF2-40B4-BE49-F238E27FC236}">
                <a16:creationId xmlns:a16="http://schemas.microsoft.com/office/drawing/2014/main" id="{CE620812-84C5-4A8D-93A0-395075E66CA8}"/>
              </a:ext>
            </a:extLst>
          </p:cNvPr>
          <p:cNvSpPr>
            <a:spLocks noGrp="1"/>
          </p:cNvSpPr>
          <p:nvPr/>
        </p:nvSpPr>
        <p:spPr>
          <a:xfrm>
            <a:off x="7178040" y="1874519"/>
            <a:ext cx="1600200" cy="594360"/>
          </a:xfrm>
          <a:prstGeom prst="roundRect">
            <a:avLst/>
          </a:prstGeom>
          <a:solidFill>
            <a:srgbClr val="F4F7FA"/>
          </a:solidFill>
          <a:ln>
            <a:solidFill>
              <a:srgbClr val="167B7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883D5BB7-B2BE-4C01-ACC9-7444CC46E3B8}"/>
              </a:ext>
            </a:extLst>
          </p:cNvPr>
          <p:cNvSpPr>
            <a:spLocks noGrp="1"/>
          </p:cNvSpPr>
          <p:nvPr/>
        </p:nvSpPr>
        <p:spPr>
          <a:xfrm>
            <a:off x="7178040" y="2057400"/>
            <a:ext cx="1600200" cy="6286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buNone/>
              <a:defRPr sz="1650" b="1">
                <a:solidFill>
                  <a:srgbClr val="14274A"/>
                </a:solidFill>
              </a:defRPr>
            </a:pPr>
            <a:r>
              <a:rPr sz="1650" b="1">
                <a:solidFill>
                  <a:srgbClr val="14274A"/>
                </a:solidFill>
              </a:rPr>
              <a:t>TEST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82D24E95-6C76-43D2-9411-72FDA5516B2B}"/>
              </a:ext>
            </a:extLst>
          </p:cNvPr>
          <p:cNvSpPr>
            <a:spLocks noGrp="1"/>
          </p:cNvSpPr>
          <p:nvPr/>
        </p:nvSpPr>
        <p:spPr>
          <a:xfrm>
            <a:off x="8823960" y="1993392"/>
            <a:ext cx="411480" cy="3429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buNone/>
              <a:defRPr sz="1650" b="1">
                <a:solidFill>
                  <a:srgbClr val="67707E"/>
                </a:solidFill>
              </a:defRPr>
            </a:pPr>
            <a:r>
              <a:rPr sz="1650" b="1">
                <a:solidFill>
                  <a:srgbClr val="67707E"/>
                </a:solidFill>
              </a:rPr>
              <a:t>→</a:t>
            </a:r>
          </a:p>
        </p:txBody>
      </p:sp>
      <p:sp>
        <p:nvSpPr>
          <p:cNvPr id="20" name="Rounded Rectangle 19">
            <a:extLst>
              <a:ext uri="{FF2B5EF4-FFF2-40B4-BE49-F238E27FC236}">
                <a16:creationId xmlns:a16="http://schemas.microsoft.com/office/drawing/2014/main" id="{CC530212-E7F7-45F3-AFE6-B4CBC98DD494}"/>
              </a:ext>
            </a:extLst>
          </p:cNvPr>
          <p:cNvSpPr>
            <a:spLocks noGrp="1"/>
          </p:cNvSpPr>
          <p:nvPr/>
        </p:nvSpPr>
        <p:spPr>
          <a:xfrm>
            <a:off x="9326880" y="1874519"/>
            <a:ext cx="1600200" cy="594360"/>
          </a:xfrm>
          <a:prstGeom prst="roundRect">
            <a:avLst/>
          </a:prstGeom>
          <a:solidFill>
            <a:srgbClr val="F4F7FA"/>
          </a:solidFill>
          <a:ln>
            <a:solidFill>
              <a:srgbClr val="167B7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AD60B3DD-0BA8-4374-BF31-F79867953465}"/>
              </a:ext>
            </a:extLst>
          </p:cNvPr>
          <p:cNvSpPr>
            <a:spLocks noGrp="1"/>
          </p:cNvSpPr>
          <p:nvPr/>
        </p:nvSpPr>
        <p:spPr>
          <a:xfrm>
            <a:off x="9326880" y="2057400"/>
            <a:ext cx="1600200" cy="6286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buNone/>
              <a:defRPr sz="1650" b="1">
                <a:solidFill>
                  <a:srgbClr val="14274A"/>
                </a:solidFill>
              </a:defRPr>
            </a:pPr>
            <a:r>
              <a:rPr sz="1650" b="1">
                <a:solidFill>
                  <a:srgbClr val="14274A"/>
                </a:solidFill>
              </a:rPr>
              <a:t>REFINE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0BE8DA30-8F5C-47A4-87F0-19D13E3C92BE}"/>
              </a:ext>
            </a:extLst>
          </p:cNvPr>
          <p:cNvSpPr>
            <a:spLocks noGrp="1"/>
          </p:cNvSpPr>
          <p:nvPr/>
        </p:nvSpPr>
        <p:spPr>
          <a:xfrm>
            <a:off x="914400" y="3703320"/>
            <a:ext cx="4709159" cy="34624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  <a:defRPr sz="1650" b="0">
                <a:solidFill>
                  <a:srgbClr val="2A313D"/>
                </a:solidFill>
              </a:defRPr>
            </a:pPr>
            <a:r>
              <a:rPr sz="1650" b="0" dirty="0">
                <a:solidFill>
                  <a:srgbClr val="2A313D"/>
                </a:solidFill>
              </a:rPr>
              <a:t>.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408BDDFC-EA8F-40CE-BE67-D2DFC7C01A2F}"/>
              </a:ext>
            </a:extLst>
          </p:cNvPr>
          <p:cNvSpPr>
            <a:spLocks noGrp="1"/>
          </p:cNvSpPr>
          <p:nvPr/>
        </p:nvSpPr>
        <p:spPr>
          <a:xfrm>
            <a:off x="6309360" y="3703320"/>
            <a:ext cx="4709159" cy="34624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  <a:defRPr sz="1650" b="0">
                <a:solidFill>
                  <a:srgbClr val="2A313D"/>
                </a:solidFill>
              </a:defRPr>
            </a:pPr>
            <a:r>
              <a:rPr sz="1650" b="0" dirty="0">
                <a:solidFill>
                  <a:srgbClr val="2A313D"/>
                </a:solidFill>
              </a:rPr>
              <a:t>.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EE06BF2D-874D-4609-8DF4-95CC754643C3}"/>
              </a:ext>
            </a:extLst>
          </p:cNvPr>
          <p:cNvSpPr>
            <a:spLocks noGrp="1"/>
          </p:cNvSpPr>
          <p:nvPr/>
        </p:nvSpPr>
        <p:spPr>
          <a:xfrm>
            <a:off x="658368" y="6172200"/>
            <a:ext cx="10698480" cy="2286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  <a:defRPr sz="800" b="0">
                <a:solidFill>
                  <a:srgbClr val="67707E"/>
                </a:solidFill>
              </a:defRPr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5386615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6DAE8FCF-FE67-46E6-8255-8BAA28CC45EE}"/>
              </a:ext>
            </a:extLst>
          </p:cNvPr>
          <p:cNvSpPr>
            <a:spLocks noGrp="1"/>
          </p:cNvSpPr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E37FB800-5834-4EA5-A1E1-4503A5C0B125}"/>
              </a:ext>
            </a:extLst>
          </p:cNvPr>
          <p:cNvSpPr>
            <a:spLocks noGrp="1"/>
          </p:cNvSpPr>
          <p:nvPr/>
        </p:nvSpPr>
        <p:spPr>
          <a:xfrm>
            <a:off x="0" y="0"/>
            <a:ext cx="109728" cy="6858000"/>
          </a:xfrm>
          <a:prstGeom prst="rect">
            <a:avLst/>
          </a:prstGeom>
          <a:solidFill>
            <a:srgbClr val="167B7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0934661-05D1-48DE-9656-831BDBAF0C65}"/>
              </a:ext>
            </a:extLst>
          </p:cNvPr>
          <p:cNvSpPr>
            <a:spLocks noGrp="1"/>
          </p:cNvSpPr>
          <p:nvPr/>
        </p:nvSpPr>
        <p:spPr>
          <a:xfrm>
            <a:off x="594360" y="320040"/>
            <a:ext cx="10607040" cy="5486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buNone/>
              <a:defRPr sz="2600" b="1">
                <a:solidFill>
                  <a:srgbClr val="14274A"/>
                </a:solidFill>
              </a:defRPr>
            </a:pPr>
            <a:r>
              <a:t>System Requirements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26F82C7-077F-4DE2-B691-0A41D8B4FB2D}"/>
              </a:ext>
            </a:extLst>
          </p:cNvPr>
          <p:cNvSpPr>
            <a:spLocks noGrp="1"/>
          </p:cNvSpPr>
          <p:nvPr/>
        </p:nvSpPr>
        <p:spPr>
          <a:xfrm>
            <a:off x="621792" y="896112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buNone/>
              <a:defRPr sz="900" b="1">
                <a:solidFill>
                  <a:srgbClr val="167B77"/>
                </a:solidFill>
              </a:defRPr>
            </a:pPr>
            <a:r>
              <a:rPr dirty="0"/>
              <a:t>DESIGN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22758A8-CEC5-4D13-A072-578B719811A3}"/>
              </a:ext>
            </a:extLst>
          </p:cNvPr>
          <p:cNvSpPr>
            <a:spLocks noGrp="1"/>
          </p:cNvSpPr>
          <p:nvPr/>
        </p:nvSpPr>
        <p:spPr>
          <a:xfrm>
            <a:off x="10652760" y="6446520"/>
            <a:ext cx="82296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buNone/>
              <a:defRPr sz="800">
                <a:solidFill>
                  <a:srgbClr val="67707E"/>
                </a:solidFill>
              </a:defRPr>
            </a:pPr>
            <a:r>
              <a:t>08</a:t>
            </a:r>
          </a:p>
        </p:txBody>
      </p:sp>
      <p:sp>
        <p:nvSpPr>
          <p:cNvPr id="7" name="Rounded Rectangle 6">
            <a:extLst>
              <a:ext uri="{FF2B5EF4-FFF2-40B4-BE49-F238E27FC236}">
                <a16:creationId xmlns:a16="http://schemas.microsoft.com/office/drawing/2014/main" id="{91E5C6A0-FC2C-4944-AD2D-51BC4D65E84A}"/>
              </a:ext>
            </a:extLst>
          </p:cNvPr>
          <p:cNvSpPr>
            <a:spLocks noGrp="1"/>
          </p:cNvSpPr>
          <p:nvPr/>
        </p:nvSpPr>
        <p:spPr>
          <a:xfrm>
            <a:off x="685800" y="1325880"/>
            <a:ext cx="5212080" cy="4297680"/>
          </a:xfrm>
          <a:prstGeom prst="roundRect">
            <a:avLst/>
          </a:prstGeom>
          <a:solidFill>
            <a:srgbClr val="F4F7FA"/>
          </a:solidFill>
          <a:ln>
            <a:solidFill>
              <a:srgbClr val="DEE8E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94847619-1519-4BEB-BD5E-27AC4A2BD201}"/>
              </a:ext>
            </a:extLst>
          </p:cNvPr>
          <p:cNvSpPr>
            <a:spLocks noGrp="1"/>
          </p:cNvSpPr>
          <p:nvPr/>
        </p:nvSpPr>
        <p:spPr>
          <a:xfrm>
            <a:off x="685800" y="1325880"/>
            <a:ext cx="54864" cy="4297680"/>
          </a:xfrm>
          <a:prstGeom prst="rect">
            <a:avLst/>
          </a:prstGeom>
          <a:solidFill>
            <a:srgbClr val="167B7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0E26B90-7DFF-4EAF-B2B2-86DBBF34C095}"/>
              </a:ext>
            </a:extLst>
          </p:cNvPr>
          <p:cNvSpPr>
            <a:spLocks noGrp="1"/>
          </p:cNvSpPr>
          <p:nvPr/>
        </p:nvSpPr>
        <p:spPr>
          <a:xfrm>
            <a:off x="868680" y="1490472"/>
            <a:ext cx="4846320" cy="6286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  <a:defRPr sz="1650" b="1">
                <a:solidFill>
                  <a:srgbClr val="14274A"/>
                </a:solidFill>
              </a:defRPr>
            </a:pPr>
            <a:r>
              <a:rPr sz="1650" b="1">
                <a:solidFill>
                  <a:srgbClr val="14274A"/>
                </a:solidFill>
              </a:rPr>
              <a:t>Functional requirements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9A01436-35AC-404F-82B7-7482EA73F915}"/>
              </a:ext>
            </a:extLst>
          </p:cNvPr>
          <p:cNvSpPr>
            <a:spLocks noGrp="1"/>
          </p:cNvSpPr>
          <p:nvPr/>
        </p:nvSpPr>
        <p:spPr>
          <a:xfrm>
            <a:off x="868680" y="1965960"/>
            <a:ext cx="4846320" cy="35204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  <a:defRPr sz="1650" b="0">
                <a:solidFill>
                  <a:srgbClr val="2A313D"/>
                </a:solidFill>
              </a:defRPr>
            </a:pPr>
            <a:r>
              <a:rPr sz="1650" b="0">
                <a:solidFill>
                  <a:srgbClr val="2A313D"/>
                </a:solidFill>
              </a:rPr>
              <a:t>Registration and login</a:t>
            </a:r>
          </a:p>
          <a:p>
            <a:pPr algn="l">
              <a:buNone/>
              <a:defRPr sz="1200" b="0">
                <a:solidFill>
                  <a:srgbClr val="2A313D"/>
                </a:solidFill>
              </a:defRPr>
            </a:pPr>
            <a:endParaRPr sz="1650" b="0">
              <a:solidFill>
                <a:srgbClr val="2A313D"/>
              </a:solidFill>
            </a:endParaRPr>
          </a:p>
          <a:p>
            <a:pPr algn="l">
              <a:buNone/>
              <a:defRPr sz="1650" b="0">
                <a:solidFill>
                  <a:srgbClr val="2A313D"/>
                </a:solidFill>
              </a:defRPr>
            </a:pPr>
            <a:r>
              <a:rPr sz="1650" b="0">
                <a:solidFill>
                  <a:srgbClr val="2A313D"/>
                </a:solidFill>
              </a:rPr>
              <a:t>Supportive chatbot</a:t>
            </a:r>
          </a:p>
          <a:p>
            <a:pPr algn="l">
              <a:buNone/>
              <a:defRPr sz="1200" b="0">
                <a:solidFill>
                  <a:srgbClr val="2A313D"/>
                </a:solidFill>
              </a:defRPr>
            </a:pPr>
            <a:endParaRPr sz="1650" b="0">
              <a:solidFill>
                <a:srgbClr val="2A313D"/>
              </a:solidFill>
            </a:endParaRPr>
          </a:p>
          <a:p>
            <a:pPr algn="l">
              <a:buNone/>
              <a:defRPr sz="1650" b="0">
                <a:solidFill>
                  <a:srgbClr val="2A313D"/>
                </a:solidFill>
              </a:defRPr>
            </a:pPr>
            <a:r>
              <a:rPr sz="1650" b="0">
                <a:solidFill>
                  <a:srgbClr val="2A313D"/>
                </a:solidFill>
              </a:rPr>
              <a:t>Daily mood logging</a:t>
            </a:r>
          </a:p>
          <a:p>
            <a:pPr algn="l">
              <a:buNone/>
              <a:defRPr sz="1200" b="0">
                <a:solidFill>
                  <a:srgbClr val="2A313D"/>
                </a:solidFill>
              </a:defRPr>
            </a:pPr>
            <a:endParaRPr sz="1650" b="0">
              <a:solidFill>
                <a:srgbClr val="2A313D"/>
              </a:solidFill>
            </a:endParaRPr>
          </a:p>
          <a:p>
            <a:pPr algn="l">
              <a:buNone/>
              <a:defRPr sz="1650" b="0">
                <a:solidFill>
                  <a:srgbClr val="2A313D"/>
                </a:solidFill>
              </a:defRPr>
            </a:pPr>
            <a:r>
              <a:rPr sz="1650" b="0">
                <a:solidFill>
                  <a:srgbClr val="2A313D"/>
                </a:solidFill>
              </a:rPr>
              <a:t>Sentiment analysis</a:t>
            </a:r>
          </a:p>
          <a:p>
            <a:pPr algn="l">
              <a:buNone/>
              <a:defRPr sz="1200" b="0">
                <a:solidFill>
                  <a:srgbClr val="2A313D"/>
                </a:solidFill>
              </a:defRPr>
            </a:pPr>
            <a:endParaRPr sz="1650" b="0">
              <a:solidFill>
                <a:srgbClr val="2A313D"/>
              </a:solidFill>
            </a:endParaRPr>
          </a:p>
          <a:p>
            <a:pPr algn="l">
              <a:buNone/>
              <a:defRPr sz="1650" b="0">
                <a:solidFill>
                  <a:srgbClr val="2A313D"/>
                </a:solidFill>
              </a:defRPr>
            </a:pPr>
            <a:r>
              <a:rPr sz="1650" b="0">
                <a:solidFill>
                  <a:srgbClr val="2A313D"/>
                </a:solidFill>
              </a:rPr>
              <a:t>Wellbeing suggestions</a:t>
            </a:r>
          </a:p>
          <a:p>
            <a:pPr algn="l">
              <a:buNone/>
              <a:defRPr sz="1200" b="0">
                <a:solidFill>
                  <a:srgbClr val="2A313D"/>
                </a:solidFill>
              </a:defRPr>
            </a:pPr>
            <a:endParaRPr sz="1650" b="0">
              <a:solidFill>
                <a:srgbClr val="2A313D"/>
              </a:solidFill>
            </a:endParaRPr>
          </a:p>
          <a:p>
            <a:pPr algn="l">
              <a:buNone/>
              <a:defRPr sz="1650" b="0">
                <a:solidFill>
                  <a:srgbClr val="2A313D"/>
                </a:solidFill>
              </a:defRPr>
            </a:pPr>
            <a:r>
              <a:rPr sz="1650" b="0">
                <a:solidFill>
                  <a:srgbClr val="2A313D"/>
                </a:solidFill>
              </a:rPr>
              <a:t>Progress dashboard</a:t>
            </a:r>
          </a:p>
        </p:txBody>
      </p:sp>
      <p:sp>
        <p:nvSpPr>
          <p:cNvPr id="11" name="Rounded Rectangle 10">
            <a:extLst>
              <a:ext uri="{FF2B5EF4-FFF2-40B4-BE49-F238E27FC236}">
                <a16:creationId xmlns:a16="http://schemas.microsoft.com/office/drawing/2014/main" id="{5CDEBD65-48A0-4C99-913A-1F7E6EB68A3A}"/>
              </a:ext>
            </a:extLst>
          </p:cNvPr>
          <p:cNvSpPr>
            <a:spLocks noGrp="1"/>
          </p:cNvSpPr>
          <p:nvPr/>
        </p:nvSpPr>
        <p:spPr>
          <a:xfrm>
            <a:off x="6263640" y="1325880"/>
            <a:ext cx="5212080" cy="4297680"/>
          </a:xfrm>
          <a:prstGeom prst="roundRect">
            <a:avLst/>
          </a:prstGeom>
          <a:solidFill>
            <a:srgbClr val="F4F7FA"/>
          </a:solidFill>
          <a:ln>
            <a:solidFill>
              <a:srgbClr val="DEE8E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3D518E0-59C6-4ED0-BFC4-5D00898979AD}"/>
              </a:ext>
            </a:extLst>
          </p:cNvPr>
          <p:cNvSpPr>
            <a:spLocks noGrp="1"/>
          </p:cNvSpPr>
          <p:nvPr/>
        </p:nvSpPr>
        <p:spPr>
          <a:xfrm>
            <a:off x="6263640" y="1325880"/>
            <a:ext cx="54864" cy="4297680"/>
          </a:xfrm>
          <a:prstGeom prst="rect">
            <a:avLst/>
          </a:prstGeom>
          <a:solidFill>
            <a:srgbClr val="14274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54863CB4-9C6A-49A2-9E0A-E13DF7C3446F}"/>
              </a:ext>
            </a:extLst>
          </p:cNvPr>
          <p:cNvSpPr>
            <a:spLocks noGrp="1"/>
          </p:cNvSpPr>
          <p:nvPr/>
        </p:nvSpPr>
        <p:spPr>
          <a:xfrm>
            <a:off x="6446520" y="1490472"/>
            <a:ext cx="4846320" cy="6286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  <a:defRPr sz="1650" b="1">
                <a:solidFill>
                  <a:srgbClr val="14274A"/>
                </a:solidFill>
              </a:defRPr>
            </a:pPr>
            <a:r>
              <a:rPr sz="1650" b="1">
                <a:solidFill>
                  <a:srgbClr val="14274A"/>
                </a:solidFill>
              </a:rPr>
              <a:t>Non-functional requirements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0E1CE9C1-735B-4544-8F00-1D008711579D}"/>
              </a:ext>
            </a:extLst>
          </p:cNvPr>
          <p:cNvSpPr>
            <a:spLocks noGrp="1"/>
          </p:cNvSpPr>
          <p:nvPr/>
        </p:nvSpPr>
        <p:spPr>
          <a:xfrm>
            <a:off x="6446520" y="1965960"/>
            <a:ext cx="4846320" cy="35204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  <a:defRPr sz="1650" b="0">
                <a:solidFill>
                  <a:srgbClr val="2A313D"/>
                </a:solidFill>
              </a:defRPr>
            </a:pPr>
            <a:r>
              <a:rPr sz="1650" b="0">
                <a:solidFill>
                  <a:srgbClr val="2A313D"/>
                </a:solidFill>
              </a:rPr>
              <a:t>Secure accounts and private records</a:t>
            </a:r>
          </a:p>
          <a:p>
            <a:pPr algn="l">
              <a:buNone/>
              <a:defRPr sz="1200" b="0">
                <a:solidFill>
                  <a:srgbClr val="2A313D"/>
                </a:solidFill>
              </a:defRPr>
            </a:pPr>
            <a:endParaRPr sz="1650" b="0">
              <a:solidFill>
                <a:srgbClr val="2A313D"/>
              </a:solidFill>
            </a:endParaRPr>
          </a:p>
          <a:p>
            <a:pPr algn="l">
              <a:buNone/>
              <a:defRPr sz="1650" b="0">
                <a:solidFill>
                  <a:srgbClr val="2A313D"/>
                </a:solidFill>
              </a:defRPr>
            </a:pPr>
            <a:r>
              <a:rPr sz="1650" b="0">
                <a:solidFill>
                  <a:srgbClr val="2A313D"/>
                </a:solidFill>
              </a:rPr>
              <a:t>Clear, accessible navigation</a:t>
            </a:r>
          </a:p>
          <a:p>
            <a:pPr algn="l">
              <a:buNone/>
              <a:defRPr sz="1200" b="0">
                <a:solidFill>
                  <a:srgbClr val="2A313D"/>
                </a:solidFill>
              </a:defRPr>
            </a:pPr>
            <a:endParaRPr sz="1650" b="0">
              <a:solidFill>
                <a:srgbClr val="2A313D"/>
              </a:solidFill>
            </a:endParaRPr>
          </a:p>
          <a:p>
            <a:pPr algn="l">
              <a:buNone/>
              <a:defRPr sz="1650" b="0">
                <a:solidFill>
                  <a:srgbClr val="2A313D"/>
                </a:solidFill>
              </a:defRPr>
            </a:pPr>
            <a:r>
              <a:rPr sz="1650" b="0">
                <a:solidFill>
                  <a:srgbClr val="2A313D"/>
                </a:solidFill>
              </a:rPr>
              <a:t>Reliable responses and error handling</a:t>
            </a:r>
          </a:p>
          <a:p>
            <a:pPr algn="l">
              <a:buNone/>
              <a:defRPr sz="1200" b="0">
                <a:solidFill>
                  <a:srgbClr val="2A313D"/>
                </a:solidFill>
              </a:defRPr>
            </a:pPr>
            <a:endParaRPr sz="1650" b="0">
              <a:solidFill>
                <a:srgbClr val="2A313D"/>
              </a:solidFill>
            </a:endParaRPr>
          </a:p>
          <a:p>
            <a:pPr algn="l">
              <a:buNone/>
              <a:defRPr sz="1650" b="0">
                <a:solidFill>
                  <a:srgbClr val="2A313D"/>
                </a:solidFill>
              </a:defRPr>
            </a:pPr>
            <a:r>
              <a:rPr sz="1650" b="0">
                <a:solidFill>
                  <a:srgbClr val="2A313D"/>
                </a:solidFill>
              </a:rPr>
              <a:t>Protected password storage</a:t>
            </a:r>
          </a:p>
          <a:p>
            <a:pPr algn="l">
              <a:buNone/>
              <a:defRPr sz="1200" b="0">
                <a:solidFill>
                  <a:srgbClr val="2A313D"/>
                </a:solidFill>
              </a:defRPr>
            </a:pPr>
            <a:endParaRPr sz="1650" b="0">
              <a:solidFill>
                <a:srgbClr val="2A313D"/>
              </a:solidFill>
            </a:endParaRPr>
          </a:p>
          <a:p>
            <a:pPr algn="l">
              <a:buNone/>
              <a:defRPr sz="1650" b="0">
                <a:solidFill>
                  <a:srgbClr val="2A313D"/>
                </a:solidFill>
              </a:defRPr>
            </a:pPr>
            <a:r>
              <a:rPr sz="1650" b="0">
                <a:solidFill>
                  <a:srgbClr val="2A313D"/>
                </a:solidFill>
              </a:rPr>
              <a:t>Data minimisation and clear consent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E842DB51-3CEB-4F02-B853-38319E7BB8B0}"/>
              </a:ext>
            </a:extLst>
          </p:cNvPr>
          <p:cNvSpPr>
            <a:spLocks noGrp="1"/>
          </p:cNvSpPr>
          <p:nvPr/>
        </p:nvSpPr>
        <p:spPr>
          <a:xfrm>
            <a:off x="658368" y="6172200"/>
            <a:ext cx="10698480" cy="2286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  <a:defRPr sz="800" b="0">
                <a:solidFill>
                  <a:srgbClr val="67707E"/>
                </a:solidFill>
              </a:defRPr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484310143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fallOver"/>
      </p:transition>
    </mc:Choice>
    <mc:Fallback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C55E5C63-51F2-4BA0-9DF3-D640736530AE}"/>
              </a:ext>
            </a:extLst>
          </p:cNvPr>
          <p:cNvSpPr>
            <a:spLocks noGrp="1"/>
          </p:cNvSpPr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09556AED-8A92-400A-B41D-2F7EA3792684}"/>
              </a:ext>
            </a:extLst>
          </p:cNvPr>
          <p:cNvSpPr>
            <a:spLocks noGrp="1"/>
          </p:cNvSpPr>
          <p:nvPr/>
        </p:nvSpPr>
        <p:spPr>
          <a:xfrm>
            <a:off x="0" y="0"/>
            <a:ext cx="109728" cy="6858000"/>
          </a:xfrm>
          <a:prstGeom prst="rect">
            <a:avLst/>
          </a:prstGeom>
          <a:solidFill>
            <a:srgbClr val="167B7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C89C23E-7249-4D24-83F0-0F9DCA4CAF32}"/>
              </a:ext>
            </a:extLst>
          </p:cNvPr>
          <p:cNvSpPr>
            <a:spLocks noGrp="1"/>
          </p:cNvSpPr>
          <p:nvPr/>
        </p:nvSpPr>
        <p:spPr>
          <a:xfrm>
            <a:off x="594360" y="320040"/>
            <a:ext cx="10607040" cy="5486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buNone/>
              <a:defRPr sz="2600" b="1">
                <a:solidFill>
                  <a:srgbClr val="14274A"/>
                </a:solidFill>
              </a:defRPr>
            </a:pPr>
            <a:r>
              <a:t>Proposed System Architecture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E51CFCD-0323-4C16-8401-5B22AF00D767}"/>
              </a:ext>
            </a:extLst>
          </p:cNvPr>
          <p:cNvSpPr>
            <a:spLocks noGrp="1"/>
          </p:cNvSpPr>
          <p:nvPr/>
        </p:nvSpPr>
        <p:spPr>
          <a:xfrm>
            <a:off x="10652760" y="6446520"/>
            <a:ext cx="82296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buNone/>
              <a:defRPr sz="800">
                <a:solidFill>
                  <a:srgbClr val="67707E"/>
                </a:solidFill>
              </a:defRPr>
            </a:pPr>
            <a:r>
              <a:t>09</a:t>
            </a:r>
          </a:p>
        </p:txBody>
      </p:sp>
      <p:sp>
        <p:nvSpPr>
          <p:cNvPr id="7" name="Rounded Rectangle 6">
            <a:extLst>
              <a:ext uri="{FF2B5EF4-FFF2-40B4-BE49-F238E27FC236}">
                <a16:creationId xmlns:a16="http://schemas.microsoft.com/office/drawing/2014/main" id="{964A4A29-1B73-46B6-ABAB-4AD8E2B240A4}"/>
              </a:ext>
            </a:extLst>
          </p:cNvPr>
          <p:cNvSpPr>
            <a:spLocks noGrp="1"/>
          </p:cNvSpPr>
          <p:nvPr/>
        </p:nvSpPr>
        <p:spPr>
          <a:xfrm>
            <a:off x="1371600" y="1234440"/>
            <a:ext cx="9326880" cy="1051560"/>
          </a:xfrm>
          <a:prstGeom prst="roundRect">
            <a:avLst/>
          </a:prstGeom>
          <a:solidFill>
            <a:srgbClr val="F4F7FA"/>
          </a:solidFill>
          <a:ln>
            <a:solidFill>
              <a:srgbClr val="167B7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C1D3D89-3A47-4DD4-9B69-0CD864312E04}"/>
              </a:ext>
            </a:extLst>
          </p:cNvPr>
          <p:cNvSpPr>
            <a:spLocks noGrp="1"/>
          </p:cNvSpPr>
          <p:nvPr/>
        </p:nvSpPr>
        <p:spPr>
          <a:xfrm>
            <a:off x="1691640" y="1389888"/>
            <a:ext cx="2651760" cy="6286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  <a:defRPr sz="1650" b="1">
                <a:solidFill>
                  <a:srgbClr val="167B77"/>
                </a:solidFill>
              </a:defRPr>
            </a:pPr>
            <a:r>
              <a:rPr sz="1650" b="1">
                <a:solidFill>
                  <a:srgbClr val="167B77"/>
                </a:solidFill>
              </a:rPr>
              <a:t>PRESENTATION LAYER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D96CB1A-F1AD-4D40-8869-E43B73BFFFAE}"/>
              </a:ext>
            </a:extLst>
          </p:cNvPr>
          <p:cNvSpPr>
            <a:spLocks noGrp="1"/>
          </p:cNvSpPr>
          <p:nvPr/>
        </p:nvSpPr>
        <p:spPr>
          <a:xfrm>
            <a:off x="4251960" y="1371600"/>
            <a:ext cx="5943600" cy="6286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  <a:defRPr sz="1650" b="0">
                <a:solidFill>
                  <a:srgbClr val="2A313D"/>
                </a:solidFill>
              </a:defRPr>
            </a:pPr>
            <a:r>
              <a:rPr sz="1650" b="0">
                <a:solidFill>
                  <a:srgbClr val="2A313D"/>
                </a:solidFill>
              </a:rPr>
              <a:t>HTML5, CSS3, JavaScript and Bootstrap</a:t>
            </a:r>
          </a:p>
          <a:p>
            <a:pPr algn="l">
              <a:buNone/>
              <a:defRPr sz="1650" b="0">
                <a:solidFill>
                  <a:srgbClr val="2A313D"/>
                </a:solidFill>
              </a:defRPr>
            </a:pPr>
            <a:r>
              <a:rPr sz="1650" b="0">
                <a:solidFill>
                  <a:srgbClr val="2A313D"/>
                </a:solidFill>
              </a:rPr>
              <a:t>Login, dashboard, chat and mood screens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FFAB480-A56B-4A11-8EA6-3943ABE2D1D5}"/>
              </a:ext>
            </a:extLst>
          </p:cNvPr>
          <p:cNvSpPr>
            <a:spLocks noGrp="1"/>
          </p:cNvSpPr>
          <p:nvPr/>
        </p:nvSpPr>
        <p:spPr>
          <a:xfrm>
            <a:off x="5806440" y="2313432"/>
            <a:ext cx="457200" cy="3657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buNone/>
              <a:defRPr sz="1650" b="1">
                <a:solidFill>
                  <a:srgbClr val="67707E"/>
                </a:solidFill>
              </a:defRPr>
            </a:pPr>
            <a:r>
              <a:rPr sz="1650" b="1">
                <a:solidFill>
                  <a:srgbClr val="67707E"/>
                </a:solidFill>
              </a:rPr>
              <a:t>↓</a:t>
            </a:r>
          </a:p>
        </p:txBody>
      </p:sp>
      <p:sp>
        <p:nvSpPr>
          <p:cNvPr id="11" name="Rounded Rectangle 10">
            <a:extLst>
              <a:ext uri="{FF2B5EF4-FFF2-40B4-BE49-F238E27FC236}">
                <a16:creationId xmlns:a16="http://schemas.microsoft.com/office/drawing/2014/main" id="{5F001D13-2054-4D35-B260-D1DB9F86CAF2}"/>
              </a:ext>
            </a:extLst>
          </p:cNvPr>
          <p:cNvSpPr>
            <a:spLocks noGrp="1"/>
          </p:cNvSpPr>
          <p:nvPr/>
        </p:nvSpPr>
        <p:spPr>
          <a:xfrm>
            <a:off x="1371600" y="2788920"/>
            <a:ext cx="9326880" cy="1051560"/>
          </a:xfrm>
          <a:prstGeom prst="roundRect">
            <a:avLst/>
          </a:prstGeom>
          <a:solidFill>
            <a:srgbClr val="F4F7FA"/>
          </a:solidFill>
          <a:ln>
            <a:solidFill>
              <a:srgbClr val="14274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21ED6E81-5566-4163-BAF0-7FB9E0A5CAA6}"/>
              </a:ext>
            </a:extLst>
          </p:cNvPr>
          <p:cNvSpPr>
            <a:spLocks noGrp="1"/>
          </p:cNvSpPr>
          <p:nvPr/>
        </p:nvSpPr>
        <p:spPr>
          <a:xfrm>
            <a:off x="1691640" y="2944368"/>
            <a:ext cx="2651760" cy="6286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  <a:defRPr sz="1650" b="1">
                <a:solidFill>
                  <a:srgbClr val="14274A"/>
                </a:solidFill>
              </a:defRPr>
            </a:pPr>
            <a:r>
              <a:rPr sz="1650" b="1">
                <a:solidFill>
                  <a:srgbClr val="14274A"/>
                </a:solidFill>
              </a:rPr>
              <a:t>APPLICATION LAYER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1CA27CD8-A95A-4533-ACAD-22A6118D942D}"/>
              </a:ext>
            </a:extLst>
          </p:cNvPr>
          <p:cNvSpPr>
            <a:spLocks noGrp="1"/>
          </p:cNvSpPr>
          <p:nvPr/>
        </p:nvSpPr>
        <p:spPr>
          <a:xfrm>
            <a:off x="4251960" y="2926080"/>
            <a:ext cx="5943600" cy="6286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  <a:defRPr sz="1650" b="0">
                <a:solidFill>
                  <a:srgbClr val="2A313D"/>
                </a:solidFill>
              </a:defRPr>
            </a:pPr>
            <a:r>
              <a:rPr sz="1650" b="0">
                <a:solidFill>
                  <a:srgbClr val="2A313D"/>
                </a:solidFill>
              </a:rPr>
              <a:t>Flask, chatbot and sentiment processing</a:t>
            </a:r>
          </a:p>
          <a:p>
            <a:pPr algn="l">
              <a:buNone/>
              <a:defRPr sz="1650" b="0">
                <a:solidFill>
                  <a:srgbClr val="2A313D"/>
                </a:solidFill>
              </a:defRPr>
            </a:pPr>
            <a:r>
              <a:rPr sz="1650" b="0">
                <a:solidFill>
                  <a:srgbClr val="2A313D"/>
                </a:solidFill>
              </a:rPr>
              <a:t>Logic for wellbeing suggestions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AFA3C644-F2D4-4D14-9091-19999E6A4C5F}"/>
              </a:ext>
            </a:extLst>
          </p:cNvPr>
          <p:cNvSpPr>
            <a:spLocks noGrp="1"/>
          </p:cNvSpPr>
          <p:nvPr/>
        </p:nvSpPr>
        <p:spPr>
          <a:xfrm>
            <a:off x="5806440" y="3867911"/>
            <a:ext cx="457200" cy="3657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buNone/>
              <a:defRPr sz="1650" b="1">
                <a:solidFill>
                  <a:srgbClr val="67707E"/>
                </a:solidFill>
              </a:defRPr>
            </a:pPr>
            <a:r>
              <a:rPr sz="1650" b="1">
                <a:solidFill>
                  <a:srgbClr val="67707E"/>
                </a:solidFill>
              </a:rPr>
              <a:t>↓</a:t>
            </a:r>
          </a:p>
        </p:txBody>
      </p:sp>
      <p:sp>
        <p:nvSpPr>
          <p:cNvPr id="15" name="Rounded Rectangle 14">
            <a:extLst>
              <a:ext uri="{FF2B5EF4-FFF2-40B4-BE49-F238E27FC236}">
                <a16:creationId xmlns:a16="http://schemas.microsoft.com/office/drawing/2014/main" id="{64A86C3D-3D27-4DA8-ADB7-74CE8AD2AFE4}"/>
              </a:ext>
            </a:extLst>
          </p:cNvPr>
          <p:cNvSpPr>
            <a:spLocks noGrp="1"/>
          </p:cNvSpPr>
          <p:nvPr/>
        </p:nvSpPr>
        <p:spPr>
          <a:xfrm>
            <a:off x="1371600" y="4343400"/>
            <a:ext cx="9326880" cy="1051560"/>
          </a:xfrm>
          <a:prstGeom prst="roundRect">
            <a:avLst/>
          </a:prstGeom>
          <a:solidFill>
            <a:srgbClr val="F4F7FA"/>
          </a:solidFill>
          <a:ln>
            <a:solidFill>
              <a:srgbClr val="BE9035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D6A904CF-7309-428E-B4FB-EE0795F56236}"/>
              </a:ext>
            </a:extLst>
          </p:cNvPr>
          <p:cNvSpPr>
            <a:spLocks noGrp="1"/>
          </p:cNvSpPr>
          <p:nvPr/>
        </p:nvSpPr>
        <p:spPr>
          <a:xfrm>
            <a:off x="1691640" y="4498848"/>
            <a:ext cx="2651760" cy="6286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  <a:defRPr sz="1650" b="1">
                <a:solidFill>
                  <a:srgbClr val="BE9035"/>
                </a:solidFill>
              </a:defRPr>
            </a:pPr>
            <a:r>
              <a:rPr sz="1650" b="1">
                <a:solidFill>
                  <a:srgbClr val="BE9035"/>
                </a:solidFill>
              </a:rPr>
              <a:t>DATABASE LAYER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CDDF39A9-453F-42DA-96F1-33280AB789BB}"/>
              </a:ext>
            </a:extLst>
          </p:cNvPr>
          <p:cNvSpPr>
            <a:spLocks noGrp="1"/>
          </p:cNvSpPr>
          <p:nvPr/>
        </p:nvSpPr>
        <p:spPr>
          <a:xfrm>
            <a:off x="4251960" y="4480560"/>
            <a:ext cx="5943600" cy="6286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  <a:defRPr sz="1650" b="0">
                <a:solidFill>
                  <a:srgbClr val="2A313D"/>
                </a:solidFill>
              </a:defRPr>
            </a:pPr>
            <a:r>
              <a:rPr sz="1650" b="0">
                <a:solidFill>
                  <a:srgbClr val="2A313D"/>
                </a:solidFill>
              </a:rPr>
              <a:t>MySQL</a:t>
            </a:r>
          </a:p>
          <a:p>
            <a:pPr algn="l">
              <a:buNone/>
              <a:defRPr sz="1650" b="0">
                <a:solidFill>
                  <a:srgbClr val="2A313D"/>
                </a:solidFill>
              </a:defRPr>
            </a:pPr>
            <a:r>
              <a:rPr sz="1650" b="0">
                <a:solidFill>
                  <a:srgbClr val="2A313D"/>
                </a:solidFill>
              </a:rPr>
              <a:t>User accounts and mood records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3DAC03D7-CF65-4DFF-90BD-6F3582842B1B}"/>
              </a:ext>
            </a:extLst>
          </p:cNvPr>
          <p:cNvSpPr>
            <a:spLocks noGrp="1"/>
          </p:cNvSpPr>
          <p:nvPr/>
        </p:nvSpPr>
        <p:spPr>
          <a:xfrm>
            <a:off x="658368" y="6172200"/>
            <a:ext cx="10698480" cy="2286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  <a:defRPr sz="800" b="0">
                <a:solidFill>
                  <a:srgbClr val="67707E"/>
                </a:solidFill>
              </a:defRPr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817774421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fallOver"/>
      </p:transition>
    </mc:Choice>
    <mc:Fallback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92387D11-6D28-4F02-BA82-21167531EC3B}"/>
              </a:ext>
            </a:extLst>
          </p:cNvPr>
          <p:cNvSpPr>
            <a:spLocks noGrp="1"/>
          </p:cNvSpPr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4EE38F1D-12A6-4977-8358-FDF39F00908A}"/>
              </a:ext>
            </a:extLst>
          </p:cNvPr>
          <p:cNvSpPr>
            <a:spLocks noGrp="1"/>
          </p:cNvSpPr>
          <p:nvPr/>
        </p:nvSpPr>
        <p:spPr>
          <a:xfrm>
            <a:off x="0" y="0"/>
            <a:ext cx="109728" cy="6858000"/>
          </a:xfrm>
          <a:prstGeom prst="rect">
            <a:avLst/>
          </a:prstGeom>
          <a:solidFill>
            <a:srgbClr val="167B7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B774459-FAD4-4844-976E-170973A4E4D4}"/>
              </a:ext>
            </a:extLst>
          </p:cNvPr>
          <p:cNvSpPr>
            <a:spLocks noGrp="1"/>
          </p:cNvSpPr>
          <p:nvPr/>
        </p:nvSpPr>
        <p:spPr>
          <a:xfrm>
            <a:off x="594360" y="320040"/>
            <a:ext cx="10607040" cy="5486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buNone/>
              <a:defRPr sz="2600" b="1">
                <a:solidFill>
                  <a:srgbClr val="14274A"/>
                </a:solidFill>
              </a:defRPr>
            </a:pPr>
            <a:r>
              <a:t>Chosen technologies and their roles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509C27E-E6A5-457B-8B14-C86CEE1F94F9}"/>
              </a:ext>
            </a:extLst>
          </p:cNvPr>
          <p:cNvSpPr>
            <a:spLocks noGrp="1"/>
          </p:cNvSpPr>
          <p:nvPr/>
        </p:nvSpPr>
        <p:spPr>
          <a:xfrm>
            <a:off x="621792" y="896112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buNone/>
              <a:defRPr sz="900" b="1">
                <a:solidFill>
                  <a:srgbClr val="167B77"/>
                </a:solidFill>
              </a:defRPr>
            </a:pPr>
            <a:r>
              <a:t>IMPLEMENTATION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ECF81C0-0D26-40E0-80A3-4FF225832CA9}"/>
              </a:ext>
            </a:extLst>
          </p:cNvPr>
          <p:cNvSpPr>
            <a:spLocks noGrp="1"/>
          </p:cNvSpPr>
          <p:nvPr/>
        </p:nvSpPr>
        <p:spPr>
          <a:xfrm>
            <a:off x="10652760" y="6446520"/>
            <a:ext cx="82296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buNone/>
              <a:defRPr sz="800">
                <a:solidFill>
                  <a:srgbClr val="67707E"/>
                </a:solidFill>
              </a:defRPr>
            </a:pPr>
            <a:r>
              <a:t>10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9CBD3A-B75A-4F63-B7A9-CC2FE1DCFD8B}"/>
              </a:ext>
            </a:extLst>
          </p:cNvPr>
          <p:cNvSpPr>
            <a:spLocks noGrp="1"/>
          </p:cNvSpPr>
          <p:nvPr/>
        </p:nvSpPr>
        <p:spPr>
          <a:xfrm>
            <a:off x="731520" y="1348740"/>
            <a:ext cx="1371600" cy="7620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  <a:defRPr sz="1500" b="1">
                <a:solidFill>
                  <a:srgbClr val="167B77"/>
                </a:solidFill>
              </a:defRPr>
            </a:pPr>
            <a:r>
              <a:rPr sz="1500" b="1">
                <a:solidFill>
                  <a:srgbClr val="167B77"/>
                </a:solidFill>
              </a:rPr>
              <a:t>Frontend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5B851FB-B06A-4E77-AFE6-583CE8AB9A67}"/>
              </a:ext>
            </a:extLst>
          </p:cNvPr>
          <p:cNvSpPr>
            <a:spLocks noGrp="1"/>
          </p:cNvSpPr>
          <p:nvPr/>
        </p:nvSpPr>
        <p:spPr>
          <a:xfrm>
            <a:off x="2194560" y="1348740"/>
            <a:ext cx="2834640" cy="7620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  <a:defRPr sz="1500" b="1">
                <a:solidFill>
                  <a:srgbClr val="14274A"/>
                </a:solidFill>
              </a:defRPr>
            </a:pPr>
            <a:r>
              <a:rPr sz="1500" b="1">
                <a:solidFill>
                  <a:srgbClr val="14274A"/>
                </a:solidFill>
              </a:rPr>
              <a:t>HTML5, CSS3, JavaScript, Bootstrap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C887AE9-6114-4EEF-901E-AEE6CC8480A0}"/>
              </a:ext>
            </a:extLst>
          </p:cNvPr>
          <p:cNvSpPr>
            <a:spLocks noGrp="1"/>
          </p:cNvSpPr>
          <p:nvPr/>
        </p:nvSpPr>
        <p:spPr>
          <a:xfrm>
            <a:off x="5166360" y="1348740"/>
            <a:ext cx="5943600" cy="7620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  <a:defRPr sz="1500" b="0">
                <a:solidFill>
                  <a:srgbClr val="2A313D"/>
                </a:solidFill>
              </a:defRPr>
            </a:pPr>
            <a:r>
              <a:rPr sz="1500" b="0">
                <a:solidFill>
                  <a:srgbClr val="2A313D"/>
                </a:solidFill>
              </a:rPr>
              <a:t>Build the web pages and responsive layouts.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64C8F71-6AB2-4A13-ABDE-C7B4956AB727}"/>
              </a:ext>
            </a:extLst>
          </p:cNvPr>
          <p:cNvSpPr>
            <a:spLocks noGrp="1"/>
          </p:cNvSpPr>
          <p:nvPr/>
        </p:nvSpPr>
        <p:spPr>
          <a:xfrm>
            <a:off x="731520" y="2281428"/>
            <a:ext cx="1371600" cy="7620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  <a:defRPr sz="1500" b="1">
                <a:solidFill>
                  <a:srgbClr val="167B77"/>
                </a:solidFill>
              </a:defRPr>
            </a:pPr>
            <a:r>
              <a:rPr sz="1500" b="1">
                <a:solidFill>
                  <a:srgbClr val="167B77"/>
                </a:solidFill>
              </a:rPr>
              <a:t>Backend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BC55E7A-DFF5-4CD8-AF11-C8F1388791AB}"/>
              </a:ext>
            </a:extLst>
          </p:cNvPr>
          <p:cNvSpPr>
            <a:spLocks noGrp="1"/>
          </p:cNvSpPr>
          <p:nvPr/>
        </p:nvSpPr>
        <p:spPr>
          <a:xfrm>
            <a:off x="2194560" y="2281428"/>
            <a:ext cx="2834640" cy="7620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  <a:defRPr sz="1500" b="1">
                <a:solidFill>
                  <a:srgbClr val="14274A"/>
                </a:solidFill>
              </a:defRPr>
            </a:pPr>
            <a:r>
              <a:rPr sz="1500" b="1">
                <a:solidFill>
                  <a:srgbClr val="14274A"/>
                </a:solidFill>
              </a:rPr>
              <a:t>Python Flask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AFE0DBC5-BB39-46C8-A98B-134649F143FA}"/>
              </a:ext>
            </a:extLst>
          </p:cNvPr>
          <p:cNvSpPr>
            <a:spLocks noGrp="1"/>
          </p:cNvSpPr>
          <p:nvPr/>
        </p:nvSpPr>
        <p:spPr>
          <a:xfrm>
            <a:off x="5166360" y="2281428"/>
            <a:ext cx="5943600" cy="7620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  <a:defRPr sz="1500" b="0">
                <a:solidFill>
                  <a:srgbClr val="2A313D"/>
                </a:solidFill>
              </a:defRPr>
            </a:pPr>
            <a:r>
              <a:rPr sz="1500" b="0">
                <a:solidFill>
                  <a:srgbClr val="2A313D"/>
                </a:solidFill>
              </a:rPr>
              <a:t>Connect web requests to Python application logic.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974E5B3-4A81-44D9-9420-446E1E559A38}"/>
              </a:ext>
            </a:extLst>
          </p:cNvPr>
          <p:cNvSpPr>
            <a:spLocks noGrp="1"/>
          </p:cNvSpPr>
          <p:nvPr/>
        </p:nvSpPr>
        <p:spPr>
          <a:xfrm>
            <a:off x="731520" y="3214116"/>
            <a:ext cx="1371600" cy="7620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  <a:defRPr sz="1500" b="1">
                <a:solidFill>
                  <a:srgbClr val="167B77"/>
                </a:solidFill>
              </a:defRPr>
            </a:pPr>
            <a:r>
              <a:rPr sz="1500" b="1">
                <a:solidFill>
                  <a:srgbClr val="167B77"/>
                </a:solidFill>
              </a:rPr>
              <a:t>Database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60144880-0144-46BA-9F41-0F784457521D}"/>
              </a:ext>
            </a:extLst>
          </p:cNvPr>
          <p:cNvSpPr>
            <a:spLocks noGrp="1"/>
          </p:cNvSpPr>
          <p:nvPr/>
        </p:nvSpPr>
        <p:spPr>
          <a:xfrm>
            <a:off x="2194560" y="3214116"/>
            <a:ext cx="2834640" cy="7620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  <a:defRPr sz="1500" b="1">
                <a:solidFill>
                  <a:srgbClr val="14274A"/>
                </a:solidFill>
              </a:defRPr>
            </a:pPr>
            <a:r>
              <a:rPr sz="1500" b="1">
                <a:solidFill>
                  <a:srgbClr val="14274A"/>
                </a:solidFill>
              </a:rPr>
              <a:t>MySQL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A894BCD0-39B0-4E31-9C39-C924D6535BAB}"/>
              </a:ext>
            </a:extLst>
          </p:cNvPr>
          <p:cNvSpPr>
            <a:spLocks noGrp="1"/>
          </p:cNvSpPr>
          <p:nvPr/>
        </p:nvSpPr>
        <p:spPr>
          <a:xfrm>
            <a:off x="5166360" y="3214116"/>
            <a:ext cx="5943600" cy="7620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  <a:defRPr sz="1500" b="0">
                <a:solidFill>
                  <a:srgbClr val="2A313D"/>
                </a:solidFill>
              </a:defRPr>
            </a:pPr>
            <a:r>
              <a:rPr sz="1500" b="0">
                <a:solidFill>
                  <a:srgbClr val="2A313D"/>
                </a:solidFill>
              </a:rPr>
              <a:t>Store related account and mood records.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A2BC8CF2-9A8E-4E81-ABFD-5E6F9FD7CBF1}"/>
              </a:ext>
            </a:extLst>
          </p:cNvPr>
          <p:cNvSpPr>
            <a:spLocks noGrp="1"/>
          </p:cNvSpPr>
          <p:nvPr/>
        </p:nvSpPr>
        <p:spPr>
          <a:xfrm>
            <a:off x="731520" y="4146804"/>
            <a:ext cx="1371600" cy="7620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  <a:defRPr sz="1500" b="1">
                <a:solidFill>
                  <a:srgbClr val="167B77"/>
                </a:solidFill>
              </a:defRPr>
            </a:pPr>
            <a:r>
              <a:rPr sz="1500" b="1">
                <a:solidFill>
                  <a:srgbClr val="167B77"/>
                </a:solidFill>
              </a:rPr>
              <a:t>AI / NLP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10146E99-E207-4D56-A376-F67E0C77143A}"/>
              </a:ext>
            </a:extLst>
          </p:cNvPr>
          <p:cNvSpPr>
            <a:spLocks noGrp="1"/>
          </p:cNvSpPr>
          <p:nvPr/>
        </p:nvSpPr>
        <p:spPr>
          <a:xfrm>
            <a:off x="2194560" y="4146804"/>
            <a:ext cx="2834640" cy="7620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  <a:defRPr sz="1500" b="1">
                <a:solidFill>
                  <a:srgbClr val="14274A"/>
                </a:solidFill>
              </a:defRPr>
            </a:pPr>
            <a:r>
              <a:rPr sz="1500" b="1">
                <a:solidFill>
                  <a:srgbClr val="14274A"/>
                </a:solidFill>
              </a:rPr>
              <a:t>OpenAI API / NLP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4F375CC8-7CD2-4945-8617-675FE788A1C2}"/>
              </a:ext>
            </a:extLst>
          </p:cNvPr>
          <p:cNvSpPr>
            <a:spLocks noGrp="1"/>
          </p:cNvSpPr>
          <p:nvPr/>
        </p:nvSpPr>
        <p:spPr>
          <a:xfrm>
            <a:off x="5166360" y="4146804"/>
            <a:ext cx="5943600" cy="7620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  <a:defRPr sz="1500" b="0">
                <a:solidFill>
                  <a:srgbClr val="2A313D"/>
                </a:solidFill>
              </a:defRPr>
            </a:pPr>
            <a:r>
              <a:rPr sz="1500" b="0">
                <a:solidFill>
                  <a:srgbClr val="2A313D"/>
                </a:solidFill>
              </a:rPr>
              <a:t>Provide chat responses and analyse text sentiment.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9B811FAD-415B-40E6-9708-82E7ECF4EA77}"/>
              </a:ext>
            </a:extLst>
          </p:cNvPr>
          <p:cNvSpPr>
            <a:spLocks noGrp="1"/>
          </p:cNvSpPr>
          <p:nvPr/>
        </p:nvSpPr>
        <p:spPr>
          <a:xfrm>
            <a:off x="731520" y="5079492"/>
            <a:ext cx="1371600" cy="7620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  <a:defRPr sz="1500" b="1">
                <a:solidFill>
                  <a:srgbClr val="167B77"/>
                </a:solidFill>
              </a:defRPr>
            </a:pPr>
            <a:r>
              <a:rPr sz="1500" b="1">
                <a:solidFill>
                  <a:srgbClr val="167B77"/>
                </a:solidFill>
              </a:rPr>
              <a:t>Tools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D944D597-3BFD-442D-89F8-64C90686938E}"/>
              </a:ext>
            </a:extLst>
          </p:cNvPr>
          <p:cNvSpPr>
            <a:spLocks noGrp="1"/>
          </p:cNvSpPr>
          <p:nvPr/>
        </p:nvSpPr>
        <p:spPr>
          <a:xfrm>
            <a:off x="2194560" y="5079492"/>
            <a:ext cx="2834640" cy="7620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  <a:defRPr sz="1500" b="1">
                <a:solidFill>
                  <a:srgbClr val="14274A"/>
                </a:solidFill>
              </a:defRPr>
            </a:pPr>
            <a:r>
              <a:rPr sz="1500" b="1">
                <a:solidFill>
                  <a:srgbClr val="14274A"/>
                </a:solidFill>
              </a:rPr>
              <a:t>VS Code, GitHub, Figma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CD36EE7C-F06F-45B9-BC43-58AD8B200B97}"/>
              </a:ext>
            </a:extLst>
          </p:cNvPr>
          <p:cNvSpPr>
            <a:spLocks noGrp="1"/>
          </p:cNvSpPr>
          <p:nvPr/>
        </p:nvSpPr>
        <p:spPr>
          <a:xfrm>
            <a:off x="5166360" y="5079492"/>
            <a:ext cx="5943600" cy="7620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  <a:defRPr sz="1500" b="0">
                <a:solidFill>
                  <a:srgbClr val="2A313D"/>
                </a:solidFill>
              </a:defRPr>
            </a:pPr>
            <a:r>
              <a:rPr sz="1500" b="0">
                <a:solidFill>
                  <a:srgbClr val="2A313D"/>
                </a:solidFill>
              </a:rPr>
              <a:t>Coding, version control and interface design.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EE2750FF-E0CF-4C85-A0D2-90763357352F}"/>
              </a:ext>
            </a:extLst>
          </p:cNvPr>
          <p:cNvSpPr>
            <a:spLocks noGrp="1"/>
          </p:cNvSpPr>
          <p:nvPr/>
        </p:nvSpPr>
        <p:spPr>
          <a:xfrm>
            <a:off x="658368" y="6172200"/>
            <a:ext cx="10698480" cy="2286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  <a:defRPr sz="800" b="0">
                <a:solidFill>
                  <a:srgbClr val="67707E"/>
                </a:solidFill>
              </a:defRPr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894052747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fallOver"/>
      </p:transition>
    </mc:Choice>
    <mc:Fallback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9BB168A9-B731-4694-BD7E-CAB29E4264A6}"/>
              </a:ext>
            </a:extLst>
          </p:cNvPr>
          <p:cNvSpPr>
            <a:spLocks noGrp="1"/>
          </p:cNvSpPr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140860A7-F214-41E9-9DE0-FF88520530CA}"/>
              </a:ext>
            </a:extLst>
          </p:cNvPr>
          <p:cNvSpPr>
            <a:spLocks noGrp="1"/>
          </p:cNvSpPr>
          <p:nvPr/>
        </p:nvSpPr>
        <p:spPr>
          <a:xfrm>
            <a:off x="0" y="0"/>
            <a:ext cx="109728" cy="6858000"/>
          </a:xfrm>
          <a:prstGeom prst="rect">
            <a:avLst/>
          </a:prstGeom>
          <a:solidFill>
            <a:srgbClr val="167B7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B3E6567-E28C-4D2B-9161-F1DBC8123A8D}"/>
              </a:ext>
            </a:extLst>
          </p:cNvPr>
          <p:cNvSpPr>
            <a:spLocks noGrp="1"/>
          </p:cNvSpPr>
          <p:nvPr/>
        </p:nvSpPr>
        <p:spPr>
          <a:xfrm>
            <a:off x="594360" y="320040"/>
            <a:ext cx="10607040" cy="5486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buNone/>
              <a:defRPr sz="2600" b="1">
                <a:solidFill>
                  <a:srgbClr val="14274A"/>
                </a:solidFill>
              </a:defRPr>
            </a:pPr>
            <a:r>
              <a:t>Current progress and next milestone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9156B04-8EDF-47F6-8E9C-8879E9419472}"/>
              </a:ext>
            </a:extLst>
          </p:cNvPr>
          <p:cNvSpPr>
            <a:spLocks noGrp="1"/>
          </p:cNvSpPr>
          <p:nvPr/>
        </p:nvSpPr>
        <p:spPr>
          <a:xfrm>
            <a:off x="621792" y="896112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buNone/>
              <a:defRPr sz="900" b="1">
                <a:solidFill>
                  <a:srgbClr val="167B77"/>
                </a:solidFill>
              </a:defRPr>
            </a:pPr>
            <a:r>
              <a:t>PROGRESS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98E712D-738B-4174-9321-87DC05227CD8}"/>
              </a:ext>
            </a:extLst>
          </p:cNvPr>
          <p:cNvSpPr>
            <a:spLocks noGrp="1"/>
          </p:cNvSpPr>
          <p:nvPr/>
        </p:nvSpPr>
        <p:spPr>
          <a:xfrm>
            <a:off x="10652760" y="6446520"/>
            <a:ext cx="82296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buNone/>
              <a:defRPr sz="800">
                <a:solidFill>
                  <a:srgbClr val="67707E"/>
                </a:solidFill>
              </a:defRPr>
            </a:pPr>
            <a:r>
              <a:t>11</a:t>
            </a:r>
          </a:p>
        </p:txBody>
      </p:sp>
      <p:sp>
        <p:nvSpPr>
          <p:cNvPr id="7" name="Rounded Rectangle 6">
            <a:extLst>
              <a:ext uri="{FF2B5EF4-FFF2-40B4-BE49-F238E27FC236}">
                <a16:creationId xmlns:a16="http://schemas.microsoft.com/office/drawing/2014/main" id="{B71F4237-571E-40F5-90EB-156E573E7DF7}"/>
              </a:ext>
            </a:extLst>
          </p:cNvPr>
          <p:cNvSpPr>
            <a:spLocks noGrp="1"/>
          </p:cNvSpPr>
          <p:nvPr/>
        </p:nvSpPr>
        <p:spPr>
          <a:xfrm>
            <a:off x="685800" y="1325880"/>
            <a:ext cx="3337560" cy="3611880"/>
          </a:xfrm>
          <a:prstGeom prst="roundRect">
            <a:avLst/>
          </a:prstGeom>
          <a:solidFill>
            <a:srgbClr val="F4F7FA"/>
          </a:solidFill>
          <a:ln>
            <a:solidFill>
              <a:srgbClr val="DEE8E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DF186601-46F2-4524-B194-706AE67DF423}"/>
              </a:ext>
            </a:extLst>
          </p:cNvPr>
          <p:cNvSpPr>
            <a:spLocks noGrp="1"/>
          </p:cNvSpPr>
          <p:nvPr/>
        </p:nvSpPr>
        <p:spPr>
          <a:xfrm>
            <a:off x="685800" y="1325880"/>
            <a:ext cx="54864" cy="3611880"/>
          </a:xfrm>
          <a:prstGeom prst="rect">
            <a:avLst/>
          </a:prstGeom>
          <a:solidFill>
            <a:srgbClr val="167B7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1019FCF-15AC-45C8-9B2B-AA6592D9CD63}"/>
              </a:ext>
            </a:extLst>
          </p:cNvPr>
          <p:cNvSpPr>
            <a:spLocks noGrp="1"/>
          </p:cNvSpPr>
          <p:nvPr/>
        </p:nvSpPr>
        <p:spPr>
          <a:xfrm>
            <a:off x="868680" y="1490472"/>
            <a:ext cx="2971800" cy="6286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  <a:defRPr sz="1650" b="1">
                <a:solidFill>
                  <a:srgbClr val="14274A"/>
                </a:solidFill>
              </a:defRPr>
            </a:pPr>
            <a:r>
              <a:rPr sz="1650" b="1">
                <a:solidFill>
                  <a:srgbClr val="14274A"/>
                </a:solidFill>
              </a:rPr>
              <a:t>Setup completed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B88901E-FE85-44BA-B7B8-E52546706BDA}"/>
              </a:ext>
            </a:extLst>
          </p:cNvPr>
          <p:cNvSpPr>
            <a:spLocks noGrp="1"/>
          </p:cNvSpPr>
          <p:nvPr/>
        </p:nvSpPr>
        <p:spPr>
          <a:xfrm>
            <a:off x="868680" y="1965960"/>
            <a:ext cx="2971800" cy="28346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  <a:defRPr sz="1650" b="0">
                <a:solidFill>
                  <a:srgbClr val="2A313D"/>
                </a:solidFill>
              </a:defRPr>
            </a:pPr>
            <a:r>
              <a:rPr sz="1650" b="0" dirty="0">
                <a:solidFill>
                  <a:srgbClr val="2A313D"/>
                </a:solidFill>
              </a:rPr>
              <a:t>Python 3.13 installed</a:t>
            </a:r>
          </a:p>
          <a:p>
            <a:pPr algn="l">
              <a:buNone/>
              <a:defRPr sz="1200" b="0">
                <a:solidFill>
                  <a:srgbClr val="2A313D"/>
                </a:solidFill>
              </a:defRPr>
            </a:pPr>
            <a:endParaRPr sz="1650" b="0" dirty="0">
              <a:solidFill>
                <a:srgbClr val="2A313D"/>
              </a:solidFill>
            </a:endParaRPr>
          </a:p>
          <a:p>
            <a:pPr algn="l">
              <a:buNone/>
              <a:defRPr sz="1650" b="0">
                <a:solidFill>
                  <a:srgbClr val="2A313D"/>
                </a:solidFill>
              </a:defRPr>
            </a:pPr>
            <a:r>
              <a:rPr sz="1650" b="0" dirty="0">
                <a:solidFill>
                  <a:srgbClr val="2A313D"/>
                </a:solidFill>
              </a:rPr>
              <a:t>Flask installed</a:t>
            </a:r>
          </a:p>
          <a:p>
            <a:pPr algn="l">
              <a:buNone/>
              <a:defRPr sz="1200" b="0">
                <a:solidFill>
                  <a:srgbClr val="2A313D"/>
                </a:solidFill>
              </a:defRPr>
            </a:pPr>
            <a:endParaRPr sz="1650" b="0" dirty="0">
              <a:solidFill>
                <a:srgbClr val="2A313D"/>
              </a:solidFill>
            </a:endParaRPr>
          </a:p>
          <a:p>
            <a:pPr algn="l">
              <a:buNone/>
              <a:defRPr sz="1650" b="0">
                <a:solidFill>
                  <a:srgbClr val="2A313D"/>
                </a:solidFill>
              </a:defRPr>
            </a:pPr>
            <a:r>
              <a:rPr sz="1650" b="0" dirty="0">
                <a:solidFill>
                  <a:srgbClr val="2A313D"/>
                </a:solidFill>
              </a:rPr>
              <a:t>Development environment prepared</a:t>
            </a:r>
          </a:p>
          <a:p>
            <a:pPr algn="l">
              <a:buNone/>
              <a:defRPr sz="1200" b="0">
                <a:solidFill>
                  <a:srgbClr val="2A313D"/>
                </a:solidFill>
              </a:defRPr>
            </a:pPr>
            <a:endParaRPr sz="1650" b="0" dirty="0">
              <a:solidFill>
                <a:srgbClr val="2A313D"/>
              </a:solidFill>
            </a:endParaRPr>
          </a:p>
          <a:p>
            <a:pPr algn="l">
              <a:buNone/>
              <a:defRPr sz="1650" b="0">
                <a:solidFill>
                  <a:srgbClr val="2A313D"/>
                </a:solidFill>
              </a:defRPr>
            </a:pPr>
            <a:r>
              <a:rPr sz="1650" b="0" dirty="0">
                <a:solidFill>
                  <a:srgbClr val="2A313D"/>
                </a:solidFill>
              </a:rPr>
              <a:t>Initial application code prepared</a:t>
            </a:r>
          </a:p>
        </p:txBody>
      </p:sp>
      <p:sp>
        <p:nvSpPr>
          <p:cNvPr id="11" name="Rounded Rectangle 10">
            <a:extLst>
              <a:ext uri="{FF2B5EF4-FFF2-40B4-BE49-F238E27FC236}">
                <a16:creationId xmlns:a16="http://schemas.microsoft.com/office/drawing/2014/main" id="{C8B4B0D8-8990-403C-95F8-D755F467140C}"/>
              </a:ext>
            </a:extLst>
          </p:cNvPr>
          <p:cNvSpPr>
            <a:spLocks noGrp="1"/>
          </p:cNvSpPr>
          <p:nvPr/>
        </p:nvSpPr>
        <p:spPr>
          <a:xfrm>
            <a:off x="4389120" y="1325880"/>
            <a:ext cx="3337560" cy="3611880"/>
          </a:xfrm>
          <a:prstGeom prst="roundRect">
            <a:avLst/>
          </a:prstGeom>
          <a:solidFill>
            <a:srgbClr val="F4F7FA"/>
          </a:solidFill>
          <a:ln>
            <a:solidFill>
              <a:srgbClr val="DEE8E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233F211-60D0-4FAA-9DF5-01EEA5E658F0}"/>
              </a:ext>
            </a:extLst>
          </p:cNvPr>
          <p:cNvSpPr>
            <a:spLocks noGrp="1"/>
          </p:cNvSpPr>
          <p:nvPr/>
        </p:nvSpPr>
        <p:spPr>
          <a:xfrm>
            <a:off x="4389120" y="1325880"/>
            <a:ext cx="54864" cy="3611880"/>
          </a:xfrm>
          <a:prstGeom prst="rect">
            <a:avLst/>
          </a:prstGeom>
          <a:solidFill>
            <a:srgbClr val="BE9035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7E0E7FAE-1FC2-40D4-AC19-86B91EFAD37C}"/>
              </a:ext>
            </a:extLst>
          </p:cNvPr>
          <p:cNvSpPr>
            <a:spLocks noGrp="1"/>
          </p:cNvSpPr>
          <p:nvPr/>
        </p:nvSpPr>
        <p:spPr>
          <a:xfrm>
            <a:off x="4572000" y="1490472"/>
            <a:ext cx="2971800" cy="6286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  <a:defRPr sz="1650" b="1">
                <a:solidFill>
                  <a:srgbClr val="14274A"/>
                </a:solidFill>
              </a:defRPr>
            </a:pPr>
            <a:r>
              <a:rPr sz="1650" b="1">
                <a:solidFill>
                  <a:srgbClr val="14274A"/>
                </a:solidFill>
              </a:rPr>
              <a:t>Current task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8D262147-C399-4A19-9003-FE5BFFB6D27E}"/>
              </a:ext>
            </a:extLst>
          </p:cNvPr>
          <p:cNvSpPr>
            <a:spLocks noGrp="1"/>
          </p:cNvSpPr>
          <p:nvPr/>
        </p:nvSpPr>
        <p:spPr>
          <a:xfrm>
            <a:off x="4572000" y="1965960"/>
            <a:ext cx="2971800" cy="28346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  <a:defRPr sz="1650" b="0">
                <a:solidFill>
                  <a:srgbClr val="2A313D"/>
                </a:solidFill>
              </a:defRPr>
            </a:pPr>
            <a:r>
              <a:rPr sz="1650" b="0">
                <a:solidFill>
                  <a:srgbClr val="2A313D"/>
                </a:solidFill>
              </a:rPr>
              <a:t>Run the initial Flask application and check that the homepage loads correctly in the browser.</a:t>
            </a:r>
          </a:p>
        </p:txBody>
      </p:sp>
      <p:sp>
        <p:nvSpPr>
          <p:cNvPr id="15" name="Rounded Rectangle 14">
            <a:extLst>
              <a:ext uri="{FF2B5EF4-FFF2-40B4-BE49-F238E27FC236}">
                <a16:creationId xmlns:a16="http://schemas.microsoft.com/office/drawing/2014/main" id="{B748DD20-74E3-4FAD-84F7-CB1B1979A0BC}"/>
              </a:ext>
            </a:extLst>
          </p:cNvPr>
          <p:cNvSpPr>
            <a:spLocks noGrp="1"/>
          </p:cNvSpPr>
          <p:nvPr/>
        </p:nvSpPr>
        <p:spPr>
          <a:xfrm>
            <a:off x="8092440" y="1325880"/>
            <a:ext cx="3337560" cy="3611880"/>
          </a:xfrm>
          <a:prstGeom prst="roundRect">
            <a:avLst/>
          </a:prstGeom>
          <a:solidFill>
            <a:srgbClr val="F4F7FA"/>
          </a:solidFill>
          <a:ln>
            <a:solidFill>
              <a:srgbClr val="DEE8E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833C507F-8B8D-4E80-B485-B158C0340CDC}"/>
              </a:ext>
            </a:extLst>
          </p:cNvPr>
          <p:cNvSpPr>
            <a:spLocks noGrp="1"/>
          </p:cNvSpPr>
          <p:nvPr/>
        </p:nvSpPr>
        <p:spPr>
          <a:xfrm>
            <a:off x="8092440" y="1325880"/>
            <a:ext cx="54864" cy="3611880"/>
          </a:xfrm>
          <a:prstGeom prst="rect">
            <a:avLst/>
          </a:prstGeom>
          <a:solidFill>
            <a:srgbClr val="14274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3E605532-1940-490F-A934-B14A697922FD}"/>
              </a:ext>
            </a:extLst>
          </p:cNvPr>
          <p:cNvSpPr>
            <a:spLocks noGrp="1"/>
          </p:cNvSpPr>
          <p:nvPr/>
        </p:nvSpPr>
        <p:spPr>
          <a:xfrm>
            <a:off x="8275320" y="1490472"/>
            <a:ext cx="2971800" cy="6286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  <a:defRPr sz="1650" b="1">
                <a:solidFill>
                  <a:srgbClr val="14274A"/>
                </a:solidFill>
              </a:defRPr>
            </a:pPr>
            <a:r>
              <a:rPr sz="1650" b="1">
                <a:solidFill>
                  <a:srgbClr val="14274A"/>
                </a:solidFill>
              </a:rPr>
              <a:t>Next sprint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C06A52E7-3BE4-4F10-ADEC-23E30D6CA375}"/>
              </a:ext>
            </a:extLst>
          </p:cNvPr>
          <p:cNvSpPr>
            <a:spLocks noGrp="1"/>
          </p:cNvSpPr>
          <p:nvPr/>
        </p:nvSpPr>
        <p:spPr>
          <a:xfrm>
            <a:off x="8275319" y="1965960"/>
            <a:ext cx="2971800" cy="28346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  <a:defRPr sz="1650" b="0">
                <a:solidFill>
                  <a:srgbClr val="2A313D"/>
                </a:solidFill>
              </a:defRPr>
            </a:pPr>
            <a:r>
              <a:rPr sz="1650" b="0">
                <a:solidFill>
                  <a:srgbClr val="2A313D"/>
                </a:solidFill>
              </a:rPr>
              <a:t>Connect MySQL</a:t>
            </a:r>
          </a:p>
          <a:p>
            <a:pPr algn="l">
              <a:buNone/>
              <a:defRPr sz="1200" b="0">
                <a:solidFill>
                  <a:srgbClr val="2A313D"/>
                </a:solidFill>
              </a:defRPr>
            </a:pPr>
            <a:endParaRPr sz="1650" b="0">
              <a:solidFill>
                <a:srgbClr val="2A313D"/>
              </a:solidFill>
            </a:endParaRPr>
          </a:p>
          <a:p>
            <a:pPr algn="l">
              <a:buNone/>
              <a:defRPr sz="1650" b="0">
                <a:solidFill>
                  <a:srgbClr val="2A313D"/>
                </a:solidFill>
              </a:defRPr>
            </a:pPr>
            <a:r>
              <a:rPr sz="1650" b="0">
                <a:solidFill>
                  <a:srgbClr val="2A313D"/>
                </a:solidFill>
              </a:rPr>
              <a:t>Add registration and login</a:t>
            </a:r>
          </a:p>
          <a:p>
            <a:pPr algn="l">
              <a:buNone/>
              <a:defRPr sz="1200" b="0">
                <a:solidFill>
                  <a:srgbClr val="2A313D"/>
                </a:solidFill>
              </a:defRPr>
            </a:pPr>
            <a:endParaRPr sz="1650" b="0">
              <a:solidFill>
                <a:srgbClr val="2A313D"/>
              </a:solidFill>
            </a:endParaRPr>
          </a:p>
          <a:p>
            <a:pPr algn="l">
              <a:buNone/>
              <a:defRPr sz="1650" b="0">
                <a:solidFill>
                  <a:srgbClr val="2A313D"/>
                </a:solidFill>
              </a:defRPr>
            </a:pPr>
            <a:r>
              <a:rPr sz="1650" b="0">
                <a:solidFill>
                  <a:srgbClr val="2A313D"/>
                </a:solidFill>
              </a:rPr>
              <a:t>Build mood logging</a:t>
            </a:r>
          </a:p>
          <a:p>
            <a:pPr algn="l">
              <a:buNone/>
              <a:defRPr sz="1200" b="0">
                <a:solidFill>
                  <a:srgbClr val="2A313D"/>
                </a:solidFill>
              </a:defRPr>
            </a:pPr>
            <a:endParaRPr sz="1650" b="0">
              <a:solidFill>
                <a:srgbClr val="2A313D"/>
              </a:solidFill>
            </a:endParaRPr>
          </a:p>
          <a:p>
            <a:pPr algn="l">
              <a:buNone/>
              <a:defRPr sz="1650" b="0">
                <a:solidFill>
                  <a:srgbClr val="2A313D"/>
                </a:solidFill>
              </a:defRPr>
            </a:pPr>
            <a:r>
              <a:rPr sz="1650" b="0">
                <a:solidFill>
                  <a:srgbClr val="2A313D"/>
                </a:solidFill>
              </a:rPr>
              <a:t>Create the dashboard</a:t>
            </a:r>
          </a:p>
          <a:p>
            <a:pPr algn="l">
              <a:buNone/>
              <a:defRPr sz="1200" b="0">
                <a:solidFill>
                  <a:srgbClr val="2A313D"/>
                </a:solidFill>
              </a:defRPr>
            </a:pPr>
            <a:endParaRPr sz="1650" b="0">
              <a:solidFill>
                <a:srgbClr val="2A313D"/>
              </a:solidFill>
            </a:endParaRPr>
          </a:p>
          <a:p>
            <a:pPr algn="l">
              <a:buNone/>
              <a:defRPr sz="1650" b="0">
                <a:solidFill>
                  <a:srgbClr val="2A313D"/>
                </a:solidFill>
              </a:defRPr>
            </a:pPr>
            <a:r>
              <a:rPr sz="1650" b="0">
                <a:solidFill>
                  <a:srgbClr val="2A313D"/>
                </a:solidFill>
              </a:rPr>
              <a:t>Integrate the chatbot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B86DC42F-9B45-4DC4-84AB-3879696605F3}"/>
              </a:ext>
            </a:extLst>
          </p:cNvPr>
          <p:cNvSpPr>
            <a:spLocks noGrp="1"/>
          </p:cNvSpPr>
          <p:nvPr/>
        </p:nvSpPr>
        <p:spPr>
          <a:xfrm>
            <a:off x="658368" y="6172200"/>
            <a:ext cx="10698480" cy="2286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  <a:defRPr sz="800" b="0">
                <a:solidFill>
                  <a:srgbClr val="67707E"/>
                </a:solidFill>
              </a:defRPr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418451843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fallOver"/>
      </p:transition>
    </mc:Choice>
    <mc:Fallback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3EB07F34-E24D-4999-9962-413229497041}"/>
              </a:ext>
            </a:extLst>
          </p:cNvPr>
          <p:cNvSpPr>
            <a:spLocks noGrp="1"/>
          </p:cNvSpPr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E093239A-E7D2-4C10-B01F-E8FCA9607378}"/>
              </a:ext>
            </a:extLst>
          </p:cNvPr>
          <p:cNvSpPr>
            <a:spLocks noGrp="1"/>
          </p:cNvSpPr>
          <p:nvPr/>
        </p:nvSpPr>
        <p:spPr>
          <a:xfrm>
            <a:off x="0" y="0"/>
            <a:ext cx="109728" cy="6858000"/>
          </a:xfrm>
          <a:prstGeom prst="rect">
            <a:avLst/>
          </a:prstGeom>
          <a:solidFill>
            <a:srgbClr val="167B7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B9BB9C9-599B-4AB1-A15E-16F0BEF2539B}"/>
              </a:ext>
            </a:extLst>
          </p:cNvPr>
          <p:cNvSpPr>
            <a:spLocks noGrp="1"/>
          </p:cNvSpPr>
          <p:nvPr/>
        </p:nvSpPr>
        <p:spPr>
          <a:xfrm>
            <a:off x="594360" y="320040"/>
            <a:ext cx="10607040" cy="5486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buNone/>
              <a:defRPr sz="2600" b="1">
                <a:solidFill>
                  <a:srgbClr val="14274A"/>
                </a:solidFill>
              </a:defRPr>
            </a:pPr>
            <a:r>
              <a:t>Proposed timeline and deliverables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639AD4F-2175-4E92-808E-25D8A3373992}"/>
              </a:ext>
            </a:extLst>
          </p:cNvPr>
          <p:cNvSpPr>
            <a:spLocks noGrp="1"/>
          </p:cNvSpPr>
          <p:nvPr/>
        </p:nvSpPr>
        <p:spPr>
          <a:xfrm>
            <a:off x="621792" y="896112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buNone/>
              <a:defRPr sz="900" b="1">
                <a:solidFill>
                  <a:srgbClr val="167B77"/>
                </a:solidFill>
              </a:defRPr>
            </a:pPr>
            <a:r>
              <a:t>PLANNING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F063A93-B5B1-4867-80F5-2ED4D6C83789}"/>
              </a:ext>
            </a:extLst>
          </p:cNvPr>
          <p:cNvSpPr>
            <a:spLocks noGrp="1"/>
          </p:cNvSpPr>
          <p:nvPr/>
        </p:nvSpPr>
        <p:spPr>
          <a:xfrm>
            <a:off x="10652760" y="6446520"/>
            <a:ext cx="82296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buNone/>
              <a:defRPr sz="800">
                <a:solidFill>
                  <a:srgbClr val="67707E"/>
                </a:solidFill>
              </a:defRPr>
            </a:pPr>
            <a:r>
              <a:t>13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74B7A03-9948-4790-8F3E-8D25DA291886}"/>
              </a:ext>
            </a:extLst>
          </p:cNvPr>
          <p:cNvSpPr>
            <a:spLocks noGrp="1"/>
          </p:cNvSpPr>
          <p:nvPr/>
        </p:nvSpPr>
        <p:spPr>
          <a:xfrm>
            <a:off x="4160520" y="1051560"/>
            <a:ext cx="685800" cy="274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buNone/>
              <a:defRPr sz="1100" b="1">
                <a:solidFill>
                  <a:srgbClr val="67707E"/>
                </a:solidFill>
              </a:defRPr>
            </a:pPr>
            <a:r>
              <a:t>M1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633A414-7B8A-4D8A-8477-C4E49BA0D2BD}"/>
              </a:ext>
            </a:extLst>
          </p:cNvPr>
          <p:cNvSpPr>
            <a:spLocks noGrp="1"/>
          </p:cNvSpPr>
          <p:nvPr/>
        </p:nvSpPr>
        <p:spPr>
          <a:xfrm>
            <a:off x="5212079" y="1051560"/>
            <a:ext cx="685800" cy="274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buNone/>
              <a:defRPr sz="1100" b="1">
                <a:solidFill>
                  <a:srgbClr val="67707E"/>
                </a:solidFill>
              </a:defRPr>
            </a:pPr>
            <a:r>
              <a:t>M2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338591B-00AB-4C4B-A379-08F60DFBAB4F}"/>
              </a:ext>
            </a:extLst>
          </p:cNvPr>
          <p:cNvSpPr>
            <a:spLocks noGrp="1"/>
          </p:cNvSpPr>
          <p:nvPr/>
        </p:nvSpPr>
        <p:spPr>
          <a:xfrm>
            <a:off x="6263640" y="1051560"/>
            <a:ext cx="685800" cy="274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buNone/>
              <a:defRPr sz="1100" b="1">
                <a:solidFill>
                  <a:srgbClr val="67707E"/>
                </a:solidFill>
              </a:defRPr>
            </a:pPr>
            <a:r>
              <a:t>M3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B67B705-C254-435D-A9A9-D5A68E06A9AF}"/>
              </a:ext>
            </a:extLst>
          </p:cNvPr>
          <p:cNvSpPr>
            <a:spLocks noGrp="1"/>
          </p:cNvSpPr>
          <p:nvPr/>
        </p:nvSpPr>
        <p:spPr>
          <a:xfrm>
            <a:off x="7315200" y="1051560"/>
            <a:ext cx="685800" cy="274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buNone/>
              <a:defRPr sz="1100" b="1">
                <a:solidFill>
                  <a:srgbClr val="67707E"/>
                </a:solidFill>
              </a:defRPr>
            </a:pPr>
            <a:r>
              <a:t>M4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4BCD6A9-84C3-4461-9A8F-7BABA3B6D3A0}"/>
              </a:ext>
            </a:extLst>
          </p:cNvPr>
          <p:cNvSpPr>
            <a:spLocks noGrp="1"/>
          </p:cNvSpPr>
          <p:nvPr/>
        </p:nvSpPr>
        <p:spPr>
          <a:xfrm>
            <a:off x="8366759" y="1051560"/>
            <a:ext cx="685800" cy="274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buNone/>
              <a:defRPr sz="1100" b="1">
                <a:solidFill>
                  <a:srgbClr val="67707E"/>
                </a:solidFill>
              </a:defRPr>
            </a:pPr>
            <a:r>
              <a:t>M5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2B8F4126-51DD-4C6A-8652-F0748C08AAAA}"/>
              </a:ext>
            </a:extLst>
          </p:cNvPr>
          <p:cNvSpPr>
            <a:spLocks noGrp="1"/>
          </p:cNvSpPr>
          <p:nvPr/>
        </p:nvSpPr>
        <p:spPr>
          <a:xfrm>
            <a:off x="9418320" y="1051560"/>
            <a:ext cx="685800" cy="274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buNone/>
              <a:defRPr sz="1100" b="1">
                <a:solidFill>
                  <a:srgbClr val="67707E"/>
                </a:solidFill>
              </a:defRPr>
            </a:pPr>
            <a:r>
              <a:t>M6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B6C6B97-109B-4442-B01B-8FA1A12A5C93}"/>
              </a:ext>
            </a:extLst>
          </p:cNvPr>
          <p:cNvSpPr>
            <a:spLocks noGrp="1"/>
          </p:cNvSpPr>
          <p:nvPr/>
        </p:nvSpPr>
        <p:spPr>
          <a:xfrm>
            <a:off x="731520" y="1508760"/>
            <a:ext cx="2926080" cy="6286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  <a:defRPr sz="1650" b="0">
                <a:solidFill>
                  <a:srgbClr val="14274A"/>
                </a:solidFill>
              </a:defRPr>
            </a:pPr>
            <a:r>
              <a:rPr sz="1650" b="0">
                <a:solidFill>
                  <a:srgbClr val="14274A"/>
                </a:solidFill>
              </a:rPr>
              <a:t>Literature &amp; scope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DFC68915-05D3-4419-AF20-E9F5F8B14195}"/>
              </a:ext>
            </a:extLst>
          </p:cNvPr>
          <p:cNvSpPr>
            <a:spLocks noGrp="1"/>
          </p:cNvSpPr>
          <p:nvPr/>
        </p:nvSpPr>
        <p:spPr>
          <a:xfrm>
            <a:off x="4114800" y="1508760"/>
            <a:ext cx="841248" cy="320040"/>
          </a:xfrm>
          <a:prstGeom prst="rect">
            <a:avLst/>
          </a:prstGeom>
          <a:solidFill>
            <a:srgbClr val="167B77"/>
          </a:solidFill>
          <a:ln>
            <a:solidFill>
              <a:srgbClr val="DEE8E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96FF5EB-DAF8-4EFF-99B0-39B6A7CC4C15}"/>
              </a:ext>
            </a:extLst>
          </p:cNvPr>
          <p:cNvSpPr>
            <a:spLocks noGrp="1"/>
          </p:cNvSpPr>
          <p:nvPr/>
        </p:nvSpPr>
        <p:spPr>
          <a:xfrm>
            <a:off x="5166360" y="1508760"/>
            <a:ext cx="841248" cy="320040"/>
          </a:xfrm>
          <a:prstGeom prst="rect">
            <a:avLst/>
          </a:prstGeom>
          <a:solidFill>
            <a:srgbClr val="F4F7FA"/>
          </a:solidFill>
          <a:ln>
            <a:solidFill>
              <a:srgbClr val="DEE8E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38CFE268-AB87-42BD-8A53-76228DBA86FA}"/>
              </a:ext>
            </a:extLst>
          </p:cNvPr>
          <p:cNvSpPr>
            <a:spLocks noGrp="1"/>
          </p:cNvSpPr>
          <p:nvPr/>
        </p:nvSpPr>
        <p:spPr>
          <a:xfrm>
            <a:off x="6217920" y="1508760"/>
            <a:ext cx="841248" cy="320040"/>
          </a:xfrm>
          <a:prstGeom prst="rect">
            <a:avLst/>
          </a:prstGeom>
          <a:solidFill>
            <a:srgbClr val="F4F7FA"/>
          </a:solidFill>
          <a:ln>
            <a:solidFill>
              <a:srgbClr val="DEE8E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13D9CB60-ED1B-4D56-AC46-1C9A17467ABA}"/>
              </a:ext>
            </a:extLst>
          </p:cNvPr>
          <p:cNvSpPr>
            <a:spLocks noGrp="1"/>
          </p:cNvSpPr>
          <p:nvPr/>
        </p:nvSpPr>
        <p:spPr>
          <a:xfrm>
            <a:off x="7269479" y="1508760"/>
            <a:ext cx="841248" cy="320040"/>
          </a:xfrm>
          <a:prstGeom prst="rect">
            <a:avLst/>
          </a:prstGeom>
          <a:solidFill>
            <a:srgbClr val="F4F7FA"/>
          </a:solidFill>
          <a:ln>
            <a:solidFill>
              <a:srgbClr val="DEE8E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EEEE0C3D-D51B-44F1-9A85-7E66CA214D3B}"/>
              </a:ext>
            </a:extLst>
          </p:cNvPr>
          <p:cNvSpPr>
            <a:spLocks noGrp="1"/>
          </p:cNvSpPr>
          <p:nvPr/>
        </p:nvSpPr>
        <p:spPr>
          <a:xfrm>
            <a:off x="8321040" y="1508760"/>
            <a:ext cx="841248" cy="320040"/>
          </a:xfrm>
          <a:prstGeom prst="rect">
            <a:avLst/>
          </a:prstGeom>
          <a:solidFill>
            <a:srgbClr val="F4F7FA"/>
          </a:solidFill>
          <a:ln>
            <a:solidFill>
              <a:srgbClr val="DEE8E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A2D10AD2-6276-4D2A-87DC-9556EFEE2E89}"/>
              </a:ext>
            </a:extLst>
          </p:cNvPr>
          <p:cNvSpPr>
            <a:spLocks noGrp="1"/>
          </p:cNvSpPr>
          <p:nvPr/>
        </p:nvSpPr>
        <p:spPr>
          <a:xfrm>
            <a:off x="9372600" y="1508760"/>
            <a:ext cx="841248" cy="320040"/>
          </a:xfrm>
          <a:prstGeom prst="rect">
            <a:avLst/>
          </a:prstGeom>
          <a:solidFill>
            <a:srgbClr val="F4F7FA"/>
          </a:solidFill>
          <a:ln>
            <a:solidFill>
              <a:srgbClr val="DEE8E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270F5CAD-2AAD-418E-A2B7-F86E7CBF6180}"/>
              </a:ext>
            </a:extLst>
          </p:cNvPr>
          <p:cNvSpPr>
            <a:spLocks noGrp="1"/>
          </p:cNvSpPr>
          <p:nvPr/>
        </p:nvSpPr>
        <p:spPr>
          <a:xfrm>
            <a:off x="731520" y="2148840"/>
            <a:ext cx="2926080" cy="6286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  <a:defRPr sz="1650" b="0">
                <a:solidFill>
                  <a:srgbClr val="14274A"/>
                </a:solidFill>
              </a:defRPr>
            </a:pPr>
            <a:r>
              <a:rPr sz="1650" b="0">
                <a:solidFill>
                  <a:srgbClr val="14274A"/>
                </a:solidFill>
              </a:rPr>
              <a:t>Requirements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468C3C42-C6B5-41C9-9D6A-BBD556DB900E}"/>
              </a:ext>
            </a:extLst>
          </p:cNvPr>
          <p:cNvSpPr>
            <a:spLocks noGrp="1"/>
          </p:cNvSpPr>
          <p:nvPr/>
        </p:nvSpPr>
        <p:spPr>
          <a:xfrm>
            <a:off x="4114800" y="2148839"/>
            <a:ext cx="841248" cy="320040"/>
          </a:xfrm>
          <a:prstGeom prst="rect">
            <a:avLst/>
          </a:prstGeom>
          <a:solidFill>
            <a:srgbClr val="F4F7FA"/>
          </a:solidFill>
          <a:ln>
            <a:solidFill>
              <a:srgbClr val="DEE8E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821994E1-AF9B-413B-A358-D09496C806F0}"/>
              </a:ext>
            </a:extLst>
          </p:cNvPr>
          <p:cNvSpPr>
            <a:spLocks noGrp="1"/>
          </p:cNvSpPr>
          <p:nvPr/>
        </p:nvSpPr>
        <p:spPr>
          <a:xfrm>
            <a:off x="5166360" y="2148839"/>
            <a:ext cx="841248" cy="320040"/>
          </a:xfrm>
          <a:prstGeom prst="rect">
            <a:avLst/>
          </a:prstGeom>
          <a:solidFill>
            <a:srgbClr val="167B77"/>
          </a:solidFill>
          <a:ln>
            <a:solidFill>
              <a:srgbClr val="DEE8E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4A36068E-60A7-4BE2-B208-04712B177CA4}"/>
              </a:ext>
            </a:extLst>
          </p:cNvPr>
          <p:cNvSpPr>
            <a:spLocks noGrp="1"/>
          </p:cNvSpPr>
          <p:nvPr/>
        </p:nvSpPr>
        <p:spPr>
          <a:xfrm>
            <a:off x="6217920" y="2148839"/>
            <a:ext cx="841248" cy="320040"/>
          </a:xfrm>
          <a:prstGeom prst="rect">
            <a:avLst/>
          </a:prstGeom>
          <a:solidFill>
            <a:srgbClr val="F4F7FA"/>
          </a:solidFill>
          <a:ln>
            <a:solidFill>
              <a:srgbClr val="DEE8E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C60792E4-FE45-4F19-A893-DAA1E1BC3F0A}"/>
              </a:ext>
            </a:extLst>
          </p:cNvPr>
          <p:cNvSpPr>
            <a:spLocks noGrp="1"/>
          </p:cNvSpPr>
          <p:nvPr/>
        </p:nvSpPr>
        <p:spPr>
          <a:xfrm>
            <a:off x="7269479" y="2148839"/>
            <a:ext cx="841248" cy="320040"/>
          </a:xfrm>
          <a:prstGeom prst="rect">
            <a:avLst/>
          </a:prstGeom>
          <a:solidFill>
            <a:srgbClr val="F4F7FA"/>
          </a:solidFill>
          <a:ln>
            <a:solidFill>
              <a:srgbClr val="DEE8E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6C877257-1791-4C67-B5E2-A91CA34F5DBF}"/>
              </a:ext>
            </a:extLst>
          </p:cNvPr>
          <p:cNvSpPr>
            <a:spLocks noGrp="1"/>
          </p:cNvSpPr>
          <p:nvPr/>
        </p:nvSpPr>
        <p:spPr>
          <a:xfrm>
            <a:off x="8321040" y="2148839"/>
            <a:ext cx="841248" cy="320040"/>
          </a:xfrm>
          <a:prstGeom prst="rect">
            <a:avLst/>
          </a:prstGeom>
          <a:solidFill>
            <a:srgbClr val="F4F7FA"/>
          </a:solidFill>
          <a:ln>
            <a:solidFill>
              <a:srgbClr val="DEE8E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301CF59C-AF61-4C51-8A08-0E525AADF69E}"/>
              </a:ext>
            </a:extLst>
          </p:cNvPr>
          <p:cNvSpPr>
            <a:spLocks noGrp="1"/>
          </p:cNvSpPr>
          <p:nvPr/>
        </p:nvSpPr>
        <p:spPr>
          <a:xfrm>
            <a:off x="9372600" y="2148839"/>
            <a:ext cx="841248" cy="320040"/>
          </a:xfrm>
          <a:prstGeom prst="rect">
            <a:avLst/>
          </a:prstGeom>
          <a:solidFill>
            <a:srgbClr val="F4F7FA"/>
          </a:solidFill>
          <a:ln>
            <a:solidFill>
              <a:srgbClr val="DEE8E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AE902287-D19C-4A71-8013-E99062BCDD12}"/>
              </a:ext>
            </a:extLst>
          </p:cNvPr>
          <p:cNvSpPr>
            <a:spLocks noGrp="1"/>
          </p:cNvSpPr>
          <p:nvPr/>
        </p:nvSpPr>
        <p:spPr>
          <a:xfrm>
            <a:off x="731520" y="2788920"/>
            <a:ext cx="2926080" cy="6286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  <a:defRPr sz="1650" b="0">
                <a:solidFill>
                  <a:srgbClr val="14274A"/>
                </a:solidFill>
              </a:defRPr>
            </a:pPr>
            <a:r>
              <a:rPr sz="1650" b="0">
                <a:solidFill>
                  <a:srgbClr val="14274A"/>
                </a:solidFill>
              </a:rPr>
              <a:t>UI / architecture</a:t>
            </a: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F97E9402-CE7D-4B29-ABE8-76D7E61963E9}"/>
              </a:ext>
            </a:extLst>
          </p:cNvPr>
          <p:cNvSpPr>
            <a:spLocks noGrp="1"/>
          </p:cNvSpPr>
          <p:nvPr/>
        </p:nvSpPr>
        <p:spPr>
          <a:xfrm>
            <a:off x="4114800" y="2788920"/>
            <a:ext cx="841248" cy="320040"/>
          </a:xfrm>
          <a:prstGeom prst="rect">
            <a:avLst/>
          </a:prstGeom>
          <a:solidFill>
            <a:srgbClr val="F4F7FA"/>
          </a:solidFill>
          <a:ln>
            <a:solidFill>
              <a:srgbClr val="DEE8E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05FB72F1-D828-4667-A7A7-A04E28F4036F}"/>
              </a:ext>
            </a:extLst>
          </p:cNvPr>
          <p:cNvSpPr>
            <a:spLocks noGrp="1"/>
          </p:cNvSpPr>
          <p:nvPr/>
        </p:nvSpPr>
        <p:spPr>
          <a:xfrm>
            <a:off x="5166360" y="2788920"/>
            <a:ext cx="841248" cy="320040"/>
          </a:xfrm>
          <a:prstGeom prst="rect">
            <a:avLst/>
          </a:prstGeom>
          <a:solidFill>
            <a:srgbClr val="167B77"/>
          </a:solidFill>
          <a:ln>
            <a:solidFill>
              <a:srgbClr val="DEE8E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EB10293D-5D74-4955-AF87-7D4AA9BB00B0}"/>
              </a:ext>
            </a:extLst>
          </p:cNvPr>
          <p:cNvSpPr>
            <a:spLocks noGrp="1"/>
          </p:cNvSpPr>
          <p:nvPr/>
        </p:nvSpPr>
        <p:spPr>
          <a:xfrm>
            <a:off x="6217920" y="2788920"/>
            <a:ext cx="841248" cy="320040"/>
          </a:xfrm>
          <a:prstGeom prst="rect">
            <a:avLst/>
          </a:prstGeom>
          <a:solidFill>
            <a:srgbClr val="167B77"/>
          </a:solidFill>
          <a:ln>
            <a:solidFill>
              <a:srgbClr val="DEE8E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40C1D5A1-540B-4C22-9544-8DFD6F702F10}"/>
              </a:ext>
            </a:extLst>
          </p:cNvPr>
          <p:cNvSpPr>
            <a:spLocks noGrp="1"/>
          </p:cNvSpPr>
          <p:nvPr/>
        </p:nvSpPr>
        <p:spPr>
          <a:xfrm>
            <a:off x="7269479" y="2788920"/>
            <a:ext cx="841248" cy="320040"/>
          </a:xfrm>
          <a:prstGeom prst="rect">
            <a:avLst/>
          </a:prstGeom>
          <a:solidFill>
            <a:srgbClr val="F4F7FA"/>
          </a:solidFill>
          <a:ln>
            <a:solidFill>
              <a:srgbClr val="DEE8E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3F01FB85-5F12-411F-92EC-2A1AA7C9601E}"/>
              </a:ext>
            </a:extLst>
          </p:cNvPr>
          <p:cNvSpPr>
            <a:spLocks noGrp="1"/>
          </p:cNvSpPr>
          <p:nvPr/>
        </p:nvSpPr>
        <p:spPr>
          <a:xfrm>
            <a:off x="8321040" y="2788920"/>
            <a:ext cx="841248" cy="320040"/>
          </a:xfrm>
          <a:prstGeom prst="rect">
            <a:avLst/>
          </a:prstGeom>
          <a:solidFill>
            <a:srgbClr val="F4F7FA"/>
          </a:solidFill>
          <a:ln>
            <a:solidFill>
              <a:srgbClr val="DEE8E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73774778-47FA-4FEF-93F5-0B7C6E673D30}"/>
              </a:ext>
            </a:extLst>
          </p:cNvPr>
          <p:cNvSpPr>
            <a:spLocks noGrp="1"/>
          </p:cNvSpPr>
          <p:nvPr/>
        </p:nvSpPr>
        <p:spPr>
          <a:xfrm>
            <a:off x="9372600" y="2788920"/>
            <a:ext cx="841248" cy="320040"/>
          </a:xfrm>
          <a:prstGeom prst="rect">
            <a:avLst/>
          </a:prstGeom>
          <a:solidFill>
            <a:srgbClr val="F4F7FA"/>
          </a:solidFill>
          <a:ln>
            <a:solidFill>
              <a:srgbClr val="DEE8E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44334116-15AD-42B7-83BE-F247FE7F96EA}"/>
              </a:ext>
            </a:extLst>
          </p:cNvPr>
          <p:cNvSpPr>
            <a:spLocks noGrp="1"/>
          </p:cNvSpPr>
          <p:nvPr/>
        </p:nvSpPr>
        <p:spPr>
          <a:xfrm>
            <a:off x="731520" y="3429000"/>
            <a:ext cx="2926080" cy="6286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  <a:defRPr sz="1650" b="1">
                <a:solidFill>
                  <a:srgbClr val="14274A"/>
                </a:solidFill>
              </a:defRPr>
            </a:pPr>
            <a:r>
              <a:rPr sz="1650" b="1">
                <a:solidFill>
                  <a:srgbClr val="14274A"/>
                </a:solidFill>
              </a:rPr>
              <a:t>Core web development</a:t>
            </a:r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E5F4D03E-9322-4265-AFAE-E69F23A1C89F}"/>
              </a:ext>
            </a:extLst>
          </p:cNvPr>
          <p:cNvSpPr>
            <a:spLocks noGrp="1"/>
          </p:cNvSpPr>
          <p:nvPr/>
        </p:nvSpPr>
        <p:spPr>
          <a:xfrm>
            <a:off x="4114800" y="3428999"/>
            <a:ext cx="841248" cy="320040"/>
          </a:xfrm>
          <a:prstGeom prst="rect">
            <a:avLst/>
          </a:prstGeom>
          <a:solidFill>
            <a:srgbClr val="F4F7FA"/>
          </a:solidFill>
          <a:ln>
            <a:solidFill>
              <a:srgbClr val="DEE8E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9E24F90F-D780-4143-8A97-54AA654B73AE}"/>
              </a:ext>
            </a:extLst>
          </p:cNvPr>
          <p:cNvSpPr>
            <a:spLocks noGrp="1"/>
          </p:cNvSpPr>
          <p:nvPr/>
        </p:nvSpPr>
        <p:spPr>
          <a:xfrm>
            <a:off x="5166360" y="3428999"/>
            <a:ext cx="841248" cy="320040"/>
          </a:xfrm>
          <a:prstGeom prst="rect">
            <a:avLst/>
          </a:prstGeom>
          <a:solidFill>
            <a:srgbClr val="F4F7FA"/>
          </a:solidFill>
          <a:ln>
            <a:solidFill>
              <a:srgbClr val="DEE8E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59F5D387-FED1-421F-9E8E-CB10DB7C0F04}"/>
              </a:ext>
            </a:extLst>
          </p:cNvPr>
          <p:cNvSpPr>
            <a:spLocks noGrp="1"/>
          </p:cNvSpPr>
          <p:nvPr/>
        </p:nvSpPr>
        <p:spPr>
          <a:xfrm>
            <a:off x="6217920" y="3428999"/>
            <a:ext cx="841248" cy="320040"/>
          </a:xfrm>
          <a:prstGeom prst="rect">
            <a:avLst/>
          </a:prstGeom>
          <a:solidFill>
            <a:srgbClr val="167B77"/>
          </a:solidFill>
          <a:ln>
            <a:solidFill>
              <a:srgbClr val="DEE8E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6CA6F479-5883-47EE-BD46-A9A6421C338D}"/>
              </a:ext>
            </a:extLst>
          </p:cNvPr>
          <p:cNvSpPr>
            <a:spLocks noGrp="1"/>
          </p:cNvSpPr>
          <p:nvPr/>
        </p:nvSpPr>
        <p:spPr>
          <a:xfrm>
            <a:off x="7269479" y="3428999"/>
            <a:ext cx="841248" cy="320040"/>
          </a:xfrm>
          <a:prstGeom prst="rect">
            <a:avLst/>
          </a:prstGeom>
          <a:solidFill>
            <a:srgbClr val="167B77"/>
          </a:solidFill>
          <a:ln>
            <a:solidFill>
              <a:srgbClr val="DEE8E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DF8617CC-C7F9-4BD9-9E07-0CB1ED65EA1B}"/>
              </a:ext>
            </a:extLst>
          </p:cNvPr>
          <p:cNvSpPr>
            <a:spLocks noGrp="1"/>
          </p:cNvSpPr>
          <p:nvPr/>
        </p:nvSpPr>
        <p:spPr>
          <a:xfrm>
            <a:off x="8321040" y="3428999"/>
            <a:ext cx="841248" cy="320040"/>
          </a:xfrm>
          <a:prstGeom prst="rect">
            <a:avLst/>
          </a:prstGeom>
          <a:solidFill>
            <a:srgbClr val="F4F7FA"/>
          </a:solidFill>
          <a:ln>
            <a:solidFill>
              <a:srgbClr val="DEE8E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0F216862-E991-4A83-A59A-E9CFFDAEC2DD}"/>
              </a:ext>
            </a:extLst>
          </p:cNvPr>
          <p:cNvSpPr>
            <a:spLocks noGrp="1"/>
          </p:cNvSpPr>
          <p:nvPr/>
        </p:nvSpPr>
        <p:spPr>
          <a:xfrm>
            <a:off x="9372600" y="3428999"/>
            <a:ext cx="841248" cy="320040"/>
          </a:xfrm>
          <a:prstGeom prst="rect">
            <a:avLst/>
          </a:prstGeom>
          <a:solidFill>
            <a:srgbClr val="F4F7FA"/>
          </a:solidFill>
          <a:ln>
            <a:solidFill>
              <a:srgbClr val="DEE8E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7389EE54-B58B-437F-87CF-CD1D2209E880}"/>
              </a:ext>
            </a:extLst>
          </p:cNvPr>
          <p:cNvSpPr>
            <a:spLocks noGrp="1"/>
          </p:cNvSpPr>
          <p:nvPr/>
        </p:nvSpPr>
        <p:spPr>
          <a:xfrm>
            <a:off x="731520" y="4069080"/>
            <a:ext cx="2926080" cy="6286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  <a:defRPr sz="1650" b="0">
                <a:solidFill>
                  <a:srgbClr val="14274A"/>
                </a:solidFill>
              </a:defRPr>
            </a:pPr>
            <a:r>
              <a:rPr sz="1650" b="0">
                <a:solidFill>
                  <a:srgbClr val="14274A"/>
                </a:solidFill>
              </a:rPr>
              <a:t>AI integration</a:t>
            </a:r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40ED9C45-737F-45BD-A149-27C1B14AF6DC}"/>
              </a:ext>
            </a:extLst>
          </p:cNvPr>
          <p:cNvSpPr>
            <a:spLocks noGrp="1"/>
          </p:cNvSpPr>
          <p:nvPr/>
        </p:nvSpPr>
        <p:spPr>
          <a:xfrm>
            <a:off x="4114800" y="4069079"/>
            <a:ext cx="841248" cy="320040"/>
          </a:xfrm>
          <a:prstGeom prst="rect">
            <a:avLst/>
          </a:prstGeom>
          <a:solidFill>
            <a:srgbClr val="F4F7FA"/>
          </a:solidFill>
          <a:ln>
            <a:solidFill>
              <a:srgbClr val="DEE8E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63E32056-9436-4C8E-B2F5-833B868156D8}"/>
              </a:ext>
            </a:extLst>
          </p:cNvPr>
          <p:cNvSpPr>
            <a:spLocks noGrp="1"/>
          </p:cNvSpPr>
          <p:nvPr/>
        </p:nvSpPr>
        <p:spPr>
          <a:xfrm>
            <a:off x="5166360" y="4069079"/>
            <a:ext cx="841248" cy="320040"/>
          </a:xfrm>
          <a:prstGeom prst="rect">
            <a:avLst/>
          </a:prstGeom>
          <a:solidFill>
            <a:srgbClr val="F4F7FA"/>
          </a:solidFill>
          <a:ln>
            <a:solidFill>
              <a:srgbClr val="DEE8E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69919D0C-6CF0-48A3-8337-B570C2BBC464}"/>
              </a:ext>
            </a:extLst>
          </p:cNvPr>
          <p:cNvSpPr>
            <a:spLocks noGrp="1"/>
          </p:cNvSpPr>
          <p:nvPr/>
        </p:nvSpPr>
        <p:spPr>
          <a:xfrm>
            <a:off x="6217920" y="4069079"/>
            <a:ext cx="841248" cy="320040"/>
          </a:xfrm>
          <a:prstGeom prst="rect">
            <a:avLst/>
          </a:prstGeom>
          <a:solidFill>
            <a:srgbClr val="F4F7FA"/>
          </a:solidFill>
          <a:ln>
            <a:solidFill>
              <a:srgbClr val="DEE8E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45" name="Rectangle 44">
            <a:extLst>
              <a:ext uri="{FF2B5EF4-FFF2-40B4-BE49-F238E27FC236}">
                <a16:creationId xmlns:a16="http://schemas.microsoft.com/office/drawing/2014/main" id="{8EA3561E-097A-4F3A-B42B-72C236EC52DF}"/>
              </a:ext>
            </a:extLst>
          </p:cNvPr>
          <p:cNvSpPr>
            <a:spLocks noGrp="1"/>
          </p:cNvSpPr>
          <p:nvPr/>
        </p:nvSpPr>
        <p:spPr>
          <a:xfrm>
            <a:off x="7269479" y="4069079"/>
            <a:ext cx="841248" cy="320040"/>
          </a:xfrm>
          <a:prstGeom prst="rect">
            <a:avLst/>
          </a:prstGeom>
          <a:solidFill>
            <a:srgbClr val="167B77"/>
          </a:solidFill>
          <a:ln>
            <a:solidFill>
              <a:srgbClr val="DEE8E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1E2534B8-F9E4-4326-8F49-73C225B01DC4}"/>
              </a:ext>
            </a:extLst>
          </p:cNvPr>
          <p:cNvSpPr>
            <a:spLocks noGrp="1"/>
          </p:cNvSpPr>
          <p:nvPr/>
        </p:nvSpPr>
        <p:spPr>
          <a:xfrm>
            <a:off x="8321040" y="4069079"/>
            <a:ext cx="841248" cy="320040"/>
          </a:xfrm>
          <a:prstGeom prst="rect">
            <a:avLst/>
          </a:prstGeom>
          <a:solidFill>
            <a:srgbClr val="167B77"/>
          </a:solidFill>
          <a:ln>
            <a:solidFill>
              <a:srgbClr val="DEE8E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47" name="Rectangle 46">
            <a:extLst>
              <a:ext uri="{FF2B5EF4-FFF2-40B4-BE49-F238E27FC236}">
                <a16:creationId xmlns:a16="http://schemas.microsoft.com/office/drawing/2014/main" id="{2AF0A266-5178-47BE-9D94-7E66097E0E9C}"/>
              </a:ext>
            </a:extLst>
          </p:cNvPr>
          <p:cNvSpPr>
            <a:spLocks noGrp="1"/>
          </p:cNvSpPr>
          <p:nvPr/>
        </p:nvSpPr>
        <p:spPr>
          <a:xfrm>
            <a:off x="9372600" y="4069079"/>
            <a:ext cx="841248" cy="320040"/>
          </a:xfrm>
          <a:prstGeom prst="rect">
            <a:avLst/>
          </a:prstGeom>
          <a:solidFill>
            <a:srgbClr val="F4F7FA"/>
          </a:solidFill>
          <a:ln>
            <a:solidFill>
              <a:srgbClr val="DEE8E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5CBF0EEF-C0F1-43FB-B8CE-82589FAC880E}"/>
              </a:ext>
            </a:extLst>
          </p:cNvPr>
          <p:cNvSpPr>
            <a:spLocks noGrp="1"/>
          </p:cNvSpPr>
          <p:nvPr/>
        </p:nvSpPr>
        <p:spPr>
          <a:xfrm>
            <a:off x="731520" y="4709160"/>
            <a:ext cx="2926080" cy="6286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  <a:defRPr sz="1650" b="1">
                <a:solidFill>
                  <a:srgbClr val="14274A"/>
                </a:solidFill>
              </a:defRPr>
            </a:pPr>
            <a:r>
              <a:rPr sz="1650" b="1">
                <a:solidFill>
                  <a:srgbClr val="14274A"/>
                </a:solidFill>
              </a:rPr>
              <a:t>Testing &amp; evaluation</a:t>
            </a:r>
          </a:p>
        </p:txBody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FEA9F885-AFFF-432B-A8EA-7D0F9A7D798D}"/>
              </a:ext>
            </a:extLst>
          </p:cNvPr>
          <p:cNvSpPr>
            <a:spLocks noGrp="1"/>
          </p:cNvSpPr>
          <p:nvPr/>
        </p:nvSpPr>
        <p:spPr>
          <a:xfrm>
            <a:off x="4114800" y="4709160"/>
            <a:ext cx="841248" cy="320040"/>
          </a:xfrm>
          <a:prstGeom prst="rect">
            <a:avLst/>
          </a:prstGeom>
          <a:solidFill>
            <a:srgbClr val="F4F7FA"/>
          </a:solidFill>
          <a:ln>
            <a:solidFill>
              <a:srgbClr val="DEE8E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37052898-37C5-4421-BB0C-42B764ACECE0}"/>
              </a:ext>
            </a:extLst>
          </p:cNvPr>
          <p:cNvSpPr>
            <a:spLocks noGrp="1"/>
          </p:cNvSpPr>
          <p:nvPr/>
        </p:nvSpPr>
        <p:spPr>
          <a:xfrm>
            <a:off x="5166360" y="4709160"/>
            <a:ext cx="841248" cy="320040"/>
          </a:xfrm>
          <a:prstGeom prst="rect">
            <a:avLst/>
          </a:prstGeom>
          <a:solidFill>
            <a:srgbClr val="F4F7FA"/>
          </a:solidFill>
          <a:ln>
            <a:solidFill>
              <a:srgbClr val="DEE8E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98F603E7-ECD2-4692-A633-D3912340D933}"/>
              </a:ext>
            </a:extLst>
          </p:cNvPr>
          <p:cNvSpPr>
            <a:spLocks noGrp="1"/>
          </p:cNvSpPr>
          <p:nvPr/>
        </p:nvSpPr>
        <p:spPr>
          <a:xfrm>
            <a:off x="6217920" y="4709160"/>
            <a:ext cx="841248" cy="320040"/>
          </a:xfrm>
          <a:prstGeom prst="rect">
            <a:avLst/>
          </a:prstGeom>
          <a:solidFill>
            <a:srgbClr val="F4F7FA"/>
          </a:solidFill>
          <a:ln>
            <a:solidFill>
              <a:srgbClr val="DEE8E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52" name="Rectangle 51">
            <a:extLst>
              <a:ext uri="{FF2B5EF4-FFF2-40B4-BE49-F238E27FC236}">
                <a16:creationId xmlns:a16="http://schemas.microsoft.com/office/drawing/2014/main" id="{936D5F4F-090E-44BA-B9A1-B694F4C6A74D}"/>
              </a:ext>
            </a:extLst>
          </p:cNvPr>
          <p:cNvSpPr>
            <a:spLocks noGrp="1"/>
          </p:cNvSpPr>
          <p:nvPr/>
        </p:nvSpPr>
        <p:spPr>
          <a:xfrm>
            <a:off x="7269479" y="4709160"/>
            <a:ext cx="841248" cy="320040"/>
          </a:xfrm>
          <a:prstGeom prst="rect">
            <a:avLst/>
          </a:prstGeom>
          <a:solidFill>
            <a:srgbClr val="F4F7FA"/>
          </a:solidFill>
          <a:ln>
            <a:solidFill>
              <a:srgbClr val="DEE8E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53" name="Rectangle 52">
            <a:extLst>
              <a:ext uri="{FF2B5EF4-FFF2-40B4-BE49-F238E27FC236}">
                <a16:creationId xmlns:a16="http://schemas.microsoft.com/office/drawing/2014/main" id="{4AC6CD1D-3328-462D-AB33-581ED85BE218}"/>
              </a:ext>
            </a:extLst>
          </p:cNvPr>
          <p:cNvSpPr>
            <a:spLocks noGrp="1"/>
          </p:cNvSpPr>
          <p:nvPr/>
        </p:nvSpPr>
        <p:spPr>
          <a:xfrm>
            <a:off x="8321040" y="4709160"/>
            <a:ext cx="841248" cy="320040"/>
          </a:xfrm>
          <a:prstGeom prst="rect">
            <a:avLst/>
          </a:prstGeom>
          <a:solidFill>
            <a:srgbClr val="167B77"/>
          </a:solidFill>
          <a:ln>
            <a:solidFill>
              <a:srgbClr val="DEE8E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54" name="Rectangle 53">
            <a:extLst>
              <a:ext uri="{FF2B5EF4-FFF2-40B4-BE49-F238E27FC236}">
                <a16:creationId xmlns:a16="http://schemas.microsoft.com/office/drawing/2014/main" id="{3EB60A80-A4C9-436B-84EF-A41D919F6A4F}"/>
              </a:ext>
            </a:extLst>
          </p:cNvPr>
          <p:cNvSpPr>
            <a:spLocks noGrp="1"/>
          </p:cNvSpPr>
          <p:nvPr/>
        </p:nvSpPr>
        <p:spPr>
          <a:xfrm>
            <a:off x="9372600" y="4709160"/>
            <a:ext cx="841248" cy="320040"/>
          </a:xfrm>
          <a:prstGeom prst="rect">
            <a:avLst/>
          </a:prstGeom>
          <a:solidFill>
            <a:srgbClr val="167B77"/>
          </a:solidFill>
          <a:ln>
            <a:solidFill>
              <a:srgbClr val="DEE8E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55" name="TextBox 54">
            <a:extLst>
              <a:ext uri="{FF2B5EF4-FFF2-40B4-BE49-F238E27FC236}">
                <a16:creationId xmlns:a16="http://schemas.microsoft.com/office/drawing/2014/main" id="{2D2FC599-FBBB-4C8D-BF96-2560DCAF5645}"/>
              </a:ext>
            </a:extLst>
          </p:cNvPr>
          <p:cNvSpPr>
            <a:spLocks noGrp="1"/>
          </p:cNvSpPr>
          <p:nvPr/>
        </p:nvSpPr>
        <p:spPr>
          <a:xfrm>
            <a:off x="731520" y="5349240"/>
            <a:ext cx="2926080" cy="6286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  <a:defRPr sz="1650" b="0">
                <a:solidFill>
                  <a:srgbClr val="14274A"/>
                </a:solidFill>
              </a:defRPr>
            </a:pPr>
            <a:r>
              <a:rPr sz="1650" b="0">
                <a:solidFill>
                  <a:srgbClr val="14274A"/>
                </a:solidFill>
              </a:rPr>
              <a:t>Final report</a:t>
            </a:r>
          </a:p>
        </p:txBody>
      </p:sp>
      <p:sp>
        <p:nvSpPr>
          <p:cNvPr id="56" name="Rectangle 55">
            <a:extLst>
              <a:ext uri="{FF2B5EF4-FFF2-40B4-BE49-F238E27FC236}">
                <a16:creationId xmlns:a16="http://schemas.microsoft.com/office/drawing/2014/main" id="{3426E62F-FF2B-4F40-BBBF-911B8168948A}"/>
              </a:ext>
            </a:extLst>
          </p:cNvPr>
          <p:cNvSpPr>
            <a:spLocks noGrp="1"/>
          </p:cNvSpPr>
          <p:nvPr/>
        </p:nvSpPr>
        <p:spPr>
          <a:xfrm>
            <a:off x="4114800" y="5349240"/>
            <a:ext cx="841248" cy="320040"/>
          </a:xfrm>
          <a:prstGeom prst="rect">
            <a:avLst/>
          </a:prstGeom>
          <a:solidFill>
            <a:srgbClr val="F4F7FA"/>
          </a:solidFill>
          <a:ln>
            <a:solidFill>
              <a:srgbClr val="DEE8E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57" name="Rectangle 56">
            <a:extLst>
              <a:ext uri="{FF2B5EF4-FFF2-40B4-BE49-F238E27FC236}">
                <a16:creationId xmlns:a16="http://schemas.microsoft.com/office/drawing/2014/main" id="{EFA555B8-0B97-4101-9BC3-2F45AE22C0A0}"/>
              </a:ext>
            </a:extLst>
          </p:cNvPr>
          <p:cNvSpPr>
            <a:spLocks noGrp="1"/>
          </p:cNvSpPr>
          <p:nvPr/>
        </p:nvSpPr>
        <p:spPr>
          <a:xfrm>
            <a:off x="5166360" y="5349240"/>
            <a:ext cx="841248" cy="320040"/>
          </a:xfrm>
          <a:prstGeom prst="rect">
            <a:avLst/>
          </a:prstGeom>
          <a:solidFill>
            <a:srgbClr val="F4F7FA"/>
          </a:solidFill>
          <a:ln>
            <a:solidFill>
              <a:srgbClr val="DEE8E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58" name="Rectangle 57">
            <a:extLst>
              <a:ext uri="{FF2B5EF4-FFF2-40B4-BE49-F238E27FC236}">
                <a16:creationId xmlns:a16="http://schemas.microsoft.com/office/drawing/2014/main" id="{E253E39B-7F21-4292-B177-8E82C685E89D}"/>
              </a:ext>
            </a:extLst>
          </p:cNvPr>
          <p:cNvSpPr>
            <a:spLocks noGrp="1"/>
          </p:cNvSpPr>
          <p:nvPr/>
        </p:nvSpPr>
        <p:spPr>
          <a:xfrm>
            <a:off x="6217920" y="5349240"/>
            <a:ext cx="841248" cy="320040"/>
          </a:xfrm>
          <a:prstGeom prst="rect">
            <a:avLst/>
          </a:prstGeom>
          <a:solidFill>
            <a:srgbClr val="F4F7FA"/>
          </a:solidFill>
          <a:ln>
            <a:solidFill>
              <a:srgbClr val="DEE8E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59" name="Rectangle 58">
            <a:extLst>
              <a:ext uri="{FF2B5EF4-FFF2-40B4-BE49-F238E27FC236}">
                <a16:creationId xmlns:a16="http://schemas.microsoft.com/office/drawing/2014/main" id="{C6025554-70E1-4D2A-B200-4F458140CFA8}"/>
              </a:ext>
            </a:extLst>
          </p:cNvPr>
          <p:cNvSpPr>
            <a:spLocks noGrp="1"/>
          </p:cNvSpPr>
          <p:nvPr/>
        </p:nvSpPr>
        <p:spPr>
          <a:xfrm>
            <a:off x="7269479" y="5349240"/>
            <a:ext cx="841248" cy="320040"/>
          </a:xfrm>
          <a:prstGeom prst="rect">
            <a:avLst/>
          </a:prstGeom>
          <a:solidFill>
            <a:srgbClr val="F4F7FA"/>
          </a:solidFill>
          <a:ln>
            <a:solidFill>
              <a:srgbClr val="DEE8E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60" name="Rectangle 59">
            <a:extLst>
              <a:ext uri="{FF2B5EF4-FFF2-40B4-BE49-F238E27FC236}">
                <a16:creationId xmlns:a16="http://schemas.microsoft.com/office/drawing/2014/main" id="{A95033A8-127C-4771-AFD3-752E1388CBC3}"/>
              </a:ext>
            </a:extLst>
          </p:cNvPr>
          <p:cNvSpPr>
            <a:spLocks noGrp="1"/>
          </p:cNvSpPr>
          <p:nvPr/>
        </p:nvSpPr>
        <p:spPr>
          <a:xfrm>
            <a:off x="8321040" y="5349240"/>
            <a:ext cx="841248" cy="320040"/>
          </a:xfrm>
          <a:prstGeom prst="rect">
            <a:avLst/>
          </a:prstGeom>
          <a:solidFill>
            <a:srgbClr val="F4F7FA"/>
          </a:solidFill>
          <a:ln>
            <a:solidFill>
              <a:srgbClr val="DEE8E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61" name="Rectangle 60">
            <a:extLst>
              <a:ext uri="{FF2B5EF4-FFF2-40B4-BE49-F238E27FC236}">
                <a16:creationId xmlns:a16="http://schemas.microsoft.com/office/drawing/2014/main" id="{F05F8C8A-82A4-40CC-8792-4FE2153F8A83}"/>
              </a:ext>
            </a:extLst>
          </p:cNvPr>
          <p:cNvSpPr>
            <a:spLocks noGrp="1"/>
          </p:cNvSpPr>
          <p:nvPr/>
        </p:nvSpPr>
        <p:spPr>
          <a:xfrm>
            <a:off x="9372600" y="5349240"/>
            <a:ext cx="841248" cy="320040"/>
          </a:xfrm>
          <a:prstGeom prst="rect">
            <a:avLst/>
          </a:prstGeom>
          <a:solidFill>
            <a:srgbClr val="167B77"/>
          </a:solidFill>
          <a:ln>
            <a:solidFill>
              <a:srgbClr val="DEE8E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62" name="TextBox 61">
            <a:extLst>
              <a:ext uri="{FF2B5EF4-FFF2-40B4-BE49-F238E27FC236}">
                <a16:creationId xmlns:a16="http://schemas.microsoft.com/office/drawing/2014/main" id="{4C2AA795-9E3B-44AC-8F52-0EDB8881EEC3}"/>
              </a:ext>
            </a:extLst>
          </p:cNvPr>
          <p:cNvSpPr>
            <a:spLocks noGrp="1"/>
          </p:cNvSpPr>
          <p:nvPr/>
        </p:nvSpPr>
        <p:spPr>
          <a:xfrm>
            <a:off x="1005840" y="5897880"/>
            <a:ext cx="10058400" cy="6286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buNone/>
              <a:defRPr sz="1650" b="1">
                <a:solidFill>
                  <a:srgbClr val="167B77"/>
                </a:solidFill>
              </a:defRPr>
            </a:pPr>
            <a:r>
              <a:rPr sz="1650" b="1">
                <a:solidFill>
                  <a:srgbClr val="167B77"/>
                </a:solidFill>
              </a:rPr>
              <a:t>M1–M6 are project months. User evaluation follows a stable integrated prototype.</a:t>
            </a:r>
          </a:p>
        </p:txBody>
      </p:sp>
    </p:spTree>
    <p:extLst>
      <p:ext uri="{BB962C8B-B14F-4D97-AF65-F5344CB8AC3E}">
        <p14:creationId xmlns:p14="http://schemas.microsoft.com/office/powerpoint/2010/main" val="373489272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fallOver"/>
      </p:transition>
    </mc:Choice>
    <mc:Fallback>
      <p:transition spd="slow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FFEFD2ED-C299-4A0D-A1DB-8377537301C1}"/>
              </a:ext>
            </a:extLst>
          </p:cNvPr>
          <p:cNvSpPr>
            <a:spLocks noGrp="1"/>
          </p:cNvSpPr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D797C88F-E16E-4177-B716-E5881B9DBADD}"/>
              </a:ext>
            </a:extLst>
          </p:cNvPr>
          <p:cNvSpPr>
            <a:spLocks noGrp="1"/>
          </p:cNvSpPr>
          <p:nvPr/>
        </p:nvSpPr>
        <p:spPr>
          <a:xfrm>
            <a:off x="0" y="0"/>
            <a:ext cx="109728" cy="6858000"/>
          </a:xfrm>
          <a:prstGeom prst="rect">
            <a:avLst/>
          </a:prstGeom>
          <a:solidFill>
            <a:srgbClr val="167B7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938775F-79F7-4093-84F4-9EE857D918B7}"/>
              </a:ext>
            </a:extLst>
          </p:cNvPr>
          <p:cNvSpPr>
            <a:spLocks noGrp="1"/>
          </p:cNvSpPr>
          <p:nvPr/>
        </p:nvSpPr>
        <p:spPr>
          <a:xfrm>
            <a:off x="594360" y="320040"/>
            <a:ext cx="10607040" cy="5486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buNone/>
              <a:defRPr sz="2600" b="1">
                <a:solidFill>
                  <a:srgbClr val="14274A"/>
                </a:solidFill>
              </a:defRPr>
            </a:pPr>
            <a:r>
              <a:t>Key risks and how I will address them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2263EB9-C956-4737-AF4F-82998801D58B}"/>
              </a:ext>
            </a:extLst>
          </p:cNvPr>
          <p:cNvSpPr>
            <a:spLocks noGrp="1"/>
          </p:cNvSpPr>
          <p:nvPr/>
        </p:nvSpPr>
        <p:spPr>
          <a:xfrm>
            <a:off x="621792" y="896112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buNone/>
              <a:defRPr sz="900" b="1">
                <a:solidFill>
                  <a:srgbClr val="167B77"/>
                </a:solidFill>
              </a:defRPr>
            </a:pPr>
            <a:r>
              <a:t>CRITICAL REFLECTION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9E38026-589B-4BA0-90D6-285004664F62}"/>
              </a:ext>
            </a:extLst>
          </p:cNvPr>
          <p:cNvSpPr>
            <a:spLocks noGrp="1"/>
          </p:cNvSpPr>
          <p:nvPr/>
        </p:nvSpPr>
        <p:spPr>
          <a:xfrm>
            <a:off x="10652760" y="6446520"/>
            <a:ext cx="82296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buNone/>
              <a:defRPr sz="800">
                <a:solidFill>
                  <a:srgbClr val="67707E"/>
                </a:solidFill>
              </a:defRPr>
            </a:pPr>
            <a:r>
              <a:t>14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57FA124-2A8A-4108-85BD-3FFEB96380A5}"/>
              </a:ext>
            </a:extLst>
          </p:cNvPr>
          <p:cNvSpPr>
            <a:spLocks noGrp="1"/>
          </p:cNvSpPr>
          <p:nvPr/>
        </p:nvSpPr>
        <p:spPr>
          <a:xfrm>
            <a:off x="731520" y="1348740"/>
            <a:ext cx="1828800" cy="7620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  <a:defRPr sz="1500" b="1">
                <a:solidFill>
                  <a:srgbClr val="AB454B"/>
                </a:solidFill>
              </a:defRPr>
            </a:pPr>
            <a:r>
              <a:rPr sz="1500" b="1">
                <a:solidFill>
                  <a:srgbClr val="AB454B"/>
                </a:solidFill>
              </a:rPr>
              <a:t>Response quality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2FD0213-6B32-4429-B4C7-706875FCA6F7}"/>
              </a:ext>
            </a:extLst>
          </p:cNvPr>
          <p:cNvSpPr>
            <a:spLocks noGrp="1"/>
          </p:cNvSpPr>
          <p:nvPr/>
        </p:nvSpPr>
        <p:spPr>
          <a:xfrm>
            <a:off x="2606040" y="1348740"/>
            <a:ext cx="3749040" cy="7620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  <a:defRPr sz="1500" b="0">
                <a:solidFill>
                  <a:srgbClr val="2A313D"/>
                </a:solidFill>
              </a:defRPr>
            </a:pPr>
            <a:r>
              <a:rPr sz="1500" b="0">
                <a:solidFill>
                  <a:srgbClr val="2A313D"/>
                </a:solidFill>
              </a:rPr>
              <a:t>AI-generated responses may be unreliable.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CA94127-21EF-4ABB-8FD5-EFD05129F281}"/>
              </a:ext>
            </a:extLst>
          </p:cNvPr>
          <p:cNvSpPr>
            <a:spLocks noGrp="1"/>
          </p:cNvSpPr>
          <p:nvPr/>
        </p:nvSpPr>
        <p:spPr>
          <a:xfrm>
            <a:off x="6537960" y="1348740"/>
            <a:ext cx="4572000" cy="7620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  <a:defRPr sz="1500" b="1">
                <a:solidFill>
                  <a:srgbClr val="14274A"/>
                </a:solidFill>
              </a:defRPr>
            </a:pPr>
            <a:r>
              <a:rPr sz="1500" b="1">
                <a:solidFill>
                  <a:srgbClr val="14274A"/>
                </a:solidFill>
              </a:rPr>
              <a:t>Test difficult prompts and provide clear routes to professional support.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E98B491-CB6C-4C73-8A34-13F25281C0F5}"/>
              </a:ext>
            </a:extLst>
          </p:cNvPr>
          <p:cNvSpPr>
            <a:spLocks noGrp="1"/>
          </p:cNvSpPr>
          <p:nvPr/>
        </p:nvSpPr>
        <p:spPr>
          <a:xfrm>
            <a:off x="731520" y="2537460"/>
            <a:ext cx="1828800" cy="7620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  <a:defRPr sz="1500" b="1">
                <a:solidFill>
                  <a:srgbClr val="AB454B"/>
                </a:solidFill>
              </a:defRPr>
            </a:pPr>
            <a:r>
              <a:rPr sz="1500" b="1">
                <a:solidFill>
                  <a:srgbClr val="AB454B"/>
                </a:solidFill>
              </a:rPr>
              <a:t>Privacy / data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E950385E-5621-47C5-BCDF-67121A6D7ED0}"/>
              </a:ext>
            </a:extLst>
          </p:cNvPr>
          <p:cNvSpPr>
            <a:spLocks noGrp="1"/>
          </p:cNvSpPr>
          <p:nvPr/>
        </p:nvSpPr>
        <p:spPr>
          <a:xfrm>
            <a:off x="2606040" y="2537460"/>
            <a:ext cx="3749040" cy="7620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  <a:defRPr sz="1500" b="0">
                <a:solidFill>
                  <a:srgbClr val="2A313D"/>
                </a:solidFill>
              </a:defRPr>
            </a:pPr>
            <a:r>
              <a:rPr sz="1500" b="0">
                <a:solidFill>
                  <a:srgbClr val="2A313D"/>
                </a:solidFill>
              </a:rPr>
              <a:t>Mental-wellbeing data is sensitive.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D8207621-3D93-47CB-948F-7C241BBEF422}"/>
              </a:ext>
            </a:extLst>
          </p:cNvPr>
          <p:cNvSpPr>
            <a:spLocks noGrp="1"/>
          </p:cNvSpPr>
          <p:nvPr/>
        </p:nvSpPr>
        <p:spPr>
          <a:xfrm>
            <a:off x="6537960" y="2537460"/>
            <a:ext cx="4572000" cy="7620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  <a:defRPr sz="1500" b="1">
                <a:solidFill>
                  <a:srgbClr val="14274A"/>
                </a:solidFill>
              </a:defRPr>
            </a:pPr>
            <a:r>
              <a:rPr sz="1500" b="1">
                <a:solidFill>
                  <a:srgbClr val="14274A"/>
                </a:solidFill>
              </a:rPr>
              <a:t>Collect only needed data and restrict access to personal records.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69149EB5-1B6C-4E6D-896E-A060C9FDA015}"/>
              </a:ext>
            </a:extLst>
          </p:cNvPr>
          <p:cNvSpPr>
            <a:spLocks noGrp="1"/>
          </p:cNvSpPr>
          <p:nvPr/>
        </p:nvSpPr>
        <p:spPr>
          <a:xfrm>
            <a:off x="731520" y="3726180"/>
            <a:ext cx="1828800" cy="7620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  <a:defRPr sz="1500" b="1">
                <a:solidFill>
                  <a:srgbClr val="AB454B"/>
                </a:solidFill>
              </a:defRPr>
            </a:pPr>
            <a:r>
              <a:rPr sz="1500" b="1">
                <a:solidFill>
                  <a:srgbClr val="AB454B"/>
                </a:solidFill>
              </a:rPr>
              <a:t>Time / integration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0B930B66-AF09-485F-B576-DC5F89382011}"/>
              </a:ext>
            </a:extLst>
          </p:cNvPr>
          <p:cNvSpPr>
            <a:spLocks noGrp="1"/>
          </p:cNvSpPr>
          <p:nvPr/>
        </p:nvSpPr>
        <p:spPr>
          <a:xfrm>
            <a:off x="2606040" y="3726180"/>
            <a:ext cx="3749040" cy="7620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  <a:defRPr sz="1500" b="0">
                <a:solidFill>
                  <a:srgbClr val="2A313D"/>
                </a:solidFill>
              </a:defRPr>
            </a:pPr>
            <a:r>
              <a:rPr sz="1500" b="0">
                <a:solidFill>
                  <a:srgbClr val="2A313D"/>
                </a:solidFill>
              </a:rPr>
              <a:t>Feature integration may take longer than planned.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91FEB829-03B8-4E58-B08E-15B30A02F682}"/>
              </a:ext>
            </a:extLst>
          </p:cNvPr>
          <p:cNvSpPr>
            <a:spLocks noGrp="1"/>
          </p:cNvSpPr>
          <p:nvPr/>
        </p:nvSpPr>
        <p:spPr>
          <a:xfrm>
            <a:off x="6537960" y="3726180"/>
            <a:ext cx="4572000" cy="7620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  <a:defRPr sz="1500" b="1">
                <a:solidFill>
                  <a:srgbClr val="14274A"/>
                </a:solidFill>
              </a:defRPr>
            </a:pPr>
            <a:r>
              <a:rPr sz="1500" b="1">
                <a:solidFill>
                  <a:srgbClr val="14274A"/>
                </a:solidFill>
              </a:rPr>
              <a:t>Prioritise login, mood logging and a basic working chatbot.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A4A8C592-7BF8-41DF-90A9-2109362DF4BA}"/>
              </a:ext>
            </a:extLst>
          </p:cNvPr>
          <p:cNvSpPr>
            <a:spLocks noGrp="1"/>
          </p:cNvSpPr>
          <p:nvPr/>
        </p:nvSpPr>
        <p:spPr>
          <a:xfrm>
            <a:off x="731520" y="4914900"/>
            <a:ext cx="1828800" cy="7620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  <a:defRPr sz="1500" b="1">
                <a:solidFill>
                  <a:srgbClr val="AB454B"/>
                </a:solidFill>
              </a:defRPr>
            </a:pPr>
            <a:r>
              <a:rPr sz="1500" b="1">
                <a:solidFill>
                  <a:srgbClr val="AB454B"/>
                </a:solidFill>
              </a:rPr>
              <a:t>User evaluation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D76231B7-55B8-491C-81B3-A4AC4573AEA9}"/>
              </a:ext>
            </a:extLst>
          </p:cNvPr>
          <p:cNvSpPr>
            <a:spLocks noGrp="1"/>
          </p:cNvSpPr>
          <p:nvPr/>
        </p:nvSpPr>
        <p:spPr>
          <a:xfrm>
            <a:off x="2606040" y="4914900"/>
            <a:ext cx="3749040" cy="7620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  <a:defRPr sz="1500" b="0">
                <a:solidFill>
                  <a:srgbClr val="2A313D"/>
                </a:solidFill>
              </a:defRPr>
            </a:pPr>
            <a:r>
              <a:rPr sz="1500" b="0">
                <a:solidFill>
                  <a:srgbClr val="2A313D"/>
                </a:solidFill>
              </a:rPr>
              <a:t>Recruitment and ethical approval may constrain testing.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E9CB88F1-3A8F-47F3-BABD-5B9A659D19AE}"/>
              </a:ext>
            </a:extLst>
          </p:cNvPr>
          <p:cNvSpPr>
            <a:spLocks noGrp="1"/>
          </p:cNvSpPr>
          <p:nvPr/>
        </p:nvSpPr>
        <p:spPr>
          <a:xfrm>
            <a:off x="6537960" y="4914900"/>
            <a:ext cx="4572000" cy="7620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  <a:defRPr sz="1500" b="1">
                <a:solidFill>
                  <a:srgbClr val="14274A"/>
                </a:solidFill>
              </a:defRPr>
            </a:pPr>
            <a:r>
              <a:rPr sz="1500" b="1">
                <a:solidFill>
                  <a:srgbClr val="14274A"/>
                </a:solidFill>
              </a:rPr>
              <a:t>Seek approval early and plan a manageable user study.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8E412686-62AA-44AA-84F3-71532C104D3A}"/>
              </a:ext>
            </a:extLst>
          </p:cNvPr>
          <p:cNvSpPr>
            <a:spLocks noGrp="1"/>
          </p:cNvSpPr>
          <p:nvPr/>
        </p:nvSpPr>
        <p:spPr>
          <a:xfrm>
            <a:off x="658368" y="6172200"/>
            <a:ext cx="10698480" cy="2286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  <a:defRPr sz="800" b="0">
                <a:solidFill>
                  <a:srgbClr val="67707E"/>
                </a:solidFill>
              </a:defRPr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123321292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fallOver"/>
      </p:transition>
    </mc:Choice>
    <mc:Fallback>
      <p:transition spd="slow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05A6E430-E933-493B-8BFB-F460194FC5CE}"/>
              </a:ext>
            </a:extLst>
          </p:cNvPr>
          <p:cNvSpPr>
            <a:spLocks noGrp="1"/>
          </p:cNvSpPr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37703296-85CE-4E8E-A18D-EAC93C9DEC08}"/>
              </a:ext>
            </a:extLst>
          </p:cNvPr>
          <p:cNvSpPr>
            <a:spLocks noGrp="1"/>
          </p:cNvSpPr>
          <p:nvPr/>
        </p:nvSpPr>
        <p:spPr>
          <a:xfrm>
            <a:off x="0" y="0"/>
            <a:ext cx="109728" cy="6858000"/>
          </a:xfrm>
          <a:prstGeom prst="rect">
            <a:avLst/>
          </a:prstGeom>
          <a:solidFill>
            <a:srgbClr val="167B7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58C43A1-C4FB-4846-AB8F-F9D863E68E64}"/>
              </a:ext>
            </a:extLst>
          </p:cNvPr>
          <p:cNvSpPr>
            <a:spLocks noGrp="1"/>
          </p:cNvSpPr>
          <p:nvPr/>
        </p:nvSpPr>
        <p:spPr>
          <a:xfrm>
            <a:off x="594360" y="320040"/>
            <a:ext cx="4363630" cy="492443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buNone/>
              <a:defRPr sz="2600" b="1">
                <a:solidFill>
                  <a:srgbClr val="14274A"/>
                </a:solidFill>
              </a:defRPr>
            </a:pPr>
            <a:r>
              <a:rPr dirty="0"/>
              <a:t>Conclusion and </a:t>
            </a:r>
            <a:r>
              <a:rPr lang="en-GB" dirty="0"/>
              <a:t>FUTURE </a:t>
            </a:r>
            <a:r>
              <a:rPr dirty="0"/>
              <a:t>S</a:t>
            </a:r>
            <a:r>
              <a:rPr lang="en-GB" dirty="0"/>
              <a:t>TEPS</a:t>
            </a:r>
            <a:endParaRPr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3FA7483-CEF0-443D-BBA3-19F94C2AF181}"/>
              </a:ext>
            </a:extLst>
          </p:cNvPr>
          <p:cNvSpPr>
            <a:spLocks noGrp="1"/>
          </p:cNvSpPr>
          <p:nvPr/>
        </p:nvSpPr>
        <p:spPr>
          <a:xfrm>
            <a:off x="10652760" y="6446520"/>
            <a:ext cx="82296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buNone/>
              <a:defRPr sz="800">
                <a:solidFill>
                  <a:srgbClr val="67707E"/>
                </a:solidFill>
              </a:defRPr>
            </a:pPr>
            <a:r>
              <a:t>15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956C921-2DDB-4E12-85BB-1934EEB53F49}"/>
              </a:ext>
            </a:extLst>
          </p:cNvPr>
          <p:cNvSpPr>
            <a:spLocks noGrp="1"/>
          </p:cNvSpPr>
          <p:nvPr/>
        </p:nvSpPr>
        <p:spPr>
          <a:xfrm>
            <a:off x="731520" y="1325880"/>
            <a:ext cx="9601200" cy="6286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  <a:defRPr sz="2250" b="1">
                <a:solidFill>
                  <a:srgbClr val="14274A"/>
                </a:solidFill>
              </a:defRPr>
            </a:pPr>
            <a:r>
              <a:rPr sz="2250" b="1">
                <a:solidFill>
                  <a:srgbClr val="14274A"/>
                </a:solidFill>
              </a:rPr>
              <a:t>The next goal is a working, testable prototype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21E00FA-D8CA-4D2F-BC6A-34267AB22FDE}"/>
              </a:ext>
            </a:extLst>
          </p:cNvPr>
          <p:cNvSpPr>
            <a:spLocks noGrp="1"/>
          </p:cNvSpPr>
          <p:nvPr/>
        </p:nvSpPr>
        <p:spPr>
          <a:xfrm>
            <a:off x="731520" y="2057400"/>
            <a:ext cx="10241280" cy="32004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000"/>
              </a:spcAft>
              <a:buNone/>
              <a:defRPr sz="1650">
                <a:solidFill>
                  <a:srgbClr val="2A313D"/>
                </a:solidFill>
              </a:defRPr>
            </a:pPr>
            <a:r>
              <a:rPr sz="1650">
                <a:solidFill>
                  <a:srgbClr val="2A313D"/>
                </a:solidFill>
              </a:rPr>
              <a:t>AI Well Mind brings chat, mood tracking and progress into one student wellbeing app.</a:t>
            </a:r>
          </a:p>
          <a:p>
            <a:pPr>
              <a:spcAft>
                <a:spcPts val="1000"/>
              </a:spcAft>
              <a:buNone/>
              <a:defRPr sz="1600">
                <a:solidFill>
                  <a:srgbClr val="2A313D"/>
                </a:solidFill>
              </a:defRPr>
            </a:pPr>
            <a:endParaRPr sz="1650">
              <a:solidFill>
                <a:srgbClr val="2A313D"/>
              </a:solidFill>
            </a:endParaRPr>
          </a:p>
          <a:p>
            <a:pPr>
              <a:spcAft>
                <a:spcPts val="1000"/>
              </a:spcAft>
              <a:buNone/>
              <a:defRPr sz="1650">
                <a:solidFill>
                  <a:srgbClr val="2A313D"/>
                </a:solidFill>
              </a:defRPr>
            </a:pPr>
            <a:r>
              <a:rPr sz="1650">
                <a:solidFill>
                  <a:srgbClr val="2A313D"/>
                </a:solidFill>
              </a:rPr>
              <a:t>The immediate priority is to run the Flask app, connect MySQL and add login.</a:t>
            </a:r>
          </a:p>
          <a:p>
            <a:pPr>
              <a:spcAft>
                <a:spcPts val="1000"/>
              </a:spcAft>
              <a:buNone/>
              <a:defRPr sz="1600">
                <a:solidFill>
                  <a:srgbClr val="2A313D"/>
                </a:solidFill>
              </a:defRPr>
            </a:pPr>
            <a:endParaRPr sz="1650">
              <a:solidFill>
                <a:srgbClr val="2A313D"/>
              </a:solidFill>
            </a:endParaRPr>
          </a:p>
          <a:p>
            <a:pPr>
              <a:spcAft>
                <a:spcPts val="1000"/>
              </a:spcAft>
              <a:buNone/>
              <a:defRPr sz="1650">
                <a:solidFill>
                  <a:srgbClr val="2A313D"/>
                </a:solidFill>
              </a:defRPr>
            </a:pPr>
            <a:r>
              <a:rPr sz="1650">
                <a:solidFill>
                  <a:srgbClr val="2A313D"/>
                </a:solidFill>
              </a:rPr>
              <a:t>I will then integrate the wellbeing features and test the complete user journey.</a:t>
            </a:r>
          </a:p>
          <a:p>
            <a:pPr>
              <a:spcAft>
                <a:spcPts val="1000"/>
              </a:spcAft>
              <a:buNone/>
              <a:defRPr sz="1600">
                <a:solidFill>
                  <a:srgbClr val="2A313D"/>
                </a:solidFill>
              </a:defRPr>
            </a:pPr>
            <a:endParaRPr sz="1650">
              <a:solidFill>
                <a:srgbClr val="2A313D"/>
              </a:solidFill>
            </a:endParaRPr>
          </a:p>
          <a:p>
            <a:pPr>
              <a:spcAft>
                <a:spcPts val="1000"/>
              </a:spcAft>
              <a:buNone/>
              <a:defRPr sz="1650">
                <a:solidFill>
                  <a:srgbClr val="2A313D"/>
                </a:solidFill>
              </a:defRPr>
            </a:pPr>
            <a:r>
              <a:rPr sz="1650">
                <a:solidFill>
                  <a:srgbClr val="2A313D"/>
                </a:solidFill>
              </a:rPr>
              <a:t>Evaluation will focus on usability, functionality and security.</a:t>
            </a:r>
          </a:p>
        </p:txBody>
      </p:sp>
    </p:spTree>
    <p:extLst>
      <p:ext uri="{BB962C8B-B14F-4D97-AF65-F5344CB8AC3E}">
        <p14:creationId xmlns:p14="http://schemas.microsoft.com/office/powerpoint/2010/main" val="193654206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6000">
        <p15:prstTrans prst="curtains"/>
      </p:transition>
    </mc:Choice>
    <mc:Fallback>
      <p:transition spd="slow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51F9E904-2D6B-47ED-82C4-D3F84373EA76}"/>
              </a:ext>
            </a:extLst>
          </p:cNvPr>
          <p:cNvSpPr>
            <a:spLocks noGrp="1"/>
          </p:cNvSpPr>
          <p:nvPr/>
        </p:nvSpPr>
        <p:spPr>
          <a:xfrm>
            <a:off x="16329" y="0"/>
            <a:ext cx="12191695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51A04CD3-0D54-4C11-B146-E5DBB8214F45}"/>
              </a:ext>
            </a:extLst>
          </p:cNvPr>
          <p:cNvSpPr>
            <a:spLocks noGrp="1"/>
          </p:cNvSpPr>
          <p:nvPr/>
        </p:nvSpPr>
        <p:spPr>
          <a:xfrm>
            <a:off x="0" y="0"/>
            <a:ext cx="109728" cy="6858000"/>
          </a:xfrm>
          <a:prstGeom prst="rect">
            <a:avLst/>
          </a:prstGeom>
          <a:solidFill>
            <a:srgbClr val="167B7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46A503F-0D92-418B-B0A9-547A3180A21B}"/>
              </a:ext>
            </a:extLst>
          </p:cNvPr>
          <p:cNvSpPr>
            <a:spLocks noGrp="1"/>
          </p:cNvSpPr>
          <p:nvPr/>
        </p:nvSpPr>
        <p:spPr>
          <a:xfrm>
            <a:off x="594360" y="320040"/>
            <a:ext cx="10607040" cy="5486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buNone/>
              <a:defRPr sz="2600" b="1">
                <a:solidFill>
                  <a:srgbClr val="14274A"/>
                </a:solidFill>
              </a:defRPr>
            </a:pPr>
            <a:r>
              <a:t>References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F908CB1-DCC4-4CFB-A556-8290C9309D9F}"/>
              </a:ext>
            </a:extLst>
          </p:cNvPr>
          <p:cNvSpPr>
            <a:spLocks noGrp="1"/>
          </p:cNvSpPr>
          <p:nvPr/>
        </p:nvSpPr>
        <p:spPr>
          <a:xfrm>
            <a:off x="10652760" y="6446520"/>
            <a:ext cx="82296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buNone/>
              <a:defRPr sz="800">
                <a:solidFill>
                  <a:srgbClr val="67707E"/>
                </a:solidFill>
              </a:defRPr>
            </a:pPr>
            <a:r>
              <a:t>16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BD878F7-CCB5-4339-B291-72B90663DB2F}"/>
              </a:ext>
            </a:extLst>
          </p:cNvPr>
          <p:cNvSpPr>
            <a:spLocks noGrp="1"/>
          </p:cNvSpPr>
          <p:nvPr/>
        </p:nvSpPr>
        <p:spPr>
          <a:xfrm>
            <a:off x="731520" y="1234440"/>
            <a:ext cx="10789920" cy="6096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  <a:defRPr sz="1350" b="0">
                <a:solidFill>
                  <a:srgbClr val="2A313D"/>
                </a:solidFill>
              </a:defRPr>
            </a:pPr>
            <a:r>
              <a:rPr sz="1350" b="0" dirty="0">
                <a:solidFill>
                  <a:srgbClr val="2A313D"/>
                </a:solidFill>
              </a:rPr>
              <a:t>[1] F. Campbell et al., “Factors that influence mental health of university and college students in the UK: A systematic review,” BMC Public Health, vol. 22, 2022.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4431A9E-437B-4DE4-A436-2D547F81E2E2}"/>
              </a:ext>
            </a:extLst>
          </p:cNvPr>
          <p:cNvSpPr>
            <a:spLocks noGrp="1"/>
          </p:cNvSpPr>
          <p:nvPr/>
        </p:nvSpPr>
        <p:spPr>
          <a:xfrm>
            <a:off x="731520" y="1901952"/>
            <a:ext cx="10789920" cy="6096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  <a:defRPr sz="1350" b="0">
                <a:solidFill>
                  <a:srgbClr val="2A313D"/>
                </a:solidFill>
              </a:defRPr>
            </a:pPr>
            <a:r>
              <a:rPr sz="1350" b="0">
                <a:solidFill>
                  <a:srgbClr val="2A313D"/>
                </a:solidFill>
              </a:rPr>
              <a:t>[2] J. D. Worsley, A. Pennington, and R. Corcoran, “Supporting mental health and wellbeing of university and college students,” PLOS ONE, vol. 17, no. 7, 2022.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9083A42-D7C3-43FD-A073-8C47937FD7BA}"/>
              </a:ext>
            </a:extLst>
          </p:cNvPr>
          <p:cNvSpPr>
            <a:spLocks noGrp="1"/>
          </p:cNvSpPr>
          <p:nvPr/>
        </p:nvSpPr>
        <p:spPr>
          <a:xfrm>
            <a:off x="731520" y="2569464"/>
            <a:ext cx="10789920" cy="6096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  <a:defRPr sz="1350" b="0">
                <a:solidFill>
                  <a:srgbClr val="2A313D"/>
                </a:solidFill>
              </a:defRPr>
            </a:pPr>
            <a:r>
              <a:rPr sz="1350" b="0">
                <a:solidFill>
                  <a:srgbClr val="2A313D"/>
                </a:solidFill>
              </a:rPr>
              <a:t>[3] E. M. Boucher et al., “Artificially intelligent chatbots in digital mental health interventions: A review,” Expert Review of Medical Devices, vol. 18, 2021.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0CC37AE-A016-420B-8F20-5A7285BE9BBD}"/>
              </a:ext>
            </a:extLst>
          </p:cNvPr>
          <p:cNvSpPr>
            <a:spLocks noGrp="1"/>
          </p:cNvSpPr>
          <p:nvPr/>
        </p:nvSpPr>
        <p:spPr>
          <a:xfrm>
            <a:off x="731520" y="3236976"/>
            <a:ext cx="10789920" cy="6096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  <a:defRPr sz="1350" b="0">
                <a:solidFill>
                  <a:srgbClr val="2A313D"/>
                </a:solidFill>
              </a:defRPr>
            </a:pPr>
            <a:r>
              <a:rPr sz="1350" b="0">
                <a:solidFill>
                  <a:srgbClr val="2A313D"/>
                </a:solidFill>
              </a:rPr>
              <a:t>[4] H. Li et al., “Systematic review and meta-analysis of AI-based conversational agents for promoting mental health and well-being,” npj Digital Medicine, vol. 6, 2023.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5520038-5559-4D71-8E98-8A569617F513}"/>
              </a:ext>
            </a:extLst>
          </p:cNvPr>
          <p:cNvSpPr>
            <a:spLocks noGrp="1"/>
          </p:cNvSpPr>
          <p:nvPr/>
        </p:nvSpPr>
        <p:spPr>
          <a:xfrm>
            <a:off x="731520" y="3904488"/>
            <a:ext cx="10789920" cy="6096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  <a:defRPr sz="1350" b="0">
                <a:solidFill>
                  <a:srgbClr val="2A313D"/>
                </a:solidFill>
              </a:defRPr>
            </a:pPr>
            <a:r>
              <a:rPr sz="1350" b="0">
                <a:solidFill>
                  <a:srgbClr val="2A313D"/>
                </a:solidFill>
              </a:rPr>
              <a:t>[5] R. Balan, A. Dobrean, and C. R. Poetar, “Use of automated conversational agents in improving young population mental health,” npj Digital Medicine, vol. 7, 2024.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E3965CA-7F2B-4339-8287-8777EBB92EDC}"/>
              </a:ext>
            </a:extLst>
          </p:cNvPr>
          <p:cNvSpPr>
            <a:spLocks noGrp="1"/>
          </p:cNvSpPr>
          <p:nvPr/>
        </p:nvSpPr>
        <p:spPr>
          <a:xfrm>
            <a:off x="731520" y="4572000"/>
            <a:ext cx="10789920" cy="6096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  <a:defRPr sz="1350" b="0">
                <a:solidFill>
                  <a:srgbClr val="2A313D"/>
                </a:solidFill>
              </a:defRPr>
            </a:pPr>
            <a:r>
              <a:rPr sz="1350" b="0">
                <a:solidFill>
                  <a:srgbClr val="2A313D"/>
                </a:solidFill>
              </a:rPr>
              <a:t>[6] R. Taher et al., “The safety of digital mental health interventions: Systematic review and recommendations,” JMIR Mental Health, vol. 10, 2023.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6C063974-4966-439C-894A-079FE9A8C069}"/>
              </a:ext>
            </a:extLst>
          </p:cNvPr>
          <p:cNvSpPr>
            <a:spLocks noGrp="1"/>
          </p:cNvSpPr>
          <p:nvPr/>
        </p:nvSpPr>
        <p:spPr>
          <a:xfrm>
            <a:off x="731520" y="5239512"/>
            <a:ext cx="10789920" cy="6096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  <a:defRPr sz="1350" b="0">
                <a:solidFill>
                  <a:srgbClr val="2A313D"/>
                </a:solidFill>
              </a:defRPr>
            </a:pPr>
            <a:r>
              <a:rPr sz="1350" b="0">
                <a:solidFill>
                  <a:srgbClr val="2A313D"/>
                </a:solidFill>
              </a:rPr>
              <a:t>[7] J. Haltaufderheide and R. Ranisch, “The ethics of ChatGPT in medicine and healthcare,” npj Digital Medicine, vol. 7, 2024.</a:t>
            </a:r>
          </a:p>
        </p:txBody>
      </p:sp>
    </p:spTree>
    <p:extLst>
      <p:ext uri="{BB962C8B-B14F-4D97-AF65-F5344CB8AC3E}">
        <p14:creationId xmlns:p14="http://schemas.microsoft.com/office/powerpoint/2010/main" val="162505070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wind"/>
      </p:transition>
    </mc:Choice>
    <mc:Fallback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>
          <a:solidFill>
            <a:schemeClr val="phClr">
              <a:shade val="95000"/>
              <a:satMod val="105000"/>
            </a:schemeClr>
          </a:solidFill>
          <a:prstDash val="solid"/>
        </a:ln>
        <a:ln w="25400">
          <a:solidFill>
            <a:schemeClr val="phClr"/>
          </a:solidFill>
          <a:prstDash val="solid"/>
        </a:ln>
        <a:ln w="38100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>
          <a:solidFill>
            <a:schemeClr val="phClr">
              <a:shade val="95000"/>
              <a:satMod val="105000"/>
            </a:schemeClr>
          </a:solidFill>
          <a:prstDash val="solid"/>
        </a:ln>
        <a:ln w="25400">
          <a:solidFill>
            <a:schemeClr val="phClr"/>
          </a:solidFill>
          <a:prstDash val="solid"/>
        </a:ln>
        <a:ln w="38100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103</TotalTime>
  <Words>1238</Words>
  <Application>Microsoft Office PowerPoint</Application>
  <DocSecurity>0</DocSecurity>
  <PresentationFormat>Widescreen</PresentationFormat>
  <Paragraphs>241</Paragraphs>
  <Slides>15</Slides>
  <Notes>15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8" baseType="lpstr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Presentation</dc:title>
  <dc:creator>Walnut Exporter</dc:creator>
  <cp:lastModifiedBy>Hafsa Gul (2323803)</cp:lastModifiedBy>
  <cp:revision>2</cp:revision>
  <dcterms:created xsi:type="dcterms:W3CDTF">2026-09-20T19:57:16Z</dcterms:created>
  <dcterms:modified xsi:type="dcterms:W3CDTF">2026-09-22T12:26:27Z</dcterms:modified>
</cp:coreProperties>
</file>