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31"/>
  </p:notesMasterIdLst>
  <p:sldIdLst>
    <p:sldId id="262" r:id="rId2"/>
    <p:sldId id="263" r:id="rId3"/>
    <p:sldId id="264" r:id="rId4"/>
    <p:sldId id="256" r:id="rId5"/>
    <p:sldId id="265" r:id="rId6"/>
    <p:sldId id="261" r:id="rId7"/>
    <p:sldId id="257" r:id="rId8"/>
    <p:sldId id="272" r:id="rId9"/>
    <p:sldId id="267" r:id="rId10"/>
    <p:sldId id="268" r:id="rId11"/>
    <p:sldId id="269" r:id="rId12"/>
    <p:sldId id="270" r:id="rId13"/>
    <p:sldId id="271" r:id="rId14"/>
    <p:sldId id="258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60" r:id="rId25"/>
    <p:sldId id="273" r:id="rId26"/>
    <p:sldId id="274" r:id="rId27"/>
    <p:sldId id="275" r:id="rId28"/>
    <p:sldId id="276" r:id="rId29"/>
    <p:sldId id="266" r:id="rId30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AFE4EF9-5033-379D-7918-7BBE453E61A6}" name="Ionut Demian" initials="ID" userId="0c5e48c3199a5fbe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/>
    <p:restoredTop sz="91710"/>
  </p:normalViewPr>
  <p:slideViewPr>
    <p:cSldViewPr snapToGrid="0">
      <p:cViewPr varScale="1">
        <p:scale>
          <a:sx n="51" d="100"/>
          <a:sy n="51" d="100"/>
        </p:scale>
        <p:origin x="232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C04A09-0EAE-8F47-876E-800BD960833C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BF84AF-3178-D643-82C9-9BAD84DFAD8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60040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BF84AF-3178-D643-82C9-9BAD84DFAD80}" type="slidenum">
              <a:rPr lang="en-RO" smtClean="0"/>
              <a:t>6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579517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40AD2-228B-CCA4-26B8-36A23FA96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F1487-74BD-0851-3A5F-DA95D4EFD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EF60F0-B83E-BB8A-B818-EC72A5EE2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D51D7-3A15-3B44-AC56-31CDD057F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399F3-18FD-A7C8-6401-483E9A46E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05605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936E4-6F23-4CF0-D3FB-5870B5046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CFEBF-8F17-AC55-22F1-97F5DF0FA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5E9DB-5D91-A5D3-B891-2CBE404A1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5636F-42BB-0EF7-76D1-5A3539A5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A2782-BBD4-C6AF-8BD0-0EE3646CB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838513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3F9B7-8206-3F75-9F14-D9F4DA42C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61787-FDA5-93F1-890F-872B8E38D7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2F6CF-D26D-6AD4-F818-923E1B31B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737FB6-BD2F-ED0C-1D15-064046000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B4296-646E-5273-D18B-F9618E6A9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56492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33A3B-EBA6-21D5-A7B6-0E6FEB9EA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16B7-9F19-0A81-4CCA-B9668E5EF1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53A787-96D1-1435-4B4D-848365B881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8C18C0-A6CD-C9FC-B336-B13091A46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746E9D-A3C3-2BC6-13FA-5C36908BA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1B2983-9268-62D3-E233-8C7937082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762372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B8B34-F8D5-B979-0F1D-D57806C03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BB4FE-7C65-663D-A103-0F1228D5AA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310098-0286-4A78-F87B-B03918302E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5F5EA6-9060-C42D-8692-2F61C8A385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94C23C-3AF4-A8C2-DC50-D94B865359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E836F7-A86D-1D7E-4271-F1C8A0D46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854ECB-A6FA-2CAA-51F1-B55ED07C3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8F7A72-47FE-E0DC-CF37-C61785070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8487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A5B1F-97EF-07AA-7C52-3B0AF648F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946DA-A65A-292C-16E0-08A163B2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D25FF-C31C-C536-F1EF-1DF502060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1D23C3-05A0-B792-46A1-497087D4D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05931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AF8733-BECA-D8B8-89C7-E6BDA57E2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983FFE-6DFC-359E-01C8-82FF15A7F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DA24AD-C216-CB2D-6B68-8BFBC455F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02778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709CC-3DB4-2691-1C59-0D439A3E5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5C171B-6277-9E03-4C05-220ABA68F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8064EF-603F-D098-598D-61EAE60299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C8508B-74A2-E3F3-B44E-DCDFC07B1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F5BE5-6149-22DB-73D9-1512AA631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E83C42-CEBE-3C37-0F53-44F290B89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450268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31B40-9B9B-F58E-074D-CBD4FFFA0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C64824-D6F4-2FF9-E00E-BAFE06DBEF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4B2E8-AB1B-5706-F740-2E750E6AF9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800713-5FFD-FBAA-3AA8-AE6826F0D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EFF040-6828-7AD6-3403-B8682BEBE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A66944-5CCC-B19E-C75D-3B91DAB83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76668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B5242-DEE5-03DA-0001-4654824A6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EA52F6-89B7-B8AD-846C-1F7237CA65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0DBDC-9CBE-C354-14FF-BD6BD842B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97CCD-6D43-2CC9-8786-096147F31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630D9-EF81-6E23-4236-E163DB1DE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45410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A95EEF-C5A7-CE78-3D27-1911F44283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6012B8-2A82-88A4-E34F-A72744F6EB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363EE-048E-C3A9-6CD5-963C4F683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1A29D-E414-0983-610C-D98084587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65F3D-2CBC-E5D1-7C14-A6D10ED5A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37105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4393CC-5327-5426-71F9-11A29051A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65D89-D5A7-AACC-4665-8B4F049B73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967A7-C4A0-22E4-B38F-34C4F2F56F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ECF1E-8202-D144-B638-5824C7808554}" type="datetimeFigureOut">
              <a:rPr lang="en-RO" smtClean="0"/>
              <a:t>16.08.2022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9EB10-F2E6-A2A4-39AB-EAEC2B12EA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71665-7C3C-CE5C-8162-74D17C2A1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CBA0F-5F94-BB44-B005-704C636309A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22047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steps-to-building-a-successful-team" TargetMode="External"/><Relationship Id="rId2" Type="http://schemas.openxmlformats.org/officeDocument/2006/relationships/hyperlink" Target="https://courses.lumenlearning.com/suny-principlesmanagement/chapter/reading-the-five-stages-of-team-development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4C7646AF-3054-32FF-5CDE-F719AA89DC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6" r="27579" b="4332"/>
          <a:stretch/>
        </p:blipFill>
        <p:spPr>
          <a:xfrm>
            <a:off x="4673862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A0E8AD-067B-80A1-08C1-21657F6258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4329" y="125338"/>
            <a:ext cx="4023360" cy="14659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kern="1200" dirty="0">
                <a:latin typeface="Arial" panose="020B0604020202020204" pitchFamily="34" charset="0"/>
                <a:cs typeface="Arial" panose="020B0604020202020204" pitchFamily="34" charset="0"/>
              </a:rPr>
              <a:t>Effective Teamworking </a:t>
            </a:r>
            <a:r>
              <a:rPr lang="en-US" sz="3600" b="1" kern="1200">
                <a:latin typeface="Arial" panose="020B0604020202020204" pitchFamily="34" charset="0"/>
                <a:cs typeface="Arial" panose="020B0604020202020204" pitchFamily="34" charset="0"/>
              </a:rPr>
              <a:t>and Communication</a:t>
            </a:r>
            <a:endParaRPr lang="en-US" sz="3600" b="1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A132C5-4D30-0AF3-D9D5-2E50C46097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974" y="2123768"/>
            <a:ext cx="5073445" cy="4734232"/>
          </a:xfrm>
        </p:spPr>
        <p:txBody>
          <a:bodyPr vert="horz" lIns="91440" tIns="45720" rIns="91440" bIns="45720" rtlCol="0">
            <a:noAutofit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ea typeface="Arial Unicode MS" panose="020B0604020202020204" pitchFamily="34" charset="-128"/>
                <a:cs typeface="Arial" panose="020B0604020202020204" pitchFamily="34" charset="0"/>
              </a:rPr>
              <a:t>Group presentation</a:t>
            </a:r>
          </a:p>
          <a:p>
            <a:pPr algn="l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  <a:p>
            <a:pPr algn="l"/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Ionut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Florin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Demian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(2125129)</a:t>
            </a:r>
          </a:p>
          <a:p>
            <a:pPr algn="l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Ioan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Pacurariu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( 2121529 )</a:t>
            </a:r>
          </a:p>
          <a:p>
            <a:pPr algn="l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Adriana Toma (2113309 )</a:t>
            </a:r>
          </a:p>
          <a:p>
            <a:pPr algn="l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BMSW4002</a:t>
            </a:r>
          </a:p>
          <a:p>
            <a:pPr algn="l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Lecturer: Lloyd Beharry</a:t>
            </a:r>
          </a:p>
          <a:p>
            <a:pPr algn="l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036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around a table&#10;&#10;Description automatically generated">
            <a:extLst>
              <a:ext uri="{FF2B5EF4-FFF2-40B4-BE49-F238E27FC236}">
                <a16:creationId xmlns:a16="http://schemas.microsoft.com/office/drawing/2014/main" id="{1BB13F44-C7E8-4D18-E458-54595D76E8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02" r="22761" b="909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F36B4-4228-41AA-59E0-360FF2835C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70470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42AD5F-441F-2855-BF89-489E52F671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2738" y="2718054"/>
            <a:ext cx="3966638" cy="3636322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Benefits of Team Working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Stages of Team Development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 Roles &amp; Leadership Role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Manage Conflict in the Team</a:t>
            </a:r>
          </a:p>
          <a:p>
            <a:pPr indent="-2286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3400965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ABA1FE37-995B-9A3E-E546-4BB8132F2B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" r="32229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B4DC62-85AF-14DF-9A55-64B462735D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RO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TEAMWORK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239231-2D12-1AC2-BFB0-A647168A21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4357788" cy="1439955"/>
          </a:xfrm>
        </p:spPr>
        <p:txBody>
          <a:bodyPr>
            <a:normAutofit/>
          </a:bodyPr>
          <a:lstStyle/>
          <a:p>
            <a:pPr algn="l"/>
            <a:r>
              <a:rPr lang="en-RO" sz="17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algn="l">
              <a:lnSpc>
                <a:spcPct val="150000"/>
              </a:lnSpc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act of cooperating with a group of others to accomplish a task.</a:t>
            </a: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18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D8857-954D-B566-895A-48DD3B169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42248" y="863160"/>
            <a:ext cx="2926080" cy="1572140"/>
          </a:xfrm>
        </p:spPr>
        <p:txBody>
          <a:bodyPr>
            <a:noAutofit/>
          </a:bodyPr>
          <a:lstStyle/>
          <a:p>
            <a:r>
              <a:rPr lang="en-RO" sz="3600" b="1" dirty="0">
                <a:latin typeface="Arial" panose="020B0604020202020204" pitchFamily="34" charset="0"/>
                <a:cs typeface="Arial" panose="020B0604020202020204" pitchFamily="34" charset="0"/>
              </a:rPr>
              <a:t>Benefits of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37F88D-C589-90A0-2790-4C91BC5CD2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83834" y="2974775"/>
            <a:ext cx="3084494" cy="3340878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Rise in output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Establishes a network of support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Stimulates inventiveness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promotes morale</a:t>
            </a:r>
          </a:p>
        </p:txBody>
      </p:sp>
      <p:pic>
        <p:nvPicPr>
          <p:cNvPr id="13" name="Picture 12" descr="A picture containing indoor&#10;&#10;Description automatically generated">
            <a:extLst>
              <a:ext uri="{FF2B5EF4-FFF2-40B4-BE49-F238E27FC236}">
                <a16:creationId xmlns:a16="http://schemas.microsoft.com/office/drawing/2014/main" id="{3707D802-E5B7-73E2-90A1-E29CD244D3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1" r="2180" b="-1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017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Hands-on top of each other">
            <a:extLst>
              <a:ext uri="{FF2B5EF4-FFF2-40B4-BE49-F238E27FC236}">
                <a16:creationId xmlns:a16="http://schemas.microsoft.com/office/drawing/2014/main" id="{EE56F593-D131-D55D-5224-46C64106DF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13" r="1" b="1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E46BF-5623-C330-C861-76FF83900E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1485319"/>
          </a:xfrm>
          <a:noFill/>
        </p:spPr>
        <p:txBody>
          <a:bodyPr>
            <a:normAutofit/>
          </a:bodyPr>
          <a:lstStyle/>
          <a:p>
            <a:r>
              <a:rPr lang="en-RO" sz="3600" b="1" dirty="0">
                <a:latin typeface="Arial" panose="020B0604020202020204" pitchFamily="34" charset="0"/>
                <a:cs typeface="Arial" panose="020B0604020202020204" pitchFamily="34" charset="0"/>
              </a:rPr>
              <a:t>Advantage of Team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5549F2-12BC-474C-60F8-9C43E8BE00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2553196"/>
            <a:ext cx="3973386" cy="3561358"/>
          </a:xfrm>
          <a:noFill/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Sharing ideas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Succeeding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Contribution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Direction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RO" sz="1100" dirty="0"/>
          </a:p>
        </p:txBody>
      </p:sp>
    </p:spTree>
    <p:extLst>
      <p:ext uri="{BB962C8B-B14F-4D97-AF65-F5344CB8AC3E}">
        <p14:creationId xmlns:p14="http://schemas.microsoft.com/office/powerpoint/2010/main" val="927385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06D24B7A-F6F5-9D25-EB66-6D7068179B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29" r="13818" b="576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E79E0-EF8D-AB6C-3B50-ED2FD5D57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br>
              <a:rPr lang="en-RO" sz="2800"/>
            </a:br>
            <a:r>
              <a:rPr lang="en-RO" sz="2800"/>
              <a:t> 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C9D78-502B-79DE-8E07-2A136986E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t pulls in talent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t creates solid connections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enables adaptability.</a:t>
            </a: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helps the person's career.</a:t>
            </a: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encourages synergy.</a:t>
            </a: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14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B67F580-AD4E-668E-96A0-35E5F9A56B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8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1486E-573A-C19E-DDBC-1C0EA346A7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1337370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RO" sz="3600" b="1" dirty="0">
                <a:latin typeface="Arial" panose="020B0604020202020204" pitchFamily="34" charset="0"/>
                <a:cs typeface="Arial" panose="020B0604020202020204" pitchFamily="34" charset="0"/>
              </a:rPr>
              <a:t>tages of team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A83F97-3661-C9AE-7A71-EBAE526A86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638360"/>
            <a:ext cx="4965558" cy="1442703"/>
          </a:xfrm>
        </p:spPr>
        <p:txBody>
          <a:bodyPr>
            <a:normAutofit lnSpcReduction="10000"/>
          </a:bodyPr>
          <a:lstStyle/>
          <a:p>
            <a:pPr algn="l"/>
            <a:r>
              <a:rPr lang="en-RO" sz="1600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all employees should work to increase their knowledge and abilities in order to maintain the success of the organization.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 development have 5 stages</a:t>
            </a: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212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FCA2118-59A2-4310-A4B2-F2CBA821E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40492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3D4E5-454C-A491-5E9B-83703AD4D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60" y="5279511"/>
            <a:ext cx="9681882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 </a:t>
            </a:r>
          </a:p>
        </p:txBody>
      </p: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345B42F3-9B10-343F-1BBB-0C27E6F1E9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087" y="1268761"/>
            <a:ext cx="10945825" cy="284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445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4" descr="3D rendering of game pieces tied together with a rope">
            <a:extLst>
              <a:ext uri="{FF2B5EF4-FFF2-40B4-BE49-F238E27FC236}">
                <a16:creationId xmlns:a16="http://schemas.microsoft.com/office/drawing/2014/main" id="{87F370C4-C053-434E-FDB3-683A5B282C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36"/>
          <a:stretch/>
        </p:blipFill>
        <p:spPr>
          <a:xfrm>
            <a:off x="-40444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BEC34-029A-7F8D-5B81-6E5CE3166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RO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Stage one: 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44EF8-A47D-CEF6-CBA9-33735B8E7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onfusion</a:t>
            </a:r>
          </a:p>
          <a:p>
            <a:pPr>
              <a:lnSpc>
                <a:spcPct val="150000"/>
              </a:lnSpc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Orientation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nknown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ninformed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ooking for leadership</a:t>
            </a:r>
          </a:p>
          <a:p>
            <a:pPr>
              <a:lnSpc>
                <a:spcPct val="150000"/>
              </a:lnSpc>
            </a:pP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45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B3FFDCF5-F0AD-26EA-175F-1E9788FB4F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-3047" y="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DFCCA-4A23-BA8F-7686-6A3CDD400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RO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Stage Two: 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677AF-4B84-DD6F-491D-307690A1B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Conflict &amp; Competition</a:t>
            </a:r>
          </a:p>
          <a:p>
            <a:pPr>
              <a:lnSpc>
                <a:spcPct val="150000"/>
              </a:lnSpc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Subgroups &amp; Cliques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eople not talk to each other</a:t>
            </a:r>
          </a:p>
          <a:p>
            <a:pPr>
              <a:lnSpc>
                <a:spcPct val="150000"/>
              </a:lnSpc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Decrease of performance</a:t>
            </a:r>
          </a:p>
          <a:p>
            <a:pPr>
              <a:lnSpc>
                <a:spcPct val="150000"/>
              </a:lnSpc>
            </a:pPr>
            <a:r>
              <a:rPr lang="en-RO" sz="1800" dirty="0">
                <a:latin typeface="Arial" panose="020B0604020202020204" pitchFamily="34" charset="0"/>
                <a:cs typeface="Arial" panose="020B0604020202020204" pitchFamily="34" charset="0"/>
              </a:rPr>
              <a:t>Disagreement</a:t>
            </a:r>
          </a:p>
          <a:p>
            <a:pPr marL="0" indent="0">
              <a:lnSpc>
                <a:spcPct val="150000"/>
              </a:lnSpc>
              <a:buNone/>
            </a:pP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187691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Freeform: Shape 1039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DDD19-6866-F964-D521-97CFCE66A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RO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Stage Three: NORMING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5D115-0A29-4413-D7F3-7734F9777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RO" sz="2000" dirty="0">
                <a:latin typeface="Arial" panose="020B0604020202020204" pitchFamily="34" charset="0"/>
                <a:cs typeface="Arial" panose="020B0604020202020204" pitchFamily="34" charset="0"/>
              </a:rPr>
              <a:t>greement and consensus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RO" sz="2000" dirty="0">
                <a:latin typeface="Arial" panose="020B0604020202020204" pitchFamily="34" charset="0"/>
                <a:cs typeface="Arial" panose="020B0604020202020204" pitchFamily="34" charset="0"/>
              </a:rPr>
              <a:t>lear roles and respons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RO" sz="2000" dirty="0">
                <a:latin typeface="Arial" panose="020B0604020202020204" pitchFamily="34" charset="0"/>
                <a:cs typeface="Arial" panose="020B0604020202020204" pitchFamily="34" charset="0"/>
              </a:rPr>
              <a:t>bility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RO" sz="2000" dirty="0">
                <a:latin typeface="Arial" panose="020B0604020202020204" pitchFamily="34" charset="0"/>
                <a:cs typeface="Arial" panose="020B0604020202020204" pitchFamily="34" charset="0"/>
              </a:rPr>
              <a:t>eam performance increase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RO" sz="2000" dirty="0">
                <a:latin typeface="Arial" panose="020B0604020202020204" pitchFamily="34" charset="0"/>
                <a:cs typeface="Arial" panose="020B0604020202020204" pitchFamily="34" charset="0"/>
              </a:rPr>
              <a:t>ocus on team goals</a:t>
            </a:r>
          </a:p>
          <a:p>
            <a:pPr>
              <a:lnSpc>
                <a:spcPct val="150000"/>
              </a:lnSpc>
            </a:pPr>
            <a:endParaRPr lang="en-RO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C550BDB-1215-62AB-C243-590BD98466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773"/>
          <a:stretch/>
        </p:blipFill>
        <p:spPr bwMode="auto">
          <a:xfrm>
            <a:off x="7229978" y="2184914"/>
            <a:ext cx="3767282" cy="375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2" name="Freeform: Shape 104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50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5E5284E-AF29-FBEC-6606-9654A04976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A5851-C6F3-3F0E-FA50-D03BD697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RO" sz="4000" b="1" u="sng">
                <a:latin typeface="Arial" panose="020B0604020202020204" pitchFamily="34" charset="0"/>
                <a:cs typeface="Arial" panose="020B0604020202020204" pitchFamily="34" charset="0"/>
              </a:rPr>
              <a:t>Stage Four: PERFORMING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84441-CF66-D335-64BB-F6CC087B3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Clearly defined objectives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concentrate on achieving goals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P</a:t>
            </a:r>
            <a:r>
              <a:rPr lang="en-RO" sz="2000" dirty="0"/>
              <a:t>roblem solving</a:t>
            </a:r>
          </a:p>
          <a:p>
            <a:pPr>
              <a:lnSpc>
                <a:spcPct val="150000"/>
              </a:lnSpc>
            </a:pPr>
            <a:r>
              <a:rPr lang="en-RO" sz="2000" dirty="0"/>
              <a:t>Collaboration</a:t>
            </a:r>
          </a:p>
          <a:p>
            <a:pPr marL="0" indent="0">
              <a:buNone/>
            </a:pP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303590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C17F6-964F-0E61-2364-A6EDE298D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RO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Stage Five: ADJOURNING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1C0B3-3161-03F5-0914-E5E169C61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T</a:t>
            </a:r>
            <a:r>
              <a:rPr lang="en-RO" sz="2000" dirty="0"/>
              <a:t>ask accomplishment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Feeling good about  </a:t>
            </a:r>
            <a:r>
              <a:rPr lang="en-RO" sz="2000" dirty="0"/>
              <a:t>achievements</a:t>
            </a:r>
          </a:p>
          <a:p>
            <a:pPr>
              <a:lnSpc>
                <a:spcPct val="150000"/>
              </a:lnSpc>
            </a:pPr>
            <a:r>
              <a:rPr lang="en-RO" sz="2000" dirty="0"/>
              <a:t>Recognition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R</a:t>
            </a:r>
            <a:r>
              <a:rPr lang="en-RO" sz="2000" dirty="0"/>
              <a:t>egrets of team ends</a:t>
            </a:r>
          </a:p>
        </p:txBody>
      </p:sp>
      <p:pic>
        <p:nvPicPr>
          <p:cNvPr id="2050" name="Picture 2" descr="A group of ice cream cones&#10;&#10;Description automatically generated with low confidence">
            <a:extLst>
              <a:ext uri="{FF2B5EF4-FFF2-40B4-BE49-F238E27FC236}">
                <a16:creationId xmlns:a16="http://schemas.microsoft.com/office/drawing/2014/main" id="{1AABD647-A878-BD72-FE02-CE722ABE0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0610" y="2024735"/>
            <a:ext cx="4737650" cy="283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45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C91172-8572-0670-871B-3F725A4BBE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095" y="851517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RO" sz="3600" b="1" dirty="0">
                <a:latin typeface="Arial" panose="020B0604020202020204" pitchFamily="34" charset="0"/>
                <a:cs typeface="Arial" panose="020B0604020202020204" pitchFamily="34" charset="0"/>
              </a:rPr>
              <a:t>eam roles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BFF5DD-93E8-DAFD-AC9C-29C384A962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RO" dirty="0"/>
              <a:t> 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760DD1-C165-B5E6-414C-E56B556DA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2857" y="2129307"/>
            <a:ext cx="3174625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037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D6C07-CE29-A7E2-40F7-F43B76803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Importance  of team roles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FB1E1-72DC-DBE7-024E-A6ACF3405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team is a collection of individuals who cooperate to accomplish a goal.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Teams are dedicated for achieving common goals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 order to achieve goals, teams must cooperate through different roles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type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effectivenss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of the roles are explored by Meredith B Belbin</a:t>
            </a:r>
          </a:p>
          <a:p>
            <a:endParaRPr lang="en-RO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D2A50D-CD26-2AFB-67BE-7534B856AE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78" r="1712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1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23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60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FA821-946E-DDCC-0F20-3872DE978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998018"/>
            <a:ext cx="3981854" cy="2216513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Belbin Roles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605A031-BD67-9E8C-6B01-428951AE6C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747" y="704504"/>
            <a:ext cx="10326506" cy="2957472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2CBD8-3577-CC4D-057A-4BA1E10EC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8828" y="3671176"/>
            <a:ext cx="6382966" cy="301309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Meredith Belbin was born in 4 of June 1926 and he was a British researcher and management consultant that developed the Belbin Theory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Meredith Belbin created nine team roles that help managers develop successful teams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theory shows that effective teams need diversity of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traits</a:t>
            </a:r>
          </a:p>
          <a:p>
            <a:endParaRPr lang="en-RO" sz="1800" dirty="0"/>
          </a:p>
        </p:txBody>
      </p:sp>
    </p:spTree>
    <p:extLst>
      <p:ext uri="{BB962C8B-B14F-4D97-AF65-F5344CB8AC3E}">
        <p14:creationId xmlns:p14="http://schemas.microsoft.com/office/powerpoint/2010/main" val="14596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A943C-9F76-4F4B-36B6-724EDE8B8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 nine team roles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BA175-A9A1-939F-7185-1F68BE91A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1. Coordinator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2. Plant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3. Resource Investigator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4. Shaper Specialist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5. Implementer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6. Monitor / Evaluator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7. Team Worker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8. Completer / Finisher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9. Specialist</a:t>
            </a:r>
          </a:p>
          <a:p>
            <a:endParaRPr lang="en-RO" sz="2000" dirty="0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E7CFB8-18B6-00AF-8B34-1DDC6BD510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551635"/>
            <a:ext cx="6019331" cy="375148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6820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35F0E358-1E49-4920-80D8-C3D138708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E2D2362D-7010-4036-B9CA-03DFC8EB3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C85BF5E-2BD6-4E5B-8EA3-420B45BB0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389812" y="0"/>
            <a:ext cx="4802188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85803D-35E5-FA0E-D4A0-81995900A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5751" y="94664"/>
            <a:ext cx="3410309" cy="1492132"/>
          </a:xfrm>
        </p:spPr>
        <p:txBody>
          <a:bodyPr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Benefits of Belbin roles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0D8E28-91B5-42B0-9D6C-B777D8AD9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713579" cy="6858000"/>
          </a:xfrm>
          <a:custGeom>
            <a:avLst/>
            <a:gdLst>
              <a:gd name="connsiteX0" fmla="*/ 0 w 7713579"/>
              <a:gd name="connsiteY0" fmla="*/ 0 h 6858000"/>
              <a:gd name="connsiteX1" fmla="*/ 7534191 w 7713579"/>
              <a:gd name="connsiteY1" fmla="*/ 0 h 6858000"/>
              <a:gd name="connsiteX2" fmla="*/ 7538954 w 7713579"/>
              <a:gd name="connsiteY2" fmla="*/ 66675 h 6858000"/>
              <a:gd name="connsiteX3" fmla="*/ 7546891 w 7713579"/>
              <a:gd name="connsiteY3" fmla="*/ 122237 h 6858000"/>
              <a:gd name="connsiteX4" fmla="*/ 7556416 w 7713579"/>
              <a:gd name="connsiteY4" fmla="*/ 174625 h 6858000"/>
              <a:gd name="connsiteX5" fmla="*/ 7572291 w 7713579"/>
              <a:gd name="connsiteY5" fmla="*/ 217487 h 6858000"/>
              <a:gd name="connsiteX6" fmla="*/ 7588166 w 7713579"/>
              <a:gd name="connsiteY6" fmla="*/ 260350 h 6858000"/>
              <a:gd name="connsiteX7" fmla="*/ 7607216 w 7713579"/>
              <a:gd name="connsiteY7" fmla="*/ 296862 h 6858000"/>
              <a:gd name="connsiteX8" fmla="*/ 7626266 w 7713579"/>
              <a:gd name="connsiteY8" fmla="*/ 334962 h 6858000"/>
              <a:gd name="connsiteX9" fmla="*/ 7643729 w 7713579"/>
              <a:gd name="connsiteY9" fmla="*/ 369887 h 6858000"/>
              <a:gd name="connsiteX10" fmla="*/ 7661191 w 7713579"/>
              <a:gd name="connsiteY10" fmla="*/ 409575 h 6858000"/>
              <a:gd name="connsiteX11" fmla="*/ 7677066 w 7713579"/>
              <a:gd name="connsiteY11" fmla="*/ 450850 h 6858000"/>
              <a:gd name="connsiteX12" fmla="*/ 7691354 w 7713579"/>
              <a:gd name="connsiteY12" fmla="*/ 496887 h 6858000"/>
              <a:gd name="connsiteX13" fmla="*/ 7702466 w 7713579"/>
              <a:gd name="connsiteY13" fmla="*/ 546100 h 6858000"/>
              <a:gd name="connsiteX14" fmla="*/ 7710404 w 7713579"/>
              <a:gd name="connsiteY14" fmla="*/ 606425 h 6858000"/>
              <a:gd name="connsiteX15" fmla="*/ 7713579 w 7713579"/>
              <a:gd name="connsiteY15" fmla="*/ 673100 h 6858000"/>
              <a:gd name="connsiteX16" fmla="*/ 7710404 w 7713579"/>
              <a:gd name="connsiteY16" fmla="*/ 744537 h 6858000"/>
              <a:gd name="connsiteX17" fmla="*/ 7702466 w 7713579"/>
              <a:gd name="connsiteY17" fmla="*/ 801687 h 6858000"/>
              <a:gd name="connsiteX18" fmla="*/ 7691354 w 7713579"/>
              <a:gd name="connsiteY18" fmla="*/ 854075 h 6858000"/>
              <a:gd name="connsiteX19" fmla="*/ 7677066 w 7713579"/>
              <a:gd name="connsiteY19" fmla="*/ 901700 h 6858000"/>
              <a:gd name="connsiteX20" fmla="*/ 7661191 w 7713579"/>
              <a:gd name="connsiteY20" fmla="*/ 942975 h 6858000"/>
              <a:gd name="connsiteX21" fmla="*/ 7642141 w 7713579"/>
              <a:gd name="connsiteY21" fmla="*/ 981075 h 6858000"/>
              <a:gd name="connsiteX22" fmla="*/ 7623091 w 7713579"/>
              <a:gd name="connsiteY22" fmla="*/ 1017587 h 6858000"/>
              <a:gd name="connsiteX23" fmla="*/ 7604041 w 7713579"/>
              <a:gd name="connsiteY23" fmla="*/ 1055687 h 6858000"/>
              <a:gd name="connsiteX24" fmla="*/ 7586579 w 7713579"/>
              <a:gd name="connsiteY24" fmla="*/ 1095375 h 6858000"/>
              <a:gd name="connsiteX25" fmla="*/ 7569116 w 7713579"/>
              <a:gd name="connsiteY25" fmla="*/ 1136650 h 6858000"/>
              <a:gd name="connsiteX26" fmla="*/ 7554829 w 7713579"/>
              <a:gd name="connsiteY26" fmla="*/ 1182687 h 6858000"/>
              <a:gd name="connsiteX27" fmla="*/ 7545304 w 7713579"/>
              <a:gd name="connsiteY27" fmla="*/ 1235075 h 6858000"/>
              <a:gd name="connsiteX28" fmla="*/ 7535779 w 7713579"/>
              <a:gd name="connsiteY28" fmla="*/ 1295400 h 6858000"/>
              <a:gd name="connsiteX29" fmla="*/ 7534191 w 7713579"/>
              <a:gd name="connsiteY29" fmla="*/ 1363662 h 6858000"/>
              <a:gd name="connsiteX30" fmla="*/ 7535779 w 7713579"/>
              <a:gd name="connsiteY30" fmla="*/ 1431925 h 6858000"/>
              <a:gd name="connsiteX31" fmla="*/ 7545304 w 7713579"/>
              <a:gd name="connsiteY31" fmla="*/ 1492250 h 6858000"/>
              <a:gd name="connsiteX32" fmla="*/ 7554829 w 7713579"/>
              <a:gd name="connsiteY32" fmla="*/ 1544637 h 6858000"/>
              <a:gd name="connsiteX33" fmla="*/ 7569116 w 7713579"/>
              <a:gd name="connsiteY33" fmla="*/ 1589087 h 6858000"/>
              <a:gd name="connsiteX34" fmla="*/ 7586579 w 7713579"/>
              <a:gd name="connsiteY34" fmla="*/ 1631950 h 6858000"/>
              <a:gd name="connsiteX35" fmla="*/ 7604041 w 7713579"/>
              <a:gd name="connsiteY35" fmla="*/ 1671637 h 6858000"/>
              <a:gd name="connsiteX36" fmla="*/ 7623091 w 7713579"/>
              <a:gd name="connsiteY36" fmla="*/ 1708150 h 6858000"/>
              <a:gd name="connsiteX37" fmla="*/ 7642141 w 7713579"/>
              <a:gd name="connsiteY37" fmla="*/ 1743075 h 6858000"/>
              <a:gd name="connsiteX38" fmla="*/ 7661191 w 7713579"/>
              <a:gd name="connsiteY38" fmla="*/ 1782762 h 6858000"/>
              <a:gd name="connsiteX39" fmla="*/ 7677066 w 7713579"/>
              <a:gd name="connsiteY39" fmla="*/ 1824037 h 6858000"/>
              <a:gd name="connsiteX40" fmla="*/ 7691354 w 7713579"/>
              <a:gd name="connsiteY40" fmla="*/ 1870075 h 6858000"/>
              <a:gd name="connsiteX41" fmla="*/ 7702466 w 7713579"/>
              <a:gd name="connsiteY41" fmla="*/ 1922462 h 6858000"/>
              <a:gd name="connsiteX42" fmla="*/ 7710404 w 7713579"/>
              <a:gd name="connsiteY42" fmla="*/ 1982787 h 6858000"/>
              <a:gd name="connsiteX43" fmla="*/ 7713579 w 7713579"/>
              <a:gd name="connsiteY43" fmla="*/ 2051050 h 6858000"/>
              <a:gd name="connsiteX44" fmla="*/ 7710404 w 7713579"/>
              <a:gd name="connsiteY44" fmla="*/ 2119312 h 6858000"/>
              <a:gd name="connsiteX45" fmla="*/ 7702466 w 7713579"/>
              <a:gd name="connsiteY45" fmla="*/ 2179637 h 6858000"/>
              <a:gd name="connsiteX46" fmla="*/ 7691354 w 7713579"/>
              <a:gd name="connsiteY46" fmla="*/ 2232025 h 6858000"/>
              <a:gd name="connsiteX47" fmla="*/ 7677066 w 7713579"/>
              <a:gd name="connsiteY47" fmla="*/ 2278062 h 6858000"/>
              <a:gd name="connsiteX48" fmla="*/ 7661191 w 7713579"/>
              <a:gd name="connsiteY48" fmla="*/ 2319337 h 6858000"/>
              <a:gd name="connsiteX49" fmla="*/ 7642141 w 7713579"/>
              <a:gd name="connsiteY49" fmla="*/ 2359025 h 6858000"/>
              <a:gd name="connsiteX50" fmla="*/ 7623091 w 7713579"/>
              <a:gd name="connsiteY50" fmla="*/ 2395537 h 6858000"/>
              <a:gd name="connsiteX51" fmla="*/ 7604041 w 7713579"/>
              <a:gd name="connsiteY51" fmla="*/ 2433637 h 6858000"/>
              <a:gd name="connsiteX52" fmla="*/ 7586579 w 7713579"/>
              <a:gd name="connsiteY52" fmla="*/ 2471737 h 6858000"/>
              <a:gd name="connsiteX53" fmla="*/ 7569116 w 7713579"/>
              <a:gd name="connsiteY53" fmla="*/ 2513012 h 6858000"/>
              <a:gd name="connsiteX54" fmla="*/ 7554829 w 7713579"/>
              <a:gd name="connsiteY54" fmla="*/ 2560637 h 6858000"/>
              <a:gd name="connsiteX55" fmla="*/ 7545304 w 7713579"/>
              <a:gd name="connsiteY55" fmla="*/ 2613025 h 6858000"/>
              <a:gd name="connsiteX56" fmla="*/ 7535779 w 7713579"/>
              <a:gd name="connsiteY56" fmla="*/ 2671762 h 6858000"/>
              <a:gd name="connsiteX57" fmla="*/ 7534191 w 7713579"/>
              <a:gd name="connsiteY57" fmla="*/ 2741612 h 6858000"/>
              <a:gd name="connsiteX58" fmla="*/ 7535779 w 7713579"/>
              <a:gd name="connsiteY58" fmla="*/ 2809875 h 6858000"/>
              <a:gd name="connsiteX59" fmla="*/ 7545304 w 7713579"/>
              <a:gd name="connsiteY59" fmla="*/ 2868612 h 6858000"/>
              <a:gd name="connsiteX60" fmla="*/ 7554829 w 7713579"/>
              <a:gd name="connsiteY60" fmla="*/ 2922587 h 6858000"/>
              <a:gd name="connsiteX61" fmla="*/ 7569116 w 7713579"/>
              <a:gd name="connsiteY61" fmla="*/ 2967037 h 6858000"/>
              <a:gd name="connsiteX62" fmla="*/ 7586579 w 7713579"/>
              <a:gd name="connsiteY62" fmla="*/ 3009900 h 6858000"/>
              <a:gd name="connsiteX63" fmla="*/ 7604041 w 7713579"/>
              <a:gd name="connsiteY63" fmla="*/ 3046412 h 6858000"/>
              <a:gd name="connsiteX64" fmla="*/ 7623091 w 7713579"/>
              <a:gd name="connsiteY64" fmla="*/ 3084512 h 6858000"/>
              <a:gd name="connsiteX65" fmla="*/ 7642141 w 7713579"/>
              <a:gd name="connsiteY65" fmla="*/ 3121025 h 6858000"/>
              <a:gd name="connsiteX66" fmla="*/ 7661191 w 7713579"/>
              <a:gd name="connsiteY66" fmla="*/ 3160712 h 6858000"/>
              <a:gd name="connsiteX67" fmla="*/ 7677066 w 7713579"/>
              <a:gd name="connsiteY67" fmla="*/ 3201987 h 6858000"/>
              <a:gd name="connsiteX68" fmla="*/ 7691354 w 7713579"/>
              <a:gd name="connsiteY68" fmla="*/ 3248025 h 6858000"/>
              <a:gd name="connsiteX69" fmla="*/ 7702466 w 7713579"/>
              <a:gd name="connsiteY69" fmla="*/ 3300412 h 6858000"/>
              <a:gd name="connsiteX70" fmla="*/ 7710404 w 7713579"/>
              <a:gd name="connsiteY70" fmla="*/ 3360737 h 6858000"/>
              <a:gd name="connsiteX71" fmla="*/ 7713579 w 7713579"/>
              <a:gd name="connsiteY71" fmla="*/ 3427412 h 6858000"/>
              <a:gd name="connsiteX72" fmla="*/ 7710404 w 7713579"/>
              <a:gd name="connsiteY72" fmla="*/ 3497262 h 6858000"/>
              <a:gd name="connsiteX73" fmla="*/ 7702466 w 7713579"/>
              <a:gd name="connsiteY73" fmla="*/ 3557587 h 6858000"/>
              <a:gd name="connsiteX74" fmla="*/ 7691354 w 7713579"/>
              <a:gd name="connsiteY74" fmla="*/ 3609975 h 6858000"/>
              <a:gd name="connsiteX75" fmla="*/ 7677066 w 7713579"/>
              <a:gd name="connsiteY75" fmla="*/ 3656012 h 6858000"/>
              <a:gd name="connsiteX76" fmla="*/ 7661191 w 7713579"/>
              <a:gd name="connsiteY76" fmla="*/ 3697287 h 6858000"/>
              <a:gd name="connsiteX77" fmla="*/ 7642141 w 7713579"/>
              <a:gd name="connsiteY77" fmla="*/ 3736975 h 6858000"/>
              <a:gd name="connsiteX78" fmla="*/ 7604041 w 7713579"/>
              <a:gd name="connsiteY78" fmla="*/ 3811587 h 6858000"/>
              <a:gd name="connsiteX79" fmla="*/ 7586579 w 7713579"/>
              <a:gd name="connsiteY79" fmla="*/ 3848100 h 6858000"/>
              <a:gd name="connsiteX80" fmla="*/ 7569116 w 7713579"/>
              <a:gd name="connsiteY80" fmla="*/ 3890962 h 6858000"/>
              <a:gd name="connsiteX81" fmla="*/ 7554829 w 7713579"/>
              <a:gd name="connsiteY81" fmla="*/ 3935412 h 6858000"/>
              <a:gd name="connsiteX82" fmla="*/ 7545304 w 7713579"/>
              <a:gd name="connsiteY82" fmla="*/ 3987800 h 6858000"/>
              <a:gd name="connsiteX83" fmla="*/ 7535779 w 7713579"/>
              <a:gd name="connsiteY83" fmla="*/ 4048125 h 6858000"/>
              <a:gd name="connsiteX84" fmla="*/ 7534191 w 7713579"/>
              <a:gd name="connsiteY84" fmla="*/ 4116387 h 6858000"/>
              <a:gd name="connsiteX85" fmla="*/ 7535779 w 7713579"/>
              <a:gd name="connsiteY85" fmla="*/ 4186237 h 6858000"/>
              <a:gd name="connsiteX86" fmla="*/ 7545304 w 7713579"/>
              <a:gd name="connsiteY86" fmla="*/ 4244975 h 6858000"/>
              <a:gd name="connsiteX87" fmla="*/ 7554829 w 7713579"/>
              <a:gd name="connsiteY87" fmla="*/ 4297362 h 6858000"/>
              <a:gd name="connsiteX88" fmla="*/ 7569116 w 7713579"/>
              <a:gd name="connsiteY88" fmla="*/ 4343400 h 6858000"/>
              <a:gd name="connsiteX89" fmla="*/ 7586579 w 7713579"/>
              <a:gd name="connsiteY89" fmla="*/ 4386262 h 6858000"/>
              <a:gd name="connsiteX90" fmla="*/ 7604041 w 7713579"/>
              <a:gd name="connsiteY90" fmla="*/ 4424362 h 6858000"/>
              <a:gd name="connsiteX91" fmla="*/ 7642141 w 7713579"/>
              <a:gd name="connsiteY91" fmla="*/ 4498975 h 6858000"/>
              <a:gd name="connsiteX92" fmla="*/ 7661191 w 7713579"/>
              <a:gd name="connsiteY92" fmla="*/ 4537075 h 6858000"/>
              <a:gd name="connsiteX93" fmla="*/ 7677066 w 7713579"/>
              <a:gd name="connsiteY93" fmla="*/ 4579937 h 6858000"/>
              <a:gd name="connsiteX94" fmla="*/ 7691354 w 7713579"/>
              <a:gd name="connsiteY94" fmla="*/ 4625975 h 6858000"/>
              <a:gd name="connsiteX95" fmla="*/ 7702466 w 7713579"/>
              <a:gd name="connsiteY95" fmla="*/ 4678362 h 6858000"/>
              <a:gd name="connsiteX96" fmla="*/ 7710404 w 7713579"/>
              <a:gd name="connsiteY96" fmla="*/ 4738687 h 6858000"/>
              <a:gd name="connsiteX97" fmla="*/ 7713579 w 7713579"/>
              <a:gd name="connsiteY97" fmla="*/ 4806950 h 6858000"/>
              <a:gd name="connsiteX98" fmla="*/ 7710404 w 7713579"/>
              <a:gd name="connsiteY98" fmla="*/ 4875212 h 6858000"/>
              <a:gd name="connsiteX99" fmla="*/ 7702466 w 7713579"/>
              <a:gd name="connsiteY99" fmla="*/ 4935537 h 6858000"/>
              <a:gd name="connsiteX100" fmla="*/ 7691354 w 7713579"/>
              <a:gd name="connsiteY100" fmla="*/ 4987925 h 6858000"/>
              <a:gd name="connsiteX101" fmla="*/ 7677066 w 7713579"/>
              <a:gd name="connsiteY101" fmla="*/ 5033962 h 6858000"/>
              <a:gd name="connsiteX102" fmla="*/ 7661191 w 7713579"/>
              <a:gd name="connsiteY102" fmla="*/ 5075237 h 6858000"/>
              <a:gd name="connsiteX103" fmla="*/ 7642141 w 7713579"/>
              <a:gd name="connsiteY103" fmla="*/ 5114925 h 6858000"/>
              <a:gd name="connsiteX104" fmla="*/ 7623091 w 7713579"/>
              <a:gd name="connsiteY104" fmla="*/ 5149850 h 6858000"/>
              <a:gd name="connsiteX105" fmla="*/ 7604041 w 7713579"/>
              <a:gd name="connsiteY105" fmla="*/ 5186362 h 6858000"/>
              <a:gd name="connsiteX106" fmla="*/ 7586579 w 7713579"/>
              <a:gd name="connsiteY106" fmla="*/ 5226050 h 6858000"/>
              <a:gd name="connsiteX107" fmla="*/ 7569116 w 7713579"/>
              <a:gd name="connsiteY107" fmla="*/ 5268912 h 6858000"/>
              <a:gd name="connsiteX108" fmla="*/ 7554829 w 7713579"/>
              <a:gd name="connsiteY108" fmla="*/ 5313362 h 6858000"/>
              <a:gd name="connsiteX109" fmla="*/ 7545304 w 7713579"/>
              <a:gd name="connsiteY109" fmla="*/ 5365750 h 6858000"/>
              <a:gd name="connsiteX110" fmla="*/ 7535779 w 7713579"/>
              <a:gd name="connsiteY110" fmla="*/ 5426075 h 6858000"/>
              <a:gd name="connsiteX111" fmla="*/ 7534191 w 7713579"/>
              <a:gd name="connsiteY111" fmla="*/ 5494337 h 6858000"/>
              <a:gd name="connsiteX112" fmla="*/ 7535779 w 7713579"/>
              <a:gd name="connsiteY112" fmla="*/ 5562600 h 6858000"/>
              <a:gd name="connsiteX113" fmla="*/ 7545304 w 7713579"/>
              <a:gd name="connsiteY113" fmla="*/ 5622925 h 6858000"/>
              <a:gd name="connsiteX114" fmla="*/ 7554829 w 7713579"/>
              <a:gd name="connsiteY114" fmla="*/ 5675312 h 6858000"/>
              <a:gd name="connsiteX115" fmla="*/ 7569116 w 7713579"/>
              <a:gd name="connsiteY115" fmla="*/ 5721350 h 6858000"/>
              <a:gd name="connsiteX116" fmla="*/ 7586579 w 7713579"/>
              <a:gd name="connsiteY116" fmla="*/ 5762625 h 6858000"/>
              <a:gd name="connsiteX117" fmla="*/ 7604041 w 7713579"/>
              <a:gd name="connsiteY117" fmla="*/ 5802312 h 6858000"/>
              <a:gd name="connsiteX118" fmla="*/ 7623091 w 7713579"/>
              <a:gd name="connsiteY118" fmla="*/ 5840412 h 6858000"/>
              <a:gd name="connsiteX119" fmla="*/ 7642141 w 7713579"/>
              <a:gd name="connsiteY119" fmla="*/ 5876925 h 6858000"/>
              <a:gd name="connsiteX120" fmla="*/ 7661191 w 7713579"/>
              <a:gd name="connsiteY120" fmla="*/ 5915025 h 6858000"/>
              <a:gd name="connsiteX121" fmla="*/ 7677066 w 7713579"/>
              <a:gd name="connsiteY121" fmla="*/ 5956300 h 6858000"/>
              <a:gd name="connsiteX122" fmla="*/ 7691354 w 7713579"/>
              <a:gd name="connsiteY122" fmla="*/ 6003925 h 6858000"/>
              <a:gd name="connsiteX123" fmla="*/ 7702466 w 7713579"/>
              <a:gd name="connsiteY123" fmla="*/ 6056312 h 6858000"/>
              <a:gd name="connsiteX124" fmla="*/ 7710404 w 7713579"/>
              <a:gd name="connsiteY124" fmla="*/ 6113462 h 6858000"/>
              <a:gd name="connsiteX125" fmla="*/ 7713579 w 7713579"/>
              <a:gd name="connsiteY125" fmla="*/ 6183312 h 6858000"/>
              <a:gd name="connsiteX126" fmla="*/ 7710404 w 7713579"/>
              <a:gd name="connsiteY126" fmla="*/ 6251575 h 6858000"/>
              <a:gd name="connsiteX127" fmla="*/ 7702466 w 7713579"/>
              <a:gd name="connsiteY127" fmla="*/ 6311900 h 6858000"/>
              <a:gd name="connsiteX128" fmla="*/ 7691354 w 7713579"/>
              <a:gd name="connsiteY128" fmla="*/ 6361112 h 6858000"/>
              <a:gd name="connsiteX129" fmla="*/ 7677066 w 7713579"/>
              <a:gd name="connsiteY129" fmla="*/ 6407150 h 6858000"/>
              <a:gd name="connsiteX130" fmla="*/ 7661191 w 7713579"/>
              <a:gd name="connsiteY130" fmla="*/ 6448425 h 6858000"/>
              <a:gd name="connsiteX131" fmla="*/ 7643729 w 7713579"/>
              <a:gd name="connsiteY131" fmla="*/ 6488112 h 6858000"/>
              <a:gd name="connsiteX132" fmla="*/ 7626266 w 7713579"/>
              <a:gd name="connsiteY132" fmla="*/ 6523037 h 6858000"/>
              <a:gd name="connsiteX133" fmla="*/ 7607216 w 7713579"/>
              <a:gd name="connsiteY133" fmla="*/ 6561137 h 6858000"/>
              <a:gd name="connsiteX134" fmla="*/ 7588166 w 7713579"/>
              <a:gd name="connsiteY134" fmla="*/ 6597650 h 6858000"/>
              <a:gd name="connsiteX135" fmla="*/ 7572291 w 7713579"/>
              <a:gd name="connsiteY135" fmla="*/ 6640512 h 6858000"/>
              <a:gd name="connsiteX136" fmla="*/ 7556416 w 7713579"/>
              <a:gd name="connsiteY136" fmla="*/ 6683375 h 6858000"/>
              <a:gd name="connsiteX137" fmla="*/ 7546891 w 7713579"/>
              <a:gd name="connsiteY137" fmla="*/ 6735762 h 6858000"/>
              <a:gd name="connsiteX138" fmla="*/ 7538954 w 7713579"/>
              <a:gd name="connsiteY138" fmla="*/ 6791325 h 6858000"/>
              <a:gd name="connsiteX139" fmla="*/ 7534191 w 7713579"/>
              <a:gd name="connsiteY139" fmla="*/ 6858000 h 6858000"/>
              <a:gd name="connsiteX140" fmla="*/ 0 w 7713579"/>
              <a:gd name="connsiteY140" fmla="*/ 6858000 h 6858000"/>
              <a:gd name="connsiteX141" fmla="*/ 0 w 7713579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713579" h="6858000">
                <a:moveTo>
                  <a:pt x="0" y="0"/>
                </a:moveTo>
                <a:lnTo>
                  <a:pt x="7534191" y="0"/>
                </a:lnTo>
                <a:lnTo>
                  <a:pt x="7538954" y="66675"/>
                </a:lnTo>
                <a:lnTo>
                  <a:pt x="7546891" y="122237"/>
                </a:lnTo>
                <a:lnTo>
                  <a:pt x="7556416" y="174625"/>
                </a:lnTo>
                <a:lnTo>
                  <a:pt x="7572291" y="217487"/>
                </a:lnTo>
                <a:lnTo>
                  <a:pt x="7588166" y="260350"/>
                </a:lnTo>
                <a:lnTo>
                  <a:pt x="7607216" y="296862"/>
                </a:lnTo>
                <a:lnTo>
                  <a:pt x="7626266" y="334962"/>
                </a:lnTo>
                <a:lnTo>
                  <a:pt x="7643729" y="369887"/>
                </a:lnTo>
                <a:lnTo>
                  <a:pt x="7661191" y="409575"/>
                </a:lnTo>
                <a:lnTo>
                  <a:pt x="7677066" y="450850"/>
                </a:lnTo>
                <a:lnTo>
                  <a:pt x="7691354" y="496887"/>
                </a:lnTo>
                <a:lnTo>
                  <a:pt x="7702466" y="546100"/>
                </a:lnTo>
                <a:lnTo>
                  <a:pt x="7710404" y="606425"/>
                </a:lnTo>
                <a:lnTo>
                  <a:pt x="7713579" y="673100"/>
                </a:lnTo>
                <a:lnTo>
                  <a:pt x="7710404" y="744537"/>
                </a:lnTo>
                <a:lnTo>
                  <a:pt x="7702466" y="801687"/>
                </a:lnTo>
                <a:lnTo>
                  <a:pt x="7691354" y="854075"/>
                </a:lnTo>
                <a:lnTo>
                  <a:pt x="7677066" y="901700"/>
                </a:lnTo>
                <a:lnTo>
                  <a:pt x="7661191" y="942975"/>
                </a:lnTo>
                <a:lnTo>
                  <a:pt x="7642141" y="981075"/>
                </a:lnTo>
                <a:lnTo>
                  <a:pt x="7623091" y="1017587"/>
                </a:lnTo>
                <a:lnTo>
                  <a:pt x="7604041" y="1055687"/>
                </a:lnTo>
                <a:lnTo>
                  <a:pt x="7586579" y="1095375"/>
                </a:lnTo>
                <a:lnTo>
                  <a:pt x="7569116" y="1136650"/>
                </a:lnTo>
                <a:lnTo>
                  <a:pt x="7554829" y="1182687"/>
                </a:lnTo>
                <a:lnTo>
                  <a:pt x="7545304" y="1235075"/>
                </a:lnTo>
                <a:lnTo>
                  <a:pt x="7535779" y="1295400"/>
                </a:lnTo>
                <a:lnTo>
                  <a:pt x="7534191" y="1363662"/>
                </a:lnTo>
                <a:lnTo>
                  <a:pt x="7535779" y="1431925"/>
                </a:lnTo>
                <a:lnTo>
                  <a:pt x="7545304" y="1492250"/>
                </a:lnTo>
                <a:lnTo>
                  <a:pt x="7554829" y="1544637"/>
                </a:lnTo>
                <a:lnTo>
                  <a:pt x="7569116" y="1589087"/>
                </a:lnTo>
                <a:lnTo>
                  <a:pt x="7586579" y="1631950"/>
                </a:lnTo>
                <a:lnTo>
                  <a:pt x="7604041" y="1671637"/>
                </a:lnTo>
                <a:lnTo>
                  <a:pt x="7623091" y="1708150"/>
                </a:lnTo>
                <a:lnTo>
                  <a:pt x="7642141" y="1743075"/>
                </a:lnTo>
                <a:lnTo>
                  <a:pt x="7661191" y="1782762"/>
                </a:lnTo>
                <a:lnTo>
                  <a:pt x="7677066" y="1824037"/>
                </a:lnTo>
                <a:lnTo>
                  <a:pt x="7691354" y="1870075"/>
                </a:lnTo>
                <a:lnTo>
                  <a:pt x="7702466" y="1922462"/>
                </a:lnTo>
                <a:lnTo>
                  <a:pt x="7710404" y="1982787"/>
                </a:lnTo>
                <a:lnTo>
                  <a:pt x="7713579" y="2051050"/>
                </a:lnTo>
                <a:lnTo>
                  <a:pt x="7710404" y="2119312"/>
                </a:lnTo>
                <a:lnTo>
                  <a:pt x="7702466" y="2179637"/>
                </a:lnTo>
                <a:lnTo>
                  <a:pt x="7691354" y="2232025"/>
                </a:lnTo>
                <a:lnTo>
                  <a:pt x="7677066" y="2278062"/>
                </a:lnTo>
                <a:lnTo>
                  <a:pt x="7661191" y="2319337"/>
                </a:lnTo>
                <a:lnTo>
                  <a:pt x="7642141" y="2359025"/>
                </a:lnTo>
                <a:lnTo>
                  <a:pt x="7623091" y="2395537"/>
                </a:lnTo>
                <a:lnTo>
                  <a:pt x="7604041" y="2433637"/>
                </a:lnTo>
                <a:lnTo>
                  <a:pt x="7586579" y="2471737"/>
                </a:lnTo>
                <a:lnTo>
                  <a:pt x="7569116" y="2513012"/>
                </a:lnTo>
                <a:lnTo>
                  <a:pt x="7554829" y="2560637"/>
                </a:lnTo>
                <a:lnTo>
                  <a:pt x="7545304" y="2613025"/>
                </a:lnTo>
                <a:lnTo>
                  <a:pt x="7535779" y="2671762"/>
                </a:lnTo>
                <a:lnTo>
                  <a:pt x="7534191" y="2741612"/>
                </a:lnTo>
                <a:lnTo>
                  <a:pt x="7535779" y="2809875"/>
                </a:lnTo>
                <a:lnTo>
                  <a:pt x="7545304" y="2868612"/>
                </a:lnTo>
                <a:lnTo>
                  <a:pt x="7554829" y="2922587"/>
                </a:lnTo>
                <a:lnTo>
                  <a:pt x="7569116" y="2967037"/>
                </a:lnTo>
                <a:lnTo>
                  <a:pt x="7586579" y="3009900"/>
                </a:lnTo>
                <a:lnTo>
                  <a:pt x="7604041" y="3046412"/>
                </a:lnTo>
                <a:lnTo>
                  <a:pt x="7623091" y="3084512"/>
                </a:lnTo>
                <a:lnTo>
                  <a:pt x="7642141" y="3121025"/>
                </a:lnTo>
                <a:lnTo>
                  <a:pt x="7661191" y="3160712"/>
                </a:lnTo>
                <a:lnTo>
                  <a:pt x="7677066" y="3201987"/>
                </a:lnTo>
                <a:lnTo>
                  <a:pt x="7691354" y="3248025"/>
                </a:lnTo>
                <a:lnTo>
                  <a:pt x="7702466" y="3300412"/>
                </a:lnTo>
                <a:lnTo>
                  <a:pt x="7710404" y="3360737"/>
                </a:lnTo>
                <a:lnTo>
                  <a:pt x="7713579" y="3427412"/>
                </a:lnTo>
                <a:lnTo>
                  <a:pt x="7710404" y="3497262"/>
                </a:lnTo>
                <a:lnTo>
                  <a:pt x="7702466" y="3557587"/>
                </a:lnTo>
                <a:lnTo>
                  <a:pt x="7691354" y="3609975"/>
                </a:lnTo>
                <a:lnTo>
                  <a:pt x="7677066" y="3656012"/>
                </a:lnTo>
                <a:lnTo>
                  <a:pt x="7661191" y="3697287"/>
                </a:lnTo>
                <a:lnTo>
                  <a:pt x="7642141" y="3736975"/>
                </a:lnTo>
                <a:lnTo>
                  <a:pt x="7604041" y="3811587"/>
                </a:lnTo>
                <a:lnTo>
                  <a:pt x="7586579" y="3848100"/>
                </a:lnTo>
                <a:lnTo>
                  <a:pt x="7569116" y="3890962"/>
                </a:lnTo>
                <a:lnTo>
                  <a:pt x="7554829" y="3935412"/>
                </a:lnTo>
                <a:lnTo>
                  <a:pt x="7545304" y="3987800"/>
                </a:lnTo>
                <a:lnTo>
                  <a:pt x="7535779" y="4048125"/>
                </a:lnTo>
                <a:lnTo>
                  <a:pt x="7534191" y="4116387"/>
                </a:lnTo>
                <a:lnTo>
                  <a:pt x="7535779" y="4186237"/>
                </a:lnTo>
                <a:lnTo>
                  <a:pt x="7545304" y="4244975"/>
                </a:lnTo>
                <a:lnTo>
                  <a:pt x="7554829" y="4297362"/>
                </a:lnTo>
                <a:lnTo>
                  <a:pt x="7569116" y="4343400"/>
                </a:lnTo>
                <a:lnTo>
                  <a:pt x="7586579" y="4386262"/>
                </a:lnTo>
                <a:lnTo>
                  <a:pt x="7604041" y="4424362"/>
                </a:lnTo>
                <a:lnTo>
                  <a:pt x="7642141" y="4498975"/>
                </a:lnTo>
                <a:lnTo>
                  <a:pt x="7661191" y="4537075"/>
                </a:lnTo>
                <a:lnTo>
                  <a:pt x="7677066" y="4579937"/>
                </a:lnTo>
                <a:lnTo>
                  <a:pt x="7691354" y="4625975"/>
                </a:lnTo>
                <a:lnTo>
                  <a:pt x="7702466" y="4678362"/>
                </a:lnTo>
                <a:lnTo>
                  <a:pt x="7710404" y="4738687"/>
                </a:lnTo>
                <a:lnTo>
                  <a:pt x="7713579" y="4806950"/>
                </a:lnTo>
                <a:lnTo>
                  <a:pt x="7710404" y="4875212"/>
                </a:lnTo>
                <a:lnTo>
                  <a:pt x="7702466" y="4935537"/>
                </a:lnTo>
                <a:lnTo>
                  <a:pt x="7691354" y="4987925"/>
                </a:lnTo>
                <a:lnTo>
                  <a:pt x="7677066" y="5033962"/>
                </a:lnTo>
                <a:lnTo>
                  <a:pt x="7661191" y="5075237"/>
                </a:lnTo>
                <a:lnTo>
                  <a:pt x="7642141" y="5114925"/>
                </a:lnTo>
                <a:lnTo>
                  <a:pt x="7623091" y="5149850"/>
                </a:lnTo>
                <a:lnTo>
                  <a:pt x="7604041" y="5186362"/>
                </a:lnTo>
                <a:lnTo>
                  <a:pt x="7586579" y="5226050"/>
                </a:lnTo>
                <a:lnTo>
                  <a:pt x="7569116" y="5268912"/>
                </a:lnTo>
                <a:lnTo>
                  <a:pt x="7554829" y="5313362"/>
                </a:lnTo>
                <a:lnTo>
                  <a:pt x="7545304" y="5365750"/>
                </a:lnTo>
                <a:lnTo>
                  <a:pt x="7535779" y="5426075"/>
                </a:lnTo>
                <a:lnTo>
                  <a:pt x="7534191" y="5494337"/>
                </a:lnTo>
                <a:lnTo>
                  <a:pt x="7535779" y="5562600"/>
                </a:lnTo>
                <a:lnTo>
                  <a:pt x="7545304" y="5622925"/>
                </a:lnTo>
                <a:lnTo>
                  <a:pt x="7554829" y="5675312"/>
                </a:lnTo>
                <a:lnTo>
                  <a:pt x="7569116" y="5721350"/>
                </a:lnTo>
                <a:lnTo>
                  <a:pt x="7586579" y="5762625"/>
                </a:lnTo>
                <a:lnTo>
                  <a:pt x="7604041" y="5802312"/>
                </a:lnTo>
                <a:lnTo>
                  <a:pt x="7623091" y="5840412"/>
                </a:lnTo>
                <a:lnTo>
                  <a:pt x="7642141" y="5876925"/>
                </a:lnTo>
                <a:lnTo>
                  <a:pt x="7661191" y="5915025"/>
                </a:lnTo>
                <a:lnTo>
                  <a:pt x="7677066" y="5956300"/>
                </a:lnTo>
                <a:lnTo>
                  <a:pt x="7691354" y="6003925"/>
                </a:lnTo>
                <a:lnTo>
                  <a:pt x="7702466" y="6056312"/>
                </a:lnTo>
                <a:lnTo>
                  <a:pt x="7710404" y="6113462"/>
                </a:lnTo>
                <a:lnTo>
                  <a:pt x="7713579" y="6183312"/>
                </a:lnTo>
                <a:lnTo>
                  <a:pt x="7710404" y="6251575"/>
                </a:lnTo>
                <a:lnTo>
                  <a:pt x="7702466" y="6311900"/>
                </a:lnTo>
                <a:lnTo>
                  <a:pt x="7691354" y="6361112"/>
                </a:lnTo>
                <a:lnTo>
                  <a:pt x="7677066" y="6407150"/>
                </a:lnTo>
                <a:lnTo>
                  <a:pt x="7661191" y="6448425"/>
                </a:lnTo>
                <a:lnTo>
                  <a:pt x="7643729" y="6488112"/>
                </a:lnTo>
                <a:lnTo>
                  <a:pt x="7626266" y="6523037"/>
                </a:lnTo>
                <a:lnTo>
                  <a:pt x="7607216" y="6561137"/>
                </a:lnTo>
                <a:lnTo>
                  <a:pt x="7588166" y="6597650"/>
                </a:lnTo>
                <a:lnTo>
                  <a:pt x="7572291" y="6640512"/>
                </a:lnTo>
                <a:lnTo>
                  <a:pt x="7556416" y="6683375"/>
                </a:lnTo>
                <a:lnTo>
                  <a:pt x="7546891" y="6735762"/>
                </a:lnTo>
                <a:lnTo>
                  <a:pt x="7538954" y="6791325"/>
                </a:lnTo>
                <a:lnTo>
                  <a:pt x="7534191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in a circle&#10;&#10;Description automatically generated with low confidence">
            <a:extLst>
              <a:ext uri="{FF2B5EF4-FFF2-40B4-BE49-F238E27FC236}">
                <a16:creationId xmlns:a16="http://schemas.microsoft.com/office/drawing/2014/main" id="{EAE31282-CC89-A346-0474-72E1911BF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050" y="1452658"/>
            <a:ext cx="6015897" cy="39526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AC834-8A5E-354F-DD50-26B168D6C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6641" y="1197564"/>
            <a:ext cx="3410309" cy="49828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Dividing roles in a group allows the team to share effective ideas for achieving their common goal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By defining roles individuals get clear goals meaning they work on distinctive tasks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 discover personal skills and abilities advantaging the final result</a:t>
            </a:r>
          </a:p>
          <a:p>
            <a:endParaRPr lang="en-RO" sz="1800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0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541D9-2B54-135C-0ACD-EF59A6BE2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Drawbacks of Belbin roles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5FAAD-83EE-81F7-4BA3-8C9FD0FCA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can limit communication between individuals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limits their skills learning </a:t>
            </a:r>
          </a:p>
          <a:p>
            <a:endParaRPr lang="en-RO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0AC8B8-7AC1-77CC-EF15-D61A5347D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038267"/>
            <a:ext cx="6903720" cy="4781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53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54728C-67BF-4E79-A6C5-739E38E4E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B278A-5A9A-2986-AE73-09B7ECE9A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800" y="662399"/>
            <a:ext cx="10153650" cy="1494000"/>
          </a:xfrm>
        </p:spPr>
        <p:txBody>
          <a:bodyPr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Managing conflict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43A8382-3FFB-447A-951B-056231F5F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D83B12F-44E0-4E16-ACE9-2AA90C14B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84D91C69-B7D0-4F8C-929D-3FEF1A399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pic>
        <p:nvPicPr>
          <p:cNvPr id="4" name="Picture 3" descr="Diagram&#10;&#10;Description automatically generated with low confidence">
            <a:extLst>
              <a:ext uri="{FF2B5EF4-FFF2-40B4-BE49-F238E27FC236}">
                <a16:creationId xmlns:a16="http://schemas.microsoft.com/office/drawing/2014/main" id="{90E55F0F-86F7-34DB-144E-950FB87B8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588" y="3477025"/>
            <a:ext cx="3723400" cy="16462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EE943-FC65-05C2-7213-C6DAE94E1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0985" y="2286000"/>
            <a:ext cx="6034254" cy="3844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Conflict happens in most teams due to individual differences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Managers are responsible for </a:t>
            </a:r>
            <a:r>
              <a:rPr lang="en-US" sz="1800" dirty="0" err="1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minimising</a:t>
            </a: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conflict to maintain effective team work and successful results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members must be willing to solve the conflict in order for the tools available to work</a:t>
            </a:r>
          </a:p>
          <a:p>
            <a:endParaRPr lang="en-RO" sz="2000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35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5ACB9A-B0E5-4B85-B616-BAAFCBF06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E88C85-0C12-45AB-AB38-7DD8508C1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42F1C99-DC89-4C0E-9645-78ED266B8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9EB5FB3-6DE8-43D7-9A37-2E1189B12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21CD0CBD-C727-43F9-BDFE-34D6D1A97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551875"/>
          </a:xfrm>
          <a:custGeom>
            <a:avLst/>
            <a:gdLst>
              <a:gd name="connsiteX0" fmla="*/ 0 w 12191999"/>
              <a:gd name="connsiteY0" fmla="*/ 0 h 6551875"/>
              <a:gd name="connsiteX1" fmla="*/ 12191999 w 12191999"/>
              <a:gd name="connsiteY1" fmla="*/ 0 h 6551875"/>
              <a:gd name="connsiteX2" fmla="*/ 12191999 w 12191999"/>
              <a:gd name="connsiteY2" fmla="*/ 6181404 h 6551875"/>
              <a:gd name="connsiteX3" fmla="*/ 12190147 w 12191999"/>
              <a:gd name="connsiteY3" fmla="*/ 6181361 h 6551875"/>
              <a:gd name="connsiteX4" fmla="*/ 12129821 w 12191999"/>
              <a:gd name="connsiteY4" fmla="*/ 6173424 h 6551875"/>
              <a:gd name="connsiteX5" fmla="*/ 12077433 w 12191999"/>
              <a:gd name="connsiteY5" fmla="*/ 6162311 h 6551875"/>
              <a:gd name="connsiteX6" fmla="*/ 12031397 w 12191999"/>
              <a:gd name="connsiteY6" fmla="*/ 6148023 h 6551875"/>
              <a:gd name="connsiteX7" fmla="*/ 11990121 w 12191999"/>
              <a:gd name="connsiteY7" fmla="*/ 6132148 h 6551875"/>
              <a:gd name="connsiteX8" fmla="*/ 11953609 w 12191999"/>
              <a:gd name="connsiteY8" fmla="*/ 6113098 h 6551875"/>
              <a:gd name="connsiteX9" fmla="*/ 11915509 w 12191999"/>
              <a:gd name="connsiteY9" fmla="*/ 6094048 h 6551875"/>
              <a:gd name="connsiteX10" fmla="*/ 11877409 w 12191999"/>
              <a:gd name="connsiteY10" fmla="*/ 6074998 h 6551875"/>
              <a:gd name="connsiteX11" fmla="*/ 11840897 w 12191999"/>
              <a:gd name="connsiteY11" fmla="*/ 6059123 h 6551875"/>
              <a:gd name="connsiteX12" fmla="*/ 11799621 w 12191999"/>
              <a:gd name="connsiteY12" fmla="*/ 6043248 h 6551875"/>
              <a:gd name="connsiteX13" fmla="*/ 11753583 w 12191999"/>
              <a:gd name="connsiteY13" fmla="*/ 6027373 h 6551875"/>
              <a:gd name="connsiteX14" fmla="*/ 11701197 w 12191999"/>
              <a:gd name="connsiteY14" fmla="*/ 6016261 h 6551875"/>
              <a:gd name="connsiteX15" fmla="*/ 11640871 w 12191999"/>
              <a:gd name="connsiteY15" fmla="*/ 6009911 h 6551875"/>
              <a:gd name="connsiteX16" fmla="*/ 11572609 w 12191999"/>
              <a:gd name="connsiteY16" fmla="*/ 6006736 h 6551875"/>
              <a:gd name="connsiteX17" fmla="*/ 11504347 w 12191999"/>
              <a:gd name="connsiteY17" fmla="*/ 6009911 h 6551875"/>
              <a:gd name="connsiteX18" fmla="*/ 11444021 w 12191999"/>
              <a:gd name="connsiteY18" fmla="*/ 6016261 h 6551875"/>
              <a:gd name="connsiteX19" fmla="*/ 11391633 w 12191999"/>
              <a:gd name="connsiteY19" fmla="*/ 6027373 h 6551875"/>
              <a:gd name="connsiteX20" fmla="*/ 11345597 w 12191999"/>
              <a:gd name="connsiteY20" fmla="*/ 6043248 h 6551875"/>
              <a:gd name="connsiteX21" fmla="*/ 11304321 w 12191999"/>
              <a:gd name="connsiteY21" fmla="*/ 6059123 h 6551875"/>
              <a:gd name="connsiteX22" fmla="*/ 11267809 w 12191999"/>
              <a:gd name="connsiteY22" fmla="*/ 6074998 h 6551875"/>
              <a:gd name="connsiteX23" fmla="*/ 11229709 w 12191999"/>
              <a:gd name="connsiteY23" fmla="*/ 6094048 h 6551875"/>
              <a:gd name="connsiteX24" fmla="*/ 11191609 w 12191999"/>
              <a:gd name="connsiteY24" fmla="*/ 6113098 h 6551875"/>
              <a:gd name="connsiteX25" fmla="*/ 11155097 w 12191999"/>
              <a:gd name="connsiteY25" fmla="*/ 6132148 h 6551875"/>
              <a:gd name="connsiteX26" fmla="*/ 11113821 w 12191999"/>
              <a:gd name="connsiteY26" fmla="*/ 6148023 h 6551875"/>
              <a:gd name="connsiteX27" fmla="*/ 11067783 w 12191999"/>
              <a:gd name="connsiteY27" fmla="*/ 6162311 h 6551875"/>
              <a:gd name="connsiteX28" fmla="*/ 11015397 w 12191999"/>
              <a:gd name="connsiteY28" fmla="*/ 6173423 h 6551875"/>
              <a:gd name="connsiteX29" fmla="*/ 10955071 w 12191999"/>
              <a:gd name="connsiteY29" fmla="*/ 6181361 h 6551875"/>
              <a:gd name="connsiteX30" fmla="*/ 10886809 w 12191999"/>
              <a:gd name="connsiteY30" fmla="*/ 6182948 h 6551875"/>
              <a:gd name="connsiteX31" fmla="*/ 10818547 w 12191999"/>
              <a:gd name="connsiteY31" fmla="*/ 6181361 h 6551875"/>
              <a:gd name="connsiteX32" fmla="*/ 10758221 w 12191999"/>
              <a:gd name="connsiteY32" fmla="*/ 6173423 h 6551875"/>
              <a:gd name="connsiteX33" fmla="*/ 10705833 w 12191999"/>
              <a:gd name="connsiteY33" fmla="*/ 6162311 h 6551875"/>
              <a:gd name="connsiteX34" fmla="*/ 10659797 w 12191999"/>
              <a:gd name="connsiteY34" fmla="*/ 6148023 h 6551875"/>
              <a:gd name="connsiteX35" fmla="*/ 10618521 w 12191999"/>
              <a:gd name="connsiteY35" fmla="*/ 6132148 h 6551875"/>
              <a:gd name="connsiteX36" fmla="*/ 10582009 w 12191999"/>
              <a:gd name="connsiteY36" fmla="*/ 6113098 h 6551875"/>
              <a:gd name="connsiteX37" fmla="*/ 10543909 w 12191999"/>
              <a:gd name="connsiteY37" fmla="*/ 6094048 h 6551875"/>
              <a:gd name="connsiteX38" fmla="*/ 10505809 w 12191999"/>
              <a:gd name="connsiteY38" fmla="*/ 6074998 h 6551875"/>
              <a:gd name="connsiteX39" fmla="*/ 10469297 w 12191999"/>
              <a:gd name="connsiteY39" fmla="*/ 6059123 h 6551875"/>
              <a:gd name="connsiteX40" fmla="*/ 10428021 w 12191999"/>
              <a:gd name="connsiteY40" fmla="*/ 6043248 h 6551875"/>
              <a:gd name="connsiteX41" fmla="*/ 10381983 w 12191999"/>
              <a:gd name="connsiteY41" fmla="*/ 6027373 h 6551875"/>
              <a:gd name="connsiteX42" fmla="*/ 10329597 w 12191999"/>
              <a:gd name="connsiteY42" fmla="*/ 6016261 h 6551875"/>
              <a:gd name="connsiteX43" fmla="*/ 10269271 w 12191999"/>
              <a:gd name="connsiteY43" fmla="*/ 6009911 h 6551875"/>
              <a:gd name="connsiteX44" fmla="*/ 10201009 w 12191999"/>
              <a:gd name="connsiteY44" fmla="*/ 6006736 h 6551875"/>
              <a:gd name="connsiteX45" fmla="*/ 10132747 w 12191999"/>
              <a:gd name="connsiteY45" fmla="*/ 6009911 h 6551875"/>
              <a:gd name="connsiteX46" fmla="*/ 10072421 w 12191999"/>
              <a:gd name="connsiteY46" fmla="*/ 6016261 h 6551875"/>
              <a:gd name="connsiteX47" fmla="*/ 10020033 w 12191999"/>
              <a:gd name="connsiteY47" fmla="*/ 6027373 h 6551875"/>
              <a:gd name="connsiteX48" fmla="*/ 9973997 w 12191999"/>
              <a:gd name="connsiteY48" fmla="*/ 6043248 h 6551875"/>
              <a:gd name="connsiteX49" fmla="*/ 9932721 w 12191999"/>
              <a:gd name="connsiteY49" fmla="*/ 6059123 h 6551875"/>
              <a:gd name="connsiteX50" fmla="*/ 9896209 w 12191999"/>
              <a:gd name="connsiteY50" fmla="*/ 6074998 h 6551875"/>
              <a:gd name="connsiteX51" fmla="*/ 9820009 w 12191999"/>
              <a:gd name="connsiteY51" fmla="*/ 6113098 h 6551875"/>
              <a:gd name="connsiteX52" fmla="*/ 9783497 w 12191999"/>
              <a:gd name="connsiteY52" fmla="*/ 6132148 h 6551875"/>
              <a:gd name="connsiteX53" fmla="*/ 9742221 w 12191999"/>
              <a:gd name="connsiteY53" fmla="*/ 6148023 h 6551875"/>
              <a:gd name="connsiteX54" fmla="*/ 9696183 w 12191999"/>
              <a:gd name="connsiteY54" fmla="*/ 6162311 h 6551875"/>
              <a:gd name="connsiteX55" fmla="*/ 9643797 w 12191999"/>
              <a:gd name="connsiteY55" fmla="*/ 6173423 h 6551875"/>
              <a:gd name="connsiteX56" fmla="*/ 9583471 w 12191999"/>
              <a:gd name="connsiteY56" fmla="*/ 6181361 h 6551875"/>
              <a:gd name="connsiteX57" fmla="*/ 9515209 w 12191999"/>
              <a:gd name="connsiteY57" fmla="*/ 6182948 h 6551875"/>
              <a:gd name="connsiteX58" fmla="*/ 9446947 w 12191999"/>
              <a:gd name="connsiteY58" fmla="*/ 6181361 h 6551875"/>
              <a:gd name="connsiteX59" fmla="*/ 9386621 w 12191999"/>
              <a:gd name="connsiteY59" fmla="*/ 6173423 h 6551875"/>
              <a:gd name="connsiteX60" fmla="*/ 9334233 w 12191999"/>
              <a:gd name="connsiteY60" fmla="*/ 6162311 h 6551875"/>
              <a:gd name="connsiteX61" fmla="*/ 9288197 w 12191999"/>
              <a:gd name="connsiteY61" fmla="*/ 6148023 h 6551875"/>
              <a:gd name="connsiteX62" fmla="*/ 9246921 w 12191999"/>
              <a:gd name="connsiteY62" fmla="*/ 6132148 h 6551875"/>
              <a:gd name="connsiteX63" fmla="*/ 9210409 w 12191999"/>
              <a:gd name="connsiteY63" fmla="*/ 6113098 h 6551875"/>
              <a:gd name="connsiteX64" fmla="*/ 9172309 w 12191999"/>
              <a:gd name="connsiteY64" fmla="*/ 6094048 h 6551875"/>
              <a:gd name="connsiteX65" fmla="*/ 9134209 w 12191999"/>
              <a:gd name="connsiteY65" fmla="*/ 6074998 h 6551875"/>
              <a:gd name="connsiteX66" fmla="*/ 9097697 w 12191999"/>
              <a:gd name="connsiteY66" fmla="*/ 6059123 h 6551875"/>
              <a:gd name="connsiteX67" fmla="*/ 9056421 w 12191999"/>
              <a:gd name="connsiteY67" fmla="*/ 6043248 h 6551875"/>
              <a:gd name="connsiteX68" fmla="*/ 9010383 w 12191999"/>
              <a:gd name="connsiteY68" fmla="*/ 6027373 h 6551875"/>
              <a:gd name="connsiteX69" fmla="*/ 8957997 w 12191999"/>
              <a:gd name="connsiteY69" fmla="*/ 6016261 h 6551875"/>
              <a:gd name="connsiteX70" fmla="*/ 8897671 w 12191999"/>
              <a:gd name="connsiteY70" fmla="*/ 6009911 h 6551875"/>
              <a:gd name="connsiteX71" fmla="*/ 8827821 w 12191999"/>
              <a:gd name="connsiteY71" fmla="*/ 6006736 h 6551875"/>
              <a:gd name="connsiteX72" fmla="*/ 8761147 w 12191999"/>
              <a:gd name="connsiteY72" fmla="*/ 6009911 h 6551875"/>
              <a:gd name="connsiteX73" fmla="*/ 8700821 w 12191999"/>
              <a:gd name="connsiteY73" fmla="*/ 6016261 h 6551875"/>
              <a:gd name="connsiteX74" fmla="*/ 8648433 w 12191999"/>
              <a:gd name="connsiteY74" fmla="*/ 6027373 h 6551875"/>
              <a:gd name="connsiteX75" fmla="*/ 8602397 w 12191999"/>
              <a:gd name="connsiteY75" fmla="*/ 6043248 h 6551875"/>
              <a:gd name="connsiteX76" fmla="*/ 8561121 w 12191999"/>
              <a:gd name="connsiteY76" fmla="*/ 6059123 h 6551875"/>
              <a:gd name="connsiteX77" fmla="*/ 8524609 w 12191999"/>
              <a:gd name="connsiteY77" fmla="*/ 6074998 h 6551875"/>
              <a:gd name="connsiteX78" fmla="*/ 8486509 w 12191999"/>
              <a:gd name="connsiteY78" fmla="*/ 6094048 h 6551875"/>
              <a:gd name="connsiteX79" fmla="*/ 8448409 w 12191999"/>
              <a:gd name="connsiteY79" fmla="*/ 6113098 h 6551875"/>
              <a:gd name="connsiteX80" fmla="*/ 8411897 w 12191999"/>
              <a:gd name="connsiteY80" fmla="*/ 6132148 h 6551875"/>
              <a:gd name="connsiteX81" fmla="*/ 8370622 w 12191999"/>
              <a:gd name="connsiteY81" fmla="*/ 6148023 h 6551875"/>
              <a:gd name="connsiteX82" fmla="*/ 8324584 w 12191999"/>
              <a:gd name="connsiteY82" fmla="*/ 6162311 h 6551875"/>
              <a:gd name="connsiteX83" fmla="*/ 8272197 w 12191999"/>
              <a:gd name="connsiteY83" fmla="*/ 6173423 h 6551875"/>
              <a:gd name="connsiteX84" fmla="*/ 8211872 w 12191999"/>
              <a:gd name="connsiteY84" fmla="*/ 6181361 h 6551875"/>
              <a:gd name="connsiteX85" fmla="*/ 8143609 w 12191999"/>
              <a:gd name="connsiteY85" fmla="*/ 6182948 h 6551875"/>
              <a:gd name="connsiteX86" fmla="*/ 8075347 w 12191999"/>
              <a:gd name="connsiteY86" fmla="*/ 6181361 h 6551875"/>
              <a:gd name="connsiteX87" fmla="*/ 8015022 w 12191999"/>
              <a:gd name="connsiteY87" fmla="*/ 6173423 h 6551875"/>
              <a:gd name="connsiteX88" fmla="*/ 7962634 w 12191999"/>
              <a:gd name="connsiteY88" fmla="*/ 6162311 h 6551875"/>
              <a:gd name="connsiteX89" fmla="*/ 7916597 w 12191999"/>
              <a:gd name="connsiteY89" fmla="*/ 6148023 h 6551875"/>
              <a:gd name="connsiteX90" fmla="*/ 7875322 w 12191999"/>
              <a:gd name="connsiteY90" fmla="*/ 6132148 h 6551875"/>
              <a:gd name="connsiteX91" fmla="*/ 7838809 w 12191999"/>
              <a:gd name="connsiteY91" fmla="*/ 6113098 h 6551875"/>
              <a:gd name="connsiteX92" fmla="*/ 7800709 w 12191999"/>
              <a:gd name="connsiteY92" fmla="*/ 6094048 h 6551875"/>
              <a:gd name="connsiteX93" fmla="*/ 7762609 w 12191999"/>
              <a:gd name="connsiteY93" fmla="*/ 6074998 h 6551875"/>
              <a:gd name="connsiteX94" fmla="*/ 7726097 w 12191999"/>
              <a:gd name="connsiteY94" fmla="*/ 6059123 h 6551875"/>
              <a:gd name="connsiteX95" fmla="*/ 7684822 w 12191999"/>
              <a:gd name="connsiteY95" fmla="*/ 6043248 h 6551875"/>
              <a:gd name="connsiteX96" fmla="*/ 7638784 w 12191999"/>
              <a:gd name="connsiteY96" fmla="*/ 6027373 h 6551875"/>
              <a:gd name="connsiteX97" fmla="*/ 7586397 w 12191999"/>
              <a:gd name="connsiteY97" fmla="*/ 6016261 h 6551875"/>
              <a:gd name="connsiteX98" fmla="*/ 7526072 w 12191999"/>
              <a:gd name="connsiteY98" fmla="*/ 6009911 h 6551875"/>
              <a:gd name="connsiteX99" fmla="*/ 7457809 w 12191999"/>
              <a:gd name="connsiteY99" fmla="*/ 6006736 h 6551875"/>
              <a:gd name="connsiteX100" fmla="*/ 7389547 w 12191999"/>
              <a:gd name="connsiteY100" fmla="*/ 6009911 h 6551875"/>
              <a:gd name="connsiteX101" fmla="*/ 7329222 w 12191999"/>
              <a:gd name="connsiteY101" fmla="*/ 6016261 h 6551875"/>
              <a:gd name="connsiteX102" fmla="*/ 7276834 w 12191999"/>
              <a:gd name="connsiteY102" fmla="*/ 6027373 h 6551875"/>
              <a:gd name="connsiteX103" fmla="*/ 7230797 w 12191999"/>
              <a:gd name="connsiteY103" fmla="*/ 6043248 h 6551875"/>
              <a:gd name="connsiteX104" fmla="*/ 7189522 w 12191999"/>
              <a:gd name="connsiteY104" fmla="*/ 6059123 h 6551875"/>
              <a:gd name="connsiteX105" fmla="*/ 7153009 w 12191999"/>
              <a:gd name="connsiteY105" fmla="*/ 6074998 h 6551875"/>
              <a:gd name="connsiteX106" fmla="*/ 7114909 w 12191999"/>
              <a:gd name="connsiteY106" fmla="*/ 6094048 h 6551875"/>
              <a:gd name="connsiteX107" fmla="*/ 7076809 w 12191999"/>
              <a:gd name="connsiteY107" fmla="*/ 6113098 h 6551875"/>
              <a:gd name="connsiteX108" fmla="*/ 7040297 w 12191999"/>
              <a:gd name="connsiteY108" fmla="*/ 6132148 h 6551875"/>
              <a:gd name="connsiteX109" fmla="*/ 6999022 w 12191999"/>
              <a:gd name="connsiteY109" fmla="*/ 6148023 h 6551875"/>
              <a:gd name="connsiteX110" fmla="*/ 6952984 w 12191999"/>
              <a:gd name="connsiteY110" fmla="*/ 6162311 h 6551875"/>
              <a:gd name="connsiteX111" fmla="*/ 6900597 w 12191999"/>
              <a:gd name="connsiteY111" fmla="*/ 6173423 h 6551875"/>
              <a:gd name="connsiteX112" fmla="*/ 6840272 w 12191999"/>
              <a:gd name="connsiteY112" fmla="*/ 6181361 h 6551875"/>
              <a:gd name="connsiteX113" fmla="*/ 6781800 w 12191999"/>
              <a:gd name="connsiteY113" fmla="*/ 6182721 h 6551875"/>
              <a:gd name="connsiteX114" fmla="*/ 6723328 w 12191999"/>
              <a:gd name="connsiteY114" fmla="*/ 6181361 h 6551875"/>
              <a:gd name="connsiteX115" fmla="*/ 6663003 w 12191999"/>
              <a:gd name="connsiteY115" fmla="*/ 6173423 h 6551875"/>
              <a:gd name="connsiteX116" fmla="*/ 6610615 w 12191999"/>
              <a:gd name="connsiteY116" fmla="*/ 6162311 h 6551875"/>
              <a:gd name="connsiteX117" fmla="*/ 6564578 w 12191999"/>
              <a:gd name="connsiteY117" fmla="*/ 6148023 h 6551875"/>
              <a:gd name="connsiteX118" fmla="*/ 6523303 w 12191999"/>
              <a:gd name="connsiteY118" fmla="*/ 6132148 h 6551875"/>
              <a:gd name="connsiteX119" fmla="*/ 6486790 w 12191999"/>
              <a:gd name="connsiteY119" fmla="*/ 6113098 h 6551875"/>
              <a:gd name="connsiteX120" fmla="*/ 6448690 w 12191999"/>
              <a:gd name="connsiteY120" fmla="*/ 6094048 h 6551875"/>
              <a:gd name="connsiteX121" fmla="*/ 6410590 w 12191999"/>
              <a:gd name="connsiteY121" fmla="*/ 6074998 h 6551875"/>
              <a:gd name="connsiteX122" fmla="*/ 6374078 w 12191999"/>
              <a:gd name="connsiteY122" fmla="*/ 6059123 h 6551875"/>
              <a:gd name="connsiteX123" fmla="*/ 6332803 w 12191999"/>
              <a:gd name="connsiteY123" fmla="*/ 6043248 h 6551875"/>
              <a:gd name="connsiteX124" fmla="*/ 6286765 w 12191999"/>
              <a:gd name="connsiteY124" fmla="*/ 6027373 h 6551875"/>
              <a:gd name="connsiteX125" fmla="*/ 6234378 w 12191999"/>
              <a:gd name="connsiteY125" fmla="*/ 6016261 h 6551875"/>
              <a:gd name="connsiteX126" fmla="*/ 6174053 w 12191999"/>
              <a:gd name="connsiteY126" fmla="*/ 6009911 h 6551875"/>
              <a:gd name="connsiteX127" fmla="*/ 6105790 w 12191999"/>
              <a:gd name="connsiteY127" fmla="*/ 6006736 h 6551875"/>
              <a:gd name="connsiteX128" fmla="*/ 6096000 w 12191999"/>
              <a:gd name="connsiteY128" fmla="*/ 6007191 h 6551875"/>
              <a:gd name="connsiteX129" fmla="*/ 6086211 w 12191999"/>
              <a:gd name="connsiteY129" fmla="*/ 6006736 h 6551875"/>
              <a:gd name="connsiteX130" fmla="*/ 6017949 w 12191999"/>
              <a:gd name="connsiteY130" fmla="*/ 6009911 h 6551875"/>
              <a:gd name="connsiteX131" fmla="*/ 5957622 w 12191999"/>
              <a:gd name="connsiteY131" fmla="*/ 6016261 h 6551875"/>
              <a:gd name="connsiteX132" fmla="*/ 5905235 w 12191999"/>
              <a:gd name="connsiteY132" fmla="*/ 6027373 h 6551875"/>
              <a:gd name="connsiteX133" fmla="*/ 5859197 w 12191999"/>
              <a:gd name="connsiteY133" fmla="*/ 6043248 h 6551875"/>
              <a:gd name="connsiteX134" fmla="*/ 5817922 w 12191999"/>
              <a:gd name="connsiteY134" fmla="*/ 6059123 h 6551875"/>
              <a:gd name="connsiteX135" fmla="*/ 5781409 w 12191999"/>
              <a:gd name="connsiteY135" fmla="*/ 6074998 h 6551875"/>
              <a:gd name="connsiteX136" fmla="*/ 5743309 w 12191999"/>
              <a:gd name="connsiteY136" fmla="*/ 6094048 h 6551875"/>
              <a:gd name="connsiteX137" fmla="*/ 5705211 w 12191999"/>
              <a:gd name="connsiteY137" fmla="*/ 6113098 h 6551875"/>
              <a:gd name="connsiteX138" fmla="*/ 5668697 w 12191999"/>
              <a:gd name="connsiteY138" fmla="*/ 6132148 h 6551875"/>
              <a:gd name="connsiteX139" fmla="*/ 5627422 w 12191999"/>
              <a:gd name="connsiteY139" fmla="*/ 6148023 h 6551875"/>
              <a:gd name="connsiteX140" fmla="*/ 5581384 w 12191999"/>
              <a:gd name="connsiteY140" fmla="*/ 6162311 h 6551875"/>
              <a:gd name="connsiteX141" fmla="*/ 5528997 w 12191999"/>
              <a:gd name="connsiteY141" fmla="*/ 6173423 h 6551875"/>
              <a:gd name="connsiteX142" fmla="*/ 5468672 w 12191999"/>
              <a:gd name="connsiteY142" fmla="*/ 6181361 h 6551875"/>
              <a:gd name="connsiteX143" fmla="*/ 5410200 w 12191999"/>
              <a:gd name="connsiteY143" fmla="*/ 6182721 h 6551875"/>
              <a:gd name="connsiteX144" fmla="*/ 5351728 w 12191999"/>
              <a:gd name="connsiteY144" fmla="*/ 6181361 h 6551875"/>
              <a:gd name="connsiteX145" fmla="*/ 5291402 w 12191999"/>
              <a:gd name="connsiteY145" fmla="*/ 6173423 h 6551875"/>
              <a:gd name="connsiteX146" fmla="*/ 5239015 w 12191999"/>
              <a:gd name="connsiteY146" fmla="*/ 6162311 h 6551875"/>
              <a:gd name="connsiteX147" fmla="*/ 5192979 w 12191999"/>
              <a:gd name="connsiteY147" fmla="*/ 6148023 h 6551875"/>
              <a:gd name="connsiteX148" fmla="*/ 5151703 w 12191999"/>
              <a:gd name="connsiteY148" fmla="*/ 6132148 h 6551875"/>
              <a:gd name="connsiteX149" fmla="*/ 5115190 w 12191999"/>
              <a:gd name="connsiteY149" fmla="*/ 6113098 h 6551875"/>
              <a:gd name="connsiteX150" fmla="*/ 5077092 w 12191999"/>
              <a:gd name="connsiteY150" fmla="*/ 6094048 h 6551875"/>
              <a:gd name="connsiteX151" fmla="*/ 5038990 w 12191999"/>
              <a:gd name="connsiteY151" fmla="*/ 6074998 h 6551875"/>
              <a:gd name="connsiteX152" fmla="*/ 5002479 w 12191999"/>
              <a:gd name="connsiteY152" fmla="*/ 6059123 h 6551875"/>
              <a:gd name="connsiteX153" fmla="*/ 4961203 w 12191999"/>
              <a:gd name="connsiteY153" fmla="*/ 6043248 h 6551875"/>
              <a:gd name="connsiteX154" fmla="*/ 4915166 w 12191999"/>
              <a:gd name="connsiteY154" fmla="*/ 6027373 h 6551875"/>
              <a:gd name="connsiteX155" fmla="*/ 4862778 w 12191999"/>
              <a:gd name="connsiteY155" fmla="*/ 6016261 h 6551875"/>
              <a:gd name="connsiteX156" fmla="*/ 4802454 w 12191999"/>
              <a:gd name="connsiteY156" fmla="*/ 6009911 h 6551875"/>
              <a:gd name="connsiteX157" fmla="*/ 4734190 w 12191999"/>
              <a:gd name="connsiteY157" fmla="*/ 6006736 h 6551875"/>
              <a:gd name="connsiteX158" fmla="*/ 4665929 w 12191999"/>
              <a:gd name="connsiteY158" fmla="*/ 6009911 h 6551875"/>
              <a:gd name="connsiteX159" fmla="*/ 4605603 w 12191999"/>
              <a:gd name="connsiteY159" fmla="*/ 6016261 h 6551875"/>
              <a:gd name="connsiteX160" fmla="*/ 4553217 w 12191999"/>
              <a:gd name="connsiteY160" fmla="*/ 6027373 h 6551875"/>
              <a:gd name="connsiteX161" fmla="*/ 4507178 w 12191999"/>
              <a:gd name="connsiteY161" fmla="*/ 6043248 h 6551875"/>
              <a:gd name="connsiteX162" fmla="*/ 4465903 w 12191999"/>
              <a:gd name="connsiteY162" fmla="*/ 6059123 h 6551875"/>
              <a:gd name="connsiteX163" fmla="*/ 4429390 w 12191999"/>
              <a:gd name="connsiteY163" fmla="*/ 6074998 h 6551875"/>
              <a:gd name="connsiteX164" fmla="*/ 4353190 w 12191999"/>
              <a:gd name="connsiteY164" fmla="*/ 6113098 h 6551875"/>
              <a:gd name="connsiteX165" fmla="*/ 4316678 w 12191999"/>
              <a:gd name="connsiteY165" fmla="*/ 6132148 h 6551875"/>
              <a:gd name="connsiteX166" fmla="*/ 4275403 w 12191999"/>
              <a:gd name="connsiteY166" fmla="*/ 6148023 h 6551875"/>
              <a:gd name="connsiteX167" fmla="*/ 4229365 w 12191999"/>
              <a:gd name="connsiteY167" fmla="*/ 6162311 h 6551875"/>
              <a:gd name="connsiteX168" fmla="*/ 4176978 w 12191999"/>
              <a:gd name="connsiteY168" fmla="*/ 6173423 h 6551875"/>
              <a:gd name="connsiteX169" fmla="*/ 4116653 w 12191999"/>
              <a:gd name="connsiteY169" fmla="*/ 6181361 h 6551875"/>
              <a:gd name="connsiteX170" fmla="*/ 4048390 w 12191999"/>
              <a:gd name="connsiteY170" fmla="*/ 6182948 h 6551875"/>
              <a:gd name="connsiteX171" fmla="*/ 3980128 w 12191999"/>
              <a:gd name="connsiteY171" fmla="*/ 6181361 h 6551875"/>
              <a:gd name="connsiteX172" fmla="*/ 3919803 w 12191999"/>
              <a:gd name="connsiteY172" fmla="*/ 6173423 h 6551875"/>
              <a:gd name="connsiteX173" fmla="*/ 3867415 w 12191999"/>
              <a:gd name="connsiteY173" fmla="*/ 6162311 h 6551875"/>
              <a:gd name="connsiteX174" fmla="*/ 3821378 w 12191999"/>
              <a:gd name="connsiteY174" fmla="*/ 6148023 h 6551875"/>
              <a:gd name="connsiteX175" fmla="*/ 3780103 w 12191999"/>
              <a:gd name="connsiteY175" fmla="*/ 6132148 h 6551875"/>
              <a:gd name="connsiteX176" fmla="*/ 3743590 w 12191999"/>
              <a:gd name="connsiteY176" fmla="*/ 6113098 h 6551875"/>
              <a:gd name="connsiteX177" fmla="*/ 3705490 w 12191999"/>
              <a:gd name="connsiteY177" fmla="*/ 6094048 h 6551875"/>
              <a:gd name="connsiteX178" fmla="*/ 3667390 w 12191999"/>
              <a:gd name="connsiteY178" fmla="*/ 6074998 h 6551875"/>
              <a:gd name="connsiteX179" fmla="*/ 3630878 w 12191999"/>
              <a:gd name="connsiteY179" fmla="*/ 6059123 h 6551875"/>
              <a:gd name="connsiteX180" fmla="*/ 3589603 w 12191999"/>
              <a:gd name="connsiteY180" fmla="*/ 6043248 h 6551875"/>
              <a:gd name="connsiteX181" fmla="*/ 3543565 w 12191999"/>
              <a:gd name="connsiteY181" fmla="*/ 6027373 h 6551875"/>
              <a:gd name="connsiteX182" fmla="*/ 3491178 w 12191999"/>
              <a:gd name="connsiteY182" fmla="*/ 6016261 h 6551875"/>
              <a:gd name="connsiteX183" fmla="*/ 3430853 w 12191999"/>
              <a:gd name="connsiteY183" fmla="*/ 6009911 h 6551875"/>
              <a:gd name="connsiteX184" fmla="*/ 3361003 w 12191999"/>
              <a:gd name="connsiteY184" fmla="*/ 6006736 h 6551875"/>
              <a:gd name="connsiteX185" fmla="*/ 3294328 w 12191999"/>
              <a:gd name="connsiteY185" fmla="*/ 6009911 h 6551875"/>
              <a:gd name="connsiteX186" fmla="*/ 3234003 w 12191999"/>
              <a:gd name="connsiteY186" fmla="*/ 6016261 h 6551875"/>
              <a:gd name="connsiteX187" fmla="*/ 3181615 w 12191999"/>
              <a:gd name="connsiteY187" fmla="*/ 6027373 h 6551875"/>
              <a:gd name="connsiteX188" fmla="*/ 3135578 w 12191999"/>
              <a:gd name="connsiteY188" fmla="*/ 6043248 h 6551875"/>
              <a:gd name="connsiteX189" fmla="*/ 3094303 w 12191999"/>
              <a:gd name="connsiteY189" fmla="*/ 6059123 h 6551875"/>
              <a:gd name="connsiteX190" fmla="*/ 3057790 w 12191999"/>
              <a:gd name="connsiteY190" fmla="*/ 6074998 h 6551875"/>
              <a:gd name="connsiteX191" fmla="*/ 3019690 w 12191999"/>
              <a:gd name="connsiteY191" fmla="*/ 6094048 h 6551875"/>
              <a:gd name="connsiteX192" fmla="*/ 2981590 w 12191999"/>
              <a:gd name="connsiteY192" fmla="*/ 6113098 h 6551875"/>
              <a:gd name="connsiteX193" fmla="*/ 2945078 w 12191999"/>
              <a:gd name="connsiteY193" fmla="*/ 6132148 h 6551875"/>
              <a:gd name="connsiteX194" fmla="*/ 2903803 w 12191999"/>
              <a:gd name="connsiteY194" fmla="*/ 6148023 h 6551875"/>
              <a:gd name="connsiteX195" fmla="*/ 2857765 w 12191999"/>
              <a:gd name="connsiteY195" fmla="*/ 6162311 h 6551875"/>
              <a:gd name="connsiteX196" fmla="*/ 2805378 w 12191999"/>
              <a:gd name="connsiteY196" fmla="*/ 6173423 h 6551875"/>
              <a:gd name="connsiteX197" fmla="*/ 2745053 w 12191999"/>
              <a:gd name="connsiteY197" fmla="*/ 6181361 h 6551875"/>
              <a:gd name="connsiteX198" fmla="*/ 2676790 w 12191999"/>
              <a:gd name="connsiteY198" fmla="*/ 6182948 h 6551875"/>
              <a:gd name="connsiteX199" fmla="*/ 2608528 w 12191999"/>
              <a:gd name="connsiteY199" fmla="*/ 6181361 h 6551875"/>
              <a:gd name="connsiteX200" fmla="*/ 2548203 w 12191999"/>
              <a:gd name="connsiteY200" fmla="*/ 6173423 h 6551875"/>
              <a:gd name="connsiteX201" fmla="*/ 2495815 w 12191999"/>
              <a:gd name="connsiteY201" fmla="*/ 6162311 h 6551875"/>
              <a:gd name="connsiteX202" fmla="*/ 2449778 w 12191999"/>
              <a:gd name="connsiteY202" fmla="*/ 6148023 h 6551875"/>
              <a:gd name="connsiteX203" fmla="*/ 2408503 w 12191999"/>
              <a:gd name="connsiteY203" fmla="*/ 6132148 h 6551875"/>
              <a:gd name="connsiteX204" fmla="*/ 2371990 w 12191999"/>
              <a:gd name="connsiteY204" fmla="*/ 6113098 h 6551875"/>
              <a:gd name="connsiteX205" fmla="*/ 2333890 w 12191999"/>
              <a:gd name="connsiteY205" fmla="*/ 6094048 h 6551875"/>
              <a:gd name="connsiteX206" fmla="*/ 2295790 w 12191999"/>
              <a:gd name="connsiteY206" fmla="*/ 6074998 h 6551875"/>
              <a:gd name="connsiteX207" fmla="*/ 2259278 w 12191999"/>
              <a:gd name="connsiteY207" fmla="*/ 6059123 h 6551875"/>
              <a:gd name="connsiteX208" fmla="*/ 2218003 w 12191999"/>
              <a:gd name="connsiteY208" fmla="*/ 6043248 h 6551875"/>
              <a:gd name="connsiteX209" fmla="*/ 2171965 w 12191999"/>
              <a:gd name="connsiteY209" fmla="*/ 6027373 h 6551875"/>
              <a:gd name="connsiteX210" fmla="*/ 2119578 w 12191999"/>
              <a:gd name="connsiteY210" fmla="*/ 6016261 h 6551875"/>
              <a:gd name="connsiteX211" fmla="*/ 2059253 w 12191999"/>
              <a:gd name="connsiteY211" fmla="*/ 6009911 h 6551875"/>
              <a:gd name="connsiteX212" fmla="*/ 1990990 w 12191999"/>
              <a:gd name="connsiteY212" fmla="*/ 6006736 h 6551875"/>
              <a:gd name="connsiteX213" fmla="*/ 1922728 w 12191999"/>
              <a:gd name="connsiteY213" fmla="*/ 6009911 h 6551875"/>
              <a:gd name="connsiteX214" fmla="*/ 1862403 w 12191999"/>
              <a:gd name="connsiteY214" fmla="*/ 6016261 h 6551875"/>
              <a:gd name="connsiteX215" fmla="*/ 1810015 w 12191999"/>
              <a:gd name="connsiteY215" fmla="*/ 6027373 h 6551875"/>
              <a:gd name="connsiteX216" fmla="*/ 1763978 w 12191999"/>
              <a:gd name="connsiteY216" fmla="*/ 6043248 h 6551875"/>
              <a:gd name="connsiteX217" fmla="*/ 1722703 w 12191999"/>
              <a:gd name="connsiteY217" fmla="*/ 6059123 h 6551875"/>
              <a:gd name="connsiteX218" fmla="*/ 1686190 w 12191999"/>
              <a:gd name="connsiteY218" fmla="*/ 6074998 h 6551875"/>
              <a:gd name="connsiteX219" fmla="*/ 1648090 w 12191999"/>
              <a:gd name="connsiteY219" fmla="*/ 6094048 h 6551875"/>
              <a:gd name="connsiteX220" fmla="*/ 1609990 w 12191999"/>
              <a:gd name="connsiteY220" fmla="*/ 6113098 h 6551875"/>
              <a:gd name="connsiteX221" fmla="*/ 1573478 w 12191999"/>
              <a:gd name="connsiteY221" fmla="*/ 6132148 h 6551875"/>
              <a:gd name="connsiteX222" fmla="*/ 1532203 w 12191999"/>
              <a:gd name="connsiteY222" fmla="*/ 6148023 h 6551875"/>
              <a:gd name="connsiteX223" fmla="*/ 1486165 w 12191999"/>
              <a:gd name="connsiteY223" fmla="*/ 6162311 h 6551875"/>
              <a:gd name="connsiteX224" fmla="*/ 1433778 w 12191999"/>
              <a:gd name="connsiteY224" fmla="*/ 6173423 h 6551875"/>
              <a:gd name="connsiteX225" fmla="*/ 1373453 w 12191999"/>
              <a:gd name="connsiteY225" fmla="*/ 6181361 h 6551875"/>
              <a:gd name="connsiteX226" fmla="*/ 1305190 w 12191999"/>
              <a:gd name="connsiteY226" fmla="*/ 6182948 h 6551875"/>
              <a:gd name="connsiteX227" fmla="*/ 1236928 w 12191999"/>
              <a:gd name="connsiteY227" fmla="*/ 6181361 h 6551875"/>
              <a:gd name="connsiteX228" fmla="*/ 1176603 w 12191999"/>
              <a:gd name="connsiteY228" fmla="*/ 6173423 h 6551875"/>
              <a:gd name="connsiteX229" fmla="*/ 1124215 w 12191999"/>
              <a:gd name="connsiteY229" fmla="*/ 6162311 h 6551875"/>
              <a:gd name="connsiteX230" fmla="*/ 1078178 w 12191999"/>
              <a:gd name="connsiteY230" fmla="*/ 6148023 h 6551875"/>
              <a:gd name="connsiteX231" fmla="*/ 1036903 w 12191999"/>
              <a:gd name="connsiteY231" fmla="*/ 6132148 h 6551875"/>
              <a:gd name="connsiteX232" fmla="*/ 1000390 w 12191999"/>
              <a:gd name="connsiteY232" fmla="*/ 6113098 h 6551875"/>
              <a:gd name="connsiteX233" fmla="*/ 962290 w 12191999"/>
              <a:gd name="connsiteY233" fmla="*/ 6094048 h 6551875"/>
              <a:gd name="connsiteX234" fmla="*/ 924190 w 12191999"/>
              <a:gd name="connsiteY234" fmla="*/ 6074998 h 6551875"/>
              <a:gd name="connsiteX235" fmla="*/ 887678 w 12191999"/>
              <a:gd name="connsiteY235" fmla="*/ 6059123 h 6551875"/>
              <a:gd name="connsiteX236" fmla="*/ 846403 w 12191999"/>
              <a:gd name="connsiteY236" fmla="*/ 6043248 h 6551875"/>
              <a:gd name="connsiteX237" fmla="*/ 800365 w 12191999"/>
              <a:gd name="connsiteY237" fmla="*/ 6027373 h 6551875"/>
              <a:gd name="connsiteX238" fmla="*/ 747978 w 12191999"/>
              <a:gd name="connsiteY238" fmla="*/ 6016261 h 6551875"/>
              <a:gd name="connsiteX239" fmla="*/ 687653 w 12191999"/>
              <a:gd name="connsiteY239" fmla="*/ 6009911 h 6551875"/>
              <a:gd name="connsiteX240" fmla="*/ 619390 w 12191999"/>
              <a:gd name="connsiteY240" fmla="*/ 6006736 h 6551875"/>
              <a:gd name="connsiteX241" fmla="*/ 551128 w 12191999"/>
              <a:gd name="connsiteY241" fmla="*/ 6009911 h 6551875"/>
              <a:gd name="connsiteX242" fmla="*/ 490803 w 12191999"/>
              <a:gd name="connsiteY242" fmla="*/ 6016261 h 6551875"/>
              <a:gd name="connsiteX243" fmla="*/ 438415 w 12191999"/>
              <a:gd name="connsiteY243" fmla="*/ 6027373 h 6551875"/>
              <a:gd name="connsiteX244" fmla="*/ 392378 w 12191999"/>
              <a:gd name="connsiteY244" fmla="*/ 6043248 h 6551875"/>
              <a:gd name="connsiteX245" fmla="*/ 351103 w 12191999"/>
              <a:gd name="connsiteY245" fmla="*/ 6059123 h 6551875"/>
              <a:gd name="connsiteX246" fmla="*/ 314590 w 12191999"/>
              <a:gd name="connsiteY246" fmla="*/ 6074998 h 6551875"/>
              <a:gd name="connsiteX247" fmla="*/ 276490 w 12191999"/>
              <a:gd name="connsiteY247" fmla="*/ 6094048 h 6551875"/>
              <a:gd name="connsiteX248" fmla="*/ 238390 w 12191999"/>
              <a:gd name="connsiteY248" fmla="*/ 6113098 h 6551875"/>
              <a:gd name="connsiteX249" fmla="*/ 201878 w 12191999"/>
              <a:gd name="connsiteY249" fmla="*/ 6132148 h 6551875"/>
              <a:gd name="connsiteX250" fmla="*/ 160603 w 12191999"/>
              <a:gd name="connsiteY250" fmla="*/ 6148023 h 6551875"/>
              <a:gd name="connsiteX251" fmla="*/ 114565 w 12191999"/>
              <a:gd name="connsiteY251" fmla="*/ 6162311 h 6551875"/>
              <a:gd name="connsiteX252" fmla="*/ 62178 w 12191999"/>
              <a:gd name="connsiteY252" fmla="*/ 6173423 h 6551875"/>
              <a:gd name="connsiteX253" fmla="*/ 1853 w 12191999"/>
              <a:gd name="connsiteY253" fmla="*/ 6181361 h 6551875"/>
              <a:gd name="connsiteX254" fmla="*/ 1 w 12191999"/>
              <a:gd name="connsiteY254" fmla="*/ 6181404 h 6551875"/>
              <a:gd name="connsiteX255" fmla="*/ 1 w 12191999"/>
              <a:gd name="connsiteY255" fmla="*/ 6551875 h 6551875"/>
              <a:gd name="connsiteX256" fmla="*/ 0 w 12191999"/>
              <a:gd name="connsiteY256" fmla="*/ 6551875 h 6551875"/>
              <a:gd name="connsiteX257" fmla="*/ 0 w 12191999"/>
              <a:gd name="connsiteY257" fmla="*/ 0 h 655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191999" h="6551875">
                <a:moveTo>
                  <a:pt x="0" y="0"/>
                </a:moveTo>
                <a:lnTo>
                  <a:pt x="12191999" y="0"/>
                </a:lnTo>
                <a:lnTo>
                  <a:pt x="12191999" y="6181404"/>
                </a:lnTo>
                <a:lnTo>
                  <a:pt x="12190147" y="6181361"/>
                </a:lnTo>
                <a:lnTo>
                  <a:pt x="12129821" y="6173424"/>
                </a:lnTo>
                <a:lnTo>
                  <a:pt x="12077433" y="6162311"/>
                </a:lnTo>
                <a:lnTo>
                  <a:pt x="12031397" y="6148023"/>
                </a:lnTo>
                <a:lnTo>
                  <a:pt x="11990121" y="6132148"/>
                </a:lnTo>
                <a:lnTo>
                  <a:pt x="11953609" y="6113098"/>
                </a:lnTo>
                <a:lnTo>
                  <a:pt x="11915509" y="6094048"/>
                </a:lnTo>
                <a:lnTo>
                  <a:pt x="11877409" y="6074998"/>
                </a:lnTo>
                <a:lnTo>
                  <a:pt x="11840897" y="6059123"/>
                </a:lnTo>
                <a:lnTo>
                  <a:pt x="11799621" y="6043248"/>
                </a:lnTo>
                <a:lnTo>
                  <a:pt x="11753583" y="6027373"/>
                </a:lnTo>
                <a:lnTo>
                  <a:pt x="11701197" y="6016261"/>
                </a:lnTo>
                <a:lnTo>
                  <a:pt x="11640871" y="6009911"/>
                </a:lnTo>
                <a:lnTo>
                  <a:pt x="11572609" y="6006736"/>
                </a:lnTo>
                <a:lnTo>
                  <a:pt x="11504347" y="6009911"/>
                </a:lnTo>
                <a:lnTo>
                  <a:pt x="11444021" y="6016261"/>
                </a:lnTo>
                <a:lnTo>
                  <a:pt x="11391633" y="6027373"/>
                </a:lnTo>
                <a:lnTo>
                  <a:pt x="11345597" y="6043248"/>
                </a:lnTo>
                <a:lnTo>
                  <a:pt x="11304321" y="6059123"/>
                </a:lnTo>
                <a:lnTo>
                  <a:pt x="11267809" y="6074998"/>
                </a:lnTo>
                <a:lnTo>
                  <a:pt x="11229709" y="6094048"/>
                </a:lnTo>
                <a:lnTo>
                  <a:pt x="11191609" y="6113098"/>
                </a:lnTo>
                <a:lnTo>
                  <a:pt x="11155097" y="6132148"/>
                </a:lnTo>
                <a:lnTo>
                  <a:pt x="11113821" y="6148023"/>
                </a:lnTo>
                <a:lnTo>
                  <a:pt x="11067783" y="6162311"/>
                </a:lnTo>
                <a:lnTo>
                  <a:pt x="11015397" y="6173423"/>
                </a:lnTo>
                <a:lnTo>
                  <a:pt x="10955071" y="6181361"/>
                </a:lnTo>
                <a:lnTo>
                  <a:pt x="10886809" y="6182948"/>
                </a:lnTo>
                <a:lnTo>
                  <a:pt x="10818547" y="6181361"/>
                </a:lnTo>
                <a:lnTo>
                  <a:pt x="10758221" y="6173423"/>
                </a:lnTo>
                <a:lnTo>
                  <a:pt x="10705833" y="6162311"/>
                </a:lnTo>
                <a:lnTo>
                  <a:pt x="10659797" y="6148023"/>
                </a:lnTo>
                <a:lnTo>
                  <a:pt x="10618521" y="6132148"/>
                </a:lnTo>
                <a:lnTo>
                  <a:pt x="10582009" y="6113098"/>
                </a:lnTo>
                <a:lnTo>
                  <a:pt x="10543909" y="6094048"/>
                </a:lnTo>
                <a:lnTo>
                  <a:pt x="10505809" y="6074998"/>
                </a:lnTo>
                <a:lnTo>
                  <a:pt x="10469297" y="6059123"/>
                </a:lnTo>
                <a:lnTo>
                  <a:pt x="10428021" y="6043248"/>
                </a:lnTo>
                <a:lnTo>
                  <a:pt x="10381983" y="6027373"/>
                </a:lnTo>
                <a:lnTo>
                  <a:pt x="10329597" y="6016261"/>
                </a:lnTo>
                <a:lnTo>
                  <a:pt x="10269271" y="6009911"/>
                </a:lnTo>
                <a:lnTo>
                  <a:pt x="10201009" y="6006736"/>
                </a:lnTo>
                <a:lnTo>
                  <a:pt x="10132747" y="6009911"/>
                </a:lnTo>
                <a:lnTo>
                  <a:pt x="10072421" y="6016261"/>
                </a:lnTo>
                <a:lnTo>
                  <a:pt x="10020033" y="6027373"/>
                </a:lnTo>
                <a:lnTo>
                  <a:pt x="9973997" y="6043248"/>
                </a:lnTo>
                <a:lnTo>
                  <a:pt x="9932721" y="6059123"/>
                </a:lnTo>
                <a:lnTo>
                  <a:pt x="9896209" y="6074998"/>
                </a:lnTo>
                <a:lnTo>
                  <a:pt x="9820009" y="6113098"/>
                </a:lnTo>
                <a:lnTo>
                  <a:pt x="9783497" y="6132148"/>
                </a:lnTo>
                <a:lnTo>
                  <a:pt x="9742221" y="6148023"/>
                </a:lnTo>
                <a:lnTo>
                  <a:pt x="9696183" y="6162311"/>
                </a:lnTo>
                <a:lnTo>
                  <a:pt x="9643797" y="6173423"/>
                </a:lnTo>
                <a:lnTo>
                  <a:pt x="9583471" y="6181361"/>
                </a:lnTo>
                <a:lnTo>
                  <a:pt x="9515209" y="6182948"/>
                </a:lnTo>
                <a:lnTo>
                  <a:pt x="9446947" y="6181361"/>
                </a:lnTo>
                <a:lnTo>
                  <a:pt x="9386621" y="6173423"/>
                </a:lnTo>
                <a:lnTo>
                  <a:pt x="9334233" y="6162311"/>
                </a:lnTo>
                <a:lnTo>
                  <a:pt x="9288197" y="6148023"/>
                </a:lnTo>
                <a:lnTo>
                  <a:pt x="9246921" y="6132148"/>
                </a:lnTo>
                <a:lnTo>
                  <a:pt x="9210409" y="6113098"/>
                </a:lnTo>
                <a:lnTo>
                  <a:pt x="9172309" y="6094048"/>
                </a:lnTo>
                <a:lnTo>
                  <a:pt x="9134209" y="6074998"/>
                </a:lnTo>
                <a:lnTo>
                  <a:pt x="9097697" y="6059123"/>
                </a:lnTo>
                <a:lnTo>
                  <a:pt x="9056421" y="6043248"/>
                </a:lnTo>
                <a:lnTo>
                  <a:pt x="9010383" y="6027373"/>
                </a:lnTo>
                <a:lnTo>
                  <a:pt x="8957997" y="6016261"/>
                </a:lnTo>
                <a:lnTo>
                  <a:pt x="8897671" y="6009911"/>
                </a:lnTo>
                <a:lnTo>
                  <a:pt x="8827821" y="6006736"/>
                </a:lnTo>
                <a:lnTo>
                  <a:pt x="8761147" y="6009911"/>
                </a:lnTo>
                <a:lnTo>
                  <a:pt x="8700821" y="6016261"/>
                </a:lnTo>
                <a:lnTo>
                  <a:pt x="8648433" y="6027373"/>
                </a:lnTo>
                <a:lnTo>
                  <a:pt x="8602397" y="6043248"/>
                </a:lnTo>
                <a:lnTo>
                  <a:pt x="8561121" y="6059123"/>
                </a:lnTo>
                <a:lnTo>
                  <a:pt x="8524609" y="6074998"/>
                </a:lnTo>
                <a:lnTo>
                  <a:pt x="8486509" y="6094048"/>
                </a:lnTo>
                <a:lnTo>
                  <a:pt x="8448409" y="6113098"/>
                </a:lnTo>
                <a:lnTo>
                  <a:pt x="8411897" y="6132148"/>
                </a:lnTo>
                <a:lnTo>
                  <a:pt x="8370622" y="6148023"/>
                </a:lnTo>
                <a:lnTo>
                  <a:pt x="8324584" y="6162311"/>
                </a:lnTo>
                <a:lnTo>
                  <a:pt x="8272197" y="6173423"/>
                </a:lnTo>
                <a:lnTo>
                  <a:pt x="8211872" y="6181361"/>
                </a:lnTo>
                <a:lnTo>
                  <a:pt x="8143609" y="6182948"/>
                </a:lnTo>
                <a:lnTo>
                  <a:pt x="8075347" y="6181361"/>
                </a:lnTo>
                <a:lnTo>
                  <a:pt x="8015022" y="6173423"/>
                </a:lnTo>
                <a:lnTo>
                  <a:pt x="7962634" y="6162311"/>
                </a:lnTo>
                <a:lnTo>
                  <a:pt x="7916597" y="6148023"/>
                </a:lnTo>
                <a:lnTo>
                  <a:pt x="7875322" y="6132148"/>
                </a:lnTo>
                <a:lnTo>
                  <a:pt x="7838809" y="6113098"/>
                </a:lnTo>
                <a:lnTo>
                  <a:pt x="7800709" y="6094048"/>
                </a:lnTo>
                <a:lnTo>
                  <a:pt x="7762609" y="6074998"/>
                </a:lnTo>
                <a:lnTo>
                  <a:pt x="7726097" y="6059123"/>
                </a:lnTo>
                <a:lnTo>
                  <a:pt x="7684822" y="6043248"/>
                </a:lnTo>
                <a:lnTo>
                  <a:pt x="7638784" y="6027373"/>
                </a:lnTo>
                <a:lnTo>
                  <a:pt x="7586397" y="6016261"/>
                </a:lnTo>
                <a:lnTo>
                  <a:pt x="7526072" y="6009911"/>
                </a:lnTo>
                <a:lnTo>
                  <a:pt x="7457809" y="6006736"/>
                </a:lnTo>
                <a:lnTo>
                  <a:pt x="7389547" y="6009911"/>
                </a:lnTo>
                <a:lnTo>
                  <a:pt x="7329222" y="6016261"/>
                </a:lnTo>
                <a:lnTo>
                  <a:pt x="7276834" y="6027373"/>
                </a:lnTo>
                <a:lnTo>
                  <a:pt x="7230797" y="6043248"/>
                </a:lnTo>
                <a:lnTo>
                  <a:pt x="7189522" y="6059123"/>
                </a:lnTo>
                <a:lnTo>
                  <a:pt x="7153009" y="6074998"/>
                </a:lnTo>
                <a:lnTo>
                  <a:pt x="7114909" y="6094048"/>
                </a:lnTo>
                <a:lnTo>
                  <a:pt x="7076809" y="6113098"/>
                </a:lnTo>
                <a:lnTo>
                  <a:pt x="7040297" y="6132148"/>
                </a:lnTo>
                <a:lnTo>
                  <a:pt x="6999022" y="6148023"/>
                </a:lnTo>
                <a:lnTo>
                  <a:pt x="6952984" y="6162311"/>
                </a:lnTo>
                <a:lnTo>
                  <a:pt x="6900597" y="6173423"/>
                </a:lnTo>
                <a:lnTo>
                  <a:pt x="6840272" y="6181361"/>
                </a:lnTo>
                <a:lnTo>
                  <a:pt x="6781800" y="6182721"/>
                </a:lnTo>
                <a:lnTo>
                  <a:pt x="6723328" y="6181361"/>
                </a:lnTo>
                <a:lnTo>
                  <a:pt x="6663003" y="6173423"/>
                </a:lnTo>
                <a:lnTo>
                  <a:pt x="6610615" y="6162311"/>
                </a:lnTo>
                <a:lnTo>
                  <a:pt x="6564578" y="6148023"/>
                </a:lnTo>
                <a:lnTo>
                  <a:pt x="6523303" y="6132148"/>
                </a:lnTo>
                <a:lnTo>
                  <a:pt x="6486790" y="6113098"/>
                </a:lnTo>
                <a:lnTo>
                  <a:pt x="6448690" y="6094048"/>
                </a:lnTo>
                <a:lnTo>
                  <a:pt x="6410590" y="6074998"/>
                </a:lnTo>
                <a:lnTo>
                  <a:pt x="6374078" y="6059123"/>
                </a:lnTo>
                <a:lnTo>
                  <a:pt x="6332803" y="6043248"/>
                </a:lnTo>
                <a:lnTo>
                  <a:pt x="6286765" y="6027373"/>
                </a:lnTo>
                <a:lnTo>
                  <a:pt x="6234378" y="6016261"/>
                </a:lnTo>
                <a:lnTo>
                  <a:pt x="6174053" y="6009911"/>
                </a:lnTo>
                <a:lnTo>
                  <a:pt x="6105790" y="6006736"/>
                </a:lnTo>
                <a:lnTo>
                  <a:pt x="6096000" y="6007191"/>
                </a:lnTo>
                <a:lnTo>
                  <a:pt x="6086211" y="6006736"/>
                </a:lnTo>
                <a:lnTo>
                  <a:pt x="6017949" y="6009911"/>
                </a:lnTo>
                <a:lnTo>
                  <a:pt x="5957622" y="6016261"/>
                </a:lnTo>
                <a:lnTo>
                  <a:pt x="5905235" y="6027373"/>
                </a:lnTo>
                <a:lnTo>
                  <a:pt x="5859197" y="6043248"/>
                </a:lnTo>
                <a:lnTo>
                  <a:pt x="5817922" y="6059123"/>
                </a:lnTo>
                <a:lnTo>
                  <a:pt x="5781409" y="6074998"/>
                </a:lnTo>
                <a:lnTo>
                  <a:pt x="5743309" y="6094048"/>
                </a:lnTo>
                <a:lnTo>
                  <a:pt x="5705211" y="6113098"/>
                </a:lnTo>
                <a:lnTo>
                  <a:pt x="5668697" y="6132148"/>
                </a:lnTo>
                <a:lnTo>
                  <a:pt x="5627422" y="6148023"/>
                </a:lnTo>
                <a:lnTo>
                  <a:pt x="5581384" y="6162311"/>
                </a:lnTo>
                <a:lnTo>
                  <a:pt x="5528997" y="6173423"/>
                </a:lnTo>
                <a:lnTo>
                  <a:pt x="5468672" y="6181361"/>
                </a:lnTo>
                <a:lnTo>
                  <a:pt x="5410200" y="6182721"/>
                </a:lnTo>
                <a:lnTo>
                  <a:pt x="5351728" y="6181361"/>
                </a:lnTo>
                <a:lnTo>
                  <a:pt x="5291402" y="6173423"/>
                </a:lnTo>
                <a:lnTo>
                  <a:pt x="5239015" y="6162311"/>
                </a:lnTo>
                <a:lnTo>
                  <a:pt x="5192979" y="6148023"/>
                </a:lnTo>
                <a:lnTo>
                  <a:pt x="5151703" y="6132148"/>
                </a:lnTo>
                <a:lnTo>
                  <a:pt x="5115190" y="6113098"/>
                </a:lnTo>
                <a:lnTo>
                  <a:pt x="5077092" y="6094048"/>
                </a:lnTo>
                <a:lnTo>
                  <a:pt x="5038990" y="6074998"/>
                </a:lnTo>
                <a:lnTo>
                  <a:pt x="5002479" y="6059123"/>
                </a:lnTo>
                <a:lnTo>
                  <a:pt x="4961203" y="6043248"/>
                </a:lnTo>
                <a:lnTo>
                  <a:pt x="4915166" y="6027373"/>
                </a:lnTo>
                <a:lnTo>
                  <a:pt x="4862778" y="6016261"/>
                </a:lnTo>
                <a:lnTo>
                  <a:pt x="4802454" y="6009911"/>
                </a:lnTo>
                <a:lnTo>
                  <a:pt x="4734190" y="6006736"/>
                </a:lnTo>
                <a:lnTo>
                  <a:pt x="4665929" y="6009911"/>
                </a:lnTo>
                <a:lnTo>
                  <a:pt x="4605603" y="6016261"/>
                </a:lnTo>
                <a:lnTo>
                  <a:pt x="4553217" y="6027373"/>
                </a:lnTo>
                <a:lnTo>
                  <a:pt x="4507178" y="6043248"/>
                </a:lnTo>
                <a:lnTo>
                  <a:pt x="4465903" y="6059123"/>
                </a:lnTo>
                <a:lnTo>
                  <a:pt x="4429390" y="6074998"/>
                </a:lnTo>
                <a:lnTo>
                  <a:pt x="4353190" y="6113098"/>
                </a:lnTo>
                <a:lnTo>
                  <a:pt x="4316678" y="6132148"/>
                </a:lnTo>
                <a:lnTo>
                  <a:pt x="4275403" y="6148023"/>
                </a:lnTo>
                <a:lnTo>
                  <a:pt x="4229365" y="6162311"/>
                </a:lnTo>
                <a:lnTo>
                  <a:pt x="4176978" y="6173423"/>
                </a:lnTo>
                <a:lnTo>
                  <a:pt x="4116653" y="6181361"/>
                </a:lnTo>
                <a:lnTo>
                  <a:pt x="4048390" y="6182948"/>
                </a:lnTo>
                <a:lnTo>
                  <a:pt x="3980128" y="6181361"/>
                </a:lnTo>
                <a:lnTo>
                  <a:pt x="3919803" y="6173423"/>
                </a:lnTo>
                <a:lnTo>
                  <a:pt x="3867415" y="6162311"/>
                </a:lnTo>
                <a:lnTo>
                  <a:pt x="3821378" y="6148023"/>
                </a:lnTo>
                <a:lnTo>
                  <a:pt x="3780103" y="6132148"/>
                </a:lnTo>
                <a:lnTo>
                  <a:pt x="3743590" y="6113098"/>
                </a:lnTo>
                <a:lnTo>
                  <a:pt x="3705490" y="6094048"/>
                </a:lnTo>
                <a:lnTo>
                  <a:pt x="3667390" y="6074998"/>
                </a:lnTo>
                <a:lnTo>
                  <a:pt x="3630878" y="6059123"/>
                </a:lnTo>
                <a:lnTo>
                  <a:pt x="3589603" y="6043248"/>
                </a:lnTo>
                <a:lnTo>
                  <a:pt x="3543565" y="6027373"/>
                </a:lnTo>
                <a:lnTo>
                  <a:pt x="3491178" y="6016261"/>
                </a:lnTo>
                <a:lnTo>
                  <a:pt x="3430853" y="6009911"/>
                </a:lnTo>
                <a:lnTo>
                  <a:pt x="3361003" y="6006736"/>
                </a:lnTo>
                <a:lnTo>
                  <a:pt x="3294328" y="6009911"/>
                </a:lnTo>
                <a:lnTo>
                  <a:pt x="3234003" y="6016261"/>
                </a:lnTo>
                <a:lnTo>
                  <a:pt x="3181615" y="6027373"/>
                </a:lnTo>
                <a:lnTo>
                  <a:pt x="3135578" y="6043248"/>
                </a:lnTo>
                <a:lnTo>
                  <a:pt x="3094303" y="6059123"/>
                </a:lnTo>
                <a:lnTo>
                  <a:pt x="3057790" y="6074998"/>
                </a:lnTo>
                <a:lnTo>
                  <a:pt x="3019690" y="6094048"/>
                </a:lnTo>
                <a:lnTo>
                  <a:pt x="2981590" y="6113098"/>
                </a:lnTo>
                <a:lnTo>
                  <a:pt x="2945078" y="6132148"/>
                </a:lnTo>
                <a:lnTo>
                  <a:pt x="2903803" y="6148023"/>
                </a:lnTo>
                <a:lnTo>
                  <a:pt x="2857765" y="6162311"/>
                </a:lnTo>
                <a:lnTo>
                  <a:pt x="2805378" y="6173423"/>
                </a:lnTo>
                <a:lnTo>
                  <a:pt x="2745053" y="6181361"/>
                </a:lnTo>
                <a:lnTo>
                  <a:pt x="2676790" y="6182948"/>
                </a:lnTo>
                <a:lnTo>
                  <a:pt x="2608528" y="6181361"/>
                </a:lnTo>
                <a:lnTo>
                  <a:pt x="2548203" y="6173423"/>
                </a:lnTo>
                <a:lnTo>
                  <a:pt x="2495815" y="6162311"/>
                </a:lnTo>
                <a:lnTo>
                  <a:pt x="2449778" y="6148023"/>
                </a:lnTo>
                <a:lnTo>
                  <a:pt x="2408503" y="6132148"/>
                </a:lnTo>
                <a:lnTo>
                  <a:pt x="2371990" y="6113098"/>
                </a:lnTo>
                <a:lnTo>
                  <a:pt x="2333890" y="6094048"/>
                </a:lnTo>
                <a:lnTo>
                  <a:pt x="2295790" y="6074998"/>
                </a:lnTo>
                <a:lnTo>
                  <a:pt x="2259278" y="6059123"/>
                </a:lnTo>
                <a:lnTo>
                  <a:pt x="2218003" y="6043248"/>
                </a:lnTo>
                <a:lnTo>
                  <a:pt x="2171965" y="6027373"/>
                </a:lnTo>
                <a:lnTo>
                  <a:pt x="2119578" y="6016261"/>
                </a:lnTo>
                <a:lnTo>
                  <a:pt x="2059253" y="6009911"/>
                </a:lnTo>
                <a:lnTo>
                  <a:pt x="1990990" y="6006736"/>
                </a:lnTo>
                <a:lnTo>
                  <a:pt x="1922728" y="6009911"/>
                </a:lnTo>
                <a:lnTo>
                  <a:pt x="1862403" y="6016261"/>
                </a:lnTo>
                <a:lnTo>
                  <a:pt x="1810015" y="6027373"/>
                </a:lnTo>
                <a:lnTo>
                  <a:pt x="1763978" y="6043248"/>
                </a:lnTo>
                <a:lnTo>
                  <a:pt x="1722703" y="6059123"/>
                </a:lnTo>
                <a:lnTo>
                  <a:pt x="1686190" y="6074998"/>
                </a:lnTo>
                <a:lnTo>
                  <a:pt x="1648090" y="6094048"/>
                </a:lnTo>
                <a:lnTo>
                  <a:pt x="1609990" y="6113098"/>
                </a:lnTo>
                <a:lnTo>
                  <a:pt x="1573478" y="6132148"/>
                </a:lnTo>
                <a:lnTo>
                  <a:pt x="1532203" y="6148023"/>
                </a:lnTo>
                <a:lnTo>
                  <a:pt x="1486165" y="6162311"/>
                </a:lnTo>
                <a:lnTo>
                  <a:pt x="1433778" y="6173423"/>
                </a:lnTo>
                <a:lnTo>
                  <a:pt x="1373453" y="6181361"/>
                </a:lnTo>
                <a:lnTo>
                  <a:pt x="1305190" y="6182948"/>
                </a:lnTo>
                <a:lnTo>
                  <a:pt x="1236928" y="6181361"/>
                </a:lnTo>
                <a:lnTo>
                  <a:pt x="1176603" y="6173423"/>
                </a:lnTo>
                <a:lnTo>
                  <a:pt x="1124215" y="6162311"/>
                </a:lnTo>
                <a:lnTo>
                  <a:pt x="1078178" y="6148023"/>
                </a:lnTo>
                <a:lnTo>
                  <a:pt x="1036903" y="6132148"/>
                </a:lnTo>
                <a:lnTo>
                  <a:pt x="1000390" y="6113098"/>
                </a:lnTo>
                <a:lnTo>
                  <a:pt x="962290" y="6094048"/>
                </a:lnTo>
                <a:lnTo>
                  <a:pt x="924190" y="6074998"/>
                </a:lnTo>
                <a:lnTo>
                  <a:pt x="887678" y="6059123"/>
                </a:lnTo>
                <a:lnTo>
                  <a:pt x="846403" y="6043248"/>
                </a:lnTo>
                <a:lnTo>
                  <a:pt x="800365" y="6027373"/>
                </a:lnTo>
                <a:lnTo>
                  <a:pt x="747978" y="6016261"/>
                </a:lnTo>
                <a:lnTo>
                  <a:pt x="687653" y="6009911"/>
                </a:lnTo>
                <a:lnTo>
                  <a:pt x="619390" y="6006736"/>
                </a:lnTo>
                <a:lnTo>
                  <a:pt x="551128" y="6009911"/>
                </a:lnTo>
                <a:lnTo>
                  <a:pt x="490803" y="6016261"/>
                </a:lnTo>
                <a:lnTo>
                  <a:pt x="438415" y="6027373"/>
                </a:lnTo>
                <a:lnTo>
                  <a:pt x="392378" y="6043248"/>
                </a:lnTo>
                <a:lnTo>
                  <a:pt x="351103" y="6059123"/>
                </a:lnTo>
                <a:lnTo>
                  <a:pt x="314590" y="6074998"/>
                </a:lnTo>
                <a:lnTo>
                  <a:pt x="276490" y="6094048"/>
                </a:lnTo>
                <a:lnTo>
                  <a:pt x="238390" y="6113098"/>
                </a:lnTo>
                <a:lnTo>
                  <a:pt x="201878" y="6132148"/>
                </a:lnTo>
                <a:lnTo>
                  <a:pt x="160603" y="6148023"/>
                </a:lnTo>
                <a:lnTo>
                  <a:pt x="114565" y="6162311"/>
                </a:lnTo>
                <a:lnTo>
                  <a:pt x="62178" y="6173423"/>
                </a:lnTo>
                <a:lnTo>
                  <a:pt x="1853" y="6181361"/>
                </a:lnTo>
                <a:lnTo>
                  <a:pt x="1" y="6181404"/>
                </a:lnTo>
                <a:lnTo>
                  <a:pt x="1" y="6551875"/>
                </a:lnTo>
                <a:lnTo>
                  <a:pt x="0" y="6551875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C9C60-BFCD-A330-7930-AEEB55919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662399"/>
            <a:ext cx="10780830" cy="1494000"/>
          </a:xfrm>
        </p:spPr>
        <p:txBody>
          <a:bodyPr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Causes of conflict 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A8618-D59D-0708-E869-05ABB0F3D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2286002"/>
            <a:ext cx="5014912" cy="33228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Communication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Structural Factors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Personal Factors</a:t>
            </a:r>
          </a:p>
          <a:p>
            <a:endParaRPr lang="en-RO" sz="20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AD3571-D64A-F25C-45D7-08CFD75B8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514872"/>
            <a:ext cx="5451592" cy="2866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93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F0E358-1E49-4920-80D8-C3D138708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2D2362D-7010-4036-B9CA-03DFC8EB3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C85BF5E-2BD6-4E5B-8EA3-420B45BB0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389812" y="0"/>
            <a:ext cx="4802188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 defTabSz="45720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00F5BF-6D68-5656-8210-A9028D7D4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7635" y="-39474"/>
            <a:ext cx="3410309" cy="1492132"/>
          </a:xfrm>
        </p:spPr>
        <p:txBody>
          <a:bodyPr anchor="t">
            <a:no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Ways of managing conflict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0D8E28-91B5-42B0-9D6C-B777D8AD9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713579" cy="6858000"/>
          </a:xfrm>
          <a:custGeom>
            <a:avLst/>
            <a:gdLst>
              <a:gd name="connsiteX0" fmla="*/ 0 w 7713579"/>
              <a:gd name="connsiteY0" fmla="*/ 0 h 6858000"/>
              <a:gd name="connsiteX1" fmla="*/ 7534191 w 7713579"/>
              <a:gd name="connsiteY1" fmla="*/ 0 h 6858000"/>
              <a:gd name="connsiteX2" fmla="*/ 7538954 w 7713579"/>
              <a:gd name="connsiteY2" fmla="*/ 66675 h 6858000"/>
              <a:gd name="connsiteX3" fmla="*/ 7546891 w 7713579"/>
              <a:gd name="connsiteY3" fmla="*/ 122237 h 6858000"/>
              <a:gd name="connsiteX4" fmla="*/ 7556416 w 7713579"/>
              <a:gd name="connsiteY4" fmla="*/ 174625 h 6858000"/>
              <a:gd name="connsiteX5" fmla="*/ 7572291 w 7713579"/>
              <a:gd name="connsiteY5" fmla="*/ 217487 h 6858000"/>
              <a:gd name="connsiteX6" fmla="*/ 7588166 w 7713579"/>
              <a:gd name="connsiteY6" fmla="*/ 260350 h 6858000"/>
              <a:gd name="connsiteX7" fmla="*/ 7607216 w 7713579"/>
              <a:gd name="connsiteY7" fmla="*/ 296862 h 6858000"/>
              <a:gd name="connsiteX8" fmla="*/ 7626266 w 7713579"/>
              <a:gd name="connsiteY8" fmla="*/ 334962 h 6858000"/>
              <a:gd name="connsiteX9" fmla="*/ 7643729 w 7713579"/>
              <a:gd name="connsiteY9" fmla="*/ 369887 h 6858000"/>
              <a:gd name="connsiteX10" fmla="*/ 7661191 w 7713579"/>
              <a:gd name="connsiteY10" fmla="*/ 409575 h 6858000"/>
              <a:gd name="connsiteX11" fmla="*/ 7677066 w 7713579"/>
              <a:gd name="connsiteY11" fmla="*/ 450850 h 6858000"/>
              <a:gd name="connsiteX12" fmla="*/ 7691354 w 7713579"/>
              <a:gd name="connsiteY12" fmla="*/ 496887 h 6858000"/>
              <a:gd name="connsiteX13" fmla="*/ 7702466 w 7713579"/>
              <a:gd name="connsiteY13" fmla="*/ 546100 h 6858000"/>
              <a:gd name="connsiteX14" fmla="*/ 7710404 w 7713579"/>
              <a:gd name="connsiteY14" fmla="*/ 606425 h 6858000"/>
              <a:gd name="connsiteX15" fmla="*/ 7713579 w 7713579"/>
              <a:gd name="connsiteY15" fmla="*/ 673100 h 6858000"/>
              <a:gd name="connsiteX16" fmla="*/ 7710404 w 7713579"/>
              <a:gd name="connsiteY16" fmla="*/ 744537 h 6858000"/>
              <a:gd name="connsiteX17" fmla="*/ 7702466 w 7713579"/>
              <a:gd name="connsiteY17" fmla="*/ 801687 h 6858000"/>
              <a:gd name="connsiteX18" fmla="*/ 7691354 w 7713579"/>
              <a:gd name="connsiteY18" fmla="*/ 854075 h 6858000"/>
              <a:gd name="connsiteX19" fmla="*/ 7677066 w 7713579"/>
              <a:gd name="connsiteY19" fmla="*/ 901700 h 6858000"/>
              <a:gd name="connsiteX20" fmla="*/ 7661191 w 7713579"/>
              <a:gd name="connsiteY20" fmla="*/ 942975 h 6858000"/>
              <a:gd name="connsiteX21" fmla="*/ 7642141 w 7713579"/>
              <a:gd name="connsiteY21" fmla="*/ 981075 h 6858000"/>
              <a:gd name="connsiteX22" fmla="*/ 7623091 w 7713579"/>
              <a:gd name="connsiteY22" fmla="*/ 1017587 h 6858000"/>
              <a:gd name="connsiteX23" fmla="*/ 7604041 w 7713579"/>
              <a:gd name="connsiteY23" fmla="*/ 1055687 h 6858000"/>
              <a:gd name="connsiteX24" fmla="*/ 7586579 w 7713579"/>
              <a:gd name="connsiteY24" fmla="*/ 1095375 h 6858000"/>
              <a:gd name="connsiteX25" fmla="*/ 7569116 w 7713579"/>
              <a:gd name="connsiteY25" fmla="*/ 1136650 h 6858000"/>
              <a:gd name="connsiteX26" fmla="*/ 7554829 w 7713579"/>
              <a:gd name="connsiteY26" fmla="*/ 1182687 h 6858000"/>
              <a:gd name="connsiteX27" fmla="*/ 7545304 w 7713579"/>
              <a:gd name="connsiteY27" fmla="*/ 1235075 h 6858000"/>
              <a:gd name="connsiteX28" fmla="*/ 7535779 w 7713579"/>
              <a:gd name="connsiteY28" fmla="*/ 1295400 h 6858000"/>
              <a:gd name="connsiteX29" fmla="*/ 7534191 w 7713579"/>
              <a:gd name="connsiteY29" fmla="*/ 1363662 h 6858000"/>
              <a:gd name="connsiteX30" fmla="*/ 7535779 w 7713579"/>
              <a:gd name="connsiteY30" fmla="*/ 1431925 h 6858000"/>
              <a:gd name="connsiteX31" fmla="*/ 7545304 w 7713579"/>
              <a:gd name="connsiteY31" fmla="*/ 1492250 h 6858000"/>
              <a:gd name="connsiteX32" fmla="*/ 7554829 w 7713579"/>
              <a:gd name="connsiteY32" fmla="*/ 1544637 h 6858000"/>
              <a:gd name="connsiteX33" fmla="*/ 7569116 w 7713579"/>
              <a:gd name="connsiteY33" fmla="*/ 1589087 h 6858000"/>
              <a:gd name="connsiteX34" fmla="*/ 7586579 w 7713579"/>
              <a:gd name="connsiteY34" fmla="*/ 1631950 h 6858000"/>
              <a:gd name="connsiteX35" fmla="*/ 7604041 w 7713579"/>
              <a:gd name="connsiteY35" fmla="*/ 1671637 h 6858000"/>
              <a:gd name="connsiteX36" fmla="*/ 7623091 w 7713579"/>
              <a:gd name="connsiteY36" fmla="*/ 1708150 h 6858000"/>
              <a:gd name="connsiteX37" fmla="*/ 7642141 w 7713579"/>
              <a:gd name="connsiteY37" fmla="*/ 1743075 h 6858000"/>
              <a:gd name="connsiteX38" fmla="*/ 7661191 w 7713579"/>
              <a:gd name="connsiteY38" fmla="*/ 1782762 h 6858000"/>
              <a:gd name="connsiteX39" fmla="*/ 7677066 w 7713579"/>
              <a:gd name="connsiteY39" fmla="*/ 1824037 h 6858000"/>
              <a:gd name="connsiteX40" fmla="*/ 7691354 w 7713579"/>
              <a:gd name="connsiteY40" fmla="*/ 1870075 h 6858000"/>
              <a:gd name="connsiteX41" fmla="*/ 7702466 w 7713579"/>
              <a:gd name="connsiteY41" fmla="*/ 1922462 h 6858000"/>
              <a:gd name="connsiteX42" fmla="*/ 7710404 w 7713579"/>
              <a:gd name="connsiteY42" fmla="*/ 1982787 h 6858000"/>
              <a:gd name="connsiteX43" fmla="*/ 7713579 w 7713579"/>
              <a:gd name="connsiteY43" fmla="*/ 2051050 h 6858000"/>
              <a:gd name="connsiteX44" fmla="*/ 7710404 w 7713579"/>
              <a:gd name="connsiteY44" fmla="*/ 2119312 h 6858000"/>
              <a:gd name="connsiteX45" fmla="*/ 7702466 w 7713579"/>
              <a:gd name="connsiteY45" fmla="*/ 2179637 h 6858000"/>
              <a:gd name="connsiteX46" fmla="*/ 7691354 w 7713579"/>
              <a:gd name="connsiteY46" fmla="*/ 2232025 h 6858000"/>
              <a:gd name="connsiteX47" fmla="*/ 7677066 w 7713579"/>
              <a:gd name="connsiteY47" fmla="*/ 2278062 h 6858000"/>
              <a:gd name="connsiteX48" fmla="*/ 7661191 w 7713579"/>
              <a:gd name="connsiteY48" fmla="*/ 2319337 h 6858000"/>
              <a:gd name="connsiteX49" fmla="*/ 7642141 w 7713579"/>
              <a:gd name="connsiteY49" fmla="*/ 2359025 h 6858000"/>
              <a:gd name="connsiteX50" fmla="*/ 7623091 w 7713579"/>
              <a:gd name="connsiteY50" fmla="*/ 2395537 h 6858000"/>
              <a:gd name="connsiteX51" fmla="*/ 7604041 w 7713579"/>
              <a:gd name="connsiteY51" fmla="*/ 2433637 h 6858000"/>
              <a:gd name="connsiteX52" fmla="*/ 7586579 w 7713579"/>
              <a:gd name="connsiteY52" fmla="*/ 2471737 h 6858000"/>
              <a:gd name="connsiteX53" fmla="*/ 7569116 w 7713579"/>
              <a:gd name="connsiteY53" fmla="*/ 2513012 h 6858000"/>
              <a:gd name="connsiteX54" fmla="*/ 7554829 w 7713579"/>
              <a:gd name="connsiteY54" fmla="*/ 2560637 h 6858000"/>
              <a:gd name="connsiteX55" fmla="*/ 7545304 w 7713579"/>
              <a:gd name="connsiteY55" fmla="*/ 2613025 h 6858000"/>
              <a:gd name="connsiteX56" fmla="*/ 7535779 w 7713579"/>
              <a:gd name="connsiteY56" fmla="*/ 2671762 h 6858000"/>
              <a:gd name="connsiteX57" fmla="*/ 7534191 w 7713579"/>
              <a:gd name="connsiteY57" fmla="*/ 2741612 h 6858000"/>
              <a:gd name="connsiteX58" fmla="*/ 7535779 w 7713579"/>
              <a:gd name="connsiteY58" fmla="*/ 2809875 h 6858000"/>
              <a:gd name="connsiteX59" fmla="*/ 7545304 w 7713579"/>
              <a:gd name="connsiteY59" fmla="*/ 2868612 h 6858000"/>
              <a:gd name="connsiteX60" fmla="*/ 7554829 w 7713579"/>
              <a:gd name="connsiteY60" fmla="*/ 2922587 h 6858000"/>
              <a:gd name="connsiteX61" fmla="*/ 7569116 w 7713579"/>
              <a:gd name="connsiteY61" fmla="*/ 2967037 h 6858000"/>
              <a:gd name="connsiteX62" fmla="*/ 7586579 w 7713579"/>
              <a:gd name="connsiteY62" fmla="*/ 3009900 h 6858000"/>
              <a:gd name="connsiteX63" fmla="*/ 7604041 w 7713579"/>
              <a:gd name="connsiteY63" fmla="*/ 3046412 h 6858000"/>
              <a:gd name="connsiteX64" fmla="*/ 7623091 w 7713579"/>
              <a:gd name="connsiteY64" fmla="*/ 3084512 h 6858000"/>
              <a:gd name="connsiteX65" fmla="*/ 7642141 w 7713579"/>
              <a:gd name="connsiteY65" fmla="*/ 3121025 h 6858000"/>
              <a:gd name="connsiteX66" fmla="*/ 7661191 w 7713579"/>
              <a:gd name="connsiteY66" fmla="*/ 3160712 h 6858000"/>
              <a:gd name="connsiteX67" fmla="*/ 7677066 w 7713579"/>
              <a:gd name="connsiteY67" fmla="*/ 3201987 h 6858000"/>
              <a:gd name="connsiteX68" fmla="*/ 7691354 w 7713579"/>
              <a:gd name="connsiteY68" fmla="*/ 3248025 h 6858000"/>
              <a:gd name="connsiteX69" fmla="*/ 7702466 w 7713579"/>
              <a:gd name="connsiteY69" fmla="*/ 3300412 h 6858000"/>
              <a:gd name="connsiteX70" fmla="*/ 7710404 w 7713579"/>
              <a:gd name="connsiteY70" fmla="*/ 3360737 h 6858000"/>
              <a:gd name="connsiteX71" fmla="*/ 7713579 w 7713579"/>
              <a:gd name="connsiteY71" fmla="*/ 3427412 h 6858000"/>
              <a:gd name="connsiteX72" fmla="*/ 7710404 w 7713579"/>
              <a:gd name="connsiteY72" fmla="*/ 3497262 h 6858000"/>
              <a:gd name="connsiteX73" fmla="*/ 7702466 w 7713579"/>
              <a:gd name="connsiteY73" fmla="*/ 3557587 h 6858000"/>
              <a:gd name="connsiteX74" fmla="*/ 7691354 w 7713579"/>
              <a:gd name="connsiteY74" fmla="*/ 3609975 h 6858000"/>
              <a:gd name="connsiteX75" fmla="*/ 7677066 w 7713579"/>
              <a:gd name="connsiteY75" fmla="*/ 3656012 h 6858000"/>
              <a:gd name="connsiteX76" fmla="*/ 7661191 w 7713579"/>
              <a:gd name="connsiteY76" fmla="*/ 3697287 h 6858000"/>
              <a:gd name="connsiteX77" fmla="*/ 7642141 w 7713579"/>
              <a:gd name="connsiteY77" fmla="*/ 3736975 h 6858000"/>
              <a:gd name="connsiteX78" fmla="*/ 7604041 w 7713579"/>
              <a:gd name="connsiteY78" fmla="*/ 3811587 h 6858000"/>
              <a:gd name="connsiteX79" fmla="*/ 7586579 w 7713579"/>
              <a:gd name="connsiteY79" fmla="*/ 3848100 h 6858000"/>
              <a:gd name="connsiteX80" fmla="*/ 7569116 w 7713579"/>
              <a:gd name="connsiteY80" fmla="*/ 3890962 h 6858000"/>
              <a:gd name="connsiteX81" fmla="*/ 7554829 w 7713579"/>
              <a:gd name="connsiteY81" fmla="*/ 3935412 h 6858000"/>
              <a:gd name="connsiteX82" fmla="*/ 7545304 w 7713579"/>
              <a:gd name="connsiteY82" fmla="*/ 3987800 h 6858000"/>
              <a:gd name="connsiteX83" fmla="*/ 7535779 w 7713579"/>
              <a:gd name="connsiteY83" fmla="*/ 4048125 h 6858000"/>
              <a:gd name="connsiteX84" fmla="*/ 7534191 w 7713579"/>
              <a:gd name="connsiteY84" fmla="*/ 4116387 h 6858000"/>
              <a:gd name="connsiteX85" fmla="*/ 7535779 w 7713579"/>
              <a:gd name="connsiteY85" fmla="*/ 4186237 h 6858000"/>
              <a:gd name="connsiteX86" fmla="*/ 7545304 w 7713579"/>
              <a:gd name="connsiteY86" fmla="*/ 4244975 h 6858000"/>
              <a:gd name="connsiteX87" fmla="*/ 7554829 w 7713579"/>
              <a:gd name="connsiteY87" fmla="*/ 4297362 h 6858000"/>
              <a:gd name="connsiteX88" fmla="*/ 7569116 w 7713579"/>
              <a:gd name="connsiteY88" fmla="*/ 4343400 h 6858000"/>
              <a:gd name="connsiteX89" fmla="*/ 7586579 w 7713579"/>
              <a:gd name="connsiteY89" fmla="*/ 4386262 h 6858000"/>
              <a:gd name="connsiteX90" fmla="*/ 7604041 w 7713579"/>
              <a:gd name="connsiteY90" fmla="*/ 4424362 h 6858000"/>
              <a:gd name="connsiteX91" fmla="*/ 7642141 w 7713579"/>
              <a:gd name="connsiteY91" fmla="*/ 4498975 h 6858000"/>
              <a:gd name="connsiteX92" fmla="*/ 7661191 w 7713579"/>
              <a:gd name="connsiteY92" fmla="*/ 4537075 h 6858000"/>
              <a:gd name="connsiteX93" fmla="*/ 7677066 w 7713579"/>
              <a:gd name="connsiteY93" fmla="*/ 4579937 h 6858000"/>
              <a:gd name="connsiteX94" fmla="*/ 7691354 w 7713579"/>
              <a:gd name="connsiteY94" fmla="*/ 4625975 h 6858000"/>
              <a:gd name="connsiteX95" fmla="*/ 7702466 w 7713579"/>
              <a:gd name="connsiteY95" fmla="*/ 4678362 h 6858000"/>
              <a:gd name="connsiteX96" fmla="*/ 7710404 w 7713579"/>
              <a:gd name="connsiteY96" fmla="*/ 4738687 h 6858000"/>
              <a:gd name="connsiteX97" fmla="*/ 7713579 w 7713579"/>
              <a:gd name="connsiteY97" fmla="*/ 4806950 h 6858000"/>
              <a:gd name="connsiteX98" fmla="*/ 7710404 w 7713579"/>
              <a:gd name="connsiteY98" fmla="*/ 4875212 h 6858000"/>
              <a:gd name="connsiteX99" fmla="*/ 7702466 w 7713579"/>
              <a:gd name="connsiteY99" fmla="*/ 4935537 h 6858000"/>
              <a:gd name="connsiteX100" fmla="*/ 7691354 w 7713579"/>
              <a:gd name="connsiteY100" fmla="*/ 4987925 h 6858000"/>
              <a:gd name="connsiteX101" fmla="*/ 7677066 w 7713579"/>
              <a:gd name="connsiteY101" fmla="*/ 5033962 h 6858000"/>
              <a:gd name="connsiteX102" fmla="*/ 7661191 w 7713579"/>
              <a:gd name="connsiteY102" fmla="*/ 5075237 h 6858000"/>
              <a:gd name="connsiteX103" fmla="*/ 7642141 w 7713579"/>
              <a:gd name="connsiteY103" fmla="*/ 5114925 h 6858000"/>
              <a:gd name="connsiteX104" fmla="*/ 7623091 w 7713579"/>
              <a:gd name="connsiteY104" fmla="*/ 5149850 h 6858000"/>
              <a:gd name="connsiteX105" fmla="*/ 7604041 w 7713579"/>
              <a:gd name="connsiteY105" fmla="*/ 5186362 h 6858000"/>
              <a:gd name="connsiteX106" fmla="*/ 7586579 w 7713579"/>
              <a:gd name="connsiteY106" fmla="*/ 5226050 h 6858000"/>
              <a:gd name="connsiteX107" fmla="*/ 7569116 w 7713579"/>
              <a:gd name="connsiteY107" fmla="*/ 5268912 h 6858000"/>
              <a:gd name="connsiteX108" fmla="*/ 7554829 w 7713579"/>
              <a:gd name="connsiteY108" fmla="*/ 5313362 h 6858000"/>
              <a:gd name="connsiteX109" fmla="*/ 7545304 w 7713579"/>
              <a:gd name="connsiteY109" fmla="*/ 5365750 h 6858000"/>
              <a:gd name="connsiteX110" fmla="*/ 7535779 w 7713579"/>
              <a:gd name="connsiteY110" fmla="*/ 5426075 h 6858000"/>
              <a:gd name="connsiteX111" fmla="*/ 7534191 w 7713579"/>
              <a:gd name="connsiteY111" fmla="*/ 5494337 h 6858000"/>
              <a:gd name="connsiteX112" fmla="*/ 7535779 w 7713579"/>
              <a:gd name="connsiteY112" fmla="*/ 5562600 h 6858000"/>
              <a:gd name="connsiteX113" fmla="*/ 7545304 w 7713579"/>
              <a:gd name="connsiteY113" fmla="*/ 5622925 h 6858000"/>
              <a:gd name="connsiteX114" fmla="*/ 7554829 w 7713579"/>
              <a:gd name="connsiteY114" fmla="*/ 5675312 h 6858000"/>
              <a:gd name="connsiteX115" fmla="*/ 7569116 w 7713579"/>
              <a:gd name="connsiteY115" fmla="*/ 5721350 h 6858000"/>
              <a:gd name="connsiteX116" fmla="*/ 7586579 w 7713579"/>
              <a:gd name="connsiteY116" fmla="*/ 5762625 h 6858000"/>
              <a:gd name="connsiteX117" fmla="*/ 7604041 w 7713579"/>
              <a:gd name="connsiteY117" fmla="*/ 5802312 h 6858000"/>
              <a:gd name="connsiteX118" fmla="*/ 7623091 w 7713579"/>
              <a:gd name="connsiteY118" fmla="*/ 5840412 h 6858000"/>
              <a:gd name="connsiteX119" fmla="*/ 7642141 w 7713579"/>
              <a:gd name="connsiteY119" fmla="*/ 5876925 h 6858000"/>
              <a:gd name="connsiteX120" fmla="*/ 7661191 w 7713579"/>
              <a:gd name="connsiteY120" fmla="*/ 5915025 h 6858000"/>
              <a:gd name="connsiteX121" fmla="*/ 7677066 w 7713579"/>
              <a:gd name="connsiteY121" fmla="*/ 5956300 h 6858000"/>
              <a:gd name="connsiteX122" fmla="*/ 7691354 w 7713579"/>
              <a:gd name="connsiteY122" fmla="*/ 6003925 h 6858000"/>
              <a:gd name="connsiteX123" fmla="*/ 7702466 w 7713579"/>
              <a:gd name="connsiteY123" fmla="*/ 6056312 h 6858000"/>
              <a:gd name="connsiteX124" fmla="*/ 7710404 w 7713579"/>
              <a:gd name="connsiteY124" fmla="*/ 6113462 h 6858000"/>
              <a:gd name="connsiteX125" fmla="*/ 7713579 w 7713579"/>
              <a:gd name="connsiteY125" fmla="*/ 6183312 h 6858000"/>
              <a:gd name="connsiteX126" fmla="*/ 7710404 w 7713579"/>
              <a:gd name="connsiteY126" fmla="*/ 6251575 h 6858000"/>
              <a:gd name="connsiteX127" fmla="*/ 7702466 w 7713579"/>
              <a:gd name="connsiteY127" fmla="*/ 6311900 h 6858000"/>
              <a:gd name="connsiteX128" fmla="*/ 7691354 w 7713579"/>
              <a:gd name="connsiteY128" fmla="*/ 6361112 h 6858000"/>
              <a:gd name="connsiteX129" fmla="*/ 7677066 w 7713579"/>
              <a:gd name="connsiteY129" fmla="*/ 6407150 h 6858000"/>
              <a:gd name="connsiteX130" fmla="*/ 7661191 w 7713579"/>
              <a:gd name="connsiteY130" fmla="*/ 6448425 h 6858000"/>
              <a:gd name="connsiteX131" fmla="*/ 7643729 w 7713579"/>
              <a:gd name="connsiteY131" fmla="*/ 6488112 h 6858000"/>
              <a:gd name="connsiteX132" fmla="*/ 7626266 w 7713579"/>
              <a:gd name="connsiteY132" fmla="*/ 6523037 h 6858000"/>
              <a:gd name="connsiteX133" fmla="*/ 7607216 w 7713579"/>
              <a:gd name="connsiteY133" fmla="*/ 6561137 h 6858000"/>
              <a:gd name="connsiteX134" fmla="*/ 7588166 w 7713579"/>
              <a:gd name="connsiteY134" fmla="*/ 6597650 h 6858000"/>
              <a:gd name="connsiteX135" fmla="*/ 7572291 w 7713579"/>
              <a:gd name="connsiteY135" fmla="*/ 6640512 h 6858000"/>
              <a:gd name="connsiteX136" fmla="*/ 7556416 w 7713579"/>
              <a:gd name="connsiteY136" fmla="*/ 6683375 h 6858000"/>
              <a:gd name="connsiteX137" fmla="*/ 7546891 w 7713579"/>
              <a:gd name="connsiteY137" fmla="*/ 6735762 h 6858000"/>
              <a:gd name="connsiteX138" fmla="*/ 7538954 w 7713579"/>
              <a:gd name="connsiteY138" fmla="*/ 6791325 h 6858000"/>
              <a:gd name="connsiteX139" fmla="*/ 7534191 w 7713579"/>
              <a:gd name="connsiteY139" fmla="*/ 6858000 h 6858000"/>
              <a:gd name="connsiteX140" fmla="*/ 0 w 7713579"/>
              <a:gd name="connsiteY140" fmla="*/ 6858000 h 6858000"/>
              <a:gd name="connsiteX141" fmla="*/ 0 w 7713579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713579" h="6858000">
                <a:moveTo>
                  <a:pt x="0" y="0"/>
                </a:moveTo>
                <a:lnTo>
                  <a:pt x="7534191" y="0"/>
                </a:lnTo>
                <a:lnTo>
                  <a:pt x="7538954" y="66675"/>
                </a:lnTo>
                <a:lnTo>
                  <a:pt x="7546891" y="122237"/>
                </a:lnTo>
                <a:lnTo>
                  <a:pt x="7556416" y="174625"/>
                </a:lnTo>
                <a:lnTo>
                  <a:pt x="7572291" y="217487"/>
                </a:lnTo>
                <a:lnTo>
                  <a:pt x="7588166" y="260350"/>
                </a:lnTo>
                <a:lnTo>
                  <a:pt x="7607216" y="296862"/>
                </a:lnTo>
                <a:lnTo>
                  <a:pt x="7626266" y="334962"/>
                </a:lnTo>
                <a:lnTo>
                  <a:pt x="7643729" y="369887"/>
                </a:lnTo>
                <a:lnTo>
                  <a:pt x="7661191" y="409575"/>
                </a:lnTo>
                <a:lnTo>
                  <a:pt x="7677066" y="450850"/>
                </a:lnTo>
                <a:lnTo>
                  <a:pt x="7691354" y="496887"/>
                </a:lnTo>
                <a:lnTo>
                  <a:pt x="7702466" y="546100"/>
                </a:lnTo>
                <a:lnTo>
                  <a:pt x="7710404" y="606425"/>
                </a:lnTo>
                <a:lnTo>
                  <a:pt x="7713579" y="673100"/>
                </a:lnTo>
                <a:lnTo>
                  <a:pt x="7710404" y="744537"/>
                </a:lnTo>
                <a:lnTo>
                  <a:pt x="7702466" y="801687"/>
                </a:lnTo>
                <a:lnTo>
                  <a:pt x="7691354" y="854075"/>
                </a:lnTo>
                <a:lnTo>
                  <a:pt x="7677066" y="901700"/>
                </a:lnTo>
                <a:lnTo>
                  <a:pt x="7661191" y="942975"/>
                </a:lnTo>
                <a:lnTo>
                  <a:pt x="7642141" y="981075"/>
                </a:lnTo>
                <a:lnTo>
                  <a:pt x="7623091" y="1017587"/>
                </a:lnTo>
                <a:lnTo>
                  <a:pt x="7604041" y="1055687"/>
                </a:lnTo>
                <a:lnTo>
                  <a:pt x="7586579" y="1095375"/>
                </a:lnTo>
                <a:lnTo>
                  <a:pt x="7569116" y="1136650"/>
                </a:lnTo>
                <a:lnTo>
                  <a:pt x="7554829" y="1182687"/>
                </a:lnTo>
                <a:lnTo>
                  <a:pt x="7545304" y="1235075"/>
                </a:lnTo>
                <a:lnTo>
                  <a:pt x="7535779" y="1295400"/>
                </a:lnTo>
                <a:lnTo>
                  <a:pt x="7534191" y="1363662"/>
                </a:lnTo>
                <a:lnTo>
                  <a:pt x="7535779" y="1431925"/>
                </a:lnTo>
                <a:lnTo>
                  <a:pt x="7545304" y="1492250"/>
                </a:lnTo>
                <a:lnTo>
                  <a:pt x="7554829" y="1544637"/>
                </a:lnTo>
                <a:lnTo>
                  <a:pt x="7569116" y="1589087"/>
                </a:lnTo>
                <a:lnTo>
                  <a:pt x="7586579" y="1631950"/>
                </a:lnTo>
                <a:lnTo>
                  <a:pt x="7604041" y="1671637"/>
                </a:lnTo>
                <a:lnTo>
                  <a:pt x="7623091" y="1708150"/>
                </a:lnTo>
                <a:lnTo>
                  <a:pt x="7642141" y="1743075"/>
                </a:lnTo>
                <a:lnTo>
                  <a:pt x="7661191" y="1782762"/>
                </a:lnTo>
                <a:lnTo>
                  <a:pt x="7677066" y="1824037"/>
                </a:lnTo>
                <a:lnTo>
                  <a:pt x="7691354" y="1870075"/>
                </a:lnTo>
                <a:lnTo>
                  <a:pt x="7702466" y="1922462"/>
                </a:lnTo>
                <a:lnTo>
                  <a:pt x="7710404" y="1982787"/>
                </a:lnTo>
                <a:lnTo>
                  <a:pt x="7713579" y="2051050"/>
                </a:lnTo>
                <a:lnTo>
                  <a:pt x="7710404" y="2119312"/>
                </a:lnTo>
                <a:lnTo>
                  <a:pt x="7702466" y="2179637"/>
                </a:lnTo>
                <a:lnTo>
                  <a:pt x="7691354" y="2232025"/>
                </a:lnTo>
                <a:lnTo>
                  <a:pt x="7677066" y="2278062"/>
                </a:lnTo>
                <a:lnTo>
                  <a:pt x="7661191" y="2319337"/>
                </a:lnTo>
                <a:lnTo>
                  <a:pt x="7642141" y="2359025"/>
                </a:lnTo>
                <a:lnTo>
                  <a:pt x="7623091" y="2395537"/>
                </a:lnTo>
                <a:lnTo>
                  <a:pt x="7604041" y="2433637"/>
                </a:lnTo>
                <a:lnTo>
                  <a:pt x="7586579" y="2471737"/>
                </a:lnTo>
                <a:lnTo>
                  <a:pt x="7569116" y="2513012"/>
                </a:lnTo>
                <a:lnTo>
                  <a:pt x="7554829" y="2560637"/>
                </a:lnTo>
                <a:lnTo>
                  <a:pt x="7545304" y="2613025"/>
                </a:lnTo>
                <a:lnTo>
                  <a:pt x="7535779" y="2671762"/>
                </a:lnTo>
                <a:lnTo>
                  <a:pt x="7534191" y="2741612"/>
                </a:lnTo>
                <a:lnTo>
                  <a:pt x="7535779" y="2809875"/>
                </a:lnTo>
                <a:lnTo>
                  <a:pt x="7545304" y="2868612"/>
                </a:lnTo>
                <a:lnTo>
                  <a:pt x="7554829" y="2922587"/>
                </a:lnTo>
                <a:lnTo>
                  <a:pt x="7569116" y="2967037"/>
                </a:lnTo>
                <a:lnTo>
                  <a:pt x="7586579" y="3009900"/>
                </a:lnTo>
                <a:lnTo>
                  <a:pt x="7604041" y="3046412"/>
                </a:lnTo>
                <a:lnTo>
                  <a:pt x="7623091" y="3084512"/>
                </a:lnTo>
                <a:lnTo>
                  <a:pt x="7642141" y="3121025"/>
                </a:lnTo>
                <a:lnTo>
                  <a:pt x="7661191" y="3160712"/>
                </a:lnTo>
                <a:lnTo>
                  <a:pt x="7677066" y="3201987"/>
                </a:lnTo>
                <a:lnTo>
                  <a:pt x="7691354" y="3248025"/>
                </a:lnTo>
                <a:lnTo>
                  <a:pt x="7702466" y="3300412"/>
                </a:lnTo>
                <a:lnTo>
                  <a:pt x="7710404" y="3360737"/>
                </a:lnTo>
                <a:lnTo>
                  <a:pt x="7713579" y="3427412"/>
                </a:lnTo>
                <a:lnTo>
                  <a:pt x="7710404" y="3497262"/>
                </a:lnTo>
                <a:lnTo>
                  <a:pt x="7702466" y="3557587"/>
                </a:lnTo>
                <a:lnTo>
                  <a:pt x="7691354" y="3609975"/>
                </a:lnTo>
                <a:lnTo>
                  <a:pt x="7677066" y="3656012"/>
                </a:lnTo>
                <a:lnTo>
                  <a:pt x="7661191" y="3697287"/>
                </a:lnTo>
                <a:lnTo>
                  <a:pt x="7642141" y="3736975"/>
                </a:lnTo>
                <a:lnTo>
                  <a:pt x="7604041" y="3811587"/>
                </a:lnTo>
                <a:lnTo>
                  <a:pt x="7586579" y="3848100"/>
                </a:lnTo>
                <a:lnTo>
                  <a:pt x="7569116" y="3890962"/>
                </a:lnTo>
                <a:lnTo>
                  <a:pt x="7554829" y="3935412"/>
                </a:lnTo>
                <a:lnTo>
                  <a:pt x="7545304" y="3987800"/>
                </a:lnTo>
                <a:lnTo>
                  <a:pt x="7535779" y="4048125"/>
                </a:lnTo>
                <a:lnTo>
                  <a:pt x="7534191" y="4116387"/>
                </a:lnTo>
                <a:lnTo>
                  <a:pt x="7535779" y="4186237"/>
                </a:lnTo>
                <a:lnTo>
                  <a:pt x="7545304" y="4244975"/>
                </a:lnTo>
                <a:lnTo>
                  <a:pt x="7554829" y="4297362"/>
                </a:lnTo>
                <a:lnTo>
                  <a:pt x="7569116" y="4343400"/>
                </a:lnTo>
                <a:lnTo>
                  <a:pt x="7586579" y="4386262"/>
                </a:lnTo>
                <a:lnTo>
                  <a:pt x="7604041" y="4424362"/>
                </a:lnTo>
                <a:lnTo>
                  <a:pt x="7642141" y="4498975"/>
                </a:lnTo>
                <a:lnTo>
                  <a:pt x="7661191" y="4537075"/>
                </a:lnTo>
                <a:lnTo>
                  <a:pt x="7677066" y="4579937"/>
                </a:lnTo>
                <a:lnTo>
                  <a:pt x="7691354" y="4625975"/>
                </a:lnTo>
                <a:lnTo>
                  <a:pt x="7702466" y="4678362"/>
                </a:lnTo>
                <a:lnTo>
                  <a:pt x="7710404" y="4738687"/>
                </a:lnTo>
                <a:lnTo>
                  <a:pt x="7713579" y="4806950"/>
                </a:lnTo>
                <a:lnTo>
                  <a:pt x="7710404" y="4875212"/>
                </a:lnTo>
                <a:lnTo>
                  <a:pt x="7702466" y="4935537"/>
                </a:lnTo>
                <a:lnTo>
                  <a:pt x="7691354" y="4987925"/>
                </a:lnTo>
                <a:lnTo>
                  <a:pt x="7677066" y="5033962"/>
                </a:lnTo>
                <a:lnTo>
                  <a:pt x="7661191" y="5075237"/>
                </a:lnTo>
                <a:lnTo>
                  <a:pt x="7642141" y="5114925"/>
                </a:lnTo>
                <a:lnTo>
                  <a:pt x="7623091" y="5149850"/>
                </a:lnTo>
                <a:lnTo>
                  <a:pt x="7604041" y="5186362"/>
                </a:lnTo>
                <a:lnTo>
                  <a:pt x="7586579" y="5226050"/>
                </a:lnTo>
                <a:lnTo>
                  <a:pt x="7569116" y="5268912"/>
                </a:lnTo>
                <a:lnTo>
                  <a:pt x="7554829" y="5313362"/>
                </a:lnTo>
                <a:lnTo>
                  <a:pt x="7545304" y="5365750"/>
                </a:lnTo>
                <a:lnTo>
                  <a:pt x="7535779" y="5426075"/>
                </a:lnTo>
                <a:lnTo>
                  <a:pt x="7534191" y="5494337"/>
                </a:lnTo>
                <a:lnTo>
                  <a:pt x="7535779" y="5562600"/>
                </a:lnTo>
                <a:lnTo>
                  <a:pt x="7545304" y="5622925"/>
                </a:lnTo>
                <a:lnTo>
                  <a:pt x="7554829" y="5675312"/>
                </a:lnTo>
                <a:lnTo>
                  <a:pt x="7569116" y="5721350"/>
                </a:lnTo>
                <a:lnTo>
                  <a:pt x="7586579" y="5762625"/>
                </a:lnTo>
                <a:lnTo>
                  <a:pt x="7604041" y="5802312"/>
                </a:lnTo>
                <a:lnTo>
                  <a:pt x="7623091" y="5840412"/>
                </a:lnTo>
                <a:lnTo>
                  <a:pt x="7642141" y="5876925"/>
                </a:lnTo>
                <a:lnTo>
                  <a:pt x="7661191" y="5915025"/>
                </a:lnTo>
                <a:lnTo>
                  <a:pt x="7677066" y="5956300"/>
                </a:lnTo>
                <a:lnTo>
                  <a:pt x="7691354" y="6003925"/>
                </a:lnTo>
                <a:lnTo>
                  <a:pt x="7702466" y="6056312"/>
                </a:lnTo>
                <a:lnTo>
                  <a:pt x="7710404" y="6113462"/>
                </a:lnTo>
                <a:lnTo>
                  <a:pt x="7713579" y="6183312"/>
                </a:lnTo>
                <a:lnTo>
                  <a:pt x="7710404" y="6251575"/>
                </a:lnTo>
                <a:lnTo>
                  <a:pt x="7702466" y="6311900"/>
                </a:lnTo>
                <a:lnTo>
                  <a:pt x="7691354" y="6361112"/>
                </a:lnTo>
                <a:lnTo>
                  <a:pt x="7677066" y="6407150"/>
                </a:lnTo>
                <a:lnTo>
                  <a:pt x="7661191" y="6448425"/>
                </a:lnTo>
                <a:lnTo>
                  <a:pt x="7643729" y="6488112"/>
                </a:lnTo>
                <a:lnTo>
                  <a:pt x="7626266" y="6523037"/>
                </a:lnTo>
                <a:lnTo>
                  <a:pt x="7607216" y="6561137"/>
                </a:lnTo>
                <a:lnTo>
                  <a:pt x="7588166" y="6597650"/>
                </a:lnTo>
                <a:lnTo>
                  <a:pt x="7572291" y="6640512"/>
                </a:lnTo>
                <a:lnTo>
                  <a:pt x="7556416" y="6683375"/>
                </a:lnTo>
                <a:lnTo>
                  <a:pt x="7546891" y="6735762"/>
                </a:lnTo>
                <a:lnTo>
                  <a:pt x="7538954" y="6791325"/>
                </a:lnTo>
                <a:lnTo>
                  <a:pt x="7534191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975EC-6F8F-5A3D-DE9D-C094CC618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050" y="1452658"/>
            <a:ext cx="6015897" cy="39526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E5CC9-2EBB-E197-7A87-1C0601506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6641" y="1492132"/>
            <a:ext cx="3410309" cy="53658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TKI conflict handling models are described known along two dimensions known as assertiveness and cooperativeness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Assertiveness is the extent to which one satisfies their own concerns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Cooperativeness is the extent to which one satisfies the concerns of another person</a:t>
            </a:r>
          </a:p>
          <a:p>
            <a:endParaRPr lang="en-RO" sz="1800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703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5ACB9A-B0E5-4B85-B616-BAAFCBF06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E88C85-0C12-45AB-AB38-7DD8508C1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42F1C99-DC89-4C0E-9645-78ED266B8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9EB5FB3-6DE8-43D7-9A37-2E1189B12C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21CD0CBD-C727-43F9-BDFE-34D6D1A97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551875"/>
          </a:xfrm>
          <a:custGeom>
            <a:avLst/>
            <a:gdLst>
              <a:gd name="connsiteX0" fmla="*/ 0 w 12191999"/>
              <a:gd name="connsiteY0" fmla="*/ 0 h 6551875"/>
              <a:gd name="connsiteX1" fmla="*/ 12191999 w 12191999"/>
              <a:gd name="connsiteY1" fmla="*/ 0 h 6551875"/>
              <a:gd name="connsiteX2" fmla="*/ 12191999 w 12191999"/>
              <a:gd name="connsiteY2" fmla="*/ 6181404 h 6551875"/>
              <a:gd name="connsiteX3" fmla="*/ 12190147 w 12191999"/>
              <a:gd name="connsiteY3" fmla="*/ 6181361 h 6551875"/>
              <a:gd name="connsiteX4" fmla="*/ 12129821 w 12191999"/>
              <a:gd name="connsiteY4" fmla="*/ 6173424 h 6551875"/>
              <a:gd name="connsiteX5" fmla="*/ 12077433 w 12191999"/>
              <a:gd name="connsiteY5" fmla="*/ 6162311 h 6551875"/>
              <a:gd name="connsiteX6" fmla="*/ 12031397 w 12191999"/>
              <a:gd name="connsiteY6" fmla="*/ 6148023 h 6551875"/>
              <a:gd name="connsiteX7" fmla="*/ 11990121 w 12191999"/>
              <a:gd name="connsiteY7" fmla="*/ 6132148 h 6551875"/>
              <a:gd name="connsiteX8" fmla="*/ 11953609 w 12191999"/>
              <a:gd name="connsiteY8" fmla="*/ 6113098 h 6551875"/>
              <a:gd name="connsiteX9" fmla="*/ 11915509 w 12191999"/>
              <a:gd name="connsiteY9" fmla="*/ 6094048 h 6551875"/>
              <a:gd name="connsiteX10" fmla="*/ 11877409 w 12191999"/>
              <a:gd name="connsiteY10" fmla="*/ 6074998 h 6551875"/>
              <a:gd name="connsiteX11" fmla="*/ 11840897 w 12191999"/>
              <a:gd name="connsiteY11" fmla="*/ 6059123 h 6551875"/>
              <a:gd name="connsiteX12" fmla="*/ 11799621 w 12191999"/>
              <a:gd name="connsiteY12" fmla="*/ 6043248 h 6551875"/>
              <a:gd name="connsiteX13" fmla="*/ 11753583 w 12191999"/>
              <a:gd name="connsiteY13" fmla="*/ 6027373 h 6551875"/>
              <a:gd name="connsiteX14" fmla="*/ 11701197 w 12191999"/>
              <a:gd name="connsiteY14" fmla="*/ 6016261 h 6551875"/>
              <a:gd name="connsiteX15" fmla="*/ 11640871 w 12191999"/>
              <a:gd name="connsiteY15" fmla="*/ 6009911 h 6551875"/>
              <a:gd name="connsiteX16" fmla="*/ 11572609 w 12191999"/>
              <a:gd name="connsiteY16" fmla="*/ 6006736 h 6551875"/>
              <a:gd name="connsiteX17" fmla="*/ 11504347 w 12191999"/>
              <a:gd name="connsiteY17" fmla="*/ 6009911 h 6551875"/>
              <a:gd name="connsiteX18" fmla="*/ 11444021 w 12191999"/>
              <a:gd name="connsiteY18" fmla="*/ 6016261 h 6551875"/>
              <a:gd name="connsiteX19" fmla="*/ 11391633 w 12191999"/>
              <a:gd name="connsiteY19" fmla="*/ 6027373 h 6551875"/>
              <a:gd name="connsiteX20" fmla="*/ 11345597 w 12191999"/>
              <a:gd name="connsiteY20" fmla="*/ 6043248 h 6551875"/>
              <a:gd name="connsiteX21" fmla="*/ 11304321 w 12191999"/>
              <a:gd name="connsiteY21" fmla="*/ 6059123 h 6551875"/>
              <a:gd name="connsiteX22" fmla="*/ 11267809 w 12191999"/>
              <a:gd name="connsiteY22" fmla="*/ 6074998 h 6551875"/>
              <a:gd name="connsiteX23" fmla="*/ 11229709 w 12191999"/>
              <a:gd name="connsiteY23" fmla="*/ 6094048 h 6551875"/>
              <a:gd name="connsiteX24" fmla="*/ 11191609 w 12191999"/>
              <a:gd name="connsiteY24" fmla="*/ 6113098 h 6551875"/>
              <a:gd name="connsiteX25" fmla="*/ 11155097 w 12191999"/>
              <a:gd name="connsiteY25" fmla="*/ 6132148 h 6551875"/>
              <a:gd name="connsiteX26" fmla="*/ 11113821 w 12191999"/>
              <a:gd name="connsiteY26" fmla="*/ 6148023 h 6551875"/>
              <a:gd name="connsiteX27" fmla="*/ 11067783 w 12191999"/>
              <a:gd name="connsiteY27" fmla="*/ 6162311 h 6551875"/>
              <a:gd name="connsiteX28" fmla="*/ 11015397 w 12191999"/>
              <a:gd name="connsiteY28" fmla="*/ 6173423 h 6551875"/>
              <a:gd name="connsiteX29" fmla="*/ 10955071 w 12191999"/>
              <a:gd name="connsiteY29" fmla="*/ 6181361 h 6551875"/>
              <a:gd name="connsiteX30" fmla="*/ 10886809 w 12191999"/>
              <a:gd name="connsiteY30" fmla="*/ 6182948 h 6551875"/>
              <a:gd name="connsiteX31" fmla="*/ 10818547 w 12191999"/>
              <a:gd name="connsiteY31" fmla="*/ 6181361 h 6551875"/>
              <a:gd name="connsiteX32" fmla="*/ 10758221 w 12191999"/>
              <a:gd name="connsiteY32" fmla="*/ 6173423 h 6551875"/>
              <a:gd name="connsiteX33" fmla="*/ 10705833 w 12191999"/>
              <a:gd name="connsiteY33" fmla="*/ 6162311 h 6551875"/>
              <a:gd name="connsiteX34" fmla="*/ 10659797 w 12191999"/>
              <a:gd name="connsiteY34" fmla="*/ 6148023 h 6551875"/>
              <a:gd name="connsiteX35" fmla="*/ 10618521 w 12191999"/>
              <a:gd name="connsiteY35" fmla="*/ 6132148 h 6551875"/>
              <a:gd name="connsiteX36" fmla="*/ 10582009 w 12191999"/>
              <a:gd name="connsiteY36" fmla="*/ 6113098 h 6551875"/>
              <a:gd name="connsiteX37" fmla="*/ 10543909 w 12191999"/>
              <a:gd name="connsiteY37" fmla="*/ 6094048 h 6551875"/>
              <a:gd name="connsiteX38" fmla="*/ 10505809 w 12191999"/>
              <a:gd name="connsiteY38" fmla="*/ 6074998 h 6551875"/>
              <a:gd name="connsiteX39" fmla="*/ 10469297 w 12191999"/>
              <a:gd name="connsiteY39" fmla="*/ 6059123 h 6551875"/>
              <a:gd name="connsiteX40" fmla="*/ 10428021 w 12191999"/>
              <a:gd name="connsiteY40" fmla="*/ 6043248 h 6551875"/>
              <a:gd name="connsiteX41" fmla="*/ 10381983 w 12191999"/>
              <a:gd name="connsiteY41" fmla="*/ 6027373 h 6551875"/>
              <a:gd name="connsiteX42" fmla="*/ 10329597 w 12191999"/>
              <a:gd name="connsiteY42" fmla="*/ 6016261 h 6551875"/>
              <a:gd name="connsiteX43" fmla="*/ 10269271 w 12191999"/>
              <a:gd name="connsiteY43" fmla="*/ 6009911 h 6551875"/>
              <a:gd name="connsiteX44" fmla="*/ 10201009 w 12191999"/>
              <a:gd name="connsiteY44" fmla="*/ 6006736 h 6551875"/>
              <a:gd name="connsiteX45" fmla="*/ 10132747 w 12191999"/>
              <a:gd name="connsiteY45" fmla="*/ 6009911 h 6551875"/>
              <a:gd name="connsiteX46" fmla="*/ 10072421 w 12191999"/>
              <a:gd name="connsiteY46" fmla="*/ 6016261 h 6551875"/>
              <a:gd name="connsiteX47" fmla="*/ 10020033 w 12191999"/>
              <a:gd name="connsiteY47" fmla="*/ 6027373 h 6551875"/>
              <a:gd name="connsiteX48" fmla="*/ 9973997 w 12191999"/>
              <a:gd name="connsiteY48" fmla="*/ 6043248 h 6551875"/>
              <a:gd name="connsiteX49" fmla="*/ 9932721 w 12191999"/>
              <a:gd name="connsiteY49" fmla="*/ 6059123 h 6551875"/>
              <a:gd name="connsiteX50" fmla="*/ 9896209 w 12191999"/>
              <a:gd name="connsiteY50" fmla="*/ 6074998 h 6551875"/>
              <a:gd name="connsiteX51" fmla="*/ 9820009 w 12191999"/>
              <a:gd name="connsiteY51" fmla="*/ 6113098 h 6551875"/>
              <a:gd name="connsiteX52" fmla="*/ 9783497 w 12191999"/>
              <a:gd name="connsiteY52" fmla="*/ 6132148 h 6551875"/>
              <a:gd name="connsiteX53" fmla="*/ 9742221 w 12191999"/>
              <a:gd name="connsiteY53" fmla="*/ 6148023 h 6551875"/>
              <a:gd name="connsiteX54" fmla="*/ 9696183 w 12191999"/>
              <a:gd name="connsiteY54" fmla="*/ 6162311 h 6551875"/>
              <a:gd name="connsiteX55" fmla="*/ 9643797 w 12191999"/>
              <a:gd name="connsiteY55" fmla="*/ 6173423 h 6551875"/>
              <a:gd name="connsiteX56" fmla="*/ 9583471 w 12191999"/>
              <a:gd name="connsiteY56" fmla="*/ 6181361 h 6551875"/>
              <a:gd name="connsiteX57" fmla="*/ 9515209 w 12191999"/>
              <a:gd name="connsiteY57" fmla="*/ 6182948 h 6551875"/>
              <a:gd name="connsiteX58" fmla="*/ 9446947 w 12191999"/>
              <a:gd name="connsiteY58" fmla="*/ 6181361 h 6551875"/>
              <a:gd name="connsiteX59" fmla="*/ 9386621 w 12191999"/>
              <a:gd name="connsiteY59" fmla="*/ 6173423 h 6551875"/>
              <a:gd name="connsiteX60" fmla="*/ 9334233 w 12191999"/>
              <a:gd name="connsiteY60" fmla="*/ 6162311 h 6551875"/>
              <a:gd name="connsiteX61" fmla="*/ 9288197 w 12191999"/>
              <a:gd name="connsiteY61" fmla="*/ 6148023 h 6551875"/>
              <a:gd name="connsiteX62" fmla="*/ 9246921 w 12191999"/>
              <a:gd name="connsiteY62" fmla="*/ 6132148 h 6551875"/>
              <a:gd name="connsiteX63" fmla="*/ 9210409 w 12191999"/>
              <a:gd name="connsiteY63" fmla="*/ 6113098 h 6551875"/>
              <a:gd name="connsiteX64" fmla="*/ 9172309 w 12191999"/>
              <a:gd name="connsiteY64" fmla="*/ 6094048 h 6551875"/>
              <a:gd name="connsiteX65" fmla="*/ 9134209 w 12191999"/>
              <a:gd name="connsiteY65" fmla="*/ 6074998 h 6551875"/>
              <a:gd name="connsiteX66" fmla="*/ 9097697 w 12191999"/>
              <a:gd name="connsiteY66" fmla="*/ 6059123 h 6551875"/>
              <a:gd name="connsiteX67" fmla="*/ 9056421 w 12191999"/>
              <a:gd name="connsiteY67" fmla="*/ 6043248 h 6551875"/>
              <a:gd name="connsiteX68" fmla="*/ 9010383 w 12191999"/>
              <a:gd name="connsiteY68" fmla="*/ 6027373 h 6551875"/>
              <a:gd name="connsiteX69" fmla="*/ 8957997 w 12191999"/>
              <a:gd name="connsiteY69" fmla="*/ 6016261 h 6551875"/>
              <a:gd name="connsiteX70" fmla="*/ 8897671 w 12191999"/>
              <a:gd name="connsiteY70" fmla="*/ 6009911 h 6551875"/>
              <a:gd name="connsiteX71" fmla="*/ 8827821 w 12191999"/>
              <a:gd name="connsiteY71" fmla="*/ 6006736 h 6551875"/>
              <a:gd name="connsiteX72" fmla="*/ 8761147 w 12191999"/>
              <a:gd name="connsiteY72" fmla="*/ 6009911 h 6551875"/>
              <a:gd name="connsiteX73" fmla="*/ 8700821 w 12191999"/>
              <a:gd name="connsiteY73" fmla="*/ 6016261 h 6551875"/>
              <a:gd name="connsiteX74" fmla="*/ 8648433 w 12191999"/>
              <a:gd name="connsiteY74" fmla="*/ 6027373 h 6551875"/>
              <a:gd name="connsiteX75" fmla="*/ 8602397 w 12191999"/>
              <a:gd name="connsiteY75" fmla="*/ 6043248 h 6551875"/>
              <a:gd name="connsiteX76" fmla="*/ 8561121 w 12191999"/>
              <a:gd name="connsiteY76" fmla="*/ 6059123 h 6551875"/>
              <a:gd name="connsiteX77" fmla="*/ 8524609 w 12191999"/>
              <a:gd name="connsiteY77" fmla="*/ 6074998 h 6551875"/>
              <a:gd name="connsiteX78" fmla="*/ 8486509 w 12191999"/>
              <a:gd name="connsiteY78" fmla="*/ 6094048 h 6551875"/>
              <a:gd name="connsiteX79" fmla="*/ 8448409 w 12191999"/>
              <a:gd name="connsiteY79" fmla="*/ 6113098 h 6551875"/>
              <a:gd name="connsiteX80" fmla="*/ 8411897 w 12191999"/>
              <a:gd name="connsiteY80" fmla="*/ 6132148 h 6551875"/>
              <a:gd name="connsiteX81" fmla="*/ 8370622 w 12191999"/>
              <a:gd name="connsiteY81" fmla="*/ 6148023 h 6551875"/>
              <a:gd name="connsiteX82" fmla="*/ 8324584 w 12191999"/>
              <a:gd name="connsiteY82" fmla="*/ 6162311 h 6551875"/>
              <a:gd name="connsiteX83" fmla="*/ 8272197 w 12191999"/>
              <a:gd name="connsiteY83" fmla="*/ 6173423 h 6551875"/>
              <a:gd name="connsiteX84" fmla="*/ 8211872 w 12191999"/>
              <a:gd name="connsiteY84" fmla="*/ 6181361 h 6551875"/>
              <a:gd name="connsiteX85" fmla="*/ 8143609 w 12191999"/>
              <a:gd name="connsiteY85" fmla="*/ 6182948 h 6551875"/>
              <a:gd name="connsiteX86" fmla="*/ 8075347 w 12191999"/>
              <a:gd name="connsiteY86" fmla="*/ 6181361 h 6551875"/>
              <a:gd name="connsiteX87" fmla="*/ 8015022 w 12191999"/>
              <a:gd name="connsiteY87" fmla="*/ 6173423 h 6551875"/>
              <a:gd name="connsiteX88" fmla="*/ 7962634 w 12191999"/>
              <a:gd name="connsiteY88" fmla="*/ 6162311 h 6551875"/>
              <a:gd name="connsiteX89" fmla="*/ 7916597 w 12191999"/>
              <a:gd name="connsiteY89" fmla="*/ 6148023 h 6551875"/>
              <a:gd name="connsiteX90" fmla="*/ 7875322 w 12191999"/>
              <a:gd name="connsiteY90" fmla="*/ 6132148 h 6551875"/>
              <a:gd name="connsiteX91" fmla="*/ 7838809 w 12191999"/>
              <a:gd name="connsiteY91" fmla="*/ 6113098 h 6551875"/>
              <a:gd name="connsiteX92" fmla="*/ 7800709 w 12191999"/>
              <a:gd name="connsiteY92" fmla="*/ 6094048 h 6551875"/>
              <a:gd name="connsiteX93" fmla="*/ 7762609 w 12191999"/>
              <a:gd name="connsiteY93" fmla="*/ 6074998 h 6551875"/>
              <a:gd name="connsiteX94" fmla="*/ 7726097 w 12191999"/>
              <a:gd name="connsiteY94" fmla="*/ 6059123 h 6551875"/>
              <a:gd name="connsiteX95" fmla="*/ 7684822 w 12191999"/>
              <a:gd name="connsiteY95" fmla="*/ 6043248 h 6551875"/>
              <a:gd name="connsiteX96" fmla="*/ 7638784 w 12191999"/>
              <a:gd name="connsiteY96" fmla="*/ 6027373 h 6551875"/>
              <a:gd name="connsiteX97" fmla="*/ 7586397 w 12191999"/>
              <a:gd name="connsiteY97" fmla="*/ 6016261 h 6551875"/>
              <a:gd name="connsiteX98" fmla="*/ 7526072 w 12191999"/>
              <a:gd name="connsiteY98" fmla="*/ 6009911 h 6551875"/>
              <a:gd name="connsiteX99" fmla="*/ 7457809 w 12191999"/>
              <a:gd name="connsiteY99" fmla="*/ 6006736 h 6551875"/>
              <a:gd name="connsiteX100" fmla="*/ 7389547 w 12191999"/>
              <a:gd name="connsiteY100" fmla="*/ 6009911 h 6551875"/>
              <a:gd name="connsiteX101" fmla="*/ 7329222 w 12191999"/>
              <a:gd name="connsiteY101" fmla="*/ 6016261 h 6551875"/>
              <a:gd name="connsiteX102" fmla="*/ 7276834 w 12191999"/>
              <a:gd name="connsiteY102" fmla="*/ 6027373 h 6551875"/>
              <a:gd name="connsiteX103" fmla="*/ 7230797 w 12191999"/>
              <a:gd name="connsiteY103" fmla="*/ 6043248 h 6551875"/>
              <a:gd name="connsiteX104" fmla="*/ 7189522 w 12191999"/>
              <a:gd name="connsiteY104" fmla="*/ 6059123 h 6551875"/>
              <a:gd name="connsiteX105" fmla="*/ 7153009 w 12191999"/>
              <a:gd name="connsiteY105" fmla="*/ 6074998 h 6551875"/>
              <a:gd name="connsiteX106" fmla="*/ 7114909 w 12191999"/>
              <a:gd name="connsiteY106" fmla="*/ 6094048 h 6551875"/>
              <a:gd name="connsiteX107" fmla="*/ 7076809 w 12191999"/>
              <a:gd name="connsiteY107" fmla="*/ 6113098 h 6551875"/>
              <a:gd name="connsiteX108" fmla="*/ 7040297 w 12191999"/>
              <a:gd name="connsiteY108" fmla="*/ 6132148 h 6551875"/>
              <a:gd name="connsiteX109" fmla="*/ 6999022 w 12191999"/>
              <a:gd name="connsiteY109" fmla="*/ 6148023 h 6551875"/>
              <a:gd name="connsiteX110" fmla="*/ 6952984 w 12191999"/>
              <a:gd name="connsiteY110" fmla="*/ 6162311 h 6551875"/>
              <a:gd name="connsiteX111" fmla="*/ 6900597 w 12191999"/>
              <a:gd name="connsiteY111" fmla="*/ 6173423 h 6551875"/>
              <a:gd name="connsiteX112" fmla="*/ 6840272 w 12191999"/>
              <a:gd name="connsiteY112" fmla="*/ 6181361 h 6551875"/>
              <a:gd name="connsiteX113" fmla="*/ 6781800 w 12191999"/>
              <a:gd name="connsiteY113" fmla="*/ 6182721 h 6551875"/>
              <a:gd name="connsiteX114" fmla="*/ 6723328 w 12191999"/>
              <a:gd name="connsiteY114" fmla="*/ 6181361 h 6551875"/>
              <a:gd name="connsiteX115" fmla="*/ 6663003 w 12191999"/>
              <a:gd name="connsiteY115" fmla="*/ 6173423 h 6551875"/>
              <a:gd name="connsiteX116" fmla="*/ 6610615 w 12191999"/>
              <a:gd name="connsiteY116" fmla="*/ 6162311 h 6551875"/>
              <a:gd name="connsiteX117" fmla="*/ 6564578 w 12191999"/>
              <a:gd name="connsiteY117" fmla="*/ 6148023 h 6551875"/>
              <a:gd name="connsiteX118" fmla="*/ 6523303 w 12191999"/>
              <a:gd name="connsiteY118" fmla="*/ 6132148 h 6551875"/>
              <a:gd name="connsiteX119" fmla="*/ 6486790 w 12191999"/>
              <a:gd name="connsiteY119" fmla="*/ 6113098 h 6551875"/>
              <a:gd name="connsiteX120" fmla="*/ 6448690 w 12191999"/>
              <a:gd name="connsiteY120" fmla="*/ 6094048 h 6551875"/>
              <a:gd name="connsiteX121" fmla="*/ 6410590 w 12191999"/>
              <a:gd name="connsiteY121" fmla="*/ 6074998 h 6551875"/>
              <a:gd name="connsiteX122" fmla="*/ 6374078 w 12191999"/>
              <a:gd name="connsiteY122" fmla="*/ 6059123 h 6551875"/>
              <a:gd name="connsiteX123" fmla="*/ 6332803 w 12191999"/>
              <a:gd name="connsiteY123" fmla="*/ 6043248 h 6551875"/>
              <a:gd name="connsiteX124" fmla="*/ 6286765 w 12191999"/>
              <a:gd name="connsiteY124" fmla="*/ 6027373 h 6551875"/>
              <a:gd name="connsiteX125" fmla="*/ 6234378 w 12191999"/>
              <a:gd name="connsiteY125" fmla="*/ 6016261 h 6551875"/>
              <a:gd name="connsiteX126" fmla="*/ 6174053 w 12191999"/>
              <a:gd name="connsiteY126" fmla="*/ 6009911 h 6551875"/>
              <a:gd name="connsiteX127" fmla="*/ 6105790 w 12191999"/>
              <a:gd name="connsiteY127" fmla="*/ 6006736 h 6551875"/>
              <a:gd name="connsiteX128" fmla="*/ 6096000 w 12191999"/>
              <a:gd name="connsiteY128" fmla="*/ 6007191 h 6551875"/>
              <a:gd name="connsiteX129" fmla="*/ 6086211 w 12191999"/>
              <a:gd name="connsiteY129" fmla="*/ 6006736 h 6551875"/>
              <a:gd name="connsiteX130" fmla="*/ 6017949 w 12191999"/>
              <a:gd name="connsiteY130" fmla="*/ 6009911 h 6551875"/>
              <a:gd name="connsiteX131" fmla="*/ 5957622 w 12191999"/>
              <a:gd name="connsiteY131" fmla="*/ 6016261 h 6551875"/>
              <a:gd name="connsiteX132" fmla="*/ 5905235 w 12191999"/>
              <a:gd name="connsiteY132" fmla="*/ 6027373 h 6551875"/>
              <a:gd name="connsiteX133" fmla="*/ 5859197 w 12191999"/>
              <a:gd name="connsiteY133" fmla="*/ 6043248 h 6551875"/>
              <a:gd name="connsiteX134" fmla="*/ 5817922 w 12191999"/>
              <a:gd name="connsiteY134" fmla="*/ 6059123 h 6551875"/>
              <a:gd name="connsiteX135" fmla="*/ 5781409 w 12191999"/>
              <a:gd name="connsiteY135" fmla="*/ 6074998 h 6551875"/>
              <a:gd name="connsiteX136" fmla="*/ 5743309 w 12191999"/>
              <a:gd name="connsiteY136" fmla="*/ 6094048 h 6551875"/>
              <a:gd name="connsiteX137" fmla="*/ 5705211 w 12191999"/>
              <a:gd name="connsiteY137" fmla="*/ 6113098 h 6551875"/>
              <a:gd name="connsiteX138" fmla="*/ 5668697 w 12191999"/>
              <a:gd name="connsiteY138" fmla="*/ 6132148 h 6551875"/>
              <a:gd name="connsiteX139" fmla="*/ 5627422 w 12191999"/>
              <a:gd name="connsiteY139" fmla="*/ 6148023 h 6551875"/>
              <a:gd name="connsiteX140" fmla="*/ 5581384 w 12191999"/>
              <a:gd name="connsiteY140" fmla="*/ 6162311 h 6551875"/>
              <a:gd name="connsiteX141" fmla="*/ 5528997 w 12191999"/>
              <a:gd name="connsiteY141" fmla="*/ 6173423 h 6551875"/>
              <a:gd name="connsiteX142" fmla="*/ 5468672 w 12191999"/>
              <a:gd name="connsiteY142" fmla="*/ 6181361 h 6551875"/>
              <a:gd name="connsiteX143" fmla="*/ 5410200 w 12191999"/>
              <a:gd name="connsiteY143" fmla="*/ 6182721 h 6551875"/>
              <a:gd name="connsiteX144" fmla="*/ 5351728 w 12191999"/>
              <a:gd name="connsiteY144" fmla="*/ 6181361 h 6551875"/>
              <a:gd name="connsiteX145" fmla="*/ 5291402 w 12191999"/>
              <a:gd name="connsiteY145" fmla="*/ 6173423 h 6551875"/>
              <a:gd name="connsiteX146" fmla="*/ 5239015 w 12191999"/>
              <a:gd name="connsiteY146" fmla="*/ 6162311 h 6551875"/>
              <a:gd name="connsiteX147" fmla="*/ 5192979 w 12191999"/>
              <a:gd name="connsiteY147" fmla="*/ 6148023 h 6551875"/>
              <a:gd name="connsiteX148" fmla="*/ 5151703 w 12191999"/>
              <a:gd name="connsiteY148" fmla="*/ 6132148 h 6551875"/>
              <a:gd name="connsiteX149" fmla="*/ 5115190 w 12191999"/>
              <a:gd name="connsiteY149" fmla="*/ 6113098 h 6551875"/>
              <a:gd name="connsiteX150" fmla="*/ 5077092 w 12191999"/>
              <a:gd name="connsiteY150" fmla="*/ 6094048 h 6551875"/>
              <a:gd name="connsiteX151" fmla="*/ 5038990 w 12191999"/>
              <a:gd name="connsiteY151" fmla="*/ 6074998 h 6551875"/>
              <a:gd name="connsiteX152" fmla="*/ 5002479 w 12191999"/>
              <a:gd name="connsiteY152" fmla="*/ 6059123 h 6551875"/>
              <a:gd name="connsiteX153" fmla="*/ 4961203 w 12191999"/>
              <a:gd name="connsiteY153" fmla="*/ 6043248 h 6551875"/>
              <a:gd name="connsiteX154" fmla="*/ 4915166 w 12191999"/>
              <a:gd name="connsiteY154" fmla="*/ 6027373 h 6551875"/>
              <a:gd name="connsiteX155" fmla="*/ 4862778 w 12191999"/>
              <a:gd name="connsiteY155" fmla="*/ 6016261 h 6551875"/>
              <a:gd name="connsiteX156" fmla="*/ 4802454 w 12191999"/>
              <a:gd name="connsiteY156" fmla="*/ 6009911 h 6551875"/>
              <a:gd name="connsiteX157" fmla="*/ 4734190 w 12191999"/>
              <a:gd name="connsiteY157" fmla="*/ 6006736 h 6551875"/>
              <a:gd name="connsiteX158" fmla="*/ 4665929 w 12191999"/>
              <a:gd name="connsiteY158" fmla="*/ 6009911 h 6551875"/>
              <a:gd name="connsiteX159" fmla="*/ 4605603 w 12191999"/>
              <a:gd name="connsiteY159" fmla="*/ 6016261 h 6551875"/>
              <a:gd name="connsiteX160" fmla="*/ 4553217 w 12191999"/>
              <a:gd name="connsiteY160" fmla="*/ 6027373 h 6551875"/>
              <a:gd name="connsiteX161" fmla="*/ 4507178 w 12191999"/>
              <a:gd name="connsiteY161" fmla="*/ 6043248 h 6551875"/>
              <a:gd name="connsiteX162" fmla="*/ 4465903 w 12191999"/>
              <a:gd name="connsiteY162" fmla="*/ 6059123 h 6551875"/>
              <a:gd name="connsiteX163" fmla="*/ 4429390 w 12191999"/>
              <a:gd name="connsiteY163" fmla="*/ 6074998 h 6551875"/>
              <a:gd name="connsiteX164" fmla="*/ 4353190 w 12191999"/>
              <a:gd name="connsiteY164" fmla="*/ 6113098 h 6551875"/>
              <a:gd name="connsiteX165" fmla="*/ 4316678 w 12191999"/>
              <a:gd name="connsiteY165" fmla="*/ 6132148 h 6551875"/>
              <a:gd name="connsiteX166" fmla="*/ 4275403 w 12191999"/>
              <a:gd name="connsiteY166" fmla="*/ 6148023 h 6551875"/>
              <a:gd name="connsiteX167" fmla="*/ 4229365 w 12191999"/>
              <a:gd name="connsiteY167" fmla="*/ 6162311 h 6551875"/>
              <a:gd name="connsiteX168" fmla="*/ 4176978 w 12191999"/>
              <a:gd name="connsiteY168" fmla="*/ 6173423 h 6551875"/>
              <a:gd name="connsiteX169" fmla="*/ 4116653 w 12191999"/>
              <a:gd name="connsiteY169" fmla="*/ 6181361 h 6551875"/>
              <a:gd name="connsiteX170" fmla="*/ 4048390 w 12191999"/>
              <a:gd name="connsiteY170" fmla="*/ 6182948 h 6551875"/>
              <a:gd name="connsiteX171" fmla="*/ 3980128 w 12191999"/>
              <a:gd name="connsiteY171" fmla="*/ 6181361 h 6551875"/>
              <a:gd name="connsiteX172" fmla="*/ 3919803 w 12191999"/>
              <a:gd name="connsiteY172" fmla="*/ 6173423 h 6551875"/>
              <a:gd name="connsiteX173" fmla="*/ 3867415 w 12191999"/>
              <a:gd name="connsiteY173" fmla="*/ 6162311 h 6551875"/>
              <a:gd name="connsiteX174" fmla="*/ 3821378 w 12191999"/>
              <a:gd name="connsiteY174" fmla="*/ 6148023 h 6551875"/>
              <a:gd name="connsiteX175" fmla="*/ 3780103 w 12191999"/>
              <a:gd name="connsiteY175" fmla="*/ 6132148 h 6551875"/>
              <a:gd name="connsiteX176" fmla="*/ 3743590 w 12191999"/>
              <a:gd name="connsiteY176" fmla="*/ 6113098 h 6551875"/>
              <a:gd name="connsiteX177" fmla="*/ 3705490 w 12191999"/>
              <a:gd name="connsiteY177" fmla="*/ 6094048 h 6551875"/>
              <a:gd name="connsiteX178" fmla="*/ 3667390 w 12191999"/>
              <a:gd name="connsiteY178" fmla="*/ 6074998 h 6551875"/>
              <a:gd name="connsiteX179" fmla="*/ 3630878 w 12191999"/>
              <a:gd name="connsiteY179" fmla="*/ 6059123 h 6551875"/>
              <a:gd name="connsiteX180" fmla="*/ 3589603 w 12191999"/>
              <a:gd name="connsiteY180" fmla="*/ 6043248 h 6551875"/>
              <a:gd name="connsiteX181" fmla="*/ 3543565 w 12191999"/>
              <a:gd name="connsiteY181" fmla="*/ 6027373 h 6551875"/>
              <a:gd name="connsiteX182" fmla="*/ 3491178 w 12191999"/>
              <a:gd name="connsiteY182" fmla="*/ 6016261 h 6551875"/>
              <a:gd name="connsiteX183" fmla="*/ 3430853 w 12191999"/>
              <a:gd name="connsiteY183" fmla="*/ 6009911 h 6551875"/>
              <a:gd name="connsiteX184" fmla="*/ 3361003 w 12191999"/>
              <a:gd name="connsiteY184" fmla="*/ 6006736 h 6551875"/>
              <a:gd name="connsiteX185" fmla="*/ 3294328 w 12191999"/>
              <a:gd name="connsiteY185" fmla="*/ 6009911 h 6551875"/>
              <a:gd name="connsiteX186" fmla="*/ 3234003 w 12191999"/>
              <a:gd name="connsiteY186" fmla="*/ 6016261 h 6551875"/>
              <a:gd name="connsiteX187" fmla="*/ 3181615 w 12191999"/>
              <a:gd name="connsiteY187" fmla="*/ 6027373 h 6551875"/>
              <a:gd name="connsiteX188" fmla="*/ 3135578 w 12191999"/>
              <a:gd name="connsiteY188" fmla="*/ 6043248 h 6551875"/>
              <a:gd name="connsiteX189" fmla="*/ 3094303 w 12191999"/>
              <a:gd name="connsiteY189" fmla="*/ 6059123 h 6551875"/>
              <a:gd name="connsiteX190" fmla="*/ 3057790 w 12191999"/>
              <a:gd name="connsiteY190" fmla="*/ 6074998 h 6551875"/>
              <a:gd name="connsiteX191" fmla="*/ 3019690 w 12191999"/>
              <a:gd name="connsiteY191" fmla="*/ 6094048 h 6551875"/>
              <a:gd name="connsiteX192" fmla="*/ 2981590 w 12191999"/>
              <a:gd name="connsiteY192" fmla="*/ 6113098 h 6551875"/>
              <a:gd name="connsiteX193" fmla="*/ 2945078 w 12191999"/>
              <a:gd name="connsiteY193" fmla="*/ 6132148 h 6551875"/>
              <a:gd name="connsiteX194" fmla="*/ 2903803 w 12191999"/>
              <a:gd name="connsiteY194" fmla="*/ 6148023 h 6551875"/>
              <a:gd name="connsiteX195" fmla="*/ 2857765 w 12191999"/>
              <a:gd name="connsiteY195" fmla="*/ 6162311 h 6551875"/>
              <a:gd name="connsiteX196" fmla="*/ 2805378 w 12191999"/>
              <a:gd name="connsiteY196" fmla="*/ 6173423 h 6551875"/>
              <a:gd name="connsiteX197" fmla="*/ 2745053 w 12191999"/>
              <a:gd name="connsiteY197" fmla="*/ 6181361 h 6551875"/>
              <a:gd name="connsiteX198" fmla="*/ 2676790 w 12191999"/>
              <a:gd name="connsiteY198" fmla="*/ 6182948 h 6551875"/>
              <a:gd name="connsiteX199" fmla="*/ 2608528 w 12191999"/>
              <a:gd name="connsiteY199" fmla="*/ 6181361 h 6551875"/>
              <a:gd name="connsiteX200" fmla="*/ 2548203 w 12191999"/>
              <a:gd name="connsiteY200" fmla="*/ 6173423 h 6551875"/>
              <a:gd name="connsiteX201" fmla="*/ 2495815 w 12191999"/>
              <a:gd name="connsiteY201" fmla="*/ 6162311 h 6551875"/>
              <a:gd name="connsiteX202" fmla="*/ 2449778 w 12191999"/>
              <a:gd name="connsiteY202" fmla="*/ 6148023 h 6551875"/>
              <a:gd name="connsiteX203" fmla="*/ 2408503 w 12191999"/>
              <a:gd name="connsiteY203" fmla="*/ 6132148 h 6551875"/>
              <a:gd name="connsiteX204" fmla="*/ 2371990 w 12191999"/>
              <a:gd name="connsiteY204" fmla="*/ 6113098 h 6551875"/>
              <a:gd name="connsiteX205" fmla="*/ 2333890 w 12191999"/>
              <a:gd name="connsiteY205" fmla="*/ 6094048 h 6551875"/>
              <a:gd name="connsiteX206" fmla="*/ 2295790 w 12191999"/>
              <a:gd name="connsiteY206" fmla="*/ 6074998 h 6551875"/>
              <a:gd name="connsiteX207" fmla="*/ 2259278 w 12191999"/>
              <a:gd name="connsiteY207" fmla="*/ 6059123 h 6551875"/>
              <a:gd name="connsiteX208" fmla="*/ 2218003 w 12191999"/>
              <a:gd name="connsiteY208" fmla="*/ 6043248 h 6551875"/>
              <a:gd name="connsiteX209" fmla="*/ 2171965 w 12191999"/>
              <a:gd name="connsiteY209" fmla="*/ 6027373 h 6551875"/>
              <a:gd name="connsiteX210" fmla="*/ 2119578 w 12191999"/>
              <a:gd name="connsiteY210" fmla="*/ 6016261 h 6551875"/>
              <a:gd name="connsiteX211" fmla="*/ 2059253 w 12191999"/>
              <a:gd name="connsiteY211" fmla="*/ 6009911 h 6551875"/>
              <a:gd name="connsiteX212" fmla="*/ 1990990 w 12191999"/>
              <a:gd name="connsiteY212" fmla="*/ 6006736 h 6551875"/>
              <a:gd name="connsiteX213" fmla="*/ 1922728 w 12191999"/>
              <a:gd name="connsiteY213" fmla="*/ 6009911 h 6551875"/>
              <a:gd name="connsiteX214" fmla="*/ 1862403 w 12191999"/>
              <a:gd name="connsiteY214" fmla="*/ 6016261 h 6551875"/>
              <a:gd name="connsiteX215" fmla="*/ 1810015 w 12191999"/>
              <a:gd name="connsiteY215" fmla="*/ 6027373 h 6551875"/>
              <a:gd name="connsiteX216" fmla="*/ 1763978 w 12191999"/>
              <a:gd name="connsiteY216" fmla="*/ 6043248 h 6551875"/>
              <a:gd name="connsiteX217" fmla="*/ 1722703 w 12191999"/>
              <a:gd name="connsiteY217" fmla="*/ 6059123 h 6551875"/>
              <a:gd name="connsiteX218" fmla="*/ 1686190 w 12191999"/>
              <a:gd name="connsiteY218" fmla="*/ 6074998 h 6551875"/>
              <a:gd name="connsiteX219" fmla="*/ 1648090 w 12191999"/>
              <a:gd name="connsiteY219" fmla="*/ 6094048 h 6551875"/>
              <a:gd name="connsiteX220" fmla="*/ 1609990 w 12191999"/>
              <a:gd name="connsiteY220" fmla="*/ 6113098 h 6551875"/>
              <a:gd name="connsiteX221" fmla="*/ 1573478 w 12191999"/>
              <a:gd name="connsiteY221" fmla="*/ 6132148 h 6551875"/>
              <a:gd name="connsiteX222" fmla="*/ 1532203 w 12191999"/>
              <a:gd name="connsiteY222" fmla="*/ 6148023 h 6551875"/>
              <a:gd name="connsiteX223" fmla="*/ 1486165 w 12191999"/>
              <a:gd name="connsiteY223" fmla="*/ 6162311 h 6551875"/>
              <a:gd name="connsiteX224" fmla="*/ 1433778 w 12191999"/>
              <a:gd name="connsiteY224" fmla="*/ 6173423 h 6551875"/>
              <a:gd name="connsiteX225" fmla="*/ 1373453 w 12191999"/>
              <a:gd name="connsiteY225" fmla="*/ 6181361 h 6551875"/>
              <a:gd name="connsiteX226" fmla="*/ 1305190 w 12191999"/>
              <a:gd name="connsiteY226" fmla="*/ 6182948 h 6551875"/>
              <a:gd name="connsiteX227" fmla="*/ 1236928 w 12191999"/>
              <a:gd name="connsiteY227" fmla="*/ 6181361 h 6551875"/>
              <a:gd name="connsiteX228" fmla="*/ 1176603 w 12191999"/>
              <a:gd name="connsiteY228" fmla="*/ 6173423 h 6551875"/>
              <a:gd name="connsiteX229" fmla="*/ 1124215 w 12191999"/>
              <a:gd name="connsiteY229" fmla="*/ 6162311 h 6551875"/>
              <a:gd name="connsiteX230" fmla="*/ 1078178 w 12191999"/>
              <a:gd name="connsiteY230" fmla="*/ 6148023 h 6551875"/>
              <a:gd name="connsiteX231" fmla="*/ 1036903 w 12191999"/>
              <a:gd name="connsiteY231" fmla="*/ 6132148 h 6551875"/>
              <a:gd name="connsiteX232" fmla="*/ 1000390 w 12191999"/>
              <a:gd name="connsiteY232" fmla="*/ 6113098 h 6551875"/>
              <a:gd name="connsiteX233" fmla="*/ 962290 w 12191999"/>
              <a:gd name="connsiteY233" fmla="*/ 6094048 h 6551875"/>
              <a:gd name="connsiteX234" fmla="*/ 924190 w 12191999"/>
              <a:gd name="connsiteY234" fmla="*/ 6074998 h 6551875"/>
              <a:gd name="connsiteX235" fmla="*/ 887678 w 12191999"/>
              <a:gd name="connsiteY235" fmla="*/ 6059123 h 6551875"/>
              <a:gd name="connsiteX236" fmla="*/ 846403 w 12191999"/>
              <a:gd name="connsiteY236" fmla="*/ 6043248 h 6551875"/>
              <a:gd name="connsiteX237" fmla="*/ 800365 w 12191999"/>
              <a:gd name="connsiteY237" fmla="*/ 6027373 h 6551875"/>
              <a:gd name="connsiteX238" fmla="*/ 747978 w 12191999"/>
              <a:gd name="connsiteY238" fmla="*/ 6016261 h 6551875"/>
              <a:gd name="connsiteX239" fmla="*/ 687653 w 12191999"/>
              <a:gd name="connsiteY239" fmla="*/ 6009911 h 6551875"/>
              <a:gd name="connsiteX240" fmla="*/ 619390 w 12191999"/>
              <a:gd name="connsiteY240" fmla="*/ 6006736 h 6551875"/>
              <a:gd name="connsiteX241" fmla="*/ 551128 w 12191999"/>
              <a:gd name="connsiteY241" fmla="*/ 6009911 h 6551875"/>
              <a:gd name="connsiteX242" fmla="*/ 490803 w 12191999"/>
              <a:gd name="connsiteY242" fmla="*/ 6016261 h 6551875"/>
              <a:gd name="connsiteX243" fmla="*/ 438415 w 12191999"/>
              <a:gd name="connsiteY243" fmla="*/ 6027373 h 6551875"/>
              <a:gd name="connsiteX244" fmla="*/ 392378 w 12191999"/>
              <a:gd name="connsiteY244" fmla="*/ 6043248 h 6551875"/>
              <a:gd name="connsiteX245" fmla="*/ 351103 w 12191999"/>
              <a:gd name="connsiteY245" fmla="*/ 6059123 h 6551875"/>
              <a:gd name="connsiteX246" fmla="*/ 314590 w 12191999"/>
              <a:gd name="connsiteY246" fmla="*/ 6074998 h 6551875"/>
              <a:gd name="connsiteX247" fmla="*/ 276490 w 12191999"/>
              <a:gd name="connsiteY247" fmla="*/ 6094048 h 6551875"/>
              <a:gd name="connsiteX248" fmla="*/ 238390 w 12191999"/>
              <a:gd name="connsiteY248" fmla="*/ 6113098 h 6551875"/>
              <a:gd name="connsiteX249" fmla="*/ 201878 w 12191999"/>
              <a:gd name="connsiteY249" fmla="*/ 6132148 h 6551875"/>
              <a:gd name="connsiteX250" fmla="*/ 160603 w 12191999"/>
              <a:gd name="connsiteY250" fmla="*/ 6148023 h 6551875"/>
              <a:gd name="connsiteX251" fmla="*/ 114565 w 12191999"/>
              <a:gd name="connsiteY251" fmla="*/ 6162311 h 6551875"/>
              <a:gd name="connsiteX252" fmla="*/ 62178 w 12191999"/>
              <a:gd name="connsiteY252" fmla="*/ 6173423 h 6551875"/>
              <a:gd name="connsiteX253" fmla="*/ 1853 w 12191999"/>
              <a:gd name="connsiteY253" fmla="*/ 6181361 h 6551875"/>
              <a:gd name="connsiteX254" fmla="*/ 1 w 12191999"/>
              <a:gd name="connsiteY254" fmla="*/ 6181404 h 6551875"/>
              <a:gd name="connsiteX255" fmla="*/ 1 w 12191999"/>
              <a:gd name="connsiteY255" fmla="*/ 6551875 h 6551875"/>
              <a:gd name="connsiteX256" fmla="*/ 0 w 12191999"/>
              <a:gd name="connsiteY256" fmla="*/ 6551875 h 6551875"/>
              <a:gd name="connsiteX257" fmla="*/ 0 w 12191999"/>
              <a:gd name="connsiteY257" fmla="*/ 0 h 6551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191999" h="6551875">
                <a:moveTo>
                  <a:pt x="0" y="0"/>
                </a:moveTo>
                <a:lnTo>
                  <a:pt x="12191999" y="0"/>
                </a:lnTo>
                <a:lnTo>
                  <a:pt x="12191999" y="6181404"/>
                </a:lnTo>
                <a:lnTo>
                  <a:pt x="12190147" y="6181361"/>
                </a:lnTo>
                <a:lnTo>
                  <a:pt x="12129821" y="6173424"/>
                </a:lnTo>
                <a:lnTo>
                  <a:pt x="12077433" y="6162311"/>
                </a:lnTo>
                <a:lnTo>
                  <a:pt x="12031397" y="6148023"/>
                </a:lnTo>
                <a:lnTo>
                  <a:pt x="11990121" y="6132148"/>
                </a:lnTo>
                <a:lnTo>
                  <a:pt x="11953609" y="6113098"/>
                </a:lnTo>
                <a:lnTo>
                  <a:pt x="11915509" y="6094048"/>
                </a:lnTo>
                <a:lnTo>
                  <a:pt x="11877409" y="6074998"/>
                </a:lnTo>
                <a:lnTo>
                  <a:pt x="11840897" y="6059123"/>
                </a:lnTo>
                <a:lnTo>
                  <a:pt x="11799621" y="6043248"/>
                </a:lnTo>
                <a:lnTo>
                  <a:pt x="11753583" y="6027373"/>
                </a:lnTo>
                <a:lnTo>
                  <a:pt x="11701197" y="6016261"/>
                </a:lnTo>
                <a:lnTo>
                  <a:pt x="11640871" y="6009911"/>
                </a:lnTo>
                <a:lnTo>
                  <a:pt x="11572609" y="6006736"/>
                </a:lnTo>
                <a:lnTo>
                  <a:pt x="11504347" y="6009911"/>
                </a:lnTo>
                <a:lnTo>
                  <a:pt x="11444021" y="6016261"/>
                </a:lnTo>
                <a:lnTo>
                  <a:pt x="11391633" y="6027373"/>
                </a:lnTo>
                <a:lnTo>
                  <a:pt x="11345597" y="6043248"/>
                </a:lnTo>
                <a:lnTo>
                  <a:pt x="11304321" y="6059123"/>
                </a:lnTo>
                <a:lnTo>
                  <a:pt x="11267809" y="6074998"/>
                </a:lnTo>
                <a:lnTo>
                  <a:pt x="11229709" y="6094048"/>
                </a:lnTo>
                <a:lnTo>
                  <a:pt x="11191609" y="6113098"/>
                </a:lnTo>
                <a:lnTo>
                  <a:pt x="11155097" y="6132148"/>
                </a:lnTo>
                <a:lnTo>
                  <a:pt x="11113821" y="6148023"/>
                </a:lnTo>
                <a:lnTo>
                  <a:pt x="11067783" y="6162311"/>
                </a:lnTo>
                <a:lnTo>
                  <a:pt x="11015397" y="6173423"/>
                </a:lnTo>
                <a:lnTo>
                  <a:pt x="10955071" y="6181361"/>
                </a:lnTo>
                <a:lnTo>
                  <a:pt x="10886809" y="6182948"/>
                </a:lnTo>
                <a:lnTo>
                  <a:pt x="10818547" y="6181361"/>
                </a:lnTo>
                <a:lnTo>
                  <a:pt x="10758221" y="6173423"/>
                </a:lnTo>
                <a:lnTo>
                  <a:pt x="10705833" y="6162311"/>
                </a:lnTo>
                <a:lnTo>
                  <a:pt x="10659797" y="6148023"/>
                </a:lnTo>
                <a:lnTo>
                  <a:pt x="10618521" y="6132148"/>
                </a:lnTo>
                <a:lnTo>
                  <a:pt x="10582009" y="6113098"/>
                </a:lnTo>
                <a:lnTo>
                  <a:pt x="10543909" y="6094048"/>
                </a:lnTo>
                <a:lnTo>
                  <a:pt x="10505809" y="6074998"/>
                </a:lnTo>
                <a:lnTo>
                  <a:pt x="10469297" y="6059123"/>
                </a:lnTo>
                <a:lnTo>
                  <a:pt x="10428021" y="6043248"/>
                </a:lnTo>
                <a:lnTo>
                  <a:pt x="10381983" y="6027373"/>
                </a:lnTo>
                <a:lnTo>
                  <a:pt x="10329597" y="6016261"/>
                </a:lnTo>
                <a:lnTo>
                  <a:pt x="10269271" y="6009911"/>
                </a:lnTo>
                <a:lnTo>
                  <a:pt x="10201009" y="6006736"/>
                </a:lnTo>
                <a:lnTo>
                  <a:pt x="10132747" y="6009911"/>
                </a:lnTo>
                <a:lnTo>
                  <a:pt x="10072421" y="6016261"/>
                </a:lnTo>
                <a:lnTo>
                  <a:pt x="10020033" y="6027373"/>
                </a:lnTo>
                <a:lnTo>
                  <a:pt x="9973997" y="6043248"/>
                </a:lnTo>
                <a:lnTo>
                  <a:pt x="9932721" y="6059123"/>
                </a:lnTo>
                <a:lnTo>
                  <a:pt x="9896209" y="6074998"/>
                </a:lnTo>
                <a:lnTo>
                  <a:pt x="9820009" y="6113098"/>
                </a:lnTo>
                <a:lnTo>
                  <a:pt x="9783497" y="6132148"/>
                </a:lnTo>
                <a:lnTo>
                  <a:pt x="9742221" y="6148023"/>
                </a:lnTo>
                <a:lnTo>
                  <a:pt x="9696183" y="6162311"/>
                </a:lnTo>
                <a:lnTo>
                  <a:pt x="9643797" y="6173423"/>
                </a:lnTo>
                <a:lnTo>
                  <a:pt x="9583471" y="6181361"/>
                </a:lnTo>
                <a:lnTo>
                  <a:pt x="9515209" y="6182948"/>
                </a:lnTo>
                <a:lnTo>
                  <a:pt x="9446947" y="6181361"/>
                </a:lnTo>
                <a:lnTo>
                  <a:pt x="9386621" y="6173423"/>
                </a:lnTo>
                <a:lnTo>
                  <a:pt x="9334233" y="6162311"/>
                </a:lnTo>
                <a:lnTo>
                  <a:pt x="9288197" y="6148023"/>
                </a:lnTo>
                <a:lnTo>
                  <a:pt x="9246921" y="6132148"/>
                </a:lnTo>
                <a:lnTo>
                  <a:pt x="9210409" y="6113098"/>
                </a:lnTo>
                <a:lnTo>
                  <a:pt x="9172309" y="6094048"/>
                </a:lnTo>
                <a:lnTo>
                  <a:pt x="9134209" y="6074998"/>
                </a:lnTo>
                <a:lnTo>
                  <a:pt x="9097697" y="6059123"/>
                </a:lnTo>
                <a:lnTo>
                  <a:pt x="9056421" y="6043248"/>
                </a:lnTo>
                <a:lnTo>
                  <a:pt x="9010383" y="6027373"/>
                </a:lnTo>
                <a:lnTo>
                  <a:pt x="8957997" y="6016261"/>
                </a:lnTo>
                <a:lnTo>
                  <a:pt x="8897671" y="6009911"/>
                </a:lnTo>
                <a:lnTo>
                  <a:pt x="8827821" y="6006736"/>
                </a:lnTo>
                <a:lnTo>
                  <a:pt x="8761147" y="6009911"/>
                </a:lnTo>
                <a:lnTo>
                  <a:pt x="8700821" y="6016261"/>
                </a:lnTo>
                <a:lnTo>
                  <a:pt x="8648433" y="6027373"/>
                </a:lnTo>
                <a:lnTo>
                  <a:pt x="8602397" y="6043248"/>
                </a:lnTo>
                <a:lnTo>
                  <a:pt x="8561121" y="6059123"/>
                </a:lnTo>
                <a:lnTo>
                  <a:pt x="8524609" y="6074998"/>
                </a:lnTo>
                <a:lnTo>
                  <a:pt x="8486509" y="6094048"/>
                </a:lnTo>
                <a:lnTo>
                  <a:pt x="8448409" y="6113098"/>
                </a:lnTo>
                <a:lnTo>
                  <a:pt x="8411897" y="6132148"/>
                </a:lnTo>
                <a:lnTo>
                  <a:pt x="8370622" y="6148023"/>
                </a:lnTo>
                <a:lnTo>
                  <a:pt x="8324584" y="6162311"/>
                </a:lnTo>
                <a:lnTo>
                  <a:pt x="8272197" y="6173423"/>
                </a:lnTo>
                <a:lnTo>
                  <a:pt x="8211872" y="6181361"/>
                </a:lnTo>
                <a:lnTo>
                  <a:pt x="8143609" y="6182948"/>
                </a:lnTo>
                <a:lnTo>
                  <a:pt x="8075347" y="6181361"/>
                </a:lnTo>
                <a:lnTo>
                  <a:pt x="8015022" y="6173423"/>
                </a:lnTo>
                <a:lnTo>
                  <a:pt x="7962634" y="6162311"/>
                </a:lnTo>
                <a:lnTo>
                  <a:pt x="7916597" y="6148023"/>
                </a:lnTo>
                <a:lnTo>
                  <a:pt x="7875322" y="6132148"/>
                </a:lnTo>
                <a:lnTo>
                  <a:pt x="7838809" y="6113098"/>
                </a:lnTo>
                <a:lnTo>
                  <a:pt x="7800709" y="6094048"/>
                </a:lnTo>
                <a:lnTo>
                  <a:pt x="7762609" y="6074998"/>
                </a:lnTo>
                <a:lnTo>
                  <a:pt x="7726097" y="6059123"/>
                </a:lnTo>
                <a:lnTo>
                  <a:pt x="7684822" y="6043248"/>
                </a:lnTo>
                <a:lnTo>
                  <a:pt x="7638784" y="6027373"/>
                </a:lnTo>
                <a:lnTo>
                  <a:pt x="7586397" y="6016261"/>
                </a:lnTo>
                <a:lnTo>
                  <a:pt x="7526072" y="6009911"/>
                </a:lnTo>
                <a:lnTo>
                  <a:pt x="7457809" y="6006736"/>
                </a:lnTo>
                <a:lnTo>
                  <a:pt x="7389547" y="6009911"/>
                </a:lnTo>
                <a:lnTo>
                  <a:pt x="7329222" y="6016261"/>
                </a:lnTo>
                <a:lnTo>
                  <a:pt x="7276834" y="6027373"/>
                </a:lnTo>
                <a:lnTo>
                  <a:pt x="7230797" y="6043248"/>
                </a:lnTo>
                <a:lnTo>
                  <a:pt x="7189522" y="6059123"/>
                </a:lnTo>
                <a:lnTo>
                  <a:pt x="7153009" y="6074998"/>
                </a:lnTo>
                <a:lnTo>
                  <a:pt x="7114909" y="6094048"/>
                </a:lnTo>
                <a:lnTo>
                  <a:pt x="7076809" y="6113098"/>
                </a:lnTo>
                <a:lnTo>
                  <a:pt x="7040297" y="6132148"/>
                </a:lnTo>
                <a:lnTo>
                  <a:pt x="6999022" y="6148023"/>
                </a:lnTo>
                <a:lnTo>
                  <a:pt x="6952984" y="6162311"/>
                </a:lnTo>
                <a:lnTo>
                  <a:pt x="6900597" y="6173423"/>
                </a:lnTo>
                <a:lnTo>
                  <a:pt x="6840272" y="6181361"/>
                </a:lnTo>
                <a:lnTo>
                  <a:pt x="6781800" y="6182721"/>
                </a:lnTo>
                <a:lnTo>
                  <a:pt x="6723328" y="6181361"/>
                </a:lnTo>
                <a:lnTo>
                  <a:pt x="6663003" y="6173423"/>
                </a:lnTo>
                <a:lnTo>
                  <a:pt x="6610615" y="6162311"/>
                </a:lnTo>
                <a:lnTo>
                  <a:pt x="6564578" y="6148023"/>
                </a:lnTo>
                <a:lnTo>
                  <a:pt x="6523303" y="6132148"/>
                </a:lnTo>
                <a:lnTo>
                  <a:pt x="6486790" y="6113098"/>
                </a:lnTo>
                <a:lnTo>
                  <a:pt x="6448690" y="6094048"/>
                </a:lnTo>
                <a:lnTo>
                  <a:pt x="6410590" y="6074998"/>
                </a:lnTo>
                <a:lnTo>
                  <a:pt x="6374078" y="6059123"/>
                </a:lnTo>
                <a:lnTo>
                  <a:pt x="6332803" y="6043248"/>
                </a:lnTo>
                <a:lnTo>
                  <a:pt x="6286765" y="6027373"/>
                </a:lnTo>
                <a:lnTo>
                  <a:pt x="6234378" y="6016261"/>
                </a:lnTo>
                <a:lnTo>
                  <a:pt x="6174053" y="6009911"/>
                </a:lnTo>
                <a:lnTo>
                  <a:pt x="6105790" y="6006736"/>
                </a:lnTo>
                <a:lnTo>
                  <a:pt x="6096000" y="6007191"/>
                </a:lnTo>
                <a:lnTo>
                  <a:pt x="6086211" y="6006736"/>
                </a:lnTo>
                <a:lnTo>
                  <a:pt x="6017949" y="6009911"/>
                </a:lnTo>
                <a:lnTo>
                  <a:pt x="5957622" y="6016261"/>
                </a:lnTo>
                <a:lnTo>
                  <a:pt x="5905235" y="6027373"/>
                </a:lnTo>
                <a:lnTo>
                  <a:pt x="5859197" y="6043248"/>
                </a:lnTo>
                <a:lnTo>
                  <a:pt x="5817922" y="6059123"/>
                </a:lnTo>
                <a:lnTo>
                  <a:pt x="5781409" y="6074998"/>
                </a:lnTo>
                <a:lnTo>
                  <a:pt x="5743309" y="6094048"/>
                </a:lnTo>
                <a:lnTo>
                  <a:pt x="5705211" y="6113098"/>
                </a:lnTo>
                <a:lnTo>
                  <a:pt x="5668697" y="6132148"/>
                </a:lnTo>
                <a:lnTo>
                  <a:pt x="5627422" y="6148023"/>
                </a:lnTo>
                <a:lnTo>
                  <a:pt x="5581384" y="6162311"/>
                </a:lnTo>
                <a:lnTo>
                  <a:pt x="5528997" y="6173423"/>
                </a:lnTo>
                <a:lnTo>
                  <a:pt x="5468672" y="6181361"/>
                </a:lnTo>
                <a:lnTo>
                  <a:pt x="5410200" y="6182721"/>
                </a:lnTo>
                <a:lnTo>
                  <a:pt x="5351728" y="6181361"/>
                </a:lnTo>
                <a:lnTo>
                  <a:pt x="5291402" y="6173423"/>
                </a:lnTo>
                <a:lnTo>
                  <a:pt x="5239015" y="6162311"/>
                </a:lnTo>
                <a:lnTo>
                  <a:pt x="5192979" y="6148023"/>
                </a:lnTo>
                <a:lnTo>
                  <a:pt x="5151703" y="6132148"/>
                </a:lnTo>
                <a:lnTo>
                  <a:pt x="5115190" y="6113098"/>
                </a:lnTo>
                <a:lnTo>
                  <a:pt x="5077092" y="6094048"/>
                </a:lnTo>
                <a:lnTo>
                  <a:pt x="5038990" y="6074998"/>
                </a:lnTo>
                <a:lnTo>
                  <a:pt x="5002479" y="6059123"/>
                </a:lnTo>
                <a:lnTo>
                  <a:pt x="4961203" y="6043248"/>
                </a:lnTo>
                <a:lnTo>
                  <a:pt x="4915166" y="6027373"/>
                </a:lnTo>
                <a:lnTo>
                  <a:pt x="4862778" y="6016261"/>
                </a:lnTo>
                <a:lnTo>
                  <a:pt x="4802454" y="6009911"/>
                </a:lnTo>
                <a:lnTo>
                  <a:pt x="4734190" y="6006736"/>
                </a:lnTo>
                <a:lnTo>
                  <a:pt x="4665929" y="6009911"/>
                </a:lnTo>
                <a:lnTo>
                  <a:pt x="4605603" y="6016261"/>
                </a:lnTo>
                <a:lnTo>
                  <a:pt x="4553217" y="6027373"/>
                </a:lnTo>
                <a:lnTo>
                  <a:pt x="4507178" y="6043248"/>
                </a:lnTo>
                <a:lnTo>
                  <a:pt x="4465903" y="6059123"/>
                </a:lnTo>
                <a:lnTo>
                  <a:pt x="4429390" y="6074998"/>
                </a:lnTo>
                <a:lnTo>
                  <a:pt x="4353190" y="6113098"/>
                </a:lnTo>
                <a:lnTo>
                  <a:pt x="4316678" y="6132148"/>
                </a:lnTo>
                <a:lnTo>
                  <a:pt x="4275403" y="6148023"/>
                </a:lnTo>
                <a:lnTo>
                  <a:pt x="4229365" y="6162311"/>
                </a:lnTo>
                <a:lnTo>
                  <a:pt x="4176978" y="6173423"/>
                </a:lnTo>
                <a:lnTo>
                  <a:pt x="4116653" y="6181361"/>
                </a:lnTo>
                <a:lnTo>
                  <a:pt x="4048390" y="6182948"/>
                </a:lnTo>
                <a:lnTo>
                  <a:pt x="3980128" y="6181361"/>
                </a:lnTo>
                <a:lnTo>
                  <a:pt x="3919803" y="6173423"/>
                </a:lnTo>
                <a:lnTo>
                  <a:pt x="3867415" y="6162311"/>
                </a:lnTo>
                <a:lnTo>
                  <a:pt x="3821378" y="6148023"/>
                </a:lnTo>
                <a:lnTo>
                  <a:pt x="3780103" y="6132148"/>
                </a:lnTo>
                <a:lnTo>
                  <a:pt x="3743590" y="6113098"/>
                </a:lnTo>
                <a:lnTo>
                  <a:pt x="3705490" y="6094048"/>
                </a:lnTo>
                <a:lnTo>
                  <a:pt x="3667390" y="6074998"/>
                </a:lnTo>
                <a:lnTo>
                  <a:pt x="3630878" y="6059123"/>
                </a:lnTo>
                <a:lnTo>
                  <a:pt x="3589603" y="6043248"/>
                </a:lnTo>
                <a:lnTo>
                  <a:pt x="3543565" y="6027373"/>
                </a:lnTo>
                <a:lnTo>
                  <a:pt x="3491178" y="6016261"/>
                </a:lnTo>
                <a:lnTo>
                  <a:pt x="3430853" y="6009911"/>
                </a:lnTo>
                <a:lnTo>
                  <a:pt x="3361003" y="6006736"/>
                </a:lnTo>
                <a:lnTo>
                  <a:pt x="3294328" y="6009911"/>
                </a:lnTo>
                <a:lnTo>
                  <a:pt x="3234003" y="6016261"/>
                </a:lnTo>
                <a:lnTo>
                  <a:pt x="3181615" y="6027373"/>
                </a:lnTo>
                <a:lnTo>
                  <a:pt x="3135578" y="6043248"/>
                </a:lnTo>
                <a:lnTo>
                  <a:pt x="3094303" y="6059123"/>
                </a:lnTo>
                <a:lnTo>
                  <a:pt x="3057790" y="6074998"/>
                </a:lnTo>
                <a:lnTo>
                  <a:pt x="3019690" y="6094048"/>
                </a:lnTo>
                <a:lnTo>
                  <a:pt x="2981590" y="6113098"/>
                </a:lnTo>
                <a:lnTo>
                  <a:pt x="2945078" y="6132148"/>
                </a:lnTo>
                <a:lnTo>
                  <a:pt x="2903803" y="6148023"/>
                </a:lnTo>
                <a:lnTo>
                  <a:pt x="2857765" y="6162311"/>
                </a:lnTo>
                <a:lnTo>
                  <a:pt x="2805378" y="6173423"/>
                </a:lnTo>
                <a:lnTo>
                  <a:pt x="2745053" y="6181361"/>
                </a:lnTo>
                <a:lnTo>
                  <a:pt x="2676790" y="6182948"/>
                </a:lnTo>
                <a:lnTo>
                  <a:pt x="2608528" y="6181361"/>
                </a:lnTo>
                <a:lnTo>
                  <a:pt x="2548203" y="6173423"/>
                </a:lnTo>
                <a:lnTo>
                  <a:pt x="2495815" y="6162311"/>
                </a:lnTo>
                <a:lnTo>
                  <a:pt x="2449778" y="6148023"/>
                </a:lnTo>
                <a:lnTo>
                  <a:pt x="2408503" y="6132148"/>
                </a:lnTo>
                <a:lnTo>
                  <a:pt x="2371990" y="6113098"/>
                </a:lnTo>
                <a:lnTo>
                  <a:pt x="2333890" y="6094048"/>
                </a:lnTo>
                <a:lnTo>
                  <a:pt x="2295790" y="6074998"/>
                </a:lnTo>
                <a:lnTo>
                  <a:pt x="2259278" y="6059123"/>
                </a:lnTo>
                <a:lnTo>
                  <a:pt x="2218003" y="6043248"/>
                </a:lnTo>
                <a:lnTo>
                  <a:pt x="2171965" y="6027373"/>
                </a:lnTo>
                <a:lnTo>
                  <a:pt x="2119578" y="6016261"/>
                </a:lnTo>
                <a:lnTo>
                  <a:pt x="2059253" y="6009911"/>
                </a:lnTo>
                <a:lnTo>
                  <a:pt x="1990990" y="6006736"/>
                </a:lnTo>
                <a:lnTo>
                  <a:pt x="1922728" y="6009911"/>
                </a:lnTo>
                <a:lnTo>
                  <a:pt x="1862403" y="6016261"/>
                </a:lnTo>
                <a:lnTo>
                  <a:pt x="1810015" y="6027373"/>
                </a:lnTo>
                <a:lnTo>
                  <a:pt x="1763978" y="6043248"/>
                </a:lnTo>
                <a:lnTo>
                  <a:pt x="1722703" y="6059123"/>
                </a:lnTo>
                <a:lnTo>
                  <a:pt x="1686190" y="6074998"/>
                </a:lnTo>
                <a:lnTo>
                  <a:pt x="1648090" y="6094048"/>
                </a:lnTo>
                <a:lnTo>
                  <a:pt x="1609990" y="6113098"/>
                </a:lnTo>
                <a:lnTo>
                  <a:pt x="1573478" y="6132148"/>
                </a:lnTo>
                <a:lnTo>
                  <a:pt x="1532203" y="6148023"/>
                </a:lnTo>
                <a:lnTo>
                  <a:pt x="1486165" y="6162311"/>
                </a:lnTo>
                <a:lnTo>
                  <a:pt x="1433778" y="6173423"/>
                </a:lnTo>
                <a:lnTo>
                  <a:pt x="1373453" y="6181361"/>
                </a:lnTo>
                <a:lnTo>
                  <a:pt x="1305190" y="6182948"/>
                </a:lnTo>
                <a:lnTo>
                  <a:pt x="1236928" y="6181361"/>
                </a:lnTo>
                <a:lnTo>
                  <a:pt x="1176603" y="6173423"/>
                </a:lnTo>
                <a:lnTo>
                  <a:pt x="1124215" y="6162311"/>
                </a:lnTo>
                <a:lnTo>
                  <a:pt x="1078178" y="6148023"/>
                </a:lnTo>
                <a:lnTo>
                  <a:pt x="1036903" y="6132148"/>
                </a:lnTo>
                <a:lnTo>
                  <a:pt x="1000390" y="6113098"/>
                </a:lnTo>
                <a:lnTo>
                  <a:pt x="962290" y="6094048"/>
                </a:lnTo>
                <a:lnTo>
                  <a:pt x="924190" y="6074998"/>
                </a:lnTo>
                <a:lnTo>
                  <a:pt x="887678" y="6059123"/>
                </a:lnTo>
                <a:lnTo>
                  <a:pt x="846403" y="6043248"/>
                </a:lnTo>
                <a:lnTo>
                  <a:pt x="800365" y="6027373"/>
                </a:lnTo>
                <a:lnTo>
                  <a:pt x="747978" y="6016261"/>
                </a:lnTo>
                <a:lnTo>
                  <a:pt x="687653" y="6009911"/>
                </a:lnTo>
                <a:lnTo>
                  <a:pt x="619390" y="6006736"/>
                </a:lnTo>
                <a:lnTo>
                  <a:pt x="551128" y="6009911"/>
                </a:lnTo>
                <a:lnTo>
                  <a:pt x="490803" y="6016261"/>
                </a:lnTo>
                <a:lnTo>
                  <a:pt x="438415" y="6027373"/>
                </a:lnTo>
                <a:lnTo>
                  <a:pt x="392378" y="6043248"/>
                </a:lnTo>
                <a:lnTo>
                  <a:pt x="351103" y="6059123"/>
                </a:lnTo>
                <a:lnTo>
                  <a:pt x="314590" y="6074998"/>
                </a:lnTo>
                <a:lnTo>
                  <a:pt x="276490" y="6094048"/>
                </a:lnTo>
                <a:lnTo>
                  <a:pt x="238390" y="6113098"/>
                </a:lnTo>
                <a:lnTo>
                  <a:pt x="201878" y="6132148"/>
                </a:lnTo>
                <a:lnTo>
                  <a:pt x="160603" y="6148023"/>
                </a:lnTo>
                <a:lnTo>
                  <a:pt x="114565" y="6162311"/>
                </a:lnTo>
                <a:lnTo>
                  <a:pt x="62178" y="6173423"/>
                </a:lnTo>
                <a:lnTo>
                  <a:pt x="1853" y="6181361"/>
                </a:lnTo>
                <a:lnTo>
                  <a:pt x="1" y="6181404"/>
                </a:lnTo>
                <a:lnTo>
                  <a:pt x="1" y="6551875"/>
                </a:lnTo>
                <a:lnTo>
                  <a:pt x="0" y="6551875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5EF74-9903-ED59-AEBF-D31EEC100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762" y="662399"/>
            <a:ext cx="10780830" cy="1494000"/>
          </a:xfrm>
        </p:spPr>
        <p:txBody>
          <a:bodyPr anchor="t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Positives of conflicts</a:t>
            </a:r>
            <a:endParaRPr lang="en-RO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C5310-76FF-E1E9-FD4D-971D775AA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2286002"/>
            <a:ext cx="5014912" cy="3322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conflict is seen as negative, it is essential for effective problem solving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Cooperative conflict allows individuals to share high quality ideas that will result in highly effective solutions</a:t>
            </a:r>
          </a:p>
          <a:p>
            <a:endParaRPr lang="en-RO" sz="20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73017F-8D11-CABA-386B-9987F508E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373413"/>
            <a:ext cx="5451592" cy="314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96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F4CD4-F4C1-A8A9-B101-8B10942C70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815" y="798703"/>
            <a:ext cx="5221185" cy="12155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 err="1">
                <a:latin typeface="Arial" panose="020B0604020202020204" pitchFamily="34" charset="0"/>
                <a:cs typeface="Arial" panose="020B0604020202020204" pitchFamily="34" charset="0"/>
              </a:rPr>
              <a:t>Succesful</a:t>
            </a:r>
            <a:r>
              <a:rPr lang="en-US" sz="3600" b="1" kern="1200" dirty="0">
                <a:latin typeface="Arial" panose="020B0604020202020204" pitchFamily="34" charset="0"/>
                <a:cs typeface="Arial" panose="020B0604020202020204" pitchFamily="34" charset="0"/>
              </a:rPr>
              <a:t> team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123BFB-3218-5A7D-5CE3-1CDDE44F57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lvl="0" indent="-228600">
              <a:buFont typeface="Arial" panose="020B0604020202020204" pitchFamily="34" charset="0"/>
              <a:buChar char="•"/>
            </a:pPr>
            <a:r>
              <a:rPr lang="en-US" sz="2000" b="1" dirty="0"/>
              <a:t>Definition</a:t>
            </a:r>
          </a:p>
          <a:p>
            <a:pPr lvl="0" indent="-2286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lvl="0"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It is effective work between a team with established rules and communication monitored after group interaction that leads to the success of any organization.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group of people standing in front of a large group of gears&#10;&#10;Description automatically generated with low confidence">
            <a:extLst>
              <a:ext uri="{FF2B5EF4-FFF2-40B4-BE49-F238E27FC236}">
                <a16:creationId xmlns:a16="http://schemas.microsoft.com/office/drawing/2014/main" id="{E8F86B72-CDCF-6450-1A45-7972687924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1243" y="2014264"/>
            <a:ext cx="4939504" cy="2446525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524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86BBDA8-7E31-47B7-800A-97A2BD67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25857-7F2A-C434-A8AE-EC61864ED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8856" y="0"/>
            <a:ext cx="5200770" cy="2603418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Rules for building and developing a strong team: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RO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33E4A5-F15D-6951-6C65-4EE59A831E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439" y="1766534"/>
            <a:ext cx="5002092" cy="33286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B40A1-B3E4-5D7E-FC37-7AC9DEFD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5989" y="2603418"/>
            <a:ext cx="5200770" cy="4251546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Understanding of responsibility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Cover the Belbin Roles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Common objectives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Handle change and conflict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Exchange knowledge and concepts</a:t>
            </a:r>
          </a:p>
          <a:p>
            <a:r>
              <a:rPr lang="en-GB" sz="2000"/>
              <a:t>Gain confidence, adapt, and socialise</a:t>
            </a: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413288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31CB05-30B7-8355-A0F8-589A2657E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RO" sz="3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28460-D8B3-F631-ED42-02809B69F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543147"/>
            <a:ext cx="4008384" cy="5633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performance of a successfully built and long-lasting team impact on the organization it serves: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Aware of the way of work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Knows the whole team well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Clear definition of roles and responsibilities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Proactive with key feedback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Recognition and reward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Success should be celebrated</a:t>
            </a:r>
          </a:p>
          <a:p>
            <a:endParaRPr lang="en-RO" sz="20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A2A4ABB-B58F-30E2-A0E0-910BDDA8B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2623953"/>
            <a:ext cx="6253212" cy="267994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6308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7F69AB-2350-44E3-9076-00265B93F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1"/>
            <a:ext cx="972709" cy="1935307"/>
            <a:chOff x="10918968" y="713127"/>
            <a:chExt cx="1273032" cy="2532832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70652AA-1C81-481C-856B-903714375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A2FF99B6-37BA-4650-B01D-799F02E31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BB042F-9C24-4F62-2B47-0E506ED64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RO" sz="3600"/>
              <a:t>     </a:t>
            </a:r>
            <a:br>
              <a:rPr lang="en-RO" sz="3600"/>
            </a:br>
            <a:endParaRPr lang="en-RO" sz="3600"/>
          </a:p>
        </p:txBody>
      </p:sp>
      <p:pic>
        <p:nvPicPr>
          <p:cNvPr id="4" name="Picture 3" descr="A group of people holding flags&#10;&#10;Description automatically generated with low confidence">
            <a:extLst>
              <a:ext uri="{FF2B5EF4-FFF2-40B4-BE49-F238E27FC236}">
                <a16:creationId xmlns:a16="http://schemas.microsoft.com/office/drawing/2014/main" id="{94D121BF-4FB1-2A9B-46F5-EA0541589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782981"/>
            <a:ext cx="6253214" cy="35017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B2329-4E36-282F-1A7D-B3E09BBA9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4052" y="972866"/>
            <a:ext cx="4004479" cy="5563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a good leader in a team :</a:t>
            </a:r>
          </a:p>
          <a:p>
            <a:pPr>
              <a:lnSpc>
                <a:spcPct val="150000"/>
              </a:lnSpc>
            </a:pPr>
            <a:endParaRPr lang="en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Building relationships of trust and loyalty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Aware of members feelings and gives value to every idea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Establish the parameters of consensus building sessions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Establish clear objectives, solve problems and plan actions</a:t>
            </a:r>
          </a:p>
          <a:p>
            <a:endParaRPr lang="en-RO" sz="20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EA7D759-6BEF-4CBD-A325-BCFA7783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77940" y="4601497"/>
            <a:ext cx="1014060" cy="2017580"/>
            <a:chOff x="11177940" y="4601497"/>
            <a:chExt cx="1014060" cy="2017580"/>
          </a:xfrm>
        </p:grpSpPr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17405EC-53E3-473A-8B42-B9475D057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067618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03F2370-11B5-4E16-8AE5-B4854408B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27850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31267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FE5A0-F450-CEE1-3666-DC3BFF8EE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RO" sz="3600"/>
              <a:t>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952F4-D830-E4D4-A781-A11ED0570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543147"/>
            <a:ext cx="4008384" cy="5633816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Implementing team success is essential to any organization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 development using Tuckman’s theory and according to Belbin’s Role theory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Managing conflicts appropriately to ensure effective teamwork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Continuous development in organizations</a:t>
            </a:r>
          </a:p>
          <a:p>
            <a:endParaRPr lang="en-RO" sz="20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97E271D-54D2-ADB4-4FDD-E4B634BEF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2400624"/>
            <a:ext cx="6253212" cy="3126606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7865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FC68-B6E4-53F8-EB93-152F08B880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72484"/>
          </a:xfrm>
        </p:spPr>
        <p:txBody>
          <a:bodyPr>
            <a:normAutofit fontScale="90000"/>
          </a:bodyPr>
          <a:lstStyle/>
          <a:p>
            <a:r>
              <a:rPr lang="en-RO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8C5F8B-2D6F-B217-D695-63CF5866F0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34332"/>
            <a:ext cx="9144000" cy="3723468"/>
          </a:xfrm>
        </p:spPr>
        <p:txBody>
          <a:bodyPr>
            <a:normAutofit/>
          </a:bodyPr>
          <a:lstStyle/>
          <a:p>
            <a:pPr marL="457200" indent="-457200" algn="l">
              <a:buAutoNum type="arabicPeriod"/>
            </a:pPr>
            <a:r>
              <a:rPr lang="en-RO" sz="1600" dirty="0">
                <a:latin typeface="Arial" panose="020B0604020202020204" pitchFamily="34" charset="0"/>
                <a:cs typeface="Arial" panose="020B0604020202020204" pitchFamily="34" charset="0"/>
              </a:rPr>
              <a:t>ER services, “ Principles of management, The five stages of team development’ [ Online ] Accessed at 07/08/2022, Available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https://courses.lumenlearning.com/suny-principlesmanagement/chapter/reading-the-five-stages-of-team-development/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AutoNum type="arabicPeriod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Arial" panose="020B0604020202020204" pitchFamily="34" charset="0"/>
              <a:buAutoNum type="arabicPeriod"/>
            </a:pPr>
            <a:r>
              <a:rPr lang="en-RO" dirty="0"/>
              <a:t>Career guide, “</a:t>
            </a:r>
            <a:r>
              <a:rPr lang="en-GB" i="1" dirty="0"/>
              <a:t>8 Steps To Building a Successful Team ”, </a:t>
            </a:r>
            <a:r>
              <a:rPr lang="en-GB" dirty="0"/>
              <a:t>[Indeed Editorial Team ], published at October 7, 2019, [ Online ], accessed at 09/08/2022, Available at: </a:t>
            </a:r>
            <a:r>
              <a:rPr lang="en-GB" dirty="0">
                <a:hlinkClick r:id="rId3"/>
              </a:rPr>
              <a:t>https://www.indeed.com/career-advice/career-development/steps-to-building-a-successful-team</a:t>
            </a:r>
            <a:endParaRPr lang="en-GB" dirty="0"/>
          </a:p>
          <a:p>
            <a:pPr marL="457200" indent="-457200" algn="l">
              <a:buFont typeface="Arial" panose="020B0604020202020204" pitchFamily="34" charset="0"/>
              <a:buAutoNum type="arabicPeriod"/>
            </a:pPr>
            <a:endParaRPr lang="en-GB" i="1" dirty="0"/>
          </a:p>
          <a:p>
            <a:pPr marL="457200" indent="-457200" algn="l">
              <a:buAutoNum type="arabicPeriod"/>
            </a:pPr>
            <a:endParaRPr lang="en-RO" dirty="0"/>
          </a:p>
          <a:p>
            <a:pPr algn="l"/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0636333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6848</TotalTime>
  <Words>858</Words>
  <Application>Microsoft Macintosh PowerPoint</Application>
  <PresentationFormat>Widescreen</PresentationFormat>
  <Paragraphs>155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Effective Teamworking and Communication</vt:lpstr>
      <vt:lpstr>Table of content</vt:lpstr>
      <vt:lpstr>WHAT IS TEAMWORK</vt:lpstr>
      <vt:lpstr>Benefits of Team Working</vt:lpstr>
      <vt:lpstr>Advantage of Team Work</vt:lpstr>
      <vt:lpstr>   </vt:lpstr>
      <vt:lpstr>Stages of team development</vt:lpstr>
      <vt:lpstr>  </vt:lpstr>
      <vt:lpstr>Stage one: FORMING</vt:lpstr>
      <vt:lpstr>Stage Two: STORMING</vt:lpstr>
      <vt:lpstr>Stage Three: NORMING</vt:lpstr>
      <vt:lpstr>Stage Four: PERFORMING</vt:lpstr>
      <vt:lpstr>Stage Five: ADJOURNING</vt:lpstr>
      <vt:lpstr>Team roles</vt:lpstr>
      <vt:lpstr>Importance  of team roles</vt:lpstr>
      <vt:lpstr>Belbin Roles</vt:lpstr>
      <vt:lpstr>The nine team roles</vt:lpstr>
      <vt:lpstr>Benefits of Belbin roles</vt:lpstr>
      <vt:lpstr>Drawbacks of Belbin roles</vt:lpstr>
      <vt:lpstr>Managing conflict</vt:lpstr>
      <vt:lpstr>Causes of conflict </vt:lpstr>
      <vt:lpstr>Ways of managing conflict</vt:lpstr>
      <vt:lpstr>Positives of conflicts</vt:lpstr>
      <vt:lpstr>Succesful team development</vt:lpstr>
      <vt:lpstr>Rules for building and developing a strong team: </vt:lpstr>
      <vt:lpstr>    </vt:lpstr>
      <vt:lpstr>      </vt:lpstr>
      <vt:lpstr>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Ionut Demian</dc:creator>
  <cp:lastModifiedBy>Ionut Demian</cp:lastModifiedBy>
  <cp:revision>10</cp:revision>
  <dcterms:created xsi:type="dcterms:W3CDTF">2022-07-27T08:37:37Z</dcterms:created>
  <dcterms:modified xsi:type="dcterms:W3CDTF">2022-08-16T19:28:08Z</dcterms:modified>
</cp:coreProperties>
</file>