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5" r:id="rId6"/>
    <p:sldId id="266" r:id="rId7"/>
    <p:sldId id="264" r:id="rId8"/>
    <p:sldId id="267" r:id="rId9"/>
    <p:sldId id="263" r:id="rId10"/>
    <p:sldId id="262" r:id="rId11"/>
    <p:sldId id="270"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101" y="1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layout>
        <c:manualLayout>
          <c:xMode val="edge"/>
          <c:yMode val="edge"/>
          <c:x val="0.16206203552193332"/>
          <c:y val="6.0916909814673495E-3"/>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1848436404255352"/>
          <c:y val="0.40671198820802118"/>
          <c:w val="0.83768192793010454"/>
          <c:h val="0.41841522980304652"/>
        </c:manualLayout>
      </c:layout>
      <c:barChart>
        <c:barDir val="col"/>
        <c:grouping val="clustered"/>
        <c:varyColors val="0"/>
        <c:ser>
          <c:idx val="0"/>
          <c:order val="0"/>
          <c:tx>
            <c:strRef>
              <c:f>Sheet1!$B$1</c:f>
              <c:strCache>
                <c:ptCount val="1"/>
                <c:pt idx="0">
                  <c:v>do you agree with the death penalty?</c:v>
                </c:pt>
              </c:strCache>
            </c:strRef>
          </c:tx>
          <c:spPr>
            <a:solidFill>
              <a:schemeClr val="accent3"/>
            </a:solidFill>
            <a:ln w="19050">
              <a:solidFill>
                <a:schemeClr val="lt1"/>
              </a:solidFill>
            </a:ln>
            <a:effectLst/>
          </c:spPr>
          <c:invertIfNegative val="0"/>
          <c:cat>
            <c:strRef>
              <c:f>Sheet1!$A$2:$A$3</c:f>
              <c:strCache>
                <c:ptCount val="2"/>
                <c:pt idx="0">
                  <c:v>yes</c:v>
                </c:pt>
                <c:pt idx="1">
                  <c:v>no</c:v>
                </c:pt>
              </c:strCache>
            </c:strRef>
          </c:cat>
          <c:val>
            <c:numRef>
              <c:f>Sheet1!$B$2:$B$3</c:f>
              <c:numCache>
                <c:formatCode>General</c:formatCode>
                <c:ptCount val="2"/>
                <c:pt idx="0">
                  <c:v>34</c:v>
                </c:pt>
                <c:pt idx="1">
                  <c:v>3.2</c:v>
                </c:pt>
              </c:numCache>
            </c:numRef>
          </c:val>
          <c:extLst>
            <c:ext xmlns:c16="http://schemas.microsoft.com/office/drawing/2014/chart" uri="{C3380CC4-5D6E-409C-BE32-E72D297353CC}">
              <c16:uniqueId val="{00000000-56DE-47AE-8E4E-212C9C61C7AA}"/>
            </c:ext>
          </c:extLst>
        </c:ser>
        <c:dLbls>
          <c:showLegendKey val="0"/>
          <c:showVal val="0"/>
          <c:showCatName val="0"/>
          <c:showSerName val="0"/>
          <c:showPercent val="0"/>
          <c:showBubbleSize val="0"/>
        </c:dLbls>
        <c:gapWidth val="150"/>
        <c:axId val="46451408"/>
        <c:axId val="46453376"/>
      </c:barChart>
      <c:catAx>
        <c:axId val="46451408"/>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6453376"/>
        <c:crosses val="autoZero"/>
        <c:auto val="1"/>
        <c:lblAlgn val="ctr"/>
        <c:lblOffset val="100"/>
        <c:noMultiLvlLbl val="0"/>
      </c:catAx>
      <c:valAx>
        <c:axId val="4645337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645140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what is your age range?</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what is your age raneg</c:v>
                </c:pt>
              </c:strCache>
            </c:strRef>
          </c:tx>
          <c:spPr>
            <a:solidFill>
              <a:schemeClr val="bg1">
                <a:lumMod val="50000"/>
              </a:schemeClr>
            </a:solidFill>
            <a:ln>
              <a:solidFill>
                <a:schemeClr val="tx1">
                  <a:lumMod val="95000"/>
                  <a:lumOff val="5000"/>
                </a:schemeClr>
              </a:solidFill>
            </a:ln>
            <a:effectLst/>
          </c:spPr>
          <c:invertIfNegative val="0"/>
          <c:cat>
            <c:strRef>
              <c:f>Sheet1!$A$2:$A$5</c:f>
              <c:strCache>
                <c:ptCount val="4"/>
                <c:pt idx="0">
                  <c:v>-18</c:v>
                </c:pt>
                <c:pt idx="1">
                  <c:v>18 - 25</c:v>
                </c:pt>
                <c:pt idx="2">
                  <c:v>24 - 35</c:v>
                </c:pt>
                <c:pt idx="3">
                  <c:v>35 +</c:v>
                </c:pt>
              </c:strCache>
            </c:strRef>
          </c:cat>
          <c:val>
            <c:numRef>
              <c:f>Sheet1!$B$2:$B$5</c:f>
              <c:numCache>
                <c:formatCode>General</c:formatCode>
                <c:ptCount val="4"/>
                <c:pt idx="0">
                  <c:v>4</c:v>
                </c:pt>
                <c:pt idx="1">
                  <c:v>14</c:v>
                </c:pt>
                <c:pt idx="2">
                  <c:v>15</c:v>
                </c:pt>
                <c:pt idx="3">
                  <c:v>11</c:v>
                </c:pt>
              </c:numCache>
            </c:numRef>
          </c:val>
          <c:extLst>
            <c:ext xmlns:c16="http://schemas.microsoft.com/office/drawing/2014/chart" uri="{C3380CC4-5D6E-409C-BE32-E72D297353CC}">
              <c16:uniqueId val="{00000000-F472-42D6-B04D-39B3B46D6B4C}"/>
            </c:ext>
          </c:extLst>
        </c:ser>
        <c:dLbls>
          <c:showLegendKey val="0"/>
          <c:showVal val="0"/>
          <c:showCatName val="0"/>
          <c:showSerName val="0"/>
          <c:showPercent val="0"/>
          <c:showBubbleSize val="0"/>
        </c:dLbls>
        <c:gapWidth val="219"/>
        <c:overlap val="-27"/>
        <c:axId val="352026752"/>
        <c:axId val="352027408"/>
      </c:barChart>
      <c:catAx>
        <c:axId val="3520267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52027408"/>
        <c:crosses val="autoZero"/>
        <c:auto val="1"/>
        <c:lblAlgn val="ctr"/>
        <c:lblOffset val="100"/>
        <c:noMultiLvlLbl val="0"/>
      </c:catAx>
      <c:valAx>
        <c:axId val="3520274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5202675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do you think bringing back the death penalty with deter crime?</c:v>
                </c:pt>
              </c:strCache>
            </c:strRef>
          </c:tx>
          <c:spPr>
            <a:solidFill>
              <a:schemeClr val="bg1">
                <a:lumMod val="50000"/>
              </a:schemeClr>
            </a:solidFill>
            <a:ln>
              <a:solidFill>
                <a:schemeClr val="tx1">
                  <a:lumMod val="95000"/>
                  <a:lumOff val="5000"/>
                </a:schemeClr>
              </a:solidFill>
            </a:ln>
            <a:effectLst/>
          </c:spPr>
          <c:invertIfNegative val="0"/>
          <c:cat>
            <c:strRef>
              <c:f>Sheet1!$A$2:$A$5</c:f>
              <c:strCache>
                <c:ptCount val="3"/>
                <c:pt idx="0">
                  <c:v>yes</c:v>
                </c:pt>
                <c:pt idx="1">
                  <c:v>no</c:v>
                </c:pt>
                <c:pt idx="2">
                  <c:v>other </c:v>
                </c:pt>
              </c:strCache>
            </c:strRef>
          </c:cat>
          <c:val>
            <c:numRef>
              <c:f>Sheet1!$B$2:$B$5</c:f>
              <c:numCache>
                <c:formatCode>General</c:formatCode>
                <c:ptCount val="4"/>
                <c:pt idx="0">
                  <c:v>29</c:v>
                </c:pt>
                <c:pt idx="1">
                  <c:v>8</c:v>
                </c:pt>
                <c:pt idx="2">
                  <c:v>3</c:v>
                </c:pt>
              </c:numCache>
            </c:numRef>
          </c:val>
          <c:extLst>
            <c:ext xmlns:c16="http://schemas.microsoft.com/office/drawing/2014/chart" uri="{C3380CC4-5D6E-409C-BE32-E72D297353CC}">
              <c16:uniqueId val="{00000000-C32A-4048-AC97-EC1A7B0895EF}"/>
            </c:ext>
          </c:extLst>
        </c:ser>
        <c:dLbls>
          <c:showLegendKey val="0"/>
          <c:showVal val="0"/>
          <c:showCatName val="0"/>
          <c:showSerName val="0"/>
          <c:showPercent val="0"/>
          <c:showBubbleSize val="0"/>
        </c:dLbls>
        <c:gapWidth val="219"/>
        <c:overlap val="-27"/>
        <c:axId val="365366280"/>
        <c:axId val="365368576"/>
      </c:barChart>
      <c:catAx>
        <c:axId val="3653662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65368576"/>
        <c:crosses val="autoZero"/>
        <c:auto val="1"/>
        <c:lblAlgn val="ctr"/>
        <c:lblOffset val="100"/>
        <c:noMultiLvlLbl val="0"/>
      </c:catAx>
      <c:valAx>
        <c:axId val="36536857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6536628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seruous rimes only </c:v>
                </c:pt>
              </c:strCache>
            </c:strRef>
          </c:tx>
          <c:spPr>
            <a:solidFill>
              <a:schemeClr val="accent1"/>
            </a:solidFill>
            <a:ln>
              <a:noFill/>
            </a:ln>
            <a:effectLst/>
          </c:spPr>
          <c:invertIfNegative val="0"/>
          <c:cat>
            <c:strRef>
              <c:f>Sheet1!$A$2:$A$6</c:f>
              <c:strCache>
                <c:ptCount val="4"/>
                <c:pt idx="0">
                  <c:v>-18</c:v>
                </c:pt>
                <c:pt idx="1">
                  <c:v>18-25</c:v>
                </c:pt>
                <c:pt idx="2">
                  <c:v>25-35</c:v>
                </c:pt>
                <c:pt idx="3">
                  <c:v>35+</c:v>
                </c:pt>
              </c:strCache>
            </c:strRef>
          </c:cat>
          <c:val>
            <c:numRef>
              <c:f>Sheet1!$B$2:$B$6</c:f>
              <c:numCache>
                <c:formatCode>General</c:formatCode>
                <c:ptCount val="5"/>
                <c:pt idx="0">
                  <c:v>2</c:v>
                </c:pt>
                <c:pt idx="1">
                  <c:v>1</c:v>
                </c:pt>
                <c:pt idx="2">
                  <c:v>4</c:v>
                </c:pt>
                <c:pt idx="3">
                  <c:v>2</c:v>
                </c:pt>
              </c:numCache>
            </c:numRef>
          </c:val>
          <c:extLst>
            <c:ext xmlns:c16="http://schemas.microsoft.com/office/drawing/2014/chart" uri="{C3380CC4-5D6E-409C-BE32-E72D297353CC}">
              <c16:uniqueId val="{00000000-2396-4CE7-B5B9-37C504912A29}"/>
            </c:ext>
          </c:extLst>
        </c:ser>
        <c:ser>
          <c:idx val="1"/>
          <c:order val="1"/>
          <c:tx>
            <c:strRef>
              <c:f>Sheet1!$C$1</c:f>
              <c:strCache>
                <c:ptCount val="1"/>
                <c:pt idx="0">
                  <c:v>bring it back for re-offenders</c:v>
                </c:pt>
              </c:strCache>
            </c:strRef>
          </c:tx>
          <c:spPr>
            <a:solidFill>
              <a:schemeClr val="accent2"/>
            </a:solidFill>
            <a:ln>
              <a:noFill/>
            </a:ln>
            <a:effectLst/>
          </c:spPr>
          <c:invertIfNegative val="0"/>
          <c:cat>
            <c:strRef>
              <c:f>Sheet1!$A$2:$A$6</c:f>
              <c:strCache>
                <c:ptCount val="4"/>
                <c:pt idx="0">
                  <c:v>-18</c:v>
                </c:pt>
                <c:pt idx="1">
                  <c:v>18-25</c:v>
                </c:pt>
                <c:pt idx="2">
                  <c:v>25-35</c:v>
                </c:pt>
                <c:pt idx="3">
                  <c:v>35+</c:v>
                </c:pt>
              </c:strCache>
            </c:strRef>
          </c:cat>
          <c:val>
            <c:numRef>
              <c:f>Sheet1!$C$2:$C$6</c:f>
              <c:numCache>
                <c:formatCode>General</c:formatCode>
                <c:ptCount val="5"/>
                <c:pt idx="0">
                  <c:v>0</c:v>
                </c:pt>
                <c:pt idx="1">
                  <c:v>0</c:v>
                </c:pt>
                <c:pt idx="2">
                  <c:v>0</c:v>
                </c:pt>
                <c:pt idx="3">
                  <c:v>1</c:v>
                </c:pt>
              </c:numCache>
            </c:numRef>
          </c:val>
          <c:extLst>
            <c:ext xmlns:c16="http://schemas.microsoft.com/office/drawing/2014/chart" uri="{C3380CC4-5D6E-409C-BE32-E72D297353CC}">
              <c16:uniqueId val="{00000001-2396-4CE7-B5B9-37C504912A29}"/>
            </c:ext>
          </c:extLst>
        </c:ser>
        <c:ser>
          <c:idx val="2"/>
          <c:order val="2"/>
          <c:tx>
            <c:strRef>
              <c:f>Sheet1!$D$1</c:f>
              <c:strCache>
                <c:ptCount val="1"/>
                <c:pt idx="0">
                  <c:v>life for a life </c:v>
                </c:pt>
              </c:strCache>
            </c:strRef>
          </c:tx>
          <c:spPr>
            <a:solidFill>
              <a:schemeClr val="accent3"/>
            </a:solidFill>
            <a:ln>
              <a:noFill/>
            </a:ln>
            <a:effectLst/>
          </c:spPr>
          <c:invertIfNegative val="0"/>
          <c:cat>
            <c:strRef>
              <c:f>Sheet1!$A$2:$A$6</c:f>
              <c:strCache>
                <c:ptCount val="4"/>
                <c:pt idx="0">
                  <c:v>-18</c:v>
                </c:pt>
                <c:pt idx="1">
                  <c:v>18-25</c:v>
                </c:pt>
                <c:pt idx="2">
                  <c:v>25-35</c:v>
                </c:pt>
                <c:pt idx="3">
                  <c:v>35+</c:v>
                </c:pt>
              </c:strCache>
            </c:strRef>
          </c:cat>
          <c:val>
            <c:numRef>
              <c:f>Sheet1!$D$2:$D$6</c:f>
              <c:numCache>
                <c:formatCode>General</c:formatCode>
                <c:ptCount val="5"/>
                <c:pt idx="0">
                  <c:v>1</c:v>
                </c:pt>
                <c:pt idx="1">
                  <c:v>1</c:v>
                </c:pt>
                <c:pt idx="2">
                  <c:v>2</c:v>
                </c:pt>
                <c:pt idx="3">
                  <c:v>2</c:v>
                </c:pt>
              </c:numCache>
            </c:numRef>
          </c:val>
          <c:extLst>
            <c:ext xmlns:c16="http://schemas.microsoft.com/office/drawing/2014/chart" uri="{C3380CC4-5D6E-409C-BE32-E72D297353CC}">
              <c16:uniqueId val="{00000002-2396-4CE7-B5B9-37C504912A29}"/>
            </c:ext>
          </c:extLst>
        </c:ser>
        <c:ser>
          <c:idx val="3"/>
          <c:order val="3"/>
          <c:tx>
            <c:strRef>
              <c:f>Sheet1!$E$1</c:f>
              <c:strCache>
                <c:ptCount val="1"/>
                <c:pt idx="0">
                  <c:v>bring it back</c:v>
                </c:pt>
              </c:strCache>
            </c:strRef>
          </c:tx>
          <c:spPr>
            <a:solidFill>
              <a:schemeClr val="accent4"/>
            </a:solidFill>
            <a:ln>
              <a:noFill/>
            </a:ln>
            <a:effectLst/>
          </c:spPr>
          <c:invertIfNegative val="0"/>
          <c:cat>
            <c:strRef>
              <c:f>Sheet1!$A$2:$A$6</c:f>
              <c:strCache>
                <c:ptCount val="4"/>
                <c:pt idx="0">
                  <c:v>-18</c:v>
                </c:pt>
                <c:pt idx="1">
                  <c:v>18-25</c:v>
                </c:pt>
                <c:pt idx="2">
                  <c:v>25-35</c:v>
                </c:pt>
                <c:pt idx="3">
                  <c:v>35+</c:v>
                </c:pt>
              </c:strCache>
            </c:strRef>
          </c:cat>
          <c:val>
            <c:numRef>
              <c:f>Sheet1!$E$2:$E$6</c:f>
              <c:numCache>
                <c:formatCode>General</c:formatCode>
                <c:ptCount val="5"/>
                <c:pt idx="0">
                  <c:v>1</c:v>
                </c:pt>
                <c:pt idx="1">
                  <c:v>4</c:v>
                </c:pt>
                <c:pt idx="2">
                  <c:v>4</c:v>
                </c:pt>
                <c:pt idx="3">
                  <c:v>3</c:v>
                </c:pt>
              </c:numCache>
            </c:numRef>
          </c:val>
          <c:extLst>
            <c:ext xmlns:c16="http://schemas.microsoft.com/office/drawing/2014/chart" uri="{C3380CC4-5D6E-409C-BE32-E72D297353CC}">
              <c16:uniqueId val="{00000003-2396-4CE7-B5B9-37C504912A29}"/>
            </c:ext>
          </c:extLst>
        </c:ser>
        <c:ser>
          <c:idx val="4"/>
          <c:order val="4"/>
          <c:tx>
            <c:strRef>
              <c:f>Sheet1!$F$1</c:f>
              <c:strCache>
                <c:ptCount val="1"/>
                <c:pt idx="0">
                  <c:v>easy way out</c:v>
                </c:pt>
              </c:strCache>
            </c:strRef>
          </c:tx>
          <c:spPr>
            <a:solidFill>
              <a:schemeClr val="accent5"/>
            </a:solidFill>
            <a:ln>
              <a:noFill/>
            </a:ln>
            <a:effectLst/>
          </c:spPr>
          <c:invertIfNegative val="0"/>
          <c:cat>
            <c:strRef>
              <c:f>Sheet1!$A$2:$A$6</c:f>
              <c:strCache>
                <c:ptCount val="4"/>
                <c:pt idx="0">
                  <c:v>-18</c:v>
                </c:pt>
                <c:pt idx="1">
                  <c:v>18-25</c:v>
                </c:pt>
                <c:pt idx="2">
                  <c:v>25-35</c:v>
                </c:pt>
                <c:pt idx="3">
                  <c:v>35+</c:v>
                </c:pt>
              </c:strCache>
            </c:strRef>
          </c:cat>
          <c:val>
            <c:numRef>
              <c:f>Sheet1!$F$2:$F$6</c:f>
              <c:numCache>
                <c:formatCode>General</c:formatCode>
                <c:ptCount val="5"/>
                <c:pt idx="0">
                  <c:v>0</c:v>
                </c:pt>
                <c:pt idx="1">
                  <c:v>2</c:v>
                </c:pt>
                <c:pt idx="2">
                  <c:v>1</c:v>
                </c:pt>
                <c:pt idx="3">
                  <c:v>0</c:v>
                </c:pt>
              </c:numCache>
            </c:numRef>
          </c:val>
          <c:extLst>
            <c:ext xmlns:c16="http://schemas.microsoft.com/office/drawing/2014/chart" uri="{C3380CC4-5D6E-409C-BE32-E72D297353CC}">
              <c16:uniqueId val="{00000004-2396-4CE7-B5B9-37C504912A29}"/>
            </c:ext>
          </c:extLst>
        </c:ser>
        <c:ser>
          <c:idx val="5"/>
          <c:order val="5"/>
          <c:tx>
            <c:strRef>
              <c:f>Sheet1!$G$1</c:f>
              <c:strCache>
                <c:ptCount val="1"/>
                <c:pt idx="0">
                  <c:v>in humain</c:v>
                </c:pt>
              </c:strCache>
            </c:strRef>
          </c:tx>
          <c:spPr>
            <a:solidFill>
              <a:schemeClr val="accent6"/>
            </a:solidFill>
            <a:ln>
              <a:noFill/>
            </a:ln>
            <a:effectLst/>
          </c:spPr>
          <c:invertIfNegative val="0"/>
          <c:cat>
            <c:strRef>
              <c:f>Sheet1!$A$2:$A$6</c:f>
              <c:strCache>
                <c:ptCount val="4"/>
                <c:pt idx="0">
                  <c:v>-18</c:v>
                </c:pt>
                <c:pt idx="1">
                  <c:v>18-25</c:v>
                </c:pt>
                <c:pt idx="2">
                  <c:v>25-35</c:v>
                </c:pt>
                <c:pt idx="3">
                  <c:v>35+</c:v>
                </c:pt>
              </c:strCache>
            </c:strRef>
          </c:cat>
          <c:val>
            <c:numRef>
              <c:f>Sheet1!$G$2:$G$6</c:f>
              <c:numCache>
                <c:formatCode>General</c:formatCode>
                <c:ptCount val="5"/>
                <c:pt idx="0">
                  <c:v>1</c:v>
                </c:pt>
                <c:pt idx="1">
                  <c:v>1</c:v>
                </c:pt>
                <c:pt idx="2">
                  <c:v>1</c:v>
                </c:pt>
                <c:pt idx="3">
                  <c:v>0</c:v>
                </c:pt>
              </c:numCache>
            </c:numRef>
          </c:val>
          <c:extLst>
            <c:ext xmlns:c16="http://schemas.microsoft.com/office/drawing/2014/chart" uri="{C3380CC4-5D6E-409C-BE32-E72D297353CC}">
              <c16:uniqueId val="{00000005-2396-4CE7-B5B9-37C504912A29}"/>
            </c:ext>
          </c:extLst>
        </c:ser>
        <c:dLbls>
          <c:showLegendKey val="0"/>
          <c:showVal val="0"/>
          <c:showCatName val="0"/>
          <c:showSerName val="0"/>
          <c:showPercent val="0"/>
          <c:showBubbleSize val="0"/>
        </c:dLbls>
        <c:gapWidth val="219"/>
        <c:overlap val="-27"/>
        <c:axId val="356750016"/>
        <c:axId val="356756576"/>
      </c:barChart>
      <c:catAx>
        <c:axId val="3567500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56756576"/>
        <c:crosses val="autoZero"/>
        <c:auto val="1"/>
        <c:lblAlgn val="ctr"/>
        <c:lblOffset val="100"/>
        <c:noMultiLvlLbl val="0"/>
      </c:catAx>
      <c:valAx>
        <c:axId val="35675657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567500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3">
  <a:schemeClr val="accent3"/>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image" Target="../media/image2.svg"/><Relationship Id="rId1" Type="http://schemas.openxmlformats.org/officeDocument/2006/relationships/image" Target="../media/image11.png"/><Relationship Id="rId6" Type="http://schemas.openxmlformats.org/officeDocument/2006/relationships/image" Target="../media/image6.svg"/><Relationship Id="rId5" Type="http://schemas.openxmlformats.org/officeDocument/2006/relationships/image" Target="../media/image13.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7.svg"/><Relationship Id="rId1" Type="http://schemas.openxmlformats.org/officeDocument/2006/relationships/image" Target="../media/image22.png"/><Relationship Id="rId6" Type="http://schemas.openxmlformats.org/officeDocument/2006/relationships/image" Target="../media/image21.svg"/><Relationship Id="rId5" Type="http://schemas.openxmlformats.org/officeDocument/2006/relationships/image" Target="../media/image24.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31.png"/><Relationship Id="rId6" Type="http://schemas.openxmlformats.org/officeDocument/2006/relationships/image" Target="../media/image30.svg"/><Relationship Id="rId5" Type="http://schemas.openxmlformats.org/officeDocument/2006/relationships/image" Target="../media/image32.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142947-B05D-4C4C-A61C-756E45288E6F}"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F767AF4-8550-45A5-A33E-EE475797F98C}">
      <dgm:prSet/>
      <dgm:spPr/>
      <dgm:t>
        <a:bodyPr/>
        <a:lstStyle/>
        <a:p>
          <a:r>
            <a:rPr lang="en-US"/>
            <a:t>I chose to do my research on bringing back the death penalty in the uk</a:t>
          </a:r>
        </a:p>
      </dgm:t>
    </dgm:pt>
    <dgm:pt modelId="{E1401D24-48A4-4713-B451-B88E5B02C155}" type="parTrans" cxnId="{F0FBC264-DD1D-48D2-AE1D-F19F146D0D59}">
      <dgm:prSet/>
      <dgm:spPr/>
      <dgm:t>
        <a:bodyPr/>
        <a:lstStyle/>
        <a:p>
          <a:endParaRPr lang="en-US"/>
        </a:p>
      </dgm:t>
    </dgm:pt>
    <dgm:pt modelId="{7488A2A1-4C2D-4FED-B3F2-A8C9409A4CEA}" type="sibTrans" cxnId="{F0FBC264-DD1D-48D2-AE1D-F19F146D0D59}">
      <dgm:prSet/>
      <dgm:spPr/>
      <dgm:t>
        <a:bodyPr/>
        <a:lstStyle/>
        <a:p>
          <a:endParaRPr lang="en-US"/>
        </a:p>
      </dgm:t>
    </dgm:pt>
    <dgm:pt modelId="{62D8376C-0CF3-4542-A1CC-DE65A1852F66}">
      <dgm:prSet/>
      <dgm:spPr/>
      <dgm:t>
        <a:bodyPr/>
        <a:lstStyle/>
        <a:p>
          <a:r>
            <a:rPr lang="en-US"/>
            <a:t>I read a lot of newspaper articles and books about the opinions of the death penalty old and recent </a:t>
          </a:r>
        </a:p>
      </dgm:t>
    </dgm:pt>
    <dgm:pt modelId="{9D37F027-855D-4FE9-8349-D8DB7A3ACAB6}" type="parTrans" cxnId="{5D413AAB-76F1-4462-BF23-2094AC860207}">
      <dgm:prSet/>
      <dgm:spPr/>
      <dgm:t>
        <a:bodyPr/>
        <a:lstStyle/>
        <a:p>
          <a:endParaRPr lang="en-US"/>
        </a:p>
      </dgm:t>
    </dgm:pt>
    <dgm:pt modelId="{F1F12583-5B70-47E1-9104-CAFF7AD49A17}" type="sibTrans" cxnId="{5D413AAB-76F1-4462-BF23-2094AC860207}">
      <dgm:prSet/>
      <dgm:spPr/>
      <dgm:t>
        <a:bodyPr/>
        <a:lstStyle/>
        <a:p>
          <a:endParaRPr lang="en-US"/>
        </a:p>
      </dgm:t>
    </dgm:pt>
    <dgm:pt modelId="{7FDB228F-5EB9-4538-83BB-800A6BA98464}">
      <dgm:prSet/>
      <dgm:spPr/>
      <dgm:t>
        <a:bodyPr/>
        <a:lstStyle/>
        <a:p>
          <a:r>
            <a:rPr lang="en-US" dirty="0"/>
            <a:t>Opinions are varied, not a lot of high-profile people nowadays like to talk about it, especially in government </a:t>
          </a:r>
        </a:p>
      </dgm:t>
    </dgm:pt>
    <dgm:pt modelId="{425D9081-3AED-4D6D-B816-65D77351FEA0}" type="parTrans" cxnId="{4F989C7A-38A9-4823-83D0-02640937E26A}">
      <dgm:prSet/>
      <dgm:spPr/>
      <dgm:t>
        <a:bodyPr/>
        <a:lstStyle/>
        <a:p>
          <a:endParaRPr lang="en-US"/>
        </a:p>
      </dgm:t>
    </dgm:pt>
    <dgm:pt modelId="{FFAA9E96-1148-458C-9715-960F776EC1F9}" type="sibTrans" cxnId="{4F989C7A-38A9-4823-83D0-02640937E26A}">
      <dgm:prSet/>
      <dgm:spPr/>
      <dgm:t>
        <a:bodyPr/>
        <a:lstStyle/>
        <a:p>
          <a:endParaRPr lang="en-US"/>
        </a:p>
      </dgm:t>
    </dgm:pt>
    <dgm:pt modelId="{D3BBB245-0A78-4822-8015-9C5508DF8CFA}">
      <dgm:prSet/>
      <dgm:spPr/>
      <dgm:t>
        <a:bodyPr/>
        <a:lstStyle/>
        <a:p>
          <a:r>
            <a:rPr lang="en-US" dirty="0"/>
            <a:t>Conducted my own questionnaire to see the opinions of others </a:t>
          </a:r>
        </a:p>
      </dgm:t>
    </dgm:pt>
    <dgm:pt modelId="{15486950-1FAE-41E2-AEC8-02E470FA1A55}" type="parTrans" cxnId="{EFDD2AEC-5139-40EB-9BF6-6AD7750B15C1}">
      <dgm:prSet/>
      <dgm:spPr/>
      <dgm:t>
        <a:bodyPr/>
        <a:lstStyle/>
        <a:p>
          <a:endParaRPr lang="en-US"/>
        </a:p>
      </dgm:t>
    </dgm:pt>
    <dgm:pt modelId="{F3A83844-19FC-4B8D-8293-8A22B7F1E93F}" type="sibTrans" cxnId="{EFDD2AEC-5139-40EB-9BF6-6AD7750B15C1}">
      <dgm:prSet/>
      <dgm:spPr/>
      <dgm:t>
        <a:bodyPr/>
        <a:lstStyle/>
        <a:p>
          <a:endParaRPr lang="en-US"/>
        </a:p>
      </dgm:t>
    </dgm:pt>
    <dgm:pt modelId="{CC0CBE39-BF11-412E-9999-C0760BB96BBC}">
      <dgm:prSet/>
      <dgm:spPr/>
      <dgm:t>
        <a:bodyPr/>
        <a:lstStyle/>
        <a:p>
          <a:r>
            <a:rPr lang="en-US" dirty="0"/>
            <a:t>I have spoken to many people Who have a variety of different opinions </a:t>
          </a:r>
        </a:p>
      </dgm:t>
    </dgm:pt>
    <dgm:pt modelId="{49DE1D5E-43B7-4915-8652-040A31DCABE8}" type="parTrans" cxnId="{F7883EF3-38E5-4EB0-A6CA-D2BBD7D28324}">
      <dgm:prSet/>
      <dgm:spPr/>
      <dgm:t>
        <a:bodyPr/>
        <a:lstStyle/>
        <a:p>
          <a:endParaRPr lang="en-US"/>
        </a:p>
      </dgm:t>
    </dgm:pt>
    <dgm:pt modelId="{821588CD-4C4E-42FE-B6A6-E1906D64555E}" type="sibTrans" cxnId="{F7883EF3-38E5-4EB0-A6CA-D2BBD7D28324}">
      <dgm:prSet/>
      <dgm:spPr/>
      <dgm:t>
        <a:bodyPr/>
        <a:lstStyle/>
        <a:p>
          <a:endParaRPr lang="en-US"/>
        </a:p>
      </dgm:t>
    </dgm:pt>
    <dgm:pt modelId="{DA58F2ED-B31E-421E-9020-38A4E243808D}" type="pres">
      <dgm:prSet presAssocID="{97142947-B05D-4C4C-A61C-756E45288E6F}" presName="root" presStyleCnt="0">
        <dgm:presLayoutVars>
          <dgm:dir/>
          <dgm:resizeHandles val="exact"/>
        </dgm:presLayoutVars>
      </dgm:prSet>
      <dgm:spPr/>
    </dgm:pt>
    <dgm:pt modelId="{39353CDB-0E63-4F9B-84E5-F654ADF56C67}" type="pres">
      <dgm:prSet presAssocID="{97142947-B05D-4C4C-A61C-756E45288E6F}" presName="container" presStyleCnt="0">
        <dgm:presLayoutVars>
          <dgm:dir/>
          <dgm:resizeHandles val="exact"/>
        </dgm:presLayoutVars>
      </dgm:prSet>
      <dgm:spPr/>
    </dgm:pt>
    <dgm:pt modelId="{5CAA3065-CB84-4531-94DE-5FAA9395E44F}" type="pres">
      <dgm:prSet presAssocID="{FF767AF4-8550-45A5-A33E-EE475797F98C}" presName="compNode" presStyleCnt="0"/>
      <dgm:spPr/>
    </dgm:pt>
    <dgm:pt modelId="{8102D5B0-9F97-4592-B1AD-9F921F6FAD20}" type="pres">
      <dgm:prSet presAssocID="{FF767AF4-8550-45A5-A33E-EE475797F98C}" presName="iconBgRect" presStyleLbl="bgShp" presStyleIdx="0" presStyleCnt="5"/>
      <dgm:spPr/>
    </dgm:pt>
    <dgm:pt modelId="{ECCDA49D-641C-4FA8-82A9-4019B42C7F94}" type="pres">
      <dgm:prSet presAssocID="{FF767AF4-8550-45A5-A33E-EE475797F98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648F44AF-4B6C-4BC1-A2B9-0DAF2FD00C68}" type="pres">
      <dgm:prSet presAssocID="{FF767AF4-8550-45A5-A33E-EE475797F98C}" presName="spaceRect" presStyleCnt="0"/>
      <dgm:spPr/>
    </dgm:pt>
    <dgm:pt modelId="{4D3769A2-5E09-4FC5-BB26-6848F5627124}" type="pres">
      <dgm:prSet presAssocID="{FF767AF4-8550-45A5-A33E-EE475797F98C}" presName="textRect" presStyleLbl="revTx" presStyleIdx="0" presStyleCnt="5">
        <dgm:presLayoutVars>
          <dgm:chMax val="1"/>
          <dgm:chPref val="1"/>
        </dgm:presLayoutVars>
      </dgm:prSet>
      <dgm:spPr/>
    </dgm:pt>
    <dgm:pt modelId="{9077606A-B9A9-4F09-ABC8-0ACE9E99EFC6}" type="pres">
      <dgm:prSet presAssocID="{7488A2A1-4C2D-4FED-B3F2-A8C9409A4CEA}" presName="sibTrans" presStyleLbl="sibTrans2D1" presStyleIdx="0" presStyleCnt="0"/>
      <dgm:spPr/>
    </dgm:pt>
    <dgm:pt modelId="{DAB71FC9-C835-46D2-8762-3AE2D44A9F1D}" type="pres">
      <dgm:prSet presAssocID="{62D8376C-0CF3-4542-A1CC-DE65A1852F66}" presName="compNode" presStyleCnt="0"/>
      <dgm:spPr/>
    </dgm:pt>
    <dgm:pt modelId="{92635C96-75E5-4709-9186-DEBA9472CD1D}" type="pres">
      <dgm:prSet presAssocID="{62D8376C-0CF3-4542-A1CC-DE65A1852F66}" presName="iconBgRect" presStyleLbl="bgShp" presStyleIdx="1" presStyleCnt="5"/>
      <dgm:spPr/>
    </dgm:pt>
    <dgm:pt modelId="{22B5C6E4-C37D-49CB-BB42-96C07BDD1529}" type="pres">
      <dgm:prSet presAssocID="{62D8376C-0CF3-4542-A1CC-DE65A1852F6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3D6E80ED-F383-49DB-A588-AF28D13DE033}" type="pres">
      <dgm:prSet presAssocID="{62D8376C-0CF3-4542-A1CC-DE65A1852F66}" presName="spaceRect" presStyleCnt="0"/>
      <dgm:spPr/>
    </dgm:pt>
    <dgm:pt modelId="{15A16724-192C-47A4-9CE8-71A3E84EF10A}" type="pres">
      <dgm:prSet presAssocID="{62D8376C-0CF3-4542-A1CC-DE65A1852F66}" presName="textRect" presStyleLbl="revTx" presStyleIdx="1" presStyleCnt="5">
        <dgm:presLayoutVars>
          <dgm:chMax val="1"/>
          <dgm:chPref val="1"/>
        </dgm:presLayoutVars>
      </dgm:prSet>
      <dgm:spPr/>
    </dgm:pt>
    <dgm:pt modelId="{CCEAF172-F6B0-49FF-8626-32B96851B90E}" type="pres">
      <dgm:prSet presAssocID="{F1F12583-5B70-47E1-9104-CAFF7AD49A17}" presName="sibTrans" presStyleLbl="sibTrans2D1" presStyleIdx="0" presStyleCnt="0"/>
      <dgm:spPr/>
    </dgm:pt>
    <dgm:pt modelId="{6D775B91-8510-4321-BBE9-EBFF2F37DC90}" type="pres">
      <dgm:prSet presAssocID="{7FDB228F-5EB9-4538-83BB-800A6BA98464}" presName="compNode" presStyleCnt="0"/>
      <dgm:spPr/>
    </dgm:pt>
    <dgm:pt modelId="{CD13624F-B8C1-4959-9E21-5126B5D95ED2}" type="pres">
      <dgm:prSet presAssocID="{7FDB228F-5EB9-4538-83BB-800A6BA98464}" presName="iconBgRect" presStyleLbl="bgShp" presStyleIdx="2" presStyleCnt="5"/>
      <dgm:spPr/>
    </dgm:pt>
    <dgm:pt modelId="{48B14B92-5512-4A0A-BE31-F9C95D889BCB}" type="pres">
      <dgm:prSet presAssocID="{7FDB228F-5EB9-4538-83BB-800A6BA9846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70934675-2A3E-4143-990A-CE4560D60DC8}" type="pres">
      <dgm:prSet presAssocID="{7FDB228F-5EB9-4538-83BB-800A6BA98464}" presName="spaceRect" presStyleCnt="0"/>
      <dgm:spPr/>
    </dgm:pt>
    <dgm:pt modelId="{35D63481-15E4-42F8-9AD7-8697C926CF52}" type="pres">
      <dgm:prSet presAssocID="{7FDB228F-5EB9-4538-83BB-800A6BA98464}" presName="textRect" presStyleLbl="revTx" presStyleIdx="2" presStyleCnt="5">
        <dgm:presLayoutVars>
          <dgm:chMax val="1"/>
          <dgm:chPref val="1"/>
        </dgm:presLayoutVars>
      </dgm:prSet>
      <dgm:spPr/>
    </dgm:pt>
    <dgm:pt modelId="{2EEFAE94-06ED-4B68-B551-A7C457E148A0}" type="pres">
      <dgm:prSet presAssocID="{FFAA9E96-1148-458C-9715-960F776EC1F9}" presName="sibTrans" presStyleLbl="sibTrans2D1" presStyleIdx="0" presStyleCnt="0"/>
      <dgm:spPr/>
    </dgm:pt>
    <dgm:pt modelId="{2E706A86-7AA9-4FF0-BB05-3C1D4D82436E}" type="pres">
      <dgm:prSet presAssocID="{D3BBB245-0A78-4822-8015-9C5508DF8CFA}" presName="compNode" presStyleCnt="0"/>
      <dgm:spPr/>
    </dgm:pt>
    <dgm:pt modelId="{E8E02CED-F49A-4473-AD44-B6E3771ED979}" type="pres">
      <dgm:prSet presAssocID="{D3BBB245-0A78-4822-8015-9C5508DF8CFA}" presName="iconBgRect" presStyleLbl="bgShp" presStyleIdx="3" presStyleCnt="5"/>
      <dgm:spPr/>
    </dgm:pt>
    <dgm:pt modelId="{BC8046C1-5056-44C6-98FE-91D444CB03AD}" type="pres">
      <dgm:prSet presAssocID="{D3BBB245-0A78-4822-8015-9C5508DF8CF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5071C37D-8477-4A91-9065-07869C31251F}" type="pres">
      <dgm:prSet presAssocID="{D3BBB245-0A78-4822-8015-9C5508DF8CFA}" presName="spaceRect" presStyleCnt="0"/>
      <dgm:spPr/>
    </dgm:pt>
    <dgm:pt modelId="{FEB29BD3-041D-403D-85F5-7BACAC1A2E54}" type="pres">
      <dgm:prSet presAssocID="{D3BBB245-0A78-4822-8015-9C5508DF8CFA}" presName="textRect" presStyleLbl="revTx" presStyleIdx="3" presStyleCnt="5">
        <dgm:presLayoutVars>
          <dgm:chMax val="1"/>
          <dgm:chPref val="1"/>
        </dgm:presLayoutVars>
      </dgm:prSet>
      <dgm:spPr/>
    </dgm:pt>
    <dgm:pt modelId="{9664AF89-7178-4223-9EC8-87F18B51A504}" type="pres">
      <dgm:prSet presAssocID="{F3A83844-19FC-4B8D-8293-8A22B7F1E93F}" presName="sibTrans" presStyleLbl="sibTrans2D1" presStyleIdx="0" presStyleCnt="0"/>
      <dgm:spPr/>
    </dgm:pt>
    <dgm:pt modelId="{D6800DA4-3778-4C0A-8EB2-82C654CDCD94}" type="pres">
      <dgm:prSet presAssocID="{CC0CBE39-BF11-412E-9999-C0760BB96BBC}" presName="compNode" presStyleCnt="0"/>
      <dgm:spPr/>
    </dgm:pt>
    <dgm:pt modelId="{5B9BE72D-6D3B-4FC1-97C3-17BB0F9152A2}" type="pres">
      <dgm:prSet presAssocID="{CC0CBE39-BF11-412E-9999-C0760BB96BBC}" presName="iconBgRect" presStyleLbl="bgShp" presStyleIdx="4" presStyleCnt="5"/>
      <dgm:spPr/>
    </dgm:pt>
    <dgm:pt modelId="{A82312FC-203B-4381-A8CA-2731F27CCE16}" type="pres">
      <dgm:prSet presAssocID="{CC0CBE39-BF11-412E-9999-C0760BB96BB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Bubble"/>
        </a:ext>
      </dgm:extLst>
    </dgm:pt>
    <dgm:pt modelId="{713E68F4-AA81-4BAD-B802-1B268F0C7B61}" type="pres">
      <dgm:prSet presAssocID="{CC0CBE39-BF11-412E-9999-C0760BB96BBC}" presName="spaceRect" presStyleCnt="0"/>
      <dgm:spPr/>
    </dgm:pt>
    <dgm:pt modelId="{5B8C87A8-EA45-4B95-B1E8-02EFD2012F41}" type="pres">
      <dgm:prSet presAssocID="{CC0CBE39-BF11-412E-9999-C0760BB96BBC}" presName="textRect" presStyleLbl="revTx" presStyleIdx="4" presStyleCnt="5">
        <dgm:presLayoutVars>
          <dgm:chMax val="1"/>
          <dgm:chPref val="1"/>
        </dgm:presLayoutVars>
      </dgm:prSet>
      <dgm:spPr/>
    </dgm:pt>
  </dgm:ptLst>
  <dgm:cxnLst>
    <dgm:cxn modelId="{DDBFA50C-3C85-46EB-AC80-9C284A37A265}" type="presOf" srcId="{97142947-B05D-4C4C-A61C-756E45288E6F}" destId="{DA58F2ED-B31E-421E-9020-38A4E243808D}" srcOrd="0" destOrd="0" presId="urn:microsoft.com/office/officeart/2018/2/layout/IconCircleList"/>
    <dgm:cxn modelId="{C7383F2D-A7B8-4A4F-B12F-21CE23D858DC}" type="presOf" srcId="{FF767AF4-8550-45A5-A33E-EE475797F98C}" destId="{4D3769A2-5E09-4FC5-BB26-6848F5627124}" srcOrd="0" destOrd="0" presId="urn:microsoft.com/office/officeart/2018/2/layout/IconCircleList"/>
    <dgm:cxn modelId="{3A94F35E-1B65-4F7C-A79D-549FB2EDDB3B}" type="presOf" srcId="{F3A83844-19FC-4B8D-8293-8A22B7F1E93F}" destId="{9664AF89-7178-4223-9EC8-87F18B51A504}" srcOrd="0" destOrd="0" presId="urn:microsoft.com/office/officeart/2018/2/layout/IconCircleList"/>
    <dgm:cxn modelId="{F0FBC264-DD1D-48D2-AE1D-F19F146D0D59}" srcId="{97142947-B05D-4C4C-A61C-756E45288E6F}" destId="{FF767AF4-8550-45A5-A33E-EE475797F98C}" srcOrd="0" destOrd="0" parTransId="{E1401D24-48A4-4713-B451-B88E5B02C155}" sibTransId="{7488A2A1-4C2D-4FED-B3F2-A8C9409A4CEA}"/>
    <dgm:cxn modelId="{F841B878-3370-4E0C-9689-B88F9A5B1E9D}" type="presOf" srcId="{7488A2A1-4C2D-4FED-B3F2-A8C9409A4CEA}" destId="{9077606A-B9A9-4F09-ABC8-0ACE9E99EFC6}" srcOrd="0" destOrd="0" presId="urn:microsoft.com/office/officeart/2018/2/layout/IconCircleList"/>
    <dgm:cxn modelId="{4F989C7A-38A9-4823-83D0-02640937E26A}" srcId="{97142947-B05D-4C4C-A61C-756E45288E6F}" destId="{7FDB228F-5EB9-4538-83BB-800A6BA98464}" srcOrd="2" destOrd="0" parTransId="{425D9081-3AED-4D6D-B816-65D77351FEA0}" sibTransId="{FFAA9E96-1148-458C-9715-960F776EC1F9}"/>
    <dgm:cxn modelId="{80544B80-DE62-4342-9877-2E3BD9D163A5}" type="presOf" srcId="{7FDB228F-5EB9-4538-83BB-800A6BA98464}" destId="{35D63481-15E4-42F8-9AD7-8697C926CF52}" srcOrd="0" destOrd="0" presId="urn:microsoft.com/office/officeart/2018/2/layout/IconCircleList"/>
    <dgm:cxn modelId="{09BA4394-088C-415E-B81D-588047B52A13}" type="presOf" srcId="{FFAA9E96-1148-458C-9715-960F776EC1F9}" destId="{2EEFAE94-06ED-4B68-B551-A7C457E148A0}" srcOrd="0" destOrd="0" presId="urn:microsoft.com/office/officeart/2018/2/layout/IconCircleList"/>
    <dgm:cxn modelId="{5D413AAB-76F1-4462-BF23-2094AC860207}" srcId="{97142947-B05D-4C4C-A61C-756E45288E6F}" destId="{62D8376C-0CF3-4542-A1CC-DE65A1852F66}" srcOrd="1" destOrd="0" parTransId="{9D37F027-855D-4FE9-8349-D8DB7A3ACAB6}" sibTransId="{F1F12583-5B70-47E1-9104-CAFF7AD49A17}"/>
    <dgm:cxn modelId="{5A77DAB8-BE8E-4AB0-9649-A8A6A57D3BA3}" type="presOf" srcId="{62D8376C-0CF3-4542-A1CC-DE65A1852F66}" destId="{15A16724-192C-47A4-9CE8-71A3E84EF10A}" srcOrd="0" destOrd="0" presId="urn:microsoft.com/office/officeart/2018/2/layout/IconCircleList"/>
    <dgm:cxn modelId="{15DFBBC1-3385-4B4F-8CDE-A7307000341F}" type="presOf" srcId="{D3BBB245-0A78-4822-8015-9C5508DF8CFA}" destId="{FEB29BD3-041D-403D-85F5-7BACAC1A2E54}" srcOrd="0" destOrd="0" presId="urn:microsoft.com/office/officeart/2018/2/layout/IconCircleList"/>
    <dgm:cxn modelId="{5EDF2DD6-5EDC-4927-AF7B-0DB15F3113B0}" type="presOf" srcId="{CC0CBE39-BF11-412E-9999-C0760BB96BBC}" destId="{5B8C87A8-EA45-4B95-B1E8-02EFD2012F41}" srcOrd="0" destOrd="0" presId="urn:microsoft.com/office/officeart/2018/2/layout/IconCircleList"/>
    <dgm:cxn modelId="{EFDD2AEC-5139-40EB-9BF6-6AD7750B15C1}" srcId="{97142947-B05D-4C4C-A61C-756E45288E6F}" destId="{D3BBB245-0A78-4822-8015-9C5508DF8CFA}" srcOrd="3" destOrd="0" parTransId="{15486950-1FAE-41E2-AEC8-02E470FA1A55}" sibTransId="{F3A83844-19FC-4B8D-8293-8A22B7F1E93F}"/>
    <dgm:cxn modelId="{7970E4F0-20DD-4610-A1F6-0961AA7C3AD6}" type="presOf" srcId="{F1F12583-5B70-47E1-9104-CAFF7AD49A17}" destId="{CCEAF172-F6B0-49FF-8626-32B96851B90E}" srcOrd="0" destOrd="0" presId="urn:microsoft.com/office/officeart/2018/2/layout/IconCircleList"/>
    <dgm:cxn modelId="{F7883EF3-38E5-4EB0-A6CA-D2BBD7D28324}" srcId="{97142947-B05D-4C4C-A61C-756E45288E6F}" destId="{CC0CBE39-BF11-412E-9999-C0760BB96BBC}" srcOrd="4" destOrd="0" parTransId="{49DE1D5E-43B7-4915-8652-040A31DCABE8}" sibTransId="{821588CD-4C4E-42FE-B6A6-E1906D64555E}"/>
    <dgm:cxn modelId="{6A64445B-D712-4451-9DC0-5CE294AB9C14}" type="presParOf" srcId="{DA58F2ED-B31E-421E-9020-38A4E243808D}" destId="{39353CDB-0E63-4F9B-84E5-F654ADF56C67}" srcOrd="0" destOrd="0" presId="urn:microsoft.com/office/officeart/2018/2/layout/IconCircleList"/>
    <dgm:cxn modelId="{349B4B54-963F-4E82-92E8-6E0D83F5BF56}" type="presParOf" srcId="{39353CDB-0E63-4F9B-84E5-F654ADF56C67}" destId="{5CAA3065-CB84-4531-94DE-5FAA9395E44F}" srcOrd="0" destOrd="0" presId="urn:microsoft.com/office/officeart/2018/2/layout/IconCircleList"/>
    <dgm:cxn modelId="{D3B60318-27F0-4602-94B0-FA3B680D7046}" type="presParOf" srcId="{5CAA3065-CB84-4531-94DE-5FAA9395E44F}" destId="{8102D5B0-9F97-4592-B1AD-9F921F6FAD20}" srcOrd="0" destOrd="0" presId="urn:microsoft.com/office/officeart/2018/2/layout/IconCircleList"/>
    <dgm:cxn modelId="{F17C71A7-0899-46FF-9CF3-E6C98BF5078C}" type="presParOf" srcId="{5CAA3065-CB84-4531-94DE-5FAA9395E44F}" destId="{ECCDA49D-641C-4FA8-82A9-4019B42C7F94}" srcOrd="1" destOrd="0" presId="urn:microsoft.com/office/officeart/2018/2/layout/IconCircleList"/>
    <dgm:cxn modelId="{024E7790-94B7-43E4-818E-AEF48DC0E7B7}" type="presParOf" srcId="{5CAA3065-CB84-4531-94DE-5FAA9395E44F}" destId="{648F44AF-4B6C-4BC1-A2B9-0DAF2FD00C68}" srcOrd="2" destOrd="0" presId="urn:microsoft.com/office/officeart/2018/2/layout/IconCircleList"/>
    <dgm:cxn modelId="{756ABFCD-D003-4643-A868-1BE784261E04}" type="presParOf" srcId="{5CAA3065-CB84-4531-94DE-5FAA9395E44F}" destId="{4D3769A2-5E09-4FC5-BB26-6848F5627124}" srcOrd="3" destOrd="0" presId="urn:microsoft.com/office/officeart/2018/2/layout/IconCircleList"/>
    <dgm:cxn modelId="{BEAB88D9-318A-4B0C-BC97-0E964CA9A8ED}" type="presParOf" srcId="{39353CDB-0E63-4F9B-84E5-F654ADF56C67}" destId="{9077606A-B9A9-4F09-ABC8-0ACE9E99EFC6}" srcOrd="1" destOrd="0" presId="urn:microsoft.com/office/officeart/2018/2/layout/IconCircleList"/>
    <dgm:cxn modelId="{F1A9BA1A-A21B-4A31-AC10-E55DBABE8862}" type="presParOf" srcId="{39353CDB-0E63-4F9B-84E5-F654ADF56C67}" destId="{DAB71FC9-C835-46D2-8762-3AE2D44A9F1D}" srcOrd="2" destOrd="0" presId="urn:microsoft.com/office/officeart/2018/2/layout/IconCircleList"/>
    <dgm:cxn modelId="{A2C6B47C-C6F5-4D87-B74D-80FAC8FB690F}" type="presParOf" srcId="{DAB71FC9-C835-46D2-8762-3AE2D44A9F1D}" destId="{92635C96-75E5-4709-9186-DEBA9472CD1D}" srcOrd="0" destOrd="0" presId="urn:microsoft.com/office/officeart/2018/2/layout/IconCircleList"/>
    <dgm:cxn modelId="{83F968F7-B91F-4CA1-9C94-189AA851AD3E}" type="presParOf" srcId="{DAB71FC9-C835-46D2-8762-3AE2D44A9F1D}" destId="{22B5C6E4-C37D-49CB-BB42-96C07BDD1529}" srcOrd="1" destOrd="0" presId="urn:microsoft.com/office/officeart/2018/2/layout/IconCircleList"/>
    <dgm:cxn modelId="{A208DB21-5E05-42A5-B9F2-C4CA7A54A6C9}" type="presParOf" srcId="{DAB71FC9-C835-46D2-8762-3AE2D44A9F1D}" destId="{3D6E80ED-F383-49DB-A588-AF28D13DE033}" srcOrd="2" destOrd="0" presId="urn:microsoft.com/office/officeart/2018/2/layout/IconCircleList"/>
    <dgm:cxn modelId="{50AC8D50-CEFE-445C-9C44-D7CC01A8232F}" type="presParOf" srcId="{DAB71FC9-C835-46D2-8762-3AE2D44A9F1D}" destId="{15A16724-192C-47A4-9CE8-71A3E84EF10A}" srcOrd="3" destOrd="0" presId="urn:microsoft.com/office/officeart/2018/2/layout/IconCircleList"/>
    <dgm:cxn modelId="{DAFA52A8-4F79-49A9-B46D-FD9CDA8322F1}" type="presParOf" srcId="{39353CDB-0E63-4F9B-84E5-F654ADF56C67}" destId="{CCEAF172-F6B0-49FF-8626-32B96851B90E}" srcOrd="3" destOrd="0" presId="urn:microsoft.com/office/officeart/2018/2/layout/IconCircleList"/>
    <dgm:cxn modelId="{903BAAFA-6DF5-443B-9372-7977E2AEE3CF}" type="presParOf" srcId="{39353CDB-0E63-4F9B-84E5-F654ADF56C67}" destId="{6D775B91-8510-4321-BBE9-EBFF2F37DC90}" srcOrd="4" destOrd="0" presId="urn:microsoft.com/office/officeart/2018/2/layout/IconCircleList"/>
    <dgm:cxn modelId="{44FB6CF5-6247-4BFF-B10F-0E3B20F7A2AC}" type="presParOf" srcId="{6D775B91-8510-4321-BBE9-EBFF2F37DC90}" destId="{CD13624F-B8C1-4959-9E21-5126B5D95ED2}" srcOrd="0" destOrd="0" presId="urn:microsoft.com/office/officeart/2018/2/layout/IconCircleList"/>
    <dgm:cxn modelId="{AA774A47-CDD6-47EC-B472-3DB317D6FB5A}" type="presParOf" srcId="{6D775B91-8510-4321-BBE9-EBFF2F37DC90}" destId="{48B14B92-5512-4A0A-BE31-F9C95D889BCB}" srcOrd="1" destOrd="0" presId="urn:microsoft.com/office/officeart/2018/2/layout/IconCircleList"/>
    <dgm:cxn modelId="{45C288FA-DF15-4E33-AD37-E8000EC470D6}" type="presParOf" srcId="{6D775B91-8510-4321-BBE9-EBFF2F37DC90}" destId="{70934675-2A3E-4143-990A-CE4560D60DC8}" srcOrd="2" destOrd="0" presId="urn:microsoft.com/office/officeart/2018/2/layout/IconCircleList"/>
    <dgm:cxn modelId="{79C6AED1-4F77-48B0-95E5-F0CCAE8A4C93}" type="presParOf" srcId="{6D775B91-8510-4321-BBE9-EBFF2F37DC90}" destId="{35D63481-15E4-42F8-9AD7-8697C926CF52}" srcOrd="3" destOrd="0" presId="urn:microsoft.com/office/officeart/2018/2/layout/IconCircleList"/>
    <dgm:cxn modelId="{CFF7B4FC-92C8-47B4-A0DE-73156A499A64}" type="presParOf" srcId="{39353CDB-0E63-4F9B-84E5-F654ADF56C67}" destId="{2EEFAE94-06ED-4B68-B551-A7C457E148A0}" srcOrd="5" destOrd="0" presId="urn:microsoft.com/office/officeart/2018/2/layout/IconCircleList"/>
    <dgm:cxn modelId="{9C7657CB-8300-4600-9224-68EFE3F73B5A}" type="presParOf" srcId="{39353CDB-0E63-4F9B-84E5-F654ADF56C67}" destId="{2E706A86-7AA9-4FF0-BB05-3C1D4D82436E}" srcOrd="6" destOrd="0" presId="urn:microsoft.com/office/officeart/2018/2/layout/IconCircleList"/>
    <dgm:cxn modelId="{81906956-97A2-4F23-9A93-0B86F6EB44B7}" type="presParOf" srcId="{2E706A86-7AA9-4FF0-BB05-3C1D4D82436E}" destId="{E8E02CED-F49A-4473-AD44-B6E3771ED979}" srcOrd="0" destOrd="0" presId="urn:microsoft.com/office/officeart/2018/2/layout/IconCircleList"/>
    <dgm:cxn modelId="{89DFDBC3-C677-4379-9E76-388E08EDC5B7}" type="presParOf" srcId="{2E706A86-7AA9-4FF0-BB05-3C1D4D82436E}" destId="{BC8046C1-5056-44C6-98FE-91D444CB03AD}" srcOrd="1" destOrd="0" presId="urn:microsoft.com/office/officeart/2018/2/layout/IconCircleList"/>
    <dgm:cxn modelId="{8EC89291-7529-42AE-94F6-8B3485C84CE2}" type="presParOf" srcId="{2E706A86-7AA9-4FF0-BB05-3C1D4D82436E}" destId="{5071C37D-8477-4A91-9065-07869C31251F}" srcOrd="2" destOrd="0" presId="urn:microsoft.com/office/officeart/2018/2/layout/IconCircleList"/>
    <dgm:cxn modelId="{2988BC61-26D7-459F-A314-265B5B9EDC8F}" type="presParOf" srcId="{2E706A86-7AA9-4FF0-BB05-3C1D4D82436E}" destId="{FEB29BD3-041D-403D-85F5-7BACAC1A2E54}" srcOrd="3" destOrd="0" presId="urn:microsoft.com/office/officeart/2018/2/layout/IconCircleList"/>
    <dgm:cxn modelId="{09A2E891-B85C-46CE-BA47-712BCC2E3EB2}" type="presParOf" srcId="{39353CDB-0E63-4F9B-84E5-F654ADF56C67}" destId="{9664AF89-7178-4223-9EC8-87F18B51A504}" srcOrd="7" destOrd="0" presId="urn:microsoft.com/office/officeart/2018/2/layout/IconCircleList"/>
    <dgm:cxn modelId="{8F213C3B-17BE-45E1-A90D-9780DB04A458}" type="presParOf" srcId="{39353CDB-0E63-4F9B-84E5-F654ADF56C67}" destId="{D6800DA4-3778-4C0A-8EB2-82C654CDCD94}" srcOrd="8" destOrd="0" presId="urn:microsoft.com/office/officeart/2018/2/layout/IconCircleList"/>
    <dgm:cxn modelId="{EF12499B-5B20-4C4D-8B9C-17D7B8E055D9}" type="presParOf" srcId="{D6800DA4-3778-4C0A-8EB2-82C654CDCD94}" destId="{5B9BE72D-6D3B-4FC1-97C3-17BB0F9152A2}" srcOrd="0" destOrd="0" presId="urn:microsoft.com/office/officeart/2018/2/layout/IconCircleList"/>
    <dgm:cxn modelId="{10767596-F2B4-414B-A0A5-76234C677243}" type="presParOf" srcId="{D6800DA4-3778-4C0A-8EB2-82C654CDCD94}" destId="{A82312FC-203B-4381-A8CA-2731F27CCE16}" srcOrd="1" destOrd="0" presId="urn:microsoft.com/office/officeart/2018/2/layout/IconCircleList"/>
    <dgm:cxn modelId="{12A3DA75-F0E4-417B-8AB8-61DA9A1F6318}" type="presParOf" srcId="{D6800DA4-3778-4C0A-8EB2-82C654CDCD94}" destId="{713E68F4-AA81-4BAD-B802-1B268F0C7B61}" srcOrd="2" destOrd="0" presId="urn:microsoft.com/office/officeart/2018/2/layout/IconCircleList"/>
    <dgm:cxn modelId="{D22EBA0B-B993-4EC9-9AD8-73156A69452C}" type="presParOf" srcId="{D6800DA4-3778-4C0A-8EB2-82C654CDCD94}" destId="{5B8C87A8-EA45-4B95-B1E8-02EFD2012F4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00A836-5091-4DD3-802F-326C574BD64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0329D080-DD89-4419-B352-B19498070398}">
      <dgm:prSet/>
      <dgm:spPr/>
      <dgm:t>
        <a:bodyPr/>
        <a:lstStyle/>
        <a:p>
          <a:r>
            <a:rPr lang="en-US"/>
            <a:t>the death penalty was abolished in 1969 – it wasn’t abolished over night – slowly made crimes NOT punishable by death. </a:t>
          </a:r>
        </a:p>
      </dgm:t>
    </dgm:pt>
    <dgm:pt modelId="{CEAF3580-9A20-4469-8E16-E377B51BF8F6}" type="parTrans" cxnId="{8633375A-0435-44CA-B0FE-D944C8B46044}">
      <dgm:prSet/>
      <dgm:spPr/>
      <dgm:t>
        <a:bodyPr/>
        <a:lstStyle/>
        <a:p>
          <a:endParaRPr lang="en-US"/>
        </a:p>
      </dgm:t>
    </dgm:pt>
    <dgm:pt modelId="{87D228A5-DDB6-46D9-9CC0-573A6DEF5916}" type="sibTrans" cxnId="{8633375A-0435-44CA-B0FE-D944C8B46044}">
      <dgm:prSet/>
      <dgm:spPr/>
      <dgm:t>
        <a:bodyPr/>
        <a:lstStyle/>
        <a:p>
          <a:endParaRPr lang="en-US"/>
        </a:p>
      </dgm:t>
    </dgm:pt>
    <dgm:pt modelId="{4E6F7A34-CB6D-4CAE-802E-35AE149544E6}">
      <dgm:prSet/>
      <dgm:spPr/>
      <dgm:t>
        <a:bodyPr/>
        <a:lstStyle/>
        <a:p>
          <a:r>
            <a:rPr lang="en-GB"/>
            <a:t>‘Bloody code’ – name given to the legal system because it made more than 200 offences(many of which were minor crimes) punishable by death. </a:t>
          </a:r>
          <a:endParaRPr lang="en-US"/>
        </a:p>
      </dgm:t>
    </dgm:pt>
    <dgm:pt modelId="{82E6373C-79CE-45B8-9859-EE61B64C01F2}" type="parTrans" cxnId="{95716622-CD66-469C-961A-0DA7D299C62B}">
      <dgm:prSet/>
      <dgm:spPr/>
      <dgm:t>
        <a:bodyPr/>
        <a:lstStyle/>
        <a:p>
          <a:endParaRPr lang="en-US"/>
        </a:p>
      </dgm:t>
    </dgm:pt>
    <dgm:pt modelId="{C98A9237-F812-4771-9E94-FF3F54E9FA84}" type="sibTrans" cxnId="{95716622-CD66-469C-961A-0DA7D299C62B}">
      <dgm:prSet/>
      <dgm:spPr/>
      <dgm:t>
        <a:bodyPr/>
        <a:lstStyle/>
        <a:p>
          <a:endParaRPr lang="en-US"/>
        </a:p>
      </dgm:t>
    </dgm:pt>
    <dgm:pt modelId="{683B1D94-6847-45C4-BE43-FA63D48AED9B}">
      <dgm:prSet/>
      <dgm:spPr/>
      <dgm:t>
        <a:bodyPr/>
        <a:lstStyle/>
        <a:p>
          <a:r>
            <a:rPr lang="en-GB"/>
            <a:t>Main form of killing was hanging</a:t>
          </a:r>
          <a:endParaRPr lang="en-US"/>
        </a:p>
      </dgm:t>
    </dgm:pt>
    <dgm:pt modelId="{F7C15BDD-835C-4127-AF17-B74A4073D6C0}" type="parTrans" cxnId="{094AA432-EAEE-46FF-8A24-A8C2A8D5D684}">
      <dgm:prSet/>
      <dgm:spPr/>
      <dgm:t>
        <a:bodyPr/>
        <a:lstStyle/>
        <a:p>
          <a:endParaRPr lang="en-US"/>
        </a:p>
      </dgm:t>
    </dgm:pt>
    <dgm:pt modelId="{CA9D8E95-6CFB-4C10-9865-B7E54809C4B2}" type="sibTrans" cxnId="{094AA432-EAEE-46FF-8A24-A8C2A8D5D684}">
      <dgm:prSet/>
      <dgm:spPr/>
      <dgm:t>
        <a:bodyPr/>
        <a:lstStyle/>
        <a:p>
          <a:endParaRPr lang="en-US"/>
        </a:p>
      </dgm:t>
    </dgm:pt>
    <dgm:pt modelId="{5D1E6F5C-585C-4FE9-9A67-E90E5F1FAA49}">
      <dgm:prSet/>
      <dgm:spPr/>
      <dgm:t>
        <a:bodyPr/>
        <a:lstStyle/>
        <a:p>
          <a:r>
            <a:rPr lang="en-GB"/>
            <a:t>Cutting of victim's limbs - often publicly displayed. </a:t>
          </a:r>
          <a:endParaRPr lang="en-US"/>
        </a:p>
      </dgm:t>
    </dgm:pt>
    <dgm:pt modelId="{20C8862C-0C85-4013-869F-F58B3CCFDA5E}" type="parTrans" cxnId="{6C392F76-000D-4EB6-A4DA-2FD451FC53C0}">
      <dgm:prSet/>
      <dgm:spPr/>
      <dgm:t>
        <a:bodyPr/>
        <a:lstStyle/>
        <a:p>
          <a:endParaRPr lang="en-US"/>
        </a:p>
      </dgm:t>
    </dgm:pt>
    <dgm:pt modelId="{D804D73D-85D4-44F9-8E8D-C78BB3177BE1}" type="sibTrans" cxnId="{6C392F76-000D-4EB6-A4DA-2FD451FC53C0}">
      <dgm:prSet/>
      <dgm:spPr/>
      <dgm:t>
        <a:bodyPr/>
        <a:lstStyle/>
        <a:p>
          <a:endParaRPr lang="en-US"/>
        </a:p>
      </dgm:t>
    </dgm:pt>
    <dgm:pt modelId="{401BCA7A-63C2-4BC2-B829-BEB35A162398}">
      <dgm:prSet/>
      <dgm:spPr/>
      <dgm:t>
        <a:bodyPr/>
        <a:lstStyle/>
        <a:p>
          <a:r>
            <a:rPr lang="en-GB"/>
            <a:t>We have joined the human rights </a:t>
          </a:r>
          <a:endParaRPr lang="en-US"/>
        </a:p>
      </dgm:t>
    </dgm:pt>
    <dgm:pt modelId="{EDDEAE10-AD16-4CD9-9EB9-62A0DC2E90B4}" type="parTrans" cxnId="{F83B514C-9A15-40F0-9C5D-979BE2CCE46F}">
      <dgm:prSet/>
      <dgm:spPr/>
      <dgm:t>
        <a:bodyPr/>
        <a:lstStyle/>
        <a:p>
          <a:endParaRPr lang="en-US"/>
        </a:p>
      </dgm:t>
    </dgm:pt>
    <dgm:pt modelId="{7C42B37B-0ACD-4A34-BBF6-A3DDAE061455}" type="sibTrans" cxnId="{F83B514C-9A15-40F0-9C5D-979BE2CCE46F}">
      <dgm:prSet/>
      <dgm:spPr/>
      <dgm:t>
        <a:bodyPr/>
        <a:lstStyle/>
        <a:p>
          <a:endParaRPr lang="en-US"/>
        </a:p>
      </dgm:t>
    </dgm:pt>
    <dgm:pt modelId="{F08358FF-C262-4870-A83F-07326F0BD8EA}" type="pres">
      <dgm:prSet presAssocID="{FB00A836-5091-4DD3-802F-326C574BD64C}" presName="linear" presStyleCnt="0">
        <dgm:presLayoutVars>
          <dgm:animLvl val="lvl"/>
          <dgm:resizeHandles val="exact"/>
        </dgm:presLayoutVars>
      </dgm:prSet>
      <dgm:spPr/>
    </dgm:pt>
    <dgm:pt modelId="{D401890E-F8B8-4181-922F-236F4E948865}" type="pres">
      <dgm:prSet presAssocID="{0329D080-DD89-4419-B352-B19498070398}" presName="parentText" presStyleLbl="node1" presStyleIdx="0" presStyleCnt="5">
        <dgm:presLayoutVars>
          <dgm:chMax val="0"/>
          <dgm:bulletEnabled val="1"/>
        </dgm:presLayoutVars>
      </dgm:prSet>
      <dgm:spPr/>
    </dgm:pt>
    <dgm:pt modelId="{450ECDB1-902A-483B-932B-9961D4391BAC}" type="pres">
      <dgm:prSet presAssocID="{87D228A5-DDB6-46D9-9CC0-573A6DEF5916}" presName="spacer" presStyleCnt="0"/>
      <dgm:spPr/>
    </dgm:pt>
    <dgm:pt modelId="{EDE63A6B-9E47-4B87-BCC5-BD01D2ACAC25}" type="pres">
      <dgm:prSet presAssocID="{4E6F7A34-CB6D-4CAE-802E-35AE149544E6}" presName="parentText" presStyleLbl="node1" presStyleIdx="1" presStyleCnt="5">
        <dgm:presLayoutVars>
          <dgm:chMax val="0"/>
          <dgm:bulletEnabled val="1"/>
        </dgm:presLayoutVars>
      </dgm:prSet>
      <dgm:spPr/>
    </dgm:pt>
    <dgm:pt modelId="{94A9D3C8-1B9F-4DF8-B880-ED54C4239EE9}" type="pres">
      <dgm:prSet presAssocID="{C98A9237-F812-4771-9E94-FF3F54E9FA84}" presName="spacer" presStyleCnt="0"/>
      <dgm:spPr/>
    </dgm:pt>
    <dgm:pt modelId="{8282ADE0-A418-4B16-8FAE-29BA33D2FE7E}" type="pres">
      <dgm:prSet presAssocID="{683B1D94-6847-45C4-BE43-FA63D48AED9B}" presName="parentText" presStyleLbl="node1" presStyleIdx="2" presStyleCnt="5">
        <dgm:presLayoutVars>
          <dgm:chMax val="0"/>
          <dgm:bulletEnabled val="1"/>
        </dgm:presLayoutVars>
      </dgm:prSet>
      <dgm:spPr/>
    </dgm:pt>
    <dgm:pt modelId="{978DD8C9-8BE7-4C66-B6EA-22BEAED3F23E}" type="pres">
      <dgm:prSet presAssocID="{CA9D8E95-6CFB-4C10-9865-B7E54809C4B2}" presName="spacer" presStyleCnt="0"/>
      <dgm:spPr/>
    </dgm:pt>
    <dgm:pt modelId="{795995E9-BE07-4F73-AE03-BC569146E2D9}" type="pres">
      <dgm:prSet presAssocID="{5D1E6F5C-585C-4FE9-9A67-E90E5F1FAA49}" presName="parentText" presStyleLbl="node1" presStyleIdx="3" presStyleCnt="5">
        <dgm:presLayoutVars>
          <dgm:chMax val="0"/>
          <dgm:bulletEnabled val="1"/>
        </dgm:presLayoutVars>
      </dgm:prSet>
      <dgm:spPr/>
    </dgm:pt>
    <dgm:pt modelId="{5D44D8A0-59F0-431A-BDB1-29E2FED33A61}" type="pres">
      <dgm:prSet presAssocID="{D804D73D-85D4-44F9-8E8D-C78BB3177BE1}" presName="spacer" presStyleCnt="0"/>
      <dgm:spPr/>
    </dgm:pt>
    <dgm:pt modelId="{E50AC07A-E470-41BB-8173-CBA261EF37BC}" type="pres">
      <dgm:prSet presAssocID="{401BCA7A-63C2-4BC2-B829-BEB35A162398}" presName="parentText" presStyleLbl="node1" presStyleIdx="4" presStyleCnt="5">
        <dgm:presLayoutVars>
          <dgm:chMax val="0"/>
          <dgm:bulletEnabled val="1"/>
        </dgm:presLayoutVars>
      </dgm:prSet>
      <dgm:spPr/>
    </dgm:pt>
  </dgm:ptLst>
  <dgm:cxnLst>
    <dgm:cxn modelId="{95716622-CD66-469C-961A-0DA7D299C62B}" srcId="{FB00A836-5091-4DD3-802F-326C574BD64C}" destId="{4E6F7A34-CB6D-4CAE-802E-35AE149544E6}" srcOrd="1" destOrd="0" parTransId="{82E6373C-79CE-45B8-9859-EE61B64C01F2}" sibTransId="{C98A9237-F812-4771-9E94-FF3F54E9FA84}"/>
    <dgm:cxn modelId="{094AA432-EAEE-46FF-8A24-A8C2A8D5D684}" srcId="{FB00A836-5091-4DD3-802F-326C574BD64C}" destId="{683B1D94-6847-45C4-BE43-FA63D48AED9B}" srcOrd="2" destOrd="0" parTransId="{F7C15BDD-835C-4127-AF17-B74A4073D6C0}" sibTransId="{CA9D8E95-6CFB-4C10-9865-B7E54809C4B2}"/>
    <dgm:cxn modelId="{FCB00668-5345-4315-A6DC-75D245C33512}" type="presOf" srcId="{FB00A836-5091-4DD3-802F-326C574BD64C}" destId="{F08358FF-C262-4870-A83F-07326F0BD8EA}" srcOrd="0" destOrd="0" presId="urn:microsoft.com/office/officeart/2005/8/layout/vList2"/>
    <dgm:cxn modelId="{F83B514C-9A15-40F0-9C5D-979BE2CCE46F}" srcId="{FB00A836-5091-4DD3-802F-326C574BD64C}" destId="{401BCA7A-63C2-4BC2-B829-BEB35A162398}" srcOrd="4" destOrd="0" parTransId="{EDDEAE10-AD16-4CD9-9EB9-62A0DC2E90B4}" sibTransId="{7C42B37B-0ACD-4A34-BBF6-A3DDAE061455}"/>
    <dgm:cxn modelId="{6C392F76-000D-4EB6-A4DA-2FD451FC53C0}" srcId="{FB00A836-5091-4DD3-802F-326C574BD64C}" destId="{5D1E6F5C-585C-4FE9-9A67-E90E5F1FAA49}" srcOrd="3" destOrd="0" parTransId="{20C8862C-0C85-4013-869F-F58B3CCFDA5E}" sibTransId="{D804D73D-85D4-44F9-8E8D-C78BB3177BE1}"/>
    <dgm:cxn modelId="{8633375A-0435-44CA-B0FE-D944C8B46044}" srcId="{FB00A836-5091-4DD3-802F-326C574BD64C}" destId="{0329D080-DD89-4419-B352-B19498070398}" srcOrd="0" destOrd="0" parTransId="{CEAF3580-9A20-4469-8E16-E377B51BF8F6}" sibTransId="{87D228A5-DDB6-46D9-9CC0-573A6DEF5916}"/>
    <dgm:cxn modelId="{76AF677F-8F01-443E-B7C4-39EEC7BE1550}" type="presOf" srcId="{401BCA7A-63C2-4BC2-B829-BEB35A162398}" destId="{E50AC07A-E470-41BB-8173-CBA261EF37BC}" srcOrd="0" destOrd="0" presId="urn:microsoft.com/office/officeart/2005/8/layout/vList2"/>
    <dgm:cxn modelId="{DD0FF1B0-E837-4474-98C6-BFCC1E6FF471}" type="presOf" srcId="{5D1E6F5C-585C-4FE9-9A67-E90E5F1FAA49}" destId="{795995E9-BE07-4F73-AE03-BC569146E2D9}" srcOrd="0" destOrd="0" presId="urn:microsoft.com/office/officeart/2005/8/layout/vList2"/>
    <dgm:cxn modelId="{2AB34ACD-DCAB-443E-A8E5-C7D29A83F022}" type="presOf" srcId="{4E6F7A34-CB6D-4CAE-802E-35AE149544E6}" destId="{EDE63A6B-9E47-4B87-BCC5-BD01D2ACAC25}" srcOrd="0" destOrd="0" presId="urn:microsoft.com/office/officeart/2005/8/layout/vList2"/>
    <dgm:cxn modelId="{CE8A65E0-9D75-4335-9D21-C7CD8B82979E}" type="presOf" srcId="{0329D080-DD89-4419-B352-B19498070398}" destId="{D401890E-F8B8-4181-922F-236F4E948865}" srcOrd="0" destOrd="0" presId="urn:microsoft.com/office/officeart/2005/8/layout/vList2"/>
    <dgm:cxn modelId="{345946FD-A78B-4A66-9B2B-8A60B36A4826}" type="presOf" srcId="{683B1D94-6847-45C4-BE43-FA63D48AED9B}" destId="{8282ADE0-A418-4B16-8FAE-29BA33D2FE7E}" srcOrd="0" destOrd="0" presId="urn:microsoft.com/office/officeart/2005/8/layout/vList2"/>
    <dgm:cxn modelId="{71A02013-E7FB-4BE0-AA29-0D66DE8C3A8D}" type="presParOf" srcId="{F08358FF-C262-4870-A83F-07326F0BD8EA}" destId="{D401890E-F8B8-4181-922F-236F4E948865}" srcOrd="0" destOrd="0" presId="urn:microsoft.com/office/officeart/2005/8/layout/vList2"/>
    <dgm:cxn modelId="{65EB5FE4-8F26-4695-AE56-57F77B285CC7}" type="presParOf" srcId="{F08358FF-C262-4870-A83F-07326F0BD8EA}" destId="{450ECDB1-902A-483B-932B-9961D4391BAC}" srcOrd="1" destOrd="0" presId="urn:microsoft.com/office/officeart/2005/8/layout/vList2"/>
    <dgm:cxn modelId="{EAD5A980-5217-4E15-9248-218A02499377}" type="presParOf" srcId="{F08358FF-C262-4870-A83F-07326F0BD8EA}" destId="{EDE63A6B-9E47-4B87-BCC5-BD01D2ACAC25}" srcOrd="2" destOrd="0" presId="urn:microsoft.com/office/officeart/2005/8/layout/vList2"/>
    <dgm:cxn modelId="{6F3E87A6-58EA-4147-A127-8682A71BE60F}" type="presParOf" srcId="{F08358FF-C262-4870-A83F-07326F0BD8EA}" destId="{94A9D3C8-1B9F-4DF8-B880-ED54C4239EE9}" srcOrd="3" destOrd="0" presId="urn:microsoft.com/office/officeart/2005/8/layout/vList2"/>
    <dgm:cxn modelId="{AF46EE2D-4F2B-4C76-8E53-D284E02741BD}" type="presParOf" srcId="{F08358FF-C262-4870-A83F-07326F0BD8EA}" destId="{8282ADE0-A418-4B16-8FAE-29BA33D2FE7E}" srcOrd="4" destOrd="0" presId="urn:microsoft.com/office/officeart/2005/8/layout/vList2"/>
    <dgm:cxn modelId="{431A37AA-85AC-440F-911D-6F8910E42C00}" type="presParOf" srcId="{F08358FF-C262-4870-A83F-07326F0BD8EA}" destId="{978DD8C9-8BE7-4C66-B6EA-22BEAED3F23E}" srcOrd="5" destOrd="0" presId="urn:microsoft.com/office/officeart/2005/8/layout/vList2"/>
    <dgm:cxn modelId="{295715E9-3D35-4CA9-8233-540D8C47AABC}" type="presParOf" srcId="{F08358FF-C262-4870-A83F-07326F0BD8EA}" destId="{795995E9-BE07-4F73-AE03-BC569146E2D9}" srcOrd="6" destOrd="0" presId="urn:microsoft.com/office/officeart/2005/8/layout/vList2"/>
    <dgm:cxn modelId="{E1FC320B-7519-41B0-B1C9-CAA63E3419B8}" type="presParOf" srcId="{F08358FF-C262-4870-A83F-07326F0BD8EA}" destId="{5D44D8A0-59F0-431A-BDB1-29E2FED33A61}" srcOrd="7" destOrd="0" presId="urn:microsoft.com/office/officeart/2005/8/layout/vList2"/>
    <dgm:cxn modelId="{44631BDE-913E-4E6E-984A-7849F96C1999}" type="presParOf" srcId="{F08358FF-C262-4870-A83F-07326F0BD8EA}" destId="{E50AC07A-E470-41BB-8173-CBA261EF37B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BCE86C-4932-47E8-B27A-D7E6A31486D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58D9254-71CC-46DA-A56D-E308ADA6A6F7}">
      <dgm:prSet/>
      <dgm:spPr/>
      <dgm:t>
        <a:bodyPr/>
        <a:lstStyle/>
        <a:p>
          <a:r>
            <a:rPr lang="en-US"/>
            <a:t>up to date opinions – different ages, backgrounds. </a:t>
          </a:r>
        </a:p>
      </dgm:t>
    </dgm:pt>
    <dgm:pt modelId="{477B50C8-9C05-432F-8DAB-926B9CDD661C}" type="parTrans" cxnId="{7D87F4D2-AD10-432B-8113-14FAF340373E}">
      <dgm:prSet/>
      <dgm:spPr/>
      <dgm:t>
        <a:bodyPr/>
        <a:lstStyle/>
        <a:p>
          <a:endParaRPr lang="en-US"/>
        </a:p>
      </dgm:t>
    </dgm:pt>
    <dgm:pt modelId="{0C9F09B8-7694-451A-969D-B12E275C4579}" type="sibTrans" cxnId="{7D87F4D2-AD10-432B-8113-14FAF340373E}">
      <dgm:prSet/>
      <dgm:spPr/>
      <dgm:t>
        <a:bodyPr/>
        <a:lstStyle/>
        <a:p>
          <a:endParaRPr lang="en-US"/>
        </a:p>
      </dgm:t>
    </dgm:pt>
    <dgm:pt modelId="{285552DE-DFE5-4DFA-822E-D1652F3C2ACE}">
      <dgm:prSet/>
      <dgm:spPr/>
      <dgm:t>
        <a:bodyPr/>
        <a:lstStyle/>
        <a:p>
          <a:r>
            <a:rPr lang="en-US"/>
            <a:t>to see if the mindset is still the same today about capital punishment as it was from before it was abolished</a:t>
          </a:r>
        </a:p>
      </dgm:t>
    </dgm:pt>
    <dgm:pt modelId="{7FBDDE35-0F83-4618-AFCA-0D5BFC5A0C4B}" type="parTrans" cxnId="{C12F0BB5-F59B-4FAB-B375-0E68D37C794A}">
      <dgm:prSet/>
      <dgm:spPr/>
      <dgm:t>
        <a:bodyPr/>
        <a:lstStyle/>
        <a:p>
          <a:endParaRPr lang="en-US"/>
        </a:p>
      </dgm:t>
    </dgm:pt>
    <dgm:pt modelId="{A16AB8FB-84BC-4D69-8AC3-533DE8FE7DDB}" type="sibTrans" cxnId="{C12F0BB5-F59B-4FAB-B375-0E68D37C794A}">
      <dgm:prSet/>
      <dgm:spPr/>
      <dgm:t>
        <a:bodyPr/>
        <a:lstStyle/>
        <a:p>
          <a:endParaRPr lang="en-US"/>
        </a:p>
      </dgm:t>
    </dgm:pt>
    <dgm:pt modelId="{F0CB9E4B-10D1-4676-BB8C-C5D884ABAB48}">
      <dgm:prSet/>
      <dgm:spPr/>
      <dgm:t>
        <a:bodyPr/>
        <a:lstStyle/>
        <a:p>
          <a:r>
            <a:rPr lang="en-US"/>
            <a:t>to see if the public would want the death penalty returned  </a:t>
          </a:r>
        </a:p>
      </dgm:t>
    </dgm:pt>
    <dgm:pt modelId="{24E73716-41F8-414F-BF88-5567B889338F}" type="parTrans" cxnId="{965C284E-F1A0-4940-A5E5-42115245DFE3}">
      <dgm:prSet/>
      <dgm:spPr/>
      <dgm:t>
        <a:bodyPr/>
        <a:lstStyle/>
        <a:p>
          <a:endParaRPr lang="en-US"/>
        </a:p>
      </dgm:t>
    </dgm:pt>
    <dgm:pt modelId="{7014FD0C-6C1D-47D4-A877-7310CA8D5AA5}" type="sibTrans" cxnId="{965C284E-F1A0-4940-A5E5-42115245DFE3}">
      <dgm:prSet/>
      <dgm:spPr/>
      <dgm:t>
        <a:bodyPr/>
        <a:lstStyle/>
        <a:p>
          <a:endParaRPr lang="en-US"/>
        </a:p>
      </dgm:t>
    </dgm:pt>
    <dgm:pt modelId="{63124399-6ED6-476D-AD03-A96D505B436A}" type="pres">
      <dgm:prSet presAssocID="{E9BCE86C-4932-47E8-B27A-D7E6A31486DA}" presName="root" presStyleCnt="0">
        <dgm:presLayoutVars>
          <dgm:dir/>
          <dgm:resizeHandles val="exact"/>
        </dgm:presLayoutVars>
      </dgm:prSet>
      <dgm:spPr/>
    </dgm:pt>
    <dgm:pt modelId="{5BEE764B-D94E-47EA-B53E-CE59132645FA}" type="pres">
      <dgm:prSet presAssocID="{058D9254-71CC-46DA-A56D-E308ADA6A6F7}" presName="compNode" presStyleCnt="0"/>
      <dgm:spPr/>
    </dgm:pt>
    <dgm:pt modelId="{4D642EFD-4966-4D35-8147-1C4430FEC577}" type="pres">
      <dgm:prSet presAssocID="{058D9254-71CC-46DA-A56D-E308ADA6A6F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CC6B8D10-C089-4EEE-AC23-5DD1DD2C7AB6}" type="pres">
      <dgm:prSet presAssocID="{058D9254-71CC-46DA-A56D-E308ADA6A6F7}" presName="spaceRect" presStyleCnt="0"/>
      <dgm:spPr/>
    </dgm:pt>
    <dgm:pt modelId="{FAA1995E-F897-4DB5-AB57-137CB9AAFB7B}" type="pres">
      <dgm:prSet presAssocID="{058D9254-71CC-46DA-A56D-E308ADA6A6F7}" presName="textRect" presStyleLbl="revTx" presStyleIdx="0" presStyleCnt="3">
        <dgm:presLayoutVars>
          <dgm:chMax val="1"/>
          <dgm:chPref val="1"/>
        </dgm:presLayoutVars>
      </dgm:prSet>
      <dgm:spPr/>
    </dgm:pt>
    <dgm:pt modelId="{249A3AA7-6198-4424-9B2E-5694F72AB9FA}" type="pres">
      <dgm:prSet presAssocID="{0C9F09B8-7694-451A-969D-B12E275C4579}" presName="sibTrans" presStyleCnt="0"/>
      <dgm:spPr/>
    </dgm:pt>
    <dgm:pt modelId="{E9DC2795-7184-4535-B417-E88FAC18C31B}" type="pres">
      <dgm:prSet presAssocID="{285552DE-DFE5-4DFA-822E-D1652F3C2ACE}" presName="compNode" presStyleCnt="0"/>
      <dgm:spPr/>
    </dgm:pt>
    <dgm:pt modelId="{2D819A92-8E11-427E-9103-E2FBC15A899B}" type="pres">
      <dgm:prSet presAssocID="{285552DE-DFE5-4DFA-822E-D1652F3C2A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96ACEDF1-5199-4A04-9EA8-8B6FCE457CA3}" type="pres">
      <dgm:prSet presAssocID="{285552DE-DFE5-4DFA-822E-D1652F3C2ACE}" presName="spaceRect" presStyleCnt="0"/>
      <dgm:spPr/>
    </dgm:pt>
    <dgm:pt modelId="{20F1087D-20DB-4F66-B7D5-A1064BEEFF76}" type="pres">
      <dgm:prSet presAssocID="{285552DE-DFE5-4DFA-822E-D1652F3C2ACE}" presName="textRect" presStyleLbl="revTx" presStyleIdx="1" presStyleCnt="3">
        <dgm:presLayoutVars>
          <dgm:chMax val="1"/>
          <dgm:chPref val="1"/>
        </dgm:presLayoutVars>
      </dgm:prSet>
      <dgm:spPr/>
    </dgm:pt>
    <dgm:pt modelId="{61AA1A47-0913-4BD1-B836-3EE9F133A6C8}" type="pres">
      <dgm:prSet presAssocID="{A16AB8FB-84BC-4D69-8AC3-533DE8FE7DDB}" presName="sibTrans" presStyleCnt="0"/>
      <dgm:spPr/>
    </dgm:pt>
    <dgm:pt modelId="{456054B3-821B-42C6-8276-A46ED5E1F217}" type="pres">
      <dgm:prSet presAssocID="{F0CB9E4B-10D1-4676-BB8C-C5D884ABAB48}" presName="compNode" presStyleCnt="0"/>
      <dgm:spPr/>
    </dgm:pt>
    <dgm:pt modelId="{7DD8789F-9ED9-4E2A-9E69-368B254E3500}" type="pres">
      <dgm:prSet presAssocID="{F0CB9E4B-10D1-4676-BB8C-C5D884ABAB4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02CBB443-5947-492A-8FFA-A31AC5D88840}" type="pres">
      <dgm:prSet presAssocID="{F0CB9E4B-10D1-4676-BB8C-C5D884ABAB48}" presName="spaceRect" presStyleCnt="0"/>
      <dgm:spPr/>
    </dgm:pt>
    <dgm:pt modelId="{4258680C-D6E6-41EB-97B7-B95A88E1BEB1}" type="pres">
      <dgm:prSet presAssocID="{F0CB9E4B-10D1-4676-BB8C-C5D884ABAB48}" presName="textRect" presStyleLbl="revTx" presStyleIdx="2" presStyleCnt="3">
        <dgm:presLayoutVars>
          <dgm:chMax val="1"/>
          <dgm:chPref val="1"/>
        </dgm:presLayoutVars>
      </dgm:prSet>
      <dgm:spPr/>
    </dgm:pt>
  </dgm:ptLst>
  <dgm:cxnLst>
    <dgm:cxn modelId="{E1D8AD5C-72BA-4EA1-8FD2-3B3CFEFF0FA4}" type="presOf" srcId="{E9BCE86C-4932-47E8-B27A-D7E6A31486DA}" destId="{63124399-6ED6-476D-AD03-A96D505B436A}" srcOrd="0" destOrd="0" presId="urn:microsoft.com/office/officeart/2018/2/layout/IconLabelList"/>
    <dgm:cxn modelId="{9C1EC742-CCCC-4550-AED5-CE0A8E49D9B1}" type="presOf" srcId="{F0CB9E4B-10D1-4676-BB8C-C5D884ABAB48}" destId="{4258680C-D6E6-41EB-97B7-B95A88E1BEB1}" srcOrd="0" destOrd="0" presId="urn:microsoft.com/office/officeart/2018/2/layout/IconLabelList"/>
    <dgm:cxn modelId="{965C284E-F1A0-4940-A5E5-42115245DFE3}" srcId="{E9BCE86C-4932-47E8-B27A-D7E6A31486DA}" destId="{F0CB9E4B-10D1-4676-BB8C-C5D884ABAB48}" srcOrd="2" destOrd="0" parTransId="{24E73716-41F8-414F-BF88-5567B889338F}" sibTransId="{7014FD0C-6C1D-47D4-A877-7310CA8D5AA5}"/>
    <dgm:cxn modelId="{C12F0BB5-F59B-4FAB-B375-0E68D37C794A}" srcId="{E9BCE86C-4932-47E8-B27A-D7E6A31486DA}" destId="{285552DE-DFE5-4DFA-822E-D1652F3C2ACE}" srcOrd="1" destOrd="0" parTransId="{7FBDDE35-0F83-4618-AFCA-0D5BFC5A0C4B}" sibTransId="{A16AB8FB-84BC-4D69-8AC3-533DE8FE7DDB}"/>
    <dgm:cxn modelId="{7D87F4D2-AD10-432B-8113-14FAF340373E}" srcId="{E9BCE86C-4932-47E8-B27A-D7E6A31486DA}" destId="{058D9254-71CC-46DA-A56D-E308ADA6A6F7}" srcOrd="0" destOrd="0" parTransId="{477B50C8-9C05-432F-8DAB-926B9CDD661C}" sibTransId="{0C9F09B8-7694-451A-969D-B12E275C4579}"/>
    <dgm:cxn modelId="{E44928D8-9C8E-4D11-9C01-556091A045D8}" type="presOf" srcId="{058D9254-71CC-46DA-A56D-E308ADA6A6F7}" destId="{FAA1995E-F897-4DB5-AB57-137CB9AAFB7B}" srcOrd="0" destOrd="0" presId="urn:microsoft.com/office/officeart/2018/2/layout/IconLabelList"/>
    <dgm:cxn modelId="{288C09E7-E04A-4EE1-810A-AFB252AC09E5}" type="presOf" srcId="{285552DE-DFE5-4DFA-822E-D1652F3C2ACE}" destId="{20F1087D-20DB-4F66-B7D5-A1064BEEFF76}" srcOrd="0" destOrd="0" presId="urn:microsoft.com/office/officeart/2018/2/layout/IconLabelList"/>
    <dgm:cxn modelId="{81C1A02C-F7B8-419B-9A14-FB7C882DD835}" type="presParOf" srcId="{63124399-6ED6-476D-AD03-A96D505B436A}" destId="{5BEE764B-D94E-47EA-B53E-CE59132645FA}" srcOrd="0" destOrd="0" presId="urn:microsoft.com/office/officeart/2018/2/layout/IconLabelList"/>
    <dgm:cxn modelId="{48A43A1A-A739-4898-87BE-C24626B8A130}" type="presParOf" srcId="{5BEE764B-D94E-47EA-B53E-CE59132645FA}" destId="{4D642EFD-4966-4D35-8147-1C4430FEC577}" srcOrd="0" destOrd="0" presId="urn:microsoft.com/office/officeart/2018/2/layout/IconLabelList"/>
    <dgm:cxn modelId="{62F06C6E-AA38-49B0-AF7D-3440408236FF}" type="presParOf" srcId="{5BEE764B-D94E-47EA-B53E-CE59132645FA}" destId="{CC6B8D10-C089-4EEE-AC23-5DD1DD2C7AB6}" srcOrd="1" destOrd="0" presId="urn:microsoft.com/office/officeart/2018/2/layout/IconLabelList"/>
    <dgm:cxn modelId="{CDBBB1B8-43BF-4474-A08E-7D5C1BE815FE}" type="presParOf" srcId="{5BEE764B-D94E-47EA-B53E-CE59132645FA}" destId="{FAA1995E-F897-4DB5-AB57-137CB9AAFB7B}" srcOrd="2" destOrd="0" presId="urn:microsoft.com/office/officeart/2018/2/layout/IconLabelList"/>
    <dgm:cxn modelId="{81FDED1D-FFFB-47BE-8F01-C7E8869FA120}" type="presParOf" srcId="{63124399-6ED6-476D-AD03-A96D505B436A}" destId="{249A3AA7-6198-4424-9B2E-5694F72AB9FA}" srcOrd="1" destOrd="0" presId="urn:microsoft.com/office/officeart/2018/2/layout/IconLabelList"/>
    <dgm:cxn modelId="{9F8B1B76-5419-4F86-825D-55D50D8F0060}" type="presParOf" srcId="{63124399-6ED6-476D-AD03-A96D505B436A}" destId="{E9DC2795-7184-4535-B417-E88FAC18C31B}" srcOrd="2" destOrd="0" presId="urn:microsoft.com/office/officeart/2018/2/layout/IconLabelList"/>
    <dgm:cxn modelId="{9BECE977-66AB-417E-9B97-01C25DC10AC4}" type="presParOf" srcId="{E9DC2795-7184-4535-B417-E88FAC18C31B}" destId="{2D819A92-8E11-427E-9103-E2FBC15A899B}" srcOrd="0" destOrd="0" presId="urn:microsoft.com/office/officeart/2018/2/layout/IconLabelList"/>
    <dgm:cxn modelId="{0E9D1E2D-8FC7-4915-B3B7-905372BEADB8}" type="presParOf" srcId="{E9DC2795-7184-4535-B417-E88FAC18C31B}" destId="{96ACEDF1-5199-4A04-9EA8-8B6FCE457CA3}" srcOrd="1" destOrd="0" presId="urn:microsoft.com/office/officeart/2018/2/layout/IconLabelList"/>
    <dgm:cxn modelId="{136E3A0D-B4DC-442C-B4FA-1DC012447EC0}" type="presParOf" srcId="{E9DC2795-7184-4535-B417-E88FAC18C31B}" destId="{20F1087D-20DB-4F66-B7D5-A1064BEEFF76}" srcOrd="2" destOrd="0" presId="urn:microsoft.com/office/officeart/2018/2/layout/IconLabelList"/>
    <dgm:cxn modelId="{D5169F8D-EF08-477E-B06B-CB52BC72F5D9}" type="presParOf" srcId="{63124399-6ED6-476D-AD03-A96D505B436A}" destId="{61AA1A47-0913-4BD1-B836-3EE9F133A6C8}" srcOrd="3" destOrd="0" presId="urn:microsoft.com/office/officeart/2018/2/layout/IconLabelList"/>
    <dgm:cxn modelId="{12297EF9-B47B-4DE7-AF04-8884F2B5A732}" type="presParOf" srcId="{63124399-6ED6-476D-AD03-A96D505B436A}" destId="{456054B3-821B-42C6-8276-A46ED5E1F217}" srcOrd="4" destOrd="0" presId="urn:microsoft.com/office/officeart/2018/2/layout/IconLabelList"/>
    <dgm:cxn modelId="{A02909B0-A1E3-46B9-A58F-071E3CB216AE}" type="presParOf" srcId="{456054B3-821B-42C6-8276-A46ED5E1F217}" destId="{7DD8789F-9ED9-4E2A-9E69-368B254E3500}" srcOrd="0" destOrd="0" presId="urn:microsoft.com/office/officeart/2018/2/layout/IconLabelList"/>
    <dgm:cxn modelId="{FDC9EA8A-2D04-4FC1-A074-360F10A230E5}" type="presParOf" srcId="{456054B3-821B-42C6-8276-A46ED5E1F217}" destId="{02CBB443-5947-492A-8FFA-A31AC5D88840}" srcOrd="1" destOrd="0" presId="urn:microsoft.com/office/officeart/2018/2/layout/IconLabelList"/>
    <dgm:cxn modelId="{5A5630BE-5705-43C8-8CA7-D5FCFEC0FB2B}" type="presParOf" srcId="{456054B3-821B-42C6-8276-A46ED5E1F217}" destId="{4258680C-D6E6-41EB-97B7-B95A88E1BEB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088C61-C6C2-4D32-8B58-2BE7DE634A1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BB0C80A-5944-45C7-83D2-9A71CDF930F3}">
      <dgm:prSet/>
      <dgm:spPr/>
      <dgm:t>
        <a:bodyPr/>
        <a:lstStyle/>
        <a:p>
          <a:r>
            <a:rPr lang="en-US"/>
            <a:t>research and read deeply into the history of capital punishment and current conversations</a:t>
          </a:r>
        </a:p>
      </dgm:t>
    </dgm:pt>
    <dgm:pt modelId="{B5C675E7-E49C-4F38-B966-A50C18D0D592}" type="parTrans" cxnId="{D4B49D76-518B-4210-9ECF-98873F4B2DEC}">
      <dgm:prSet/>
      <dgm:spPr/>
      <dgm:t>
        <a:bodyPr/>
        <a:lstStyle/>
        <a:p>
          <a:endParaRPr lang="en-US"/>
        </a:p>
      </dgm:t>
    </dgm:pt>
    <dgm:pt modelId="{47401D6C-D9F1-4D6E-8F33-F4D0A7E68697}" type="sibTrans" cxnId="{D4B49D76-518B-4210-9ECF-98873F4B2DEC}">
      <dgm:prSet/>
      <dgm:spPr/>
      <dgm:t>
        <a:bodyPr/>
        <a:lstStyle/>
        <a:p>
          <a:endParaRPr lang="en-US"/>
        </a:p>
      </dgm:t>
    </dgm:pt>
    <dgm:pt modelId="{ABB24431-F9C6-4354-9B2B-95F60A722358}">
      <dgm:prSet/>
      <dgm:spPr/>
      <dgm:t>
        <a:bodyPr/>
        <a:lstStyle/>
        <a:p>
          <a:r>
            <a:rPr lang="en-US"/>
            <a:t>Look at fresh, newly published articles both against and supporting the death penalty to get a general overview of how society sees it today </a:t>
          </a:r>
        </a:p>
      </dgm:t>
    </dgm:pt>
    <dgm:pt modelId="{35FC786E-616D-4517-BCA9-10042F372977}" type="parTrans" cxnId="{8E80BD9B-A70A-445C-8900-47EE80FD53B3}">
      <dgm:prSet/>
      <dgm:spPr/>
      <dgm:t>
        <a:bodyPr/>
        <a:lstStyle/>
        <a:p>
          <a:endParaRPr lang="en-US"/>
        </a:p>
      </dgm:t>
    </dgm:pt>
    <dgm:pt modelId="{FAF58D8E-93F8-46AF-A5D8-4C49BF301E47}" type="sibTrans" cxnId="{8E80BD9B-A70A-445C-8900-47EE80FD53B3}">
      <dgm:prSet/>
      <dgm:spPr/>
      <dgm:t>
        <a:bodyPr/>
        <a:lstStyle/>
        <a:p>
          <a:endParaRPr lang="en-US"/>
        </a:p>
      </dgm:t>
    </dgm:pt>
    <dgm:pt modelId="{C0D3B412-5DC5-451E-8A81-B4C118E96AB6}">
      <dgm:prSet/>
      <dgm:spPr/>
      <dgm:t>
        <a:bodyPr/>
        <a:lstStyle/>
        <a:p>
          <a:r>
            <a:rPr lang="en-US" dirty="0"/>
            <a:t>Make a questionnaire with questions that cover the key issues of the Death penalty in order to obtain relevant data that can be used to gain insight on this topic.</a:t>
          </a:r>
        </a:p>
      </dgm:t>
    </dgm:pt>
    <dgm:pt modelId="{A013FC0D-0C99-49E9-AD2D-91051163DAFB}" type="parTrans" cxnId="{F7C981BC-AD43-42F2-BD8B-103A818ABAA5}">
      <dgm:prSet/>
      <dgm:spPr/>
      <dgm:t>
        <a:bodyPr/>
        <a:lstStyle/>
        <a:p>
          <a:endParaRPr lang="en-US"/>
        </a:p>
      </dgm:t>
    </dgm:pt>
    <dgm:pt modelId="{F5220E9F-0303-4E80-8692-305CD9621900}" type="sibTrans" cxnId="{F7C981BC-AD43-42F2-BD8B-103A818ABAA5}">
      <dgm:prSet/>
      <dgm:spPr/>
      <dgm:t>
        <a:bodyPr/>
        <a:lstStyle/>
        <a:p>
          <a:endParaRPr lang="en-US"/>
        </a:p>
      </dgm:t>
    </dgm:pt>
    <dgm:pt modelId="{04DAA04E-B8FC-4444-82CC-75DD97187A2A}" type="pres">
      <dgm:prSet presAssocID="{BB088C61-C6C2-4D32-8B58-2BE7DE634A15}" presName="root" presStyleCnt="0">
        <dgm:presLayoutVars>
          <dgm:dir/>
          <dgm:resizeHandles val="exact"/>
        </dgm:presLayoutVars>
      </dgm:prSet>
      <dgm:spPr/>
    </dgm:pt>
    <dgm:pt modelId="{A6736587-3DA1-4A4D-AFB4-AB9F0C43BB60}" type="pres">
      <dgm:prSet presAssocID="{3BB0C80A-5944-45C7-83D2-9A71CDF930F3}" presName="compNode" presStyleCnt="0"/>
      <dgm:spPr/>
    </dgm:pt>
    <dgm:pt modelId="{74B7DC0A-167E-40E4-8A52-B81C1B3CF95A}" type="pres">
      <dgm:prSet presAssocID="{3BB0C80A-5944-45C7-83D2-9A71CDF930F3}" presName="bgRect" presStyleLbl="bgShp" presStyleIdx="0" presStyleCnt="3"/>
      <dgm:spPr/>
    </dgm:pt>
    <dgm:pt modelId="{B7C57A59-5E62-4DCE-8856-A9481F1C46CB}" type="pres">
      <dgm:prSet presAssocID="{3BB0C80A-5944-45C7-83D2-9A71CDF930F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2C0769E3-26D1-475F-BF5C-FB440E2D9353}" type="pres">
      <dgm:prSet presAssocID="{3BB0C80A-5944-45C7-83D2-9A71CDF930F3}" presName="spaceRect" presStyleCnt="0"/>
      <dgm:spPr/>
    </dgm:pt>
    <dgm:pt modelId="{D6C5D8E3-CEEB-49C5-A86A-F7DEC5151C82}" type="pres">
      <dgm:prSet presAssocID="{3BB0C80A-5944-45C7-83D2-9A71CDF930F3}" presName="parTx" presStyleLbl="revTx" presStyleIdx="0" presStyleCnt="3">
        <dgm:presLayoutVars>
          <dgm:chMax val="0"/>
          <dgm:chPref val="0"/>
        </dgm:presLayoutVars>
      </dgm:prSet>
      <dgm:spPr/>
    </dgm:pt>
    <dgm:pt modelId="{EA8FD9C0-19BD-4F4C-A62A-3BEBF95BD79D}" type="pres">
      <dgm:prSet presAssocID="{47401D6C-D9F1-4D6E-8F33-F4D0A7E68697}" presName="sibTrans" presStyleCnt="0"/>
      <dgm:spPr/>
    </dgm:pt>
    <dgm:pt modelId="{E2AAE23E-0DEB-4BE9-B14C-D7FA2970CF93}" type="pres">
      <dgm:prSet presAssocID="{ABB24431-F9C6-4354-9B2B-95F60A722358}" presName="compNode" presStyleCnt="0"/>
      <dgm:spPr/>
    </dgm:pt>
    <dgm:pt modelId="{D3AB9712-3717-427E-AA8F-EFC3E0DC96AC}" type="pres">
      <dgm:prSet presAssocID="{ABB24431-F9C6-4354-9B2B-95F60A722358}" presName="bgRect" presStyleLbl="bgShp" presStyleIdx="1" presStyleCnt="3"/>
      <dgm:spPr/>
    </dgm:pt>
    <dgm:pt modelId="{5F245302-C905-4C03-9BFA-B191C05CD04B}" type="pres">
      <dgm:prSet presAssocID="{ABB24431-F9C6-4354-9B2B-95F60A7223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69737EE0-FB96-4E70-B3BF-A04343A0386C}" type="pres">
      <dgm:prSet presAssocID="{ABB24431-F9C6-4354-9B2B-95F60A722358}" presName="spaceRect" presStyleCnt="0"/>
      <dgm:spPr/>
    </dgm:pt>
    <dgm:pt modelId="{26E535E2-334F-479D-A472-7A98DA6B471E}" type="pres">
      <dgm:prSet presAssocID="{ABB24431-F9C6-4354-9B2B-95F60A722358}" presName="parTx" presStyleLbl="revTx" presStyleIdx="1" presStyleCnt="3">
        <dgm:presLayoutVars>
          <dgm:chMax val="0"/>
          <dgm:chPref val="0"/>
        </dgm:presLayoutVars>
      </dgm:prSet>
      <dgm:spPr/>
    </dgm:pt>
    <dgm:pt modelId="{65DDCA99-EB86-4776-B0D8-3E481AE77EFE}" type="pres">
      <dgm:prSet presAssocID="{FAF58D8E-93F8-46AF-A5D8-4C49BF301E47}" presName="sibTrans" presStyleCnt="0"/>
      <dgm:spPr/>
    </dgm:pt>
    <dgm:pt modelId="{D0377E57-8F86-47CB-B731-1F9E5791D2EF}" type="pres">
      <dgm:prSet presAssocID="{C0D3B412-5DC5-451E-8A81-B4C118E96AB6}" presName="compNode" presStyleCnt="0"/>
      <dgm:spPr/>
    </dgm:pt>
    <dgm:pt modelId="{EC062FA2-A501-434D-AD43-74DD8170996E}" type="pres">
      <dgm:prSet presAssocID="{C0D3B412-5DC5-451E-8A81-B4C118E96AB6}" presName="bgRect" presStyleLbl="bgShp" presStyleIdx="2" presStyleCnt="3"/>
      <dgm:spPr/>
    </dgm:pt>
    <dgm:pt modelId="{7187D59B-009A-4696-8B12-1FEF6367080F}" type="pres">
      <dgm:prSet presAssocID="{C0D3B412-5DC5-451E-8A81-B4C118E96AB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88267E9E-9491-4AA1-8839-569A9BA58484}" type="pres">
      <dgm:prSet presAssocID="{C0D3B412-5DC5-451E-8A81-B4C118E96AB6}" presName="spaceRect" presStyleCnt="0"/>
      <dgm:spPr/>
    </dgm:pt>
    <dgm:pt modelId="{02283209-3CDA-423E-93EA-04CA6236BDE0}" type="pres">
      <dgm:prSet presAssocID="{C0D3B412-5DC5-451E-8A81-B4C118E96AB6}" presName="parTx" presStyleLbl="revTx" presStyleIdx="2" presStyleCnt="3">
        <dgm:presLayoutVars>
          <dgm:chMax val="0"/>
          <dgm:chPref val="0"/>
        </dgm:presLayoutVars>
      </dgm:prSet>
      <dgm:spPr/>
    </dgm:pt>
  </dgm:ptLst>
  <dgm:cxnLst>
    <dgm:cxn modelId="{3F882A68-F06F-41DD-845C-D171F4227B28}" type="presOf" srcId="{ABB24431-F9C6-4354-9B2B-95F60A722358}" destId="{26E535E2-334F-479D-A472-7A98DA6B471E}" srcOrd="0" destOrd="0" presId="urn:microsoft.com/office/officeart/2018/2/layout/IconVerticalSolidList"/>
    <dgm:cxn modelId="{D4B49D76-518B-4210-9ECF-98873F4B2DEC}" srcId="{BB088C61-C6C2-4D32-8B58-2BE7DE634A15}" destId="{3BB0C80A-5944-45C7-83D2-9A71CDF930F3}" srcOrd="0" destOrd="0" parTransId="{B5C675E7-E49C-4F38-B966-A50C18D0D592}" sibTransId="{47401D6C-D9F1-4D6E-8F33-F4D0A7E68697}"/>
    <dgm:cxn modelId="{8E80BD9B-A70A-445C-8900-47EE80FD53B3}" srcId="{BB088C61-C6C2-4D32-8B58-2BE7DE634A15}" destId="{ABB24431-F9C6-4354-9B2B-95F60A722358}" srcOrd="1" destOrd="0" parTransId="{35FC786E-616D-4517-BCA9-10042F372977}" sibTransId="{FAF58D8E-93F8-46AF-A5D8-4C49BF301E47}"/>
    <dgm:cxn modelId="{D93FE99D-81FE-4B40-80B4-F997237828FD}" type="presOf" srcId="{C0D3B412-5DC5-451E-8A81-B4C118E96AB6}" destId="{02283209-3CDA-423E-93EA-04CA6236BDE0}" srcOrd="0" destOrd="0" presId="urn:microsoft.com/office/officeart/2018/2/layout/IconVerticalSolidList"/>
    <dgm:cxn modelId="{F7C981BC-AD43-42F2-BD8B-103A818ABAA5}" srcId="{BB088C61-C6C2-4D32-8B58-2BE7DE634A15}" destId="{C0D3B412-5DC5-451E-8A81-B4C118E96AB6}" srcOrd="2" destOrd="0" parTransId="{A013FC0D-0C99-49E9-AD2D-91051163DAFB}" sibTransId="{F5220E9F-0303-4E80-8692-305CD9621900}"/>
    <dgm:cxn modelId="{5E073BBD-D0C1-40C7-93D4-2E434E64B4BF}" type="presOf" srcId="{BB088C61-C6C2-4D32-8B58-2BE7DE634A15}" destId="{04DAA04E-B8FC-4444-82CC-75DD97187A2A}" srcOrd="0" destOrd="0" presId="urn:microsoft.com/office/officeart/2018/2/layout/IconVerticalSolidList"/>
    <dgm:cxn modelId="{4BF039C5-6843-42F7-AFF5-DA48DD0F5B56}" type="presOf" srcId="{3BB0C80A-5944-45C7-83D2-9A71CDF930F3}" destId="{D6C5D8E3-CEEB-49C5-A86A-F7DEC5151C82}" srcOrd="0" destOrd="0" presId="urn:microsoft.com/office/officeart/2018/2/layout/IconVerticalSolidList"/>
    <dgm:cxn modelId="{B8EC149D-13C6-4870-8582-E4B7A4F32196}" type="presParOf" srcId="{04DAA04E-B8FC-4444-82CC-75DD97187A2A}" destId="{A6736587-3DA1-4A4D-AFB4-AB9F0C43BB60}" srcOrd="0" destOrd="0" presId="urn:microsoft.com/office/officeart/2018/2/layout/IconVerticalSolidList"/>
    <dgm:cxn modelId="{68517A90-B0CA-4906-9BE4-ACF8451538F7}" type="presParOf" srcId="{A6736587-3DA1-4A4D-AFB4-AB9F0C43BB60}" destId="{74B7DC0A-167E-40E4-8A52-B81C1B3CF95A}" srcOrd="0" destOrd="0" presId="urn:microsoft.com/office/officeart/2018/2/layout/IconVerticalSolidList"/>
    <dgm:cxn modelId="{B8516767-D1B3-48A2-9462-B733CA6F6AFC}" type="presParOf" srcId="{A6736587-3DA1-4A4D-AFB4-AB9F0C43BB60}" destId="{B7C57A59-5E62-4DCE-8856-A9481F1C46CB}" srcOrd="1" destOrd="0" presId="urn:microsoft.com/office/officeart/2018/2/layout/IconVerticalSolidList"/>
    <dgm:cxn modelId="{2F2F0784-43A6-4BAE-A5D1-F02B8683A3AC}" type="presParOf" srcId="{A6736587-3DA1-4A4D-AFB4-AB9F0C43BB60}" destId="{2C0769E3-26D1-475F-BF5C-FB440E2D9353}" srcOrd="2" destOrd="0" presId="urn:microsoft.com/office/officeart/2018/2/layout/IconVerticalSolidList"/>
    <dgm:cxn modelId="{81CF61EC-6E26-4F93-B21F-0AB46F05C668}" type="presParOf" srcId="{A6736587-3DA1-4A4D-AFB4-AB9F0C43BB60}" destId="{D6C5D8E3-CEEB-49C5-A86A-F7DEC5151C82}" srcOrd="3" destOrd="0" presId="urn:microsoft.com/office/officeart/2018/2/layout/IconVerticalSolidList"/>
    <dgm:cxn modelId="{70CEAC06-C9A2-406A-8B5D-8AA3FD9F404F}" type="presParOf" srcId="{04DAA04E-B8FC-4444-82CC-75DD97187A2A}" destId="{EA8FD9C0-19BD-4F4C-A62A-3BEBF95BD79D}" srcOrd="1" destOrd="0" presId="urn:microsoft.com/office/officeart/2018/2/layout/IconVerticalSolidList"/>
    <dgm:cxn modelId="{28D7E304-A35F-4CE0-AB67-056F359BFA7B}" type="presParOf" srcId="{04DAA04E-B8FC-4444-82CC-75DD97187A2A}" destId="{E2AAE23E-0DEB-4BE9-B14C-D7FA2970CF93}" srcOrd="2" destOrd="0" presId="urn:microsoft.com/office/officeart/2018/2/layout/IconVerticalSolidList"/>
    <dgm:cxn modelId="{1200115D-F9A4-4697-A98E-75129EB8E8D6}" type="presParOf" srcId="{E2AAE23E-0DEB-4BE9-B14C-D7FA2970CF93}" destId="{D3AB9712-3717-427E-AA8F-EFC3E0DC96AC}" srcOrd="0" destOrd="0" presId="urn:microsoft.com/office/officeart/2018/2/layout/IconVerticalSolidList"/>
    <dgm:cxn modelId="{1DF04630-F672-4C8E-9E2A-034FCA94DA26}" type="presParOf" srcId="{E2AAE23E-0DEB-4BE9-B14C-D7FA2970CF93}" destId="{5F245302-C905-4C03-9BFA-B191C05CD04B}" srcOrd="1" destOrd="0" presId="urn:microsoft.com/office/officeart/2018/2/layout/IconVerticalSolidList"/>
    <dgm:cxn modelId="{70E71687-C0CA-407F-897C-BD0380F2B22C}" type="presParOf" srcId="{E2AAE23E-0DEB-4BE9-B14C-D7FA2970CF93}" destId="{69737EE0-FB96-4E70-B3BF-A04343A0386C}" srcOrd="2" destOrd="0" presId="urn:microsoft.com/office/officeart/2018/2/layout/IconVerticalSolidList"/>
    <dgm:cxn modelId="{D3F20436-A2B0-4A1C-B379-AFC065453EE9}" type="presParOf" srcId="{E2AAE23E-0DEB-4BE9-B14C-D7FA2970CF93}" destId="{26E535E2-334F-479D-A472-7A98DA6B471E}" srcOrd="3" destOrd="0" presId="urn:microsoft.com/office/officeart/2018/2/layout/IconVerticalSolidList"/>
    <dgm:cxn modelId="{9C20F444-ABDE-4249-913E-FF26392128DD}" type="presParOf" srcId="{04DAA04E-B8FC-4444-82CC-75DD97187A2A}" destId="{65DDCA99-EB86-4776-B0D8-3E481AE77EFE}" srcOrd="3" destOrd="0" presId="urn:microsoft.com/office/officeart/2018/2/layout/IconVerticalSolidList"/>
    <dgm:cxn modelId="{BFD46EE4-6309-4D06-9AA4-C23AB3314EB2}" type="presParOf" srcId="{04DAA04E-B8FC-4444-82CC-75DD97187A2A}" destId="{D0377E57-8F86-47CB-B731-1F9E5791D2EF}" srcOrd="4" destOrd="0" presId="urn:microsoft.com/office/officeart/2018/2/layout/IconVerticalSolidList"/>
    <dgm:cxn modelId="{218F9C5F-2BB9-45FB-B2BC-41CD8EC9FFE8}" type="presParOf" srcId="{D0377E57-8F86-47CB-B731-1F9E5791D2EF}" destId="{EC062FA2-A501-434D-AD43-74DD8170996E}" srcOrd="0" destOrd="0" presId="urn:microsoft.com/office/officeart/2018/2/layout/IconVerticalSolidList"/>
    <dgm:cxn modelId="{F1E78BE0-CDEC-4866-BADB-CC1DEC5BD453}" type="presParOf" srcId="{D0377E57-8F86-47CB-B731-1F9E5791D2EF}" destId="{7187D59B-009A-4696-8B12-1FEF6367080F}" srcOrd="1" destOrd="0" presId="urn:microsoft.com/office/officeart/2018/2/layout/IconVerticalSolidList"/>
    <dgm:cxn modelId="{24D78208-B435-4DD5-85A7-5E4860C15A1D}" type="presParOf" srcId="{D0377E57-8F86-47CB-B731-1F9E5791D2EF}" destId="{88267E9E-9491-4AA1-8839-569A9BA58484}" srcOrd="2" destOrd="0" presId="urn:microsoft.com/office/officeart/2018/2/layout/IconVerticalSolidList"/>
    <dgm:cxn modelId="{5715DD58-9BD6-4176-B71E-319D194B4507}" type="presParOf" srcId="{D0377E57-8F86-47CB-B731-1F9E5791D2EF}" destId="{02283209-3CDA-423E-93EA-04CA6236BDE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C92844B-8F4B-4DD5-B01F-1FDF3847A4E9}"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53058313-7AF3-4DDF-806D-636BFC0AE4A2}">
      <dgm:prSet/>
      <dgm:spPr/>
      <dgm:t>
        <a:bodyPr/>
        <a:lstStyle/>
        <a:p>
          <a:r>
            <a:rPr lang="en-GB"/>
            <a:t>do you agree with the death penalty </a:t>
          </a:r>
          <a:endParaRPr lang="en-US"/>
        </a:p>
      </dgm:t>
    </dgm:pt>
    <dgm:pt modelId="{32E62FE2-9838-4796-AFAE-132547BA4BEC}" type="parTrans" cxnId="{0E8D05AB-9F9D-484D-9784-C660EB771823}">
      <dgm:prSet/>
      <dgm:spPr/>
      <dgm:t>
        <a:bodyPr/>
        <a:lstStyle/>
        <a:p>
          <a:endParaRPr lang="en-US"/>
        </a:p>
      </dgm:t>
    </dgm:pt>
    <dgm:pt modelId="{DDA6BC59-64FF-47EB-8FD7-D92BFF6FF6FA}" type="sibTrans" cxnId="{0E8D05AB-9F9D-484D-9784-C660EB771823}">
      <dgm:prSet/>
      <dgm:spPr/>
      <dgm:t>
        <a:bodyPr/>
        <a:lstStyle/>
        <a:p>
          <a:endParaRPr lang="en-US"/>
        </a:p>
      </dgm:t>
    </dgm:pt>
    <dgm:pt modelId="{BA71B300-8BAA-494B-A667-BB42674716C2}">
      <dgm:prSet/>
      <dgm:spPr/>
      <dgm:t>
        <a:bodyPr/>
        <a:lstStyle/>
        <a:p>
          <a:r>
            <a:rPr lang="en-GB"/>
            <a:t>What is your age? </a:t>
          </a:r>
          <a:endParaRPr lang="en-US"/>
        </a:p>
      </dgm:t>
    </dgm:pt>
    <dgm:pt modelId="{EAB49EE7-33B6-43D5-AD6E-FD75692CA132}" type="parTrans" cxnId="{55413D70-C9E4-42EE-A811-498392F97F72}">
      <dgm:prSet/>
      <dgm:spPr/>
      <dgm:t>
        <a:bodyPr/>
        <a:lstStyle/>
        <a:p>
          <a:endParaRPr lang="en-US"/>
        </a:p>
      </dgm:t>
    </dgm:pt>
    <dgm:pt modelId="{98399414-1111-4A2A-847D-BCC30AF8D82A}" type="sibTrans" cxnId="{55413D70-C9E4-42EE-A811-498392F97F72}">
      <dgm:prSet/>
      <dgm:spPr/>
      <dgm:t>
        <a:bodyPr/>
        <a:lstStyle/>
        <a:p>
          <a:endParaRPr lang="en-US"/>
        </a:p>
      </dgm:t>
    </dgm:pt>
    <dgm:pt modelId="{7213D5E7-85E7-4DDA-BAC0-C1EA3B22F921}">
      <dgm:prSet/>
      <dgm:spPr/>
      <dgm:t>
        <a:bodyPr/>
        <a:lstStyle/>
        <a:p>
          <a:r>
            <a:rPr lang="en-GB"/>
            <a:t>Do you think bringing back the death penalty would deter crime? </a:t>
          </a:r>
          <a:endParaRPr lang="en-US"/>
        </a:p>
      </dgm:t>
    </dgm:pt>
    <dgm:pt modelId="{91FD2CB4-E2DE-46E2-A841-2A256B108101}" type="parTrans" cxnId="{391DDA2E-FAEF-4313-A2DC-A110B226A0DC}">
      <dgm:prSet/>
      <dgm:spPr/>
      <dgm:t>
        <a:bodyPr/>
        <a:lstStyle/>
        <a:p>
          <a:endParaRPr lang="en-US"/>
        </a:p>
      </dgm:t>
    </dgm:pt>
    <dgm:pt modelId="{16E30773-9939-4920-B10F-962B2D5F6490}" type="sibTrans" cxnId="{391DDA2E-FAEF-4313-A2DC-A110B226A0DC}">
      <dgm:prSet/>
      <dgm:spPr/>
      <dgm:t>
        <a:bodyPr/>
        <a:lstStyle/>
        <a:p>
          <a:endParaRPr lang="en-US"/>
        </a:p>
      </dgm:t>
    </dgm:pt>
    <dgm:pt modelId="{869C225D-98FE-4EBD-BC1A-36097811930F}">
      <dgm:prSet/>
      <dgm:spPr/>
      <dgm:t>
        <a:bodyPr/>
        <a:lstStyle/>
        <a:p>
          <a:r>
            <a:rPr lang="en-GB"/>
            <a:t>What is your opinion on the death penalty? </a:t>
          </a:r>
          <a:endParaRPr lang="en-US"/>
        </a:p>
      </dgm:t>
    </dgm:pt>
    <dgm:pt modelId="{AA801352-32E2-41DA-8C86-894886D9C463}" type="parTrans" cxnId="{53DB1E18-4D33-4DD8-9C40-A0C28010BD5B}">
      <dgm:prSet/>
      <dgm:spPr/>
      <dgm:t>
        <a:bodyPr/>
        <a:lstStyle/>
        <a:p>
          <a:endParaRPr lang="en-US"/>
        </a:p>
      </dgm:t>
    </dgm:pt>
    <dgm:pt modelId="{0D805738-F57D-4C64-BFA0-8A42B5AD59E1}" type="sibTrans" cxnId="{53DB1E18-4D33-4DD8-9C40-A0C28010BD5B}">
      <dgm:prSet/>
      <dgm:spPr/>
      <dgm:t>
        <a:bodyPr/>
        <a:lstStyle/>
        <a:p>
          <a:endParaRPr lang="en-US"/>
        </a:p>
      </dgm:t>
    </dgm:pt>
    <dgm:pt modelId="{35628A35-E780-48A1-BBFF-AD095C01EB28}">
      <dgm:prSet/>
      <dgm:spPr/>
      <dgm:t>
        <a:bodyPr/>
        <a:lstStyle/>
        <a:p>
          <a:r>
            <a:rPr lang="en-GB"/>
            <a:t>Should different crimes qualify for the death penalty?</a:t>
          </a:r>
          <a:endParaRPr lang="en-US"/>
        </a:p>
      </dgm:t>
    </dgm:pt>
    <dgm:pt modelId="{9EE58D0B-6511-4BAB-88DC-61C7D05E958E}" type="parTrans" cxnId="{047CD41B-B6F1-4C60-8C3A-0C41B529E26B}">
      <dgm:prSet/>
      <dgm:spPr/>
      <dgm:t>
        <a:bodyPr/>
        <a:lstStyle/>
        <a:p>
          <a:endParaRPr lang="en-US"/>
        </a:p>
      </dgm:t>
    </dgm:pt>
    <dgm:pt modelId="{F6651D57-AAC2-4A53-AF2A-3E7B303E9397}" type="sibTrans" cxnId="{047CD41B-B6F1-4C60-8C3A-0C41B529E26B}">
      <dgm:prSet/>
      <dgm:spPr/>
      <dgm:t>
        <a:bodyPr/>
        <a:lstStyle/>
        <a:p>
          <a:endParaRPr lang="en-US"/>
        </a:p>
      </dgm:t>
    </dgm:pt>
    <dgm:pt modelId="{CC0FFE99-BF3B-48F4-9408-77A19828A8FA}">
      <dgm:prSet/>
      <dgm:spPr/>
      <dgm:t>
        <a:bodyPr/>
        <a:lstStyle/>
        <a:p>
          <a:r>
            <a:rPr lang="en-GB"/>
            <a:t>Does everyone have the right to life?</a:t>
          </a:r>
          <a:endParaRPr lang="en-US"/>
        </a:p>
      </dgm:t>
    </dgm:pt>
    <dgm:pt modelId="{F35EEAE8-46BC-48CF-B98C-243260A7F9ED}" type="parTrans" cxnId="{8D40F263-187A-483C-A441-680091F36728}">
      <dgm:prSet/>
      <dgm:spPr/>
      <dgm:t>
        <a:bodyPr/>
        <a:lstStyle/>
        <a:p>
          <a:endParaRPr lang="en-US"/>
        </a:p>
      </dgm:t>
    </dgm:pt>
    <dgm:pt modelId="{9F5FD689-57C4-4161-8908-E9B21EEFBD15}" type="sibTrans" cxnId="{8D40F263-187A-483C-A441-680091F36728}">
      <dgm:prSet/>
      <dgm:spPr/>
      <dgm:t>
        <a:bodyPr/>
        <a:lstStyle/>
        <a:p>
          <a:endParaRPr lang="en-US"/>
        </a:p>
      </dgm:t>
    </dgm:pt>
    <dgm:pt modelId="{11B32C1C-012B-4F2B-B8D3-DC7C256D6B51}">
      <dgm:prSet/>
      <dgm:spPr/>
      <dgm:t>
        <a:bodyPr/>
        <a:lstStyle/>
        <a:p>
          <a:r>
            <a:rPr lang="en-GB"/>
            <a:t>What about a defendant suffering with mental health, should they be liable for the death penalty?</a:t>
          </a:r>
          <a:endParaRPr lang="en-US"/>
        </a:p>
      </dgm:t>
    </dgm:pt>
    <dgm:pt modelId="{DBCFC1CA-CDA9-442E-9EC6-B79C001672A1}" type="parTrans" cxnId="{197D759B-FB8E-4086-B227-E60D44DCC404}">
      <dgm:prSet/>
      <dgm:spPr/>
      <dgm:t>
        <a:bodyPr/>
        <a:lstStyle/>
        <a:p>
          <a:endParaRPr lang="en-US"/>
        </a:p>
      </dgm:t>
    </dgm:pt>
    <dgm:pt modelId="{BC9BA6E5-F760-4971-9424-2B308444E3D3}" type="sibTrans" cxnId="{197D759B-FB8E-4086-B227-E60D44DCC404}">
      <dgm:prSet/>
      <dgm:spPr/>
      <dgm:t>
        <a:bodyPr/>
        <a:lstStyle/>
        <a:p>
          <a:endParaRPr lang="en-US"/>
        </a:p>
      </dgm:t>
    </dgm:pt>
    <dgm:pt modelId="{B8CD82F5-64E2-4072-997C-EDA89CE907E0}">
      <dgm:prSet/>
      <dgm:spPr/>
      <dgm:t>
        <a:bodyPr/>
        <a:lstStyle/>
        <a:p>
          <a:r>
            <a:rPr lang="en-GB"/>
            <a:t>Do you think it would save the government money and save spaces in prisons </a:t>
          </a:r>
          <a:endParaRPr lang="en-US"/>
        </a:p>
      </dgm:t>
    </dgm:pt>
    <dgm:pt modelId="{852DDE10-D0CD-487D-8225-FDEC9495DB04}" type="parTrans" cxnId="{994E0511-AF2C-4EF0-BA9C-7F0F6227A32A}">
      <dgm:prSet/>
      <dgm:spPr/>
      <dgm:t>
        <a:bodyPr/>
        <a:lstStyle/>
        <a:p>
          <a:endParaRPr lang="en-US"/>
        </a:p>
      </dgm:t>
    </dgm:pt>
    <dgm:pt modelId="{B45A2A4E-C2CA-47AD-ADE9-5582A2E007A3}" type="sibTrans" cxnId="{994E0511-AF2C-4EF0-BA9C-7F0F6227A32A}">
      <dgm:prSet/>
      <dgm:spPr/>
      <dgm:t>
        <a:bodyPr/>
        <a:lstStyle/>
        <a:p>
          <a:endParaRPr lang="en-US"/>
        </a:p>
      </dgm:t>
    </dgm:pt>
    <dgm:pt modelId="{3F983E16-3DB1-403B-9723-3F8F3E3930AE}">
      <dgm:prSet/>
      <dgm:spPr/>
      <dgm:t>
        <a:bodyPr/>
        <a:lstStyle/>
        <a:p>
          <a:r>
            <a:rPr lang="en-GB"/>
            <a:t>If it was brought back do you think it would cause controversy? </a:t>
          </a:r>
          <a:endParaRPr lang="en-US"/>
        </a:p>
      </dgm:t>
    </dgm:pt>
    <dgm:pt modelId="{AB028D45-C07B-4027-BA25-125714894367}" type="parTrans" cxnId="{0831C971-6389-4581-8FBF-C120865896EF}">
      <dgm:prSet/>
      <dgm:spPr/>
      <dgm:t>
        <a:bodyPr/>
        <a:lstStyle/>
        <a:p>
          <a:endParaRPr lang="en-US"/>
        </a:p>
      </dgm:t>
    </dgm:pt>
    <dgm:pt modelId="{9E734FC2-CE81-4A06-AC7E-4C972B039D3F}" type="sibTrans" cxnId="{0831C971-6389-4581-8FBF-C120865896EF}">
      <dgm:prSet/>
      <dgm:spPr/>
      <dgm:t>
        <a:bodyPr/>
        <a:lstStyle/>
        <a:p>
          <a:endParaRPr lang="en-US"/>
        </a:p>
      </dgm:t>
    </dgm:pt>
    <dgm:pt modelId="{5FEEABC0-C319-4746-8F29-E709E964777F}">
      <dgm:prSet/>
      <dgm:spPr/>
      <dgm:t>
        <a:bodyPr/>
        <a:lstStyle/>
        <a:p>
          <a:r>
            <a:rPr lang="en-GB"/>
            <a:t>Would it change your mind if you knew the conviction was absolute?</a:t>
          </a:r>
          <a:endParaRPr lang="en-US"/>
        </a:p>
      </dgm:t>
    </dgm:pt>
    <dgm:pt modelId="{92A258BA-78A0-43CA-A6DB-4A2696815924}" type="parTrans" cxnId="{83272908-E570-4FB7-B412-23290A4ED171}">
      <dgm:prSet/>
      <dgm:spPr/>
      <dgm:t>
        <a:bodyPr/>
        <a:lstStyle/>
        <a:p>
          <a:endParaRPr lang="en-US"/>
        </a:p>
      </dgm:t>
    </dgm:pt>
    <dgm:pt modelId="{19821D97-1B48-4710-9401-05AC7CFEA618}" type="sibTrans" cxnId="{83272908-E570-4FB7-B412-23290A4ED171}">
      <dgm:prSet/>
      <dgm:spPr/>
      <dgm:t>
        <a:bodyPr/>
        <a:lstStyle/>
        <a:p>
          <a:endParaRPr lang="en-US"/>
        </a:p>
      </dgm:t>
    </dgm:pt>
    <dgm:pt modelId="{F2A3B35F-A67E-43E7-AFF6-C82344BAC34F}" type="pres">
      <dgm:prSet presAssocID="{DC92844B-8F4B-4DD5-B01F-1FDF3847A4E9}" presName="linear" presStyleCnt="0">
        <dgm:presLayoutVars>
          <dgm:animLvl val="lvl"/>
          <dgm:resizeHandles val="exact"/>
        </dgm:presLayoutVars>
      </dgm:prSet>
      <dgm:spPr/>
    </dgm:pt>
    <dgm:pt modelId="{BC4A6EE1-D1A7-4CC4-BCB0-65F3F7AE3582}" type="pres">
      <dgm:prSet presAssocID="{53058313-7AF3-4DDF-806D-636BFC0AE4A2}" presName="parentText" presStyleLbl="node1" presStyleIdx="0" presStyleCnt="10">
        <dgm:presLayoutVars>
          <dgm:chMax val="0"/>
          <dgm:bulletEnabled val="1"/>
        </dgm:presLayoutVars>
      </dgm:prSet>
      <dgm:spPr/>
    </dgm:pt>
    <dgm:pt modelId="{45E72194-C9B6-4341-A900-19C1FE7E1181}" type="pres">
      <dgm:prSet presAssocID="{DDA6BC59-64FF-47EB-8FD7-D92BFF6FF6FA}" presName="spacer" presStyleCnt="0"/>
      <dgm:spPr/>
    </dgm:pt>
    <dgm:pt modelId="{88444B4A-BF2C-4E82-B6C6-283E533A3A18}" type="pres">
      <dgm:prSet presAssocID="{BA71B300-8BAA-494B-A667-BB42674716C2}" presName="parentText" presStyleLbl="node1" presStyleIdx="1" presStyleCnt="10">
        <dgm:presLayoutVars>
          <dgm:chMax val="0"/>
          <dgm:bulletEnabled val="1"/>
        </dgm:presLayoutVars>
      </dgm:prSet>
      <dgm:spPr/>
    </dgm:pt>
    <dgm:pt modelId="{CCD638EA-7B24-4214-8B3F-B200513A4936}" type="pres">
      <dgm:prSet presAssocID="{98399414-1111-4A2A-847D-BCC30AF8D82A}" presName="spacer" presStyleCnt="0"/>
      <dgm:spPr/>
    </dgm:pt>
    <dgm:pt modelId="{A17AD77E-A810-4464-A81E-12321B659A22}" type="pres">
      <dgm:prSet presAssocID="{7213D5E7-85E7-4DDA-BAC0-C1EA3B22F921}" presName="parentText" presStyleLbl="node1" presStyleIdx="2" presStyleCnt="10">
        <dgm:presLayoutVars>
          <dgm:chMax val="0"/>
          <dgm:bulletEnabled val="1"/>
        </dgm:presLayoutVars>
      </dgm:prSet>
      <dgm:spPr/>
    </dgm:pt>
    <dgm:pt modelId="{5C8F2AEB-6515-4ACF-9368-DD231BFCB7F7}" type="pres">
      <dgm:prSet presAssocID="{16E30773-9939-4920-B10F-962B2D5F6490}" presName="spacer" presStyleCnt="0"/>
      <dgm:spPr/>
    </dgm:pt>
    <dgm:pt modelId="{5A921BF1-5CF2-4AC3-823F-1CD82F1057E0}" type="pres">
      <dgm:prSet presAssocID="{869C225D-98FE-4EBD-BC1A-36097811930F}" presName="parentText" presStyleLbl="node1" presStyleIdx="3" presStyleCnt="10">
        <dgm:presLayoutVars>
          <dgm:chMax val="0"/>
          <dgm:bulletEnabled val="1"/>
        </dgm:presLayoutVars>
      </dgm:prSet>
      <dgm:spPr/>
    </dgm:pt>
    <dgm:pt modelId="{1BD02B72-BC94-4737-8098-04562ACE6959}" type="pres">
      <dgm:prSet presAssocID="{0D805738-F57D-4C64-BFA0-8A42B5AD59E1}" presName="spacer" presStyleCnt="0"/>
      <dgm:spPr/>
    </dgm:pt>
    <dgm:pt modelId="{8C9B5C2A-0339-4BE8-943A-DD5B296CA1F5}" type="pres">
      <dgm:prSet presAssocID="{35628A35-E780-48A1-BBFF-AD095C01EB28}" presName="parentText" presStyleLbl="node1" presStyleIdx="4" presStyleCnt="10">
        <dgm:presLayoutVars>
          <dgm:chMax val="0"/>
          <dgm:bulletEnabled val="1"/>
        </dgm:presLayoutVars>
      </dgm:prSet>
      <dgm:spPr/>
    </dgm:pt>
    <dgm:pt modelId="{03055907-103B-426C-880B-D7D8B9D396B1}" type="pres">
      <dgm:prSet presAssocID="{F6651D57-AAC2-4A53-AF2A-3E7B303E9397}" presName="spacer" presStyleCnt="0"/>
      <dgm:spPr/>
    </dgm:pt>
    <dgm:pt modelId="{14ECD22F-62A3-4634-89AD-F665F608CDA1}" type="pres">
      <dgm:prSet presAssocID="{CC0FFE99-BF3B-48F4-9408-77A19828A8FA}" presName="parentText" presStyleLbl="node1" presStyleIdx="5" presStyleCnt="10">
        <dgm:presLayoutVars>
          <dgm:chMax val="0"/>
          <dgm:bulletEnabled val="1"/>
        </dgm:presLayoutVars>
      </dgm:prSet>
      <dgm:spPr/>
    </dgm:pt>
    <dgm:pt modelId="{216B343D-BD7F-4BB4-B3FB-6F3CCF6E5531}" type="pres">
      <dgm:prSet presAssocID="{9F5FD689-57C4-4161-8908-E9B21EEFBD15}" presName="spacer" presStyleCnt="0"/>
      <dgm:spPr/>
    </dgm:pt>
    <dgm:pt modelId="{80F3DB1D-154C-4D5A-9558-38C8952AEA9C}" type="pres">
      <dgm:prSet presAssocID="{11B32C1C-012B-4F2B-B8D3-DC7C256D6B51}" presName="parentText" presStyleLbl="node1" presStyleIdx="6" presStyleCnt="10">
        <dgm:presLayoutVars>
          <dgm:chMax val="0"/>
          <dgm:bulletEnabled val="1"/>
        </dgm:presLayoutVars>
      </dgm:prSet>
      <dgm:spPr/>
    </dgm:pt>
    <dgm:pt modelId="{CB9F9D0C-C845-4C8E-AE82-98E0AD747D89}" type="pres">
      <dgm:prSet presAssocID="{BC9BA6E5-F760-4971-9424-2B308444E3D3}" presName="spacer" presStyleCnt="0"/>
      <dgm:spPr/>
    </dgm:pt>
    <dgm:pt modelId="{CDE89299-A287-4FD4-8AA0-9D931AE64C7F}" type="pres">
      <dgm:prSet presAssocID="{B8CD82F5-64E2-4072-997C-EDA89CE907E0}" presName="parentText" presStyleLbl="node1" presStyleIdx="7" presStyleCnt="10">
        <dgm:presLayoutVars>
          <dgm:chMax val="0"/>
          <dgm:bulletEnabled val="1"/>
        </dgm:presLayoutVars>
      </dgm:prSet>
      <dgm:spPr/>
    </dgm:pt>
    <dgm:pt modelId="{F0E0C03C-8373-4569-9E4E-493732A41E45}" type="pres">
      <dgm:prSet presAssocID="{B45A2A4E-C2CA-47AD-ADE9-5582A2E007A3}" presName="spacer" presStyleCnt="0"/>
      <dgm:spPr/>
    </dgm:pt>
    <dgm:pt modelId="{CC887083-5DEF-4BF8-9EB5-4803B7A22D44}" type="pres">
      <dgm:prSet presAssocID="{3F983E16-3DB1-403B-9723-3F8F3E3930AE}" presName="parentText" presStyleLbl="node1" presStyleIdx="8" presStyleCnt="10">
        <dgm:presLayoutVars>
          <dgm:chMax val="0"/>
          <dgm:bulletEnabled val="1"/>
        </dgm:presLayoutVars>
      </dgm:prSet>
      <dgm:spPr/>
    </dgm:pt>
    <dgm:pt modelId="{F2A119B0-7B30-4237-B60B-487CDEFBFA21}" type="pres">
      <dgm:prSet presAssocID="{9E734FC2-CE81-4A06-AC7E-4C972B039D3F}" presName="spacer" presStyleCnt="0"/>
      <dgm:spPr/>
    </dgm:pt>
    <dgm:pt modelId="{E8A50E93-F96D-42F3-8251-F5866ED6318F}" type="pres">
      <dgm:prSet presAssocID="{5FEEABC0-C319-4746-8F29-E709E964777F}" presName="parentText" presStyleLbl="node1" presStyleIdx="9" presStyleCnt="10">
        <dgm:presLayoutVars>
          <dgm:chMax val="0"/>
          <dgm:bulletEnabled val="1"/>
        </dgm:presLayoutVars>
      </dgm:prSet>
      <dgm:spPr/>
    </dgm:pt>
  </dgm:ptLst>
  <dgm:cxnLst>
    <dgm:cxn modelId="{83272908-E570-4FB7-B412-23290A4ED171}" srcId="{DC92844B-8F4B-4DD5-B01F-1FDF3847A4E9}" destId="{5FEEABC0-C319-4746-8F29-E709E964777F}" srcOrd="9" destOrd="0" parTransId="{92A258BA-78A0-43CA-A6DB-4A2696815924}" sibTransId="{19821D97-1B48-4710-9401-05AC7CFEA618}"/>
    <dgm:cxn modelId="{994E0511-AF2C-4EF0-BA9C-7F0F6227A32A}" srcId="{DC92844B-8F4B-4DD5-B01F-1FDF3847A4E9}" destId="{B8CD82F5-64E2-4072-997C-EDA89CE907E0}" srcOrd="7" destOrd="0" parTransId="{852DDE10-D0CD-487D-8225-FDEC9495DB04}" sibTransId="{B45A2A4E-C2CA-47AD-ADE9-5582A2E007A3}"/>
    <dgm:cxn modelId="{53DB1E18-4D33-4DD8-9C40-A0C28010BD5B}" srcId="{DC92844B-8F4B-4DD5-B01F-1FDF3847A4E9}" destId="{869C225D-98FE-4EBD-BC1A-36097811930F}" srcOrd="3" destOrd="0" parTransId="{AA801352-32E2-41DA-8C86-894886D9C463}" sibTransId="{0D805738-F57D-4C64-BFA0-8A42B5AD59E1}"/>
    <dgm:cxn modelId="{047CD41B-B6F1-4C60-8C3A-0C41B529E26B}" srcId="{DC92844B-8F4B-4DD5-B01F-1FDF3847A4E9}" destId="{35628A35-E780-48A1-BBFF-AD095C01EB28}" srcOrd="4" destOrd="0" parTransId="{9EE58D0B-6511-4BAB-88DC-61C7D05E958E}" sibTransId="{F6651D57-AAC2-4A53-AF2A-3E7B303E9397}"/>
    <dgm:cxn modelId="{391DDA2E-FAEF-4313-A2DC-A110B226A0DC}" srcId="{DC92844B-8F4B-4DD5-B01F-1FDF3847A4E9}" destId="{7213D5E7-85E7-4DDA-BAC0-C1EA3B22F921}" srcOrd="2" destOrd="0" parTransId="{91FD2CB4-E2DE-46E2-A841-2A256B108101}" sibTransId="{16E30773-9939-4920-B10F-962B2D5F6490}"/>
    <dgm:cxn modelId="{BC139B38-24BF-439A-B527-84DA0B6A78E4}" type="presOf" srcId="{7213D5E7-85E7-4DDA-BAC0-C1EA3B22F921}" destId="{A17AD77E-A810-4464-A81E-12321B659A22}" srcOrd="0" destOrd="0" presId="urn:microsoft.com/office/officeart/2005/8/layout/vList2"/>
    <dgm:cxn modelId="{E2286E5F-ADAE-4A32-A428-B4035CCDC1F2}" type="presOf" srcId="{BA71B300-8BAA-494B-A667-BB42674716C2}" destId="{88444B4A-BF2C-4E82-B6C6-283E533A3A18}" srcOrd="0" destOrd="0" presId="urn:microsoft.com/office/officeart/2005/8/layout/vList2"/>
    <dgm:cxn modelId="{87556342-61CB-436D-B58B-3D8ADE345526}" type="presOf" srcId="{B8CD82F5-64E2-4072-997C-EDA89CE907E0}" destId="{CDE89299-A287-4FD4-8AA0-9D931AE64C7F}" srcOrd="0" destOrd="0" presId="urn:microsoft.com/office/officeart/2005/8/layout/vList2"/>
    <dgm:cxn modelId="{8D40F263-187A-483C-A441-680091F36728}" srcId="{DC92844B-8F4B-4DD5-B01F-1FDF3847A4E9}" destId="{CC0FFE99-BF3B-48F4-9408-77A19828A8FA}" srcOrd="5" destOrd="0" parTransId="{F35EEAE8-46BC-48CF-B98C-243260A7F9ED}" sibTransId="{9F5FD689-57C4-4161-8908-E9B21EEFBD15}"/>
    <dgm:cxn modelId="{D532216F-503E-4359-A173-987458762888}" type="presOf" srcId="{CC0FFE99-BF3B-48F4-9408-77A19828A8FA}" destId="{14ECD22F-62A3-4634-89AD-F665F608CDA1}" srcOrd="0" destOrd="0" presId="urn:microsoft.com/office/officeart/2005/8/layout/vList2"/>
    <dgm:cxn modelId="{55413D70-C9E4-42EE-A811-498392F97F72}" srcId="{DC92844B-8F4B-4DD5-B01F-1FDF3847A4E9}" destId="{BA71B300-8BAA-494B-A667-BB42674716C2}" srcOrd="1" destOrd="0" parTransId="{EAB49EE7-33B6-43D5-AD6E-FD75692CA132}" sibTransId="{98399414-1111-4A2A-847D-BCC30AF8D82A}"/>
    <dgm:cxn modelId="{0831C971-6389-4581-8FBF-C120865896EF}" srcId="{DC92844B-8F4B-4DD5-B01F-1FDF3847A4E9}" destId="{3F983E16-3DB1-403B-9723-3F8F3E3930AE}" srcOrd="8" destOrd="0" parTransId="{AB028D45-C07B-4027-BA25-125714894367}" sibTransId="{9E734FC2-CE81-4A06-AC7E-4C972B039D3F}"/>
    <dgm:cxn modelId="{471D438F-0DD0-4E34-9EF8-6D2C7C3EFED9}" type="presOf" srcId="{35628A35-E780-48A1-BBFF-AD095C01EB28}" destId="{8C9B5C2A-0339-4BE8-943A-DD5B296CA1F5}" srcOrd="0" destOrd="0" presId="urn:microsoft.com/office/officeart/2005/8/layout/vList2"/>
    <dgm:cxn modelId="{197D759B-FB8E-4086-B227-E60D44DCC404}" srcId="{DC92844B-8F4B-4DD5-B01F-1FDF3847A4E9}" destId="{11B32C1C-012B-4F2B-B8D3-DC7C256D6B51}" srcOrd="6" destOrd="0" parTransId="{DBCFC1CA-CDA9-442E-9EC6-B79C001672A1}" sibTransId="{BC9BA6E5-F760-4971-9424-2B308444E3D3}"/>
    <dgm:cxn modelId="{0E8D05AB-9F9D-484D-9784-C660EB771823}" srcId="{DC92844B-8F4B-4DD5-B01F-1FDF3847A4E9}" destId="{53058313-7AF3-4DDF-806D-636BFC0AE4A2}" srcOrd="0" destOrd="0" parTransId="{32E62FE2-9838-4796-AFAE-132547BA4BEC}" sibTransId="{DDA6BC59-64FF-47EB-8FD7-D92BFF6FF6FA}"/>
    <dgm:cxn modelId="{F3A432AE-EA2E-413D-AAB3-39B4C85DE0E6}" type="presOf" srcId="{DC92844B-8F4B-4DD5-B01F-1FDF3847A4E9}" destId="{F2A3B35F-A67E-43E7-AFF6-C82344BAC34F}" srcOrd="0" destOrd="0" presId="urn:microsoft.com/office/officeart/2005/8/layout/vList2"/>
    <dgm:cxn modelId="{C61D29BC-007A-4B03-AB81-529071BC3A2A}" type="presOf" srcId="{53058313-7AF3-4DDF-806D-636BFC0AE4A2}" destId="{BC4A6EE1-D1A7-4CC4-BCB0-65F3F7AE3582}" srcOrd="0" destOrd="0" presId="urn:microsoft.com/office/officeart/2005/8/layout/vList2"/>
    <dgm:cxn modelId="{39A701CA-C20E-4538-8D8F-A0778B097985}" type="presOf" srcId="{5FEEABC0-C319-4746-8F29-E709E964777F}" destId="{E8A50E93-F96D-42F3-8251-F5866ED6318F}" srcOrd="0" destOrd="0" presId="urn:microsoft.com/office/officeart/2005/8/layout/vList2"/>
    <dgm:cxn modelId="{AB2AD5D4-413C-4EF5-9C01-82EE56540D36}" type="presOf" srcId="{869C225D-98FE-4EBD-BC1A-36097811930F}" destId="{5A921BF1-5CF2-4AC3-823F-1CD82F1057E0}" srcOrd="0" destOrd="0" presId="urn:microsoft.com/office/officeart/2005/8/layout/vList2"/>
    <dgm:cxn modelId="{1A23D7D4-599C-462F-B56C-1E4FBF4A061B}" type="presOf" srcId="{11B32C1C-012B-4F2B-B8D3-DC7C256D6B51}" destId="{80F3DB1D-154C-4D5A-9558-38C8952AEA9C}" srcOrd="0" destOrd="0" presId="urn:microsoft.com/office/officeart/2005/8/layout/vList2"/>
    <dgm:cxn modelId="{17FF52E1-7C86-447F-9855-C88DB2840FDF}" type="presOf" srcId="{3F983E16-3DB1-403B-9723-3F8F3E3930AE}" destId="{CC887083-5DEF-4BF8-9EB5-4803B7A22D44}" srcOrd="0" destOrd="0" presId="urn:microsoft.com/office/officeart/2005/8/layout/vList2"/>
    <dgm:cxn modelId="{F5889584-4230-410C-BC71-00E31C768160}" type="presParOf" srcId="{F2A3B35F-A67E-43E7-AFF6-C82344BAC34F}" destId="{BC4A6EE1-D1A7-4CC4-BCB0-65F3F7AE3582}" srcOrd="0" destOrd="0" presId="urn:microsoft.com/office/officeart/2005/8/layout/vList2"/>
    <dgm:cxn modelId="{9D941C35-C502-4915-870E-998F06C7E8A8}" type="presParOf" srcId="{F2A3B35F-A67E-43E7-AFF6-C82344BAC34F}" destId="{45E72194-C9B6-4341-A900-19C1FE7E1181}" srcOrd="1" destOrd="0" presId="urn:microsoft.com/office/officeart/2005/8/layout/vList2"/>
    <dgm:cxn modelId="{DE8E54A7-E54A-4D9A-839A-020911052B10}" type="presParOf" srcId="{F2A3B35F-A67E-43E7-AFF6-C82344BAC34F}" destId="{88444B4A-BF2C-4E82-B6C6-283E533A3A18}" srcOrd="2" destOrd="0" presId="urn:microsoft.com/office/officeart/2005/8/layout/vList2"/>
    <dgm:cxn modelId="{B598328C-663E-4A1E-A02C-087D6CE5CCBA}" type="presParOf" srcId="{F2A3B35F-A67E-43E7-AFF6-C82344BAC34F}" destId="{CCD638EA-7B24-4214-8B3F-B200513A4936}" srcOrd="3" destOrd="0" presId="urn:microsoft.com/office/officeart/2005/8/layout/vList2"/>
    <dgm:cxn modelId="{EF6EA12D-ADC7-44AA-911E-D8D6C12345D6}" type="presParOf" srcId="{F2A3B35F-A67E-43E7-AFF6-C82344BAC34F}" destId="{A17AD77E-A810-4464-A81E-12321B659A22}" srcOrd="4" destOrd="0" presId="urn:microsoft.com/office/officeart/2005/8/layout/vList2"/>
    <dgm:cxn modelId="{9016616C-94D1-457A-913C-556C196585BD}" type="presParOf" srcId="{F2A3B35F-A67E-43E7-AFF6-C82344BAC34F}" destId="{5C8F2AEB-6515-4ACF-9368-DD231BFCB7F7}" srcOrd="5" destOrd="0" presId="urn:microsoft.com/office/officeart/2005/8/layout/vList2"/>
    <dgm:cxn modelId="{C734688A-74EE-49BF-9C5D-2F780582CADC}" type="presParOf" srcId="{F2A3B35F-A67E-43E7-AFF6-C82344BAC34F}" destId="{5A921BF1-5CF2-4AC3-823F-1CD82F1057E0}" srcOrd="6" destOrd="0" presId="urn:microsoft.com/office/officeart/2005/8/layout/vList2"/>
    <dgm:cxn modelId="{4AE8290B-222C-4FFD-9F78-8DCF11306E2A}" type="presParOf" srcId="{F2A3B35F-A67E-43E7-AFF6-C82344BAC34F}" destId="{1BD02B72-BC94-4737-8098-04562ACE6959}" srcOrd="7" destOrd="0" presId="urn:microsoft.com/office/officeart/2005/8/layout/vList2"/>
    <dgm:cxn modelId="{2886E871-8D25-4945-B85F-48FACA5D106A}" type="presParOf" srcId="{F2A3B35F-A67E-43E7-AFF6-C82344BAC34F}" destId="{8C9B5C2A-0339-4BE8-943A-DD5B296CA1F5}" srcOrd="8" destOrd="0" presId="urn:microsoft.com/office/officeart/2005/8/layout/vList2"/>
    <dgm:cxn modelId="{8DD238FA-527B-4441-8DFA-8624D70491E1}" type="presParOf" srcId="{F2A3B35F-A67E-43E7-AFF6-C82344BAC34F}" destId="{03055907-103B-426C-880B-D7D8B9D396B1}" srcOrd="9" destOrd="0" presId="urn:microsoft.com/office/officeart/2005/8/layout/vList2"/>
    <dgm:cxn modelId="{FEC0BC7F-FA2F-46A5-AA37-0D07E71BD9AC}" type="presParOf" srcId="{F2A3B35F-A67E-43E7-AFF6-C82344BAC34F}" destId="{14ECD22F-62A3-4634-89AD-F665F608CDA1}" srcOrd="10" destOrd="0" presId="urn:microsoft.com/office/officeart/2005/8/layout/vList2"/>
    <dgm:cxn modelId="{0EA4F852-73A4-4BDA-89EC-57E504A37FF7}" type="presParOf" srcId="{F2A3B35F-A67E-43E7-AFF6-C82344BAC34F}" destId="{216B343D-BD7F-4BB4-B3FB-6F3CCF6E5531}" srcOrd="11" destOrd="0" presId="urn:microsoft.com/office/officeart/2005/8/layout/vList2"/>
    <dgm:cxn modelId="{FAF9480F-C1E4-47BB-8BED-9827F59C66E0}" type="presParOf" srcId="{F2A3B35F-A67E-43E7-AFF6-C82344BAC34F}" destId="{80F3DB1D-154C-4D5A-9558-38C8952AEA9C}" srcOrd="12" destOrd="0" presId="urn:microsoft.com/office/officeart/2005/8/layout/vList2"/>
    <dgm:cxn modelId="{469DBB4E-736A-4EA1-BA40-F5AEC60A36D7}" type="presParOf" srcId="{F2A3B35F-A67E-43E7-AFF6-C82344BAC34F}" destId="{CB9F9D0C-C845-4C8E-AE82-98E0AD747D89}" srcOrd="13" destOrd="0" presId="urn:microsoft.com/office/officeart/2005/8/layout/vList2"/>
    <dgm:cxn modelId="{B039C18B-309A-4353-90BC-95217DD39939}" type="presParOf" srcId="{F2A3B35F-A67E-43E7-AFF6-C82344BAC34F}" destId="{CDE89299-A287-4FD4-8AA0-9D931AE64C7F}" srcOrd="14" destOrd="0" presId="urn:microsoft.com/office/officeart/2005/8/layout/vList2"/>
    <dgm:cxn modelId="{A1860FD8-159C-4696-860D-C6CAC1D3A3E4}" type="presParOf" srcId="{F2A3B35F-A67E-43E7-AFF6-C82344BAC34F}" destId="{F0E0C03C-8373-4569-9E4E-493732A41E45}" srcOrd="15" destOrd="0" presId="urn:microsoft.com/office/officeart/2005/8/layout/vList2"/>
    <dgm:cxn modelId="{DF8BF299-52D5-48E6-8716-CFCC60A3F96E}" type="presParOf" srcId="{F2A3B35F-A67E-43E7-AFF6-C82344BAC34F}" destId="{CC887083-5DEF-4BF8-9EB5-4803B7A22D44}" srcOrd="16" destOrd="0" presId="urn:microsoft.com/office/officeart/2005/8/layout/vList2"/>
    <dgm:cxn modelId="{FBEEC23F-1216-404E-9BCC-7E4336C219DF}" type="presParOf" srcId="{F2A3B35F-A67E-43E7-AFF6-C82344BAC34F}" destId="{F2A119B0-7B30-4237-B60B-487CDEFBFA21}" srcOrd="17" destOrd="0" presId="urn:microsoft.com/office/officeart/2005/8/layout/vList2"/>
    <dgm:cxn modelId="{F53B3582-4631-4DF5-AB4B-7870376A4AD1}" type="presParOf" srcId="{F2A3B35F-A67E-43E7-AFF6-C82344BAC34F}" destId="{E8A50E93-F96D-42F3-8251-F5866ED6318F}"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2D5B0-9F97-4592-B1AD-9F921F6FAD20}">
      <dsp:nvSpPr>
        <dsp:cNvPr id="0" name=""/>
        <dsp:cNvSpPr/>
      </dsp:nvSpPr>
      <dsp:spPr>
        <a:xfrm>
          <a:off x="348507" y="877343"/>
          <a:ext cx="928462" cy="9284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DA49D-641C-4FA8-82A9-4019B42C7F94}">
      <dsp:nvSpPr>
        <dsp:cNvPr id="0" name=""/>
        <dsp:cNvSpPr/>
      </dsp:nvSpPr>
      <dsp:spPr>
        <a:xfrm>
          <a:off x="543484" y="1072320"/>
          <a:ext cx="538507" cy="5385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3769A2-5E09-4FC5-BB26-6848F5627124}">
      <dsp:nvSpPr>
        <dsp:cNvPr id="0" name=""/>
        <dsp:cNvSpPr/>
      </dsp:nvSpPr>
      <dsp:spPr>
        <a:xfrm>
          <a:off x="1475925" y="877343"/>
          <a:ext cx="2188517" cy="928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I chose to do my research on bringing back the death penalty in the uk</a:t>
          </a:r>
        </a:p>
      </dsp:txBody>
      <dsp:txXfrm>
        <a:off x="1475925" y="877343"/>
        <a:ext cx="2188517" cy="928462"/>
      </dsp:txXfrm>
    </dsp:sp>
    <dsp:sp modelId="{92635C96-75E5-4709-9186-DEBA9472CD1D}">
      <dsp:nvSpPr>
        <dsp:cNvPr id="0" name=""/>
        <dsp:cNvSpPr/>
      </dsp:nvSpPr>
      <dsp:spPr>
        <a:xfrm>
          <a:off x="4045775" y="877343"/>
          <a:ext cx="928462" cy="9284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B5C6E4-C37D-49CB-BB42-96C07BDD1529}">
      <dsp:nvSpPr>
        <dsp:cNvPr id="0" name=""/>
        <dsp:cNvSpPr/>
      </dsp:nvSpPr>
      <dsp:spPr>
        <a:xfrm>
          <a:off x="4240752" y="1072320"/>
          <a:ext cx="538507" cy="5385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A16724-192C-47A4-9CE8-71A3E84EF10A}">
      <dsp:nvSpPr>
        <dsp:cNvPr id="0" name=""/>
        <dsp:cNvSpPr/>
      </dsp:nvSpPr>
      <dsp:spPr>
        <a:xfrm>
          <a:off x="5173193" y="877343"/>
          <a:ext cx="2188517" cy="928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I read a lot of newspaper articles and books about the opinions of the death penalty old and recent </a:t>
          </a:r>
        </a:p>
      </dsp:txBody>
      <dsp:txXfrm>
        <a:off x="5173193" y="877343"/>
        <a:ext cx="2188517" cy="928462"/>
      </dsp:txXfrm>
    </dsp:sp>
    <dsp:sp modelId="{CD13624F-B8C1-4959-9E21-5126B5D95ED2}">
      <dsp:nvSpPr>
        <dsp:cNvPr id="0" name=""/>
        <dsp:cNvSpPr/>
      </dsp:nvSpPr>
      <dsp:spPr>
        <a:xfrm>
          <a:off x="7743044" y="877343"/>
          <a:ext cx="928462" cy="9284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B14B92-5512-4A0A-BE31-F9C95D889BCB}">
      <dsp:nvSpPr>
        <dsp:cNvPr id="0" name=""/>
        <dsp:cNvSpPr/>
      </dsp:nvSpPr>
      <dsp:spPr>
        <a:xfrm>
          <a:off x="7938021" y="1072320"/>
          <a:ext cx="538507" cy="5385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D63481-15E4-42F8-9AD7-8697C926CF52}">
      <dsp:nvSpPr>
        <dsp:cNvPr id="0" name=""/>
        <dsp:cNvSpPr/>
      </dsp:nvSpPr>
      <dsp:spPr>
        <a:xfrm>
          <a:off x="8870462" y="877343"/>
          <a:ext cx="2188517" cy="928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dirty="0"/>
            <a:t>Opinions are varied, not a lot of high-profile people nowadays like to talk about it, especially in government </a:t>
          </a:r>
        </a:p>
      </dsp:txBody>
      <dsp:txXfrm>
        <a:off x="8870462" y="877343"/>
        <a:ext cx="2188517" cy="928462"/>
      </dsp:txXfrm>
    </dsp:sp>
    <dsp:sp modelId="{E8E02CED-F49A-4473-AD44-B6E3771ED979}">
      <dsp:nvSpPr>
        <dsp:cNvPr id="0" name=""/>
        <dsp:cNvSpPr/>
      </dsp:nvSpPr>
      <dsp:spPr>
        <a:xfrm>
          <a:off x="348507" y="2545532"/>
          <a:ext cx="928462" cy="92846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8046C1-5056-44C6-98FE-91D444CB03AD}">
      <dsp:nvSpPr>
        <dsp:cNvPr id="0" name=""/>
        <dsp:cNvSpPr/>
      </dsp:nvSpPr>
      <dsp:spPr>
        <a:xfrm>
          <a:off x="543484" y="2740509"/>
          <a:ext cx="538507" cy="5385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B29BD3-041D-403D-85F5-7BACAC1A2E54}">
      <dsp:nvSpPr>
        <dsp:cNvPr id="0" name=""/>
        <dsp:cNvSpPr/>
      </dsp:nvSpPr>
      <dsp:spPr>
        <a:xfrm>
          <a:off x="1475925" y="2545532"/>
          <a:ext cx="2188517" cy="928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dirty="0"/>
            <a:t>Conducted my own questionnaire to see the opinions of others </a:t>
          </a:r>
        </a:p>
      </dsp:txBody>
      <dsp:txXfrm>
        <a:off x="1475925" y="2545532"/>
        <a:ext cx="2188517" cy="928462"/>
      </dsp:txXfrm>
    </dsp:sp>
    <dsp:sp modelId="{5B9BE72D-6D3B-4FC1-97C3-17BB0F9152A2}">
      <dsp:nvSpPr>
        <dsp:cNvPr id="0" name=""/>
        <dsp:cNvSpPr/>
      </dsp:nvSpPr>
      <dsp:spPr>
        <a:xfrm>
          <a:off x="4045775" y="2545532"/>
          <a:ext cx="928462" cy="92846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2312FC-203B-4381-A8CA-2731F27CCE16}">
      <dsp:nvSpPr>
        <dsp:cNvPr id="0" name=""/>
        <dsp:cNvSpPr/>
      </dsp:nvSpPr>
      <dsp:spPr>
        <a:xfrm>
          <a:off x="4240752" y="2740509"/>
          <a:ext cx="538507" cy="5385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8C87A8-EA45-4B95-B1E8-02EFD2012F41}">
      <dsp:nvSpPr>
        <dsp:cNvPr id="0" name=""/>
        <dsp:cNvSpPr/>
      </dsp:nvSpPr>
      <dsp:spPr>
        <a:xfrm>
          <a:off x="5173193" y="2545532"/>
          <a:ext cx="2188517" cy="928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dirty="0"/>
            <a:t>I have spoken to many people Who have a variety of different opinions </a:t>
          </a:r>
        </a:p>
      </dsp:txBody>
      <dsp:txXfrm>
        <a:off x="5173193" y="2545532"/>
        <a:ext cx="2188517" cy="928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01890E-F8B8-4181-922F-236F4E948865}">
      <dsp:nvSpPr>
        <dsp:cNvPr id="0" name=""/>
        <dsp:cNvSpPr/>
      </dsp:nvSpPr>
      <dsp:spPr>
        <a:xfrm>
          <a:off x="0" y="36140"/>
          <a:ext cx="7242048" cy="11188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death penalty was abolished in 1969 – it wasn’t abolished over night – slowly made crimes NOT punishable by death. </a:t>
          </a:r>
        </a:p>
      </dsp:txBody>
      <dsp:txXfrm>
        <a:off x="54616" y="90756"/>
        <a:ext cx="7132816" cy="1009580"/>
      </dsp:txXfrm>
    </dsp:sp>
    <dsp:sp modelId="{EDE63A6B-9E47-4B87-BCC5-BD01D2ACAC25}">
      <dsp:nvSpPr>
        <dsp:cNvPr id="0" name=""/>
        <dsp:cNvSpPr/>
      </dsp:nvSpPr>
      <dsp:spPr>
        <a:xfrm>
          <a:off x="0" y="1212552"/>
          <a:ext cx="7242048" cy="111881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‘Bloody code’ – name given to the legal system because it made more than 200 offences(many of which were minor crimes) punishable by death. </a:t>
          </a:r>
          <a:endParaRPr lang="en-US" sz="2000" kern="1200"/>
        </a:p>
      </dsp:txBody>
      <dsp:txXfrm>
        <a:off x="54616" y="1267168"/>
        <a:ext cx="7132816" cy="1009580"/>
      </dsp:txXfrm>
    </dsp:sp>
    <dsp:sp modelId="{8282ADE0-A418-4B16-8FAE-29BA33D2FE7E}">
      <dsp:nvSpPr>
        <dsp:cNvPr id="0" name=""/>
        <dsp:cNvSpPr/>
      </dsp:nvSpPr>
      <dsp:spPr>
        <a:xfrm>
          <a:off x="0" y="2388965"/>
          <a:ext cx="7242048" cy="1118812"/>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Main form of killing was hanging</a:t>
          </a:r>
          <a:endParaRPr lang="en-US" sz="2000" kern="1200"/>
        </a:p>
      </dsp:txBody>
      <dsp:txXfrm>
        <a:off x="54616" y="2443581"/>
        <a:ext cx="7132816" cy="1009580"/>
      </dsp:txXfrm>
    </dsp:sp>
    <dsp:sp modelId="{795995E9-BE07-4F73-AE03-BC569146E2D9}">
      <dsp:nvSpPr>
        <dsp:cNvPr id="0" name=""/>
        <dsp:cNvSpPr/>
      </dsp:nvSpPr>
      <dsp:spPr>
        <a:xfrm>
          <a:off x="0" y="3565377"/>
          <a:ext cx="7242048" cy="111881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Cutting of victim's limbs - often publicly displayed. </a:t>
          </a:r>
          <a:endParaRPr lang="en-US" sz="2000" kern="1200"/>
        </a:p>
      </dsp:txBody>
      <dsp:txXfrm>
        <a:off x="54616" y="3619993"/>
        <a:ext cx="7132816" cy="1009580"/>
      </dsp:txXfrm>
    </dsp:sp>
    <dsp:sp modelId="{E50AC07A-E470-41BB-8173-CBA261EF37BC}">
      <dsp:nvSpPr>
        <dsp:cNvPr id="0" name=""/>
        <dsp:cNvSpPr/>
      </dsp:nvSpPr>
      <dsp:spPr>
        <a:xfrm>
          <a:off x="0" y="4741790"/>
          <a:ext cx="7242048" cy="1118812"/>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We have joined the human rights </a:t>
          </a:r>
          <a:endParaRPr lang="en-US" sz="2000" kern="1200"/>
        </a:p>
      </dsp:txBody>
      <dsp:txXfrm>
        <a:off x="54616" y="4796406"/>
        <a:ext cx="7132816" cy="10095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642EFD-4966-4D35-8147-1C4430FEC577}">
      <dsp:nvSpPr>
        <dsp:cNvPr id="0" name=""/>
        <dsp:cNvSpPr/>
      </dsp:nvSpPr>
      <dsp:spPr>
        <a:xfrm>
          <a:off x="1076213" y="326402"/>
          <a:ext cx="1207710" cy="12077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A1995E-F897-4DB5-AB57-137CB9AAFB7B}">
      <dsp:nvSpPr>
        <dsp:cNvPr id="0" name=""/>
        <dsp:cNvSpPr/>
      </dsp:nvSpPr>
      <dsp:spPr>
        <a:xfrm>
          <a:off x="338168" y="1887237"/>
          <a:ext cx="26838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up to date opinions – different ages, backgrounds. </a:t>
          </a:r>
        </a:p>
      </dsp:txBody>
      <dsp:txXfrm>
        <a:off x="338168" y="1887237"/>
        <a:ext cx="2683800" cy="720000"/>
      </dsp:txXfrm>
    </dsp:sp>
    <dsp:sp modelId="{2D819A92-8E11-427E-9103-E2FBC15A899B}">
      <dsp:nvSpPr>
        <dsp:cNvPr id="0" name=""/>
        <dsp:cNvSpPr/>
      </dsp:nvSpPr>
      <dsp:spPr>
        <a:xfrm>
          <a:off x="4229679" y="326402"/>
          <a:ext cx="1207710" cy="12077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F1087D-20DB-4F66-B7D5-A1064BEEFF76}">
      <dsp:nvSpPr>
        <dsp:cNvPr id="0" name=""/>
        <dsp:cNvSpPr/>
      </dsp:nvSpPr>
      <dsp:spPr>
        <a:xfrm>
          <a:off x="3491634" y="1887237"/>
          <a:ext cx="26838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to see if the mindset is still the same today about capital punishment as it was from before it was abolished</a:t>
          </a:r>
        </a:p>
      </dsp:txBody>
      <dsp:txXfrm>
        <a:off x="3491634" y="1887237"/>
        <a:ext cx="2683800" cy="720000"/>
      </dsp:txXfrm>
    </dsp:sp>
    <dsp:sp modelId="{7DD8789F-9ED9-4E2A-9E69-368B254E3500}">
      <dsp:nvSpPr>
        <dsp:cNvPr id="0" name=""/>
        <dsp:cNvSpPr/>
      </dsp:nvSpPr>
      <dsp:spPr>
        <a:xfrm>
          <a:off x="2652946" y="3278188"/>
          <a:ext cx="1207710" cy="12077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58680C-D6E6-41EB-97B7-B95A88E1BEB1}">
      <dsp:nvSpPr>
        <dsp:cNvPr id="0" name=""/>
        <dsp:cNvSpPr/>
      </dsp:nvSpPr>
      <dsp:spPr>
        <a:xfrm>
          <a:off x="1914901" y="4839023"/>
          <a:ext cx="26838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a:t>to see if the public would want the death penalty returned  </a:t>
          </a:r>
        </a:p>
      </dsp:txBody>
      <dsp:txXfrm>
        <a:off x="1914901" y="4839023"/>
        <a:ext cx="26838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B7DC0A-167E-40E4-8A52-B81C1B3CF95A}">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C57A59-5E62-4DCE-8856-A9481F1C46CB}">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C5D8E3-CEEB-49C5-A86A-F7DEC5151C82}">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844550">
            <a:lnSpc>
              <a:spcPct val="90000"/>
            </a:lnSpc>
            <a:spcBef>
              <a:spcPct val="0"/>
            </a:spcBef>
            <a:spcAft>
              <a:spcPct val="35000"/>
            </a:spcAft>
            <a:buNone/>
          </a:pPr>
          <a:r>
            <a:rPr lang="en-US" sz="1900" kern="1200"/>
            <a:t>research and read deeply into the history of capital punishment and current conversations</a:t>
          </a:r>
        </a:p>
      </dsp:txBody>
      <dsp:txXfrm>
        <a:off x="1941716" y="718"/>
        <a:ext cx="4571887" cy="1681139"/>
      </dsp:txXfrm>
    </dsp:sp>
    <dsp:sp modelId="{D3AB9712-3717-427E-AA8F-EFC3E0DC96AC}">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245302-C905-4C03-9BFA-B191C05CD04B}">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E535E2-334F-479D-A472-7A98DA6B471E}">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844550">
            <a:lnSpc>
              <a:spcPct val="90000"/>
            </a:lnSpc>
            <a:spcBef>
              <a:spcPct val="0"/>
            </a:spcBef>
            <a:spcAft>
              <a:spcPct val="35000"/>
            </a:spcAft>
            <a:buNone/>
          </a:pPr>
          <a:r>
            <a:rPr lang="en-US" sz="1900" kern="1200"/>
            <a:t>Look at fresh, newly published articles both against and supporting the death penalty to get a general overview of how society sees it today </a:t>
          </a:r>
        </a:p>
      </dsp:txBody>
      <dsp:txXfrm>
        <a:off x="1941716" y="2102143"/>
        <a:ext cx="4571887" cy="1681139"/>
      </dsp:txXfrm>
    </dsp:sp>
    <dsp:sp modelId="{EC062FA2-A501-434D-AD43-74DD8170996E}">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87D59B-009A-4696-8B12-1FEF6367080F}">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283209-3CDA-423E-93EA-04CA6236BDE0}">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844550">
            <a:lnSpc>
              <a:spcPct val="90000"/>
            </a:lnSpc>
            <a:spcBef>
              <a:spcPct val="0"/>
            </a:spcBef>
            <a:spcAft>
              <a:spcPct val="35000"/>
            </a:spcAft>
            <a:buNone/>
          </a:pPr>
          <a:r>
            <a:rPr lang="en-US" sz="1900" kern="1200" dirty="0"/>
            <a:t>Make a questionnaire with questions that cover the key issues of the Death penalty in order to obtain relevant data that can be used to gain insight on this topic.</a:t>
          </a:r>
        </a:p>
      </dsp:txBody>
      <dsp:txXfrm>
        <a:off x="1941716" y="4203567"/>
        <a:ext cx="4571887" cy="16811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4A6EE1-D1A7-4CC4-BCB0-65F3F7AE3582}">
      <dsp:nvSpPr>
        <dsp:cNvPr id="0" name=""/>
        <dsp:cNvSpPr/>
      </dsp:nvSpPr>
      <dsp:spPr>
        <a:xfrm>
          <a:off x="0" y="192097"/>
          <a:ext cx="6513603" cy="5164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do you agree with the death penalty </a:t>
          </a:r>
          <a:endParaRPr lang="en-US" sz="1300" kern="1200"/>
        </a:p>
      </dsp:txBody>
      <dsp:txXfrm>
        <a:off x="25210" y="217307"/>
        <a:ext cx="6463183" cy="466007"/>
      </dsp:txXfrm>
    </dsp:sp>
    <dsp:sp modelId="{88444B4A-BF2C-4E82-B6C6-283E533A3A18}">
      <dsp:nvSpPr>
        <dsp:cNvPr id="0" name=""/>
        <dsp:cNvSpPr/>
      </dsp:nvSpPr>
      <dsp:spPr>
        <a:xfrm>
          <a:off x="0" y="745964"/>
          <a:ext cx="6513603" cy="5164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What is your age? </a:t>
          </a:r>
          <a:endParaRPr lang="en-US" sz="1300" kern="1200"/>
        </a:p>
      </dsp:txBody>
      <dsp:txXfrm>
        <a:off x="25210" y="771174"/>
        <a:ext cx="6463183" cy="466007"/>
      </dsp:txXfrm>
    </dsp:sp>
    <dsp:sp modelId="{A17AD77E-A810-4464-A81E-12321B659A22}">
      <dsp:nvSpPr>
        <dsp:cNvPr id="0" name=""/>
        <dsp:cNvSpPr/>
      </dsp:nvSpPr>
      <dsp:spPr>
        <a:xfrm>
          <a:off x="0" y="1299831"/>
          <a:ext cx="6513603" cy="51642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Do you think bringing back the death penalty would deter crime? </a:t>
          </a:r>
          <a:endParaRPr lang="en-US" sz="1300" kern="1200"/>
        </a:p>
      </dsp:txBody>
      <dsp:txXfrm>
        <a:off x="25210" y="1325041"/>
        <a:ext cx="6463183" cy="466007"/>
      </dsp:txXfrm>
    </dsp:sp>
    <dsp:sp modelId="{5A921BF1-5CF2-4AC3-823F-1CD82F1057E0}">
      <dsp:nvSpPr>
        <dsp:cNvPr id="0" name=""/>
        <dsp:cNvSpPr/>
      </dsp:nvSpPr>
      <dsp:spPr>
        <a:xfrm>
          <a:off x="0" y="1853698"/>
          <a:ext cx="6513603" cy="5164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What is your opinion on the death penalty? </a:t>
          </a:r>
          <a:endParaRPr lang="en-US" sz="1300" kern="1200"/>
        </a:p>
      </dsp:txBody>
      <dsp:txXfrm>
        <a:off x="25210" y="1878908"/>
        <a:ext cx="6463183" cy="466007"/>
      </dsp:txXfrm>
    </dsp:sp>
    <dsp:sp modelId="{8C9B5C2A-0339-4BE8-943A-DD5B296CA1F5}">
      <dsp:nvSpPr>
        <dsp:cNvPr id="0" name=""/>
        <dsp:cNvSpPr/>
      </dsp:nvSpPr>
      <dsp:spPr>
        <a:xfrm>
          <a:off x="0" y="2407565"/>
          <a:ext cx="6513603" cy="516427"/>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Should different crimes qualify for the death penalty?</a:t>
          </a:r>
          <a:endParaRPr lang="en-US" sz="1300" kern="1200"/>
        </a:p>
      </dsp:txBody>
      <dsp:txXfrm>
        <a:off x="25210" y="2432775"/>
        <a:ext cx="6463183" cy="466007"/>
      </dsp:txXfrm>
    </dsp:sp>
    <dsp:sp modelId="{14ECD22F-62A3-4634-89AD-F665F608CDA1}">
      <dsp:nvSpPr>
        <dsp:cNvPr id="0" name=""/>
        <dsp:cNvSpPr/>
      </dsp:nvSpPr>
      <dsp:spPr>
        <a:xfrm>
          <a:off x="0" y="2961433"/>
          <a:ext cx="6513603" cy="5164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Does everyone have the right to life?</a:t>
          </a:r>
          <a:endParaRPr lang="en-US" sz="1300" kern="1200"/>
        </a:p>
      </dsp:txBody>
      <dsp:txXfrm>
        <a:off x="25210" y="2986643"/>
        <a:ext cx="6463183" cy="466007"/>
      </dsp:txXfrm>
    </dsp:sp>
    <dsp:sp modelId="{80F3DB1D-154C-4D5A-9558-38C8952AEA9C}">
      <dsp:nvSpPr>
        <dsp:cNvPr id="0" name=""/>
        <dsp:cNvSpPr/>
      </dsp:nvSpPr>
      <dsp:spPr>
        <a:xfrm>
          <a:off x="0" y="3515300"/>
          <a:ext cx="6513603" cy="5164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What about a defendant suffering with mental health, should they be liable for the death penalty?</a:t>
          </a:r>
          <a:endParaRPr lang="en-US" sz="1300" kern="1200"/>
        </a:p>
      </dsp:txBody>
      <dsp:txXfrm>
        <a:off x="25210" y="3540510"/>
        <a:ext cx="6463183" cy="466007"/>
      </dsp:txXfrm>
    </dsp:sp>
    <dsp:sp modelId="{CDE89299-A287-4FD4-8AA0-9D931AE64C7F}">
      <dsp:nvSpPr>
        <dsp:cNvPr id="0" name=""/>
        <dsp:cNvSpPr/>
      </dsp:nvSpPr>
      <dsp:spPr>
        <a:xfrm>
          <a:off x="0" y="4069167"/>
          <a:ext cx="6513603" cy="51642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Do you think it would save the government money and save spaces in prisons </a:t>
          </a:r>
          <a:endParaRPr lang="en-US" sz="1300" kern="1200"/>
        </a:p>
      </dsp:txBody>
      <dsp:txXfrm>
        <a:off x="25210" y="4094377"/>
        <a:ext cx="6463183" cy="466007"/>
      </dsp:txXfrm>
    </dsp:sp>
    <dsp:sp modelId="{CC887083-5DEF-4BF8-9EB5-4803B7A22D44}">
      <dsp:nvSpPr>
        <dsp:cNvPr id="0" name=""/>
        <dsp:cNvSpPr/>
      </dsp:nvSpPr>
      <dsp:spPr>
        <a:xfrm>
          <a:off x="0" y="4623034"/>
          <a:ext cx="6513603" cy="5164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If it was brought back do you think it would cause controversy? </a:t>
          </a:r>
          <a:endParaRPr lang="en-US" sz="1300" kern="1200"/>
        </a:p>
      </dsp:txBody>
      <dsp:txXfrm>
        <a:off x="25210" y="4648244"/>
        <a:ext cx="6463183" cy="466007"/>
      </dsp:txXfrm>
    </dsp:sp>
    <dsp:sp modelId="{E8A50E93-F96D-42F3-8251-F5866ED6318F}">
      <dsp:nvSpPr>
        <dsp:cNvPr id="0" name=""/>
        <dsp:cNvSpPr/>
      </dsp:nvSpPr>
      <dsp:spPr>
        <a:xfrm>
          <a:off x="0" y="5176901"/>
          <a:ext cx="6513603" cy="516427"/>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Would it change your mind if you knew the conviction was absolute?</a:t>
          </a:r>
          <a:endParaRPr lang="en-US" sz="1300" kern="1200"/>
        </a:p>
      </dsp:txBody>
      <dsp:txXfrm>
        <a:off x="25210" y="5202111"/>
        <a:ext cx="6463183" cy="46600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ED03E-4DB3-45D2-9A30-4DD10623CD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0F6FA79-2FC7-4909-B861-D54205F4EE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740721-D071-4780-8732-254F965AE612}"/>
              </a:ext>
            </a:extLst>
          </p:cNvPr>
          <p:cNvSpPr>
            <a:spLocks noGrp="1"/>
          </p:cNvSpPr>
          <p:nvPr>
            <p:ph type="dt" sz="half" idx="10"/>
          </p:nvPr>
        </p:nvSpPr>
        <p:spPr/>
        <p:txBody>
          <a:bodyPr/>
          <a:lstStyle/>
          <a:p>
            <a:fld id="{0DF96D4D-E40E-4E46-85D7-FA3EFF309337}" type="datetimeFigureOut">
              <a:rPr lang="en-GB" smtClean="0"/>
              <a:t>02/03/2020</a:t>
            </a:fld>
            <a:endParaRPr lang="en-GB"/>
          </a:p>
        </p:txBody>
      </p:sp>
      <p:sp>
        <p:nvSpPr>
          <p:cNvPr id="5" name="Footer Placeholder 4">
            <a:extLst>
              <a:ext uri="{FF2B5EF4-FFF2-40B4-BE49-F238E27FC236}">
                <a16:creationId xmlns:a16="http://schemas.microsoft.com/office/drawing/2014/main" id="{262F5C13-4C74-4D28-ABB0-86C655030B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6D3561-870B-4D13-B930-DA3569893191}"/>
              </a:ext>
            </a:extLst>
          </p:cNvPr>
          <p:cNvSpPr>
            <a:spLocks noGrp="1"/>
          </p:cNvSpPr>
          <p:nvPr>
            <p:ph type="sldNum" sz="quarter" idx="12"/>
          </p:nvPr>
        </p:nvSpPr>
        <p:spPr/>
        <p:txBody>
          <a:bodyPr/>
          <a:lstStyle/>
          <a:p>
            <a:fld id="{5A9966E8-2212-4F02-9C32-13C071CBD43B}" type="slidenum">
              <a:rPr lang="en-GB" smtClean="0"/>
              <a:t>‹#›</a:t>
            </a:fld>
            <a:endParaRPr lang="en-GB"/>
          </a:p>
        </p:txBody>
      </p:sp>
    </p:spTree>
    <p:extLst>
      <p:ext uri="{BB962C8B-B14F-4D97-AF65-F5344CB8AC3E}">
        <p14:creationId xmlns:p14="http://schemas.microsoft.com/office/powerpoint/2010/main" val="1116200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933E5-03CE-4FED-87AC-1ED1657C45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19A4B3-318A-4B9D-8287-2AD2B857BA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6F5C5E-F9E2-4784-B631-89BEF6AA2915}"/>
              </a:ext>
            </a:extLst>
          </p:cNvPr>
          <p:cNvSpPr>
            <a:spLocks noGrp="1"/>
          </p:cNvSpPr>
          <p:nvPr>
            <p:ph type="dt" sz="half" idx="10"/>
          </p:nvPr>
        </p:nvSpPr>
        <p:spPr/>
        <p:txBody>
          <a:bodyPr/>
          <a:lstStyle/>
          <a:p>
            <a:fld id="{0DF96D4D-E40E-4E46-85D7-FA3EFF309337}" type="datetimeFigureOut">
              <a:rPr lang="en-GB" smtClean="0"/>
              <a:t>02/03/2020</a:t>
            </a:fld>
            <a:endParaRPr lang="en-GB"/>
          </a:p>
        </p:txBody>
      </p:sp>
      <p:sp>
        <p:nvSpPr>
          <p:cNvPr id="5" name="Footer Placeholder 4">
            <a:extLst>
              <a:ext uri="{FF2B5EF4-FFF2-40B4-BE49-F238E27FC236}">
                <a16:creationId xmlns:a16="http://schemas.microsoft.com/office/drawing/2014/main" id="{17DDB8DF-A180-4CBA-8924-90BAA3C1AC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DB13CE-1EBC-4FBB-AFAE-13833F68B947}"/>
              </a:ext>
            </a:extLst>
          </p:cNvPr>
          <p:cNvSpPr>
            <a:spLocks noGrp="1"/>
          </p:cNvSpPr>
          <p:nvPr>
            <p:ph type="sldNum" sz="quarter" idx="12"/>
          </p:nvPr>
        </p:nvSpPr>
        <p:spPr/>
        <p:txBody>
          <a:bodyPr/>
          <a:lstStyle/>
          <a:p>
            <a:fld id="{5A9966E8-2212-4F02-9C32-13C071CBD43B}" type="slidenum">
              <a:rPr lang="en-GB" smtClean="0"/>
              <a:t>‹#›</a:t>
            </a:fld>
            <a:endParaRPr lang="en-GB"/>
          </a:p>
        </p:txBody>
      </p:sp>
    </p:spTree>
    <p:extLst>
      <p:ext uri="{BB962C8B-B14F-4D97-AF65-F5344CB8AC3E}">
        <p14:creationId xmlns:p14="http://schemas.microsoft.com/office/powerpoint/2010/main" val="397390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75E23-33C5-4C31-BFB3-FD2C4EF621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83545DF-9D67-4188-93E9-C2B583DDF9E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E38CFE-7C0B-4A19-B11B-4299FE851922}"/>
              </a:ext>
            </a:extLst>
          </p:cNvPr>
          <p:cNvSpPr>
            <a:spLocks noGrp="1"/>
          </p:cNvSpPr>
          <p:nvPr>
            <p:ph type="dt" sz="half" idx="10"/>
          </p:nvPr>
        </p:nvSpPr>
        <p:spPr/>
        <p:txBody>
          <a:bodyPr/>
          <a:lstStyle/>
          <a:p>
            <a:fld id="{0DF96D4D-E40E-4E46-85D7-FA3EFF309337}" type="datetimeFigureOut">
              <a:rPr lang="en-GB" smtClean="0"/>
              <a:t>02/03/2020</a:t>
            </a:fld>
            <a:endParaRPr lang="en-GB"/>
          </a:p>
        </p:txBody>
      </p:sp>
      <p:sp>
        <p:nvSpPr>
          <p:cNvPr id="5" name="Footer Placeholder 4">
            <a:extLst>
              <a:ext uri="{FF2B5EF4-FFF2-40B4-BE49-F238E27FC236}">
                <a16:creationId xmlns:a16="http://schemas.microsoft.com/office/drawing/2014/main" id="{9F1FDDAA-1597-4882-A8C4-FC031146FA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2E0F92-51AA-4C43-A55B-2E31DFEA393E}"/>
              </a:ext>
            </a:extLst>
          </p:cNvPr>
          <p:cNvSpPr>
            <a:spLocks noGrp="1"/>
          </p:cNvSpPr>
          <p:nvPr>
            <p:ph type="sldNum" sz="quarter" idx="12"/>
          </p:nvPr>
        </p:nvSpPr>
        <p:spPr/>
        <p:txBody>
          <a:bodyPr/>
          <a:lstStyle/>
          <a:p>
            <a:fld id="{5A9966E8-2212-4F02-9C32-13C071CBD43B}" type="slidenum">
              <a:rPr lang="en-GB" smtClean="0"/>
              <a:t>‹#›</a:t>
            </a:fld>
            <a:endParaRPr lang="en-GB"/>
          </a:p>
        </p:txBody>
      </p:sp>
    </p:spTree>
    <p:extLst>
      <p:ext uri="{BB962C8B-B14F-4D97-AF65-F5344CB8AC3E}">
        <p14:creationId xmlns:p14="http://schemas.microsoft.com/office/powerpoint/2010/main" val="2082769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28557-9AE3-4625-A564-FE2CDD1CA7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B57E6E-43EA-4686-876A-89EA5ACC0EF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778786-4036-450C-B97E-1BD669ACBA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4836AC-4BAE-494B-8C98-1CC0A76EE9C1}"/>
              </a:ext>
            </a:extLst>
          </p:cNvPr>
          <p:cNvSpPr>
            <a:spLocks noGrp="1"/>
          </p:cNvSpPr>
          <p:nvPr>
            <p:ph type="dt" sz="half" idx="10"/>
          </p:nvPr>
        </p:nvSpPr>
        <p:spPr/>
        <p:txBody>
          <a:bodyPr/>
          <a:lstStyle/>
          <a:p>
            <a:fld id="{0DF96D4D-E40E-4E46-85D7-FA3EFF309337}" type="datetimeFigureOut">
              <a:rPr lang="en-GB" smtClean="0"/>
              <a:t>02/03/2020</a:t>
            </a:fld>
            <a:endParaRPr lang="en-GB"/>
          </a:p>
        </p:txBody>
      </p:sp>
      <p:sp>
        <p:nvSpPr>
          <p:cNvPr id="6" name="Footer Placeholder 5">
            <a:extLst>
              <a:ext uri="{FF2B5EF4-FFF2-40B4-BE49-F238E27FC236}">
                <a16:creationId xmlns:a16="http://schemas.microsoft.com/office/drawing/2014/main" id="{C3D2EF05-1F32-435C-90F4-3463E0507F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E7A015-D791-44B5-9CB8-A2887EDBB7F6}"/>
              </a:ext>
            </a:extLst>
          </p:cNvPr>
          <p:cNvSpPr>
            <a:spLocks noGrp="1"/>
          </p:cNvSpPr>
          <p:nvPr>
            <p:ph type="sldNum" sz="quarter" idx="12"/>
          </p:nvPr>
        </p:nvSpPr>
        <p:spPr/>
        <p:txBody>
          <a:bodyPr/>
          <a:lstStyle/>
          <a:p>
            <a:fld id="{5A9966E8-2212-4F02-9C32-13C071CBD43B}" type="slidenum">
              <a:rPr lang="en-GB" smtClean="0"/>
              <a:t>‹#›</a:t>
            </a:fld>
            <a:endParaRPr lang="en-GB"/>
          </a:p>
        </p:txBody>
      </p:sp>
    </p:spTree>
    <p:extLst>
      <p:ext uri="{BB962C8B-B14F-4D97-AF65-F5344CB8AC3E}">
        <p14:creationId xmlns:p14="http://schemas.microsoft.com/office/powerpoint/2010/main" val="3365513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081A3-4860-4147-9343-2FA5EC0EEA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8DF02F-1860-4723-AADF-12197D2C7F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AD621E-3935-4AF7-8092-B2C83D482A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A648659-6B60-4D22-B16A-D4B6E772C1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7919A7-E7DA-4031-A33D-C25303FE511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EAC992-7949-481C-82EB-9D87F76E048D}"/>
              </a:ext>
            </a:extLst>
          </p:cNvPr>
          <p:cNvSpPr>
            <a:spLocks noGrp="1"/>
          </p:cNvSpPr>
          <p:nvPr>
            <p:ph type="dt" sz="half" idx="10"/>
          </p:nvPr>
        </p:nvSpPr>
        <p:spPr/>
        <p:txBody>
          <a:bodyPr/>
          <a:lstStyle/>
          <a:p>
            <a:fld id="{0DF96D4D-E40E-4E46-85D7-FA3EFF309337}" type="datetimeFigureOut">
              <a:rPr lang="en-GB" smtClean="0"/>
              <a:t>02/03/2020</a:t>
            </a:fld>
            <a:endParaRPr lang="en-GB"/>
          </a:p>
        </p:txBody>
      </p:sp>
      <p:sp>
        <p:nvSpPr>
          <p:cNvPr id="8" name="Footer Placeholder 7">
            <a:extLst>
              <a:ext uri="{FF2B5EF4-FFF2-40B4-BE49-F238E27FC236}">
                <a16:creationId xmlns:a16="http://schemas.microsoft.com/office/drawing/2014/main" id="{7C4D27C3-BC72-4914-9FF8-E0921E5CDA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62DCA6-5D64-4457-91DF-5232CCE4BBE0}"/>
              </a:ext>
            </a:extLst>
          </p:cNvPr>
          <p:cNvSpPr>
            <a:spLocks noGrp="1"/>
          </p:cNvSpPr>
          <p:nvPr>
            <p:ph type="sldNum" sz="quarter" idx="12"/>
          </p:nvPr>
        </p:nvSpPr>
        <p:spPr/>
        <p:txBody>
          <a:bodyPr/>
          <a:lstStyle/>
          <a:p>
            <a:fld id="{5A9966E8-2212-4F02-9C32-13C071CBD43B}" type="slidenum">
              <a:rPr lang="en-GB" smtClean="0"/>
              <a:t>‹#›</a:t>
            </a:fld>
            <a:endParaRPr lang="en-GB"/>
          </a:p>
        </p:txBody>
      </p:sp>
    </p:spTree>
    <p:extLst>
      <p:ext uri="{BB962C8B-B14F-4D97-AF65-F5344CB8AC3E}">
        <p14:creationId xmlns:p14="http://schemas.microsoft.com/office/powerpoint/2010/main" val="69463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3B89D-0777-46AD-B8D1-2CC71274436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D1662D1-0924-4E18-B375-39540C7DD325}"/>
              </a:ext>
            </a:extLst>
          </p:cNvPr>
          <p:cNvSpPr>
            <a:spLocks noGrp="1"/>
          </p:cNvSpPr>
          <p:nvPr>
            <p:ph type="dt" sz="half" idx="10"/>
          </p:nvPr>
        </p:nvSpPr>
        <p:spPr/>
        <p:txBody>
          <a:bodyPr/>
          <a:lstStyle/>
          <a:p>
            <a:fld id="{0DF96D4D-E40E-4E46-85D7-FA3EFF309337}" type="datetimeFigureOut">
              <a:rPr lang="en-GB" smtClean="0"/>
              <a:t>02/03/2020</a:t>
            </a:fld>
            <a:endParaRPr lang="en-GB"/>
          </a:p>
        </p:txBody>
      </p:sp>
      <p:sp>
        <p:nvSpPr>
          <p:cNvPr id="4" name="Footer Placeholder 3">
            <a:extLst>
              <a:ext uri="{FF2B5EF4-FFF2-40B4-BE49-F238E27FC236}">
                <a16:creationId xmlns:a16="http://schemas.microsoft.com/office/drawing/2014/main" id="{80BF1A54-B88F-4873-870C-CC95581930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FD84DAE-CD65-421C-860C-B893F1118F27}"/>
              </a:ext>
            </a:extLst>
          </p:cNvPr>
          <p:cNvSpPr>
            <a:spLocks noGrp="1"/>
          </p:cNvSpPr>
          <p:nvPr>
            <p:ph type="sldNum" sz="quarter" idx="12"/>
          </p:nvPr>
        </p:nvSpPr>
        <p:spPr/>
        <p:txBody>
          <a:bodyPr/>
          <a:lstStyle/>
          <a:p>
            <a:fld id="{5A9966E8-2212-4F02-9C32-13C071CBD43B}" type="slidenum">
              <a:rPr lang="en-GB" smtClean="0"/>
              <a:t>‹#›</a:t>
            </a:fld>
            <a:endParaRPr lang="en-GB"/>
          </a:p>
        </p:txBody>
      </p:sp>
    </p:spTree>
    <p:extLst>
      <p:ext uri="{BB962C8B-B14F-4D97-AF65-F5344CB8AC3E}">
        <p14:creationId xmlns:p14="http://schemas.microsoft.com/office/powerpoint/2010/main" val="1625454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11DA86-8AD9-42B8-B727-BA0D35B8D5D1}"/>
              </a:ext>
            </a:extLst>
          </p:cNvPr>
          <p:cNvSpPr>
            <a:spLocks noGrp="1"/>
          </p:cNvSpPr>
          <p:nvPr>
            <p:ph type="dt" sz="half" idx="10"/>
          </p:nvPr>
        </p:nvSpPr>
        <p:spPr/>
        <p:txBody>
          <a:bodyPr/>
          <a:lstStyle/>
          <a:p>
            <a:fld id="{0DF96D4D-E40E-4E46-85D7-FA3EFF309337}" type="datetimeFigureOut">
              <a:rPr lang="en-GB" smtClean="0"/>
              <a:t>02/03/2020</a:t>
            </a:fld>
            <a:endParaRPr lang="en-GB"/>
          </a:p>
        </p:txBody>
      </p:sp>
      <p:sp>
        <p:nvSpPr>
          <p:cNvPr id="3" name="Footer Placeholder 2">
            <a:extLst>
              <a:ext uri="{FF2B5EF4-FFF2-40B4-BE49-F238E27FC236}">
                <a16:creationId xmlns:a16="http://schemas.microsoft.com/office/drawing/2014/main" id="{CA4BAF75-CBEE-437A-9ADE-A41C978C32B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786537-06EE-4121-9773-90E44C7599AC}"/>
              </a:ext>
            </a:extLst>
          </p:cNvPr>
          <p:cNvSpPr>
            <a:spLocks noGrp="1"/>
          </p:cNvSpPr>
          <p:nvPr>
            <p:ph type="sldNum" sz="quarter" idx="12"/>
          </p:nvPr>
        </p:nvSpPr>
        <p:spPr/>
        <p:txBody>
          <a:bodyPr/>
          <a:lstStyle/>
          <a:p>
            <a:fld id="{5A9966E8-2212-4F02-9C32-13C071CBD43B}" type="slidenum">
              <a:rPr lang="en-GB" smtClean="0"/>
              <a:t>‹#›</a:t>
            </a:fld>
            <a:endParaRPr lang="en-GB"/>
          </a:p>
        </p:txBody>
      </p:sp>
    </p:spTree>
    <p:extLst>
      <p:ext uri="{BB962C8B-B14F-4D97-AF65-F5344CB8AC3E}">
        <p14:creationId xmlns:p14="http://schemas.microsoft.com/office/powerpoint/2010/main" val="1489937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2F5D1-73CF-4522-B722-7822B9E86D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219B689-A68F-4214-8936-6852DEA0C4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363AA0E-4EE9-43E1-BA19-A6DB3CA857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7E4CEC-BD5F-4CCD-8F4E-0FC87ED4ADCD}"/>
              </a:ext>
            </a:extLst>
          </p:cNvPr>
          <p:cNvSpPr>
            <a:spLocks noGrp="1"/>
          </p:cNvSpPr>
          <p:nvPr>
            <p:ph type="dt" sz="half" idx="10"/>
          </p:nvPr>
        </p:nvSpPr>
        <p:spPr/>
        <p:txBody>
          <a:bodyPr/>
          <a:lstStyle/>
          <a:p>
            <a:fld id="{0DF96D4D-E40E-4E46-85D7-FA3EFF309337}" type="datetimeFigureOut">
              <a:rPr lang="en-GB" smtClean="0"/>
              <a:t>02/03/2020</a:t>
            </a:fld>
            <a:endParaRPr lang="en-GB"/>
          </a:p>
        </p:txBody>
      </p:sp>
      <p:sp>
        <p:nvSpPr>
          <p:cNvPr id="6" name="Footer Placeholder 5">
            <a:extLst>
              <a:ext uri="{FF2B5EF4-FFF2-40B4-BE49-F238E27FC236}">
                <a16:creationId xmlns:a16="http://schemas.microsoft.com/office/drawing/2014/main" id="{A6AFA161-7706-451A-BD37-A32B3ADE4A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C2C79A-9691-44EA-999F-111C80573524}"/>
              </a:ext>
            </a:extLst>
          </p:cNvPr>
          <p:cNvSpPr>
            <a:spLocks noGrp="1"/>
          </p:cNvSpPr>
          <p:nvPr>
            <p:ph type="sldNum" sz="quarter" idx="12"/>
          </p:nvPr>
        </p:nvSpPr>
        <p:spPr/>
        <p:txBody>
          <a:bodyPr/>
          <a:lstStyle/>
          <a:p>
            <a:fld id="{5A9966E8-2212-4F02-9C32-13C071CBD43B}" type="slidenum">
              <a:rPr lang="en-GB" smtClean="0"/>
              <a:t>‹#›</a:t>
            </a:fld>
            <a:endParaRPr lang="en-GB"/>
          </a:p>
        </p:txBody>
      </p:sp>
    </p:spTree>
    <p:extLst>
      <p:ext uri="{BB962C8B-B14F-4D97-AF65-F5344CB8AC3E}">
        <p14:creationId xmlns:p14="http://schemas.microsoft.com/office/powerpoint/2010/main" val="3472836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0DCDA-1931-48BA-A21C-BE2DDF24EA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97EC7F-2B09-4F16-808B-C05CBF6198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CF5E93-ADE7-40E7-9229-1498A1B9EC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FA01F8-0422-449D-A73C-77ABC9A9A4D9}"/>
              </a:ext>
            </a:extLst>
          </p:cNvPr>
          <p:cNvSpPr>
            <a:spLocks noGrp="1"/>
          </p:cNvSpPr>
          <p:nvPr>
            <p:ph type="dt" sz="half" idx="10"/>
          </p:nvPr>
        </p:nvSpPr>
        <p:spPr/>
        <p:txBody>
          <a:bodyPr/>
          <a:lstStyle/>
          <a:p>
            <a:fld id="{0DF96D4D-E40E-4E46-85D7-FA3EFF309337}" type="datetimeFigureOut">
              <a:rPr lang="en-GB" smtClean="0"/>
              <a:t>02/03/2020</a:t>
            </a:fld>
            <a:endParaRPr lang="en-GB"/>
          </a:p>
        </p:txBody>
      </p:sp>
      <p:sp>
        <p:nvSpPr>
          <p:cNvPr id="6" name="Footer Placeholder 5">
            <a:extLst>
              <a:ext uri="{FF2B5EF4-FFF2-40B4-BE49-F238E27FC236}">
                <a16:creationId xmlns:a16="http://schemas.microsoft.com/office/drawing/2014/main" id="{4E541F89-5403-4910-BC26-24F3A8A822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B9F637-661D-4CAA-93D9-080D97A711BF}"/>
              </a:ext>
            </a:extLst>
          </p:cNvPr>
          <p:cNvSpPr>
            <a:spLocks noGrp="1"/>
          </p:cNvSpPr>
          <p:nvPr>
            <p:ph type="sldNum" sz="quarter" idx="12"/>
          </p:nvPr>
        </p:nvSpPr>
        <p:spPr/>
        <p:txBody>
          <a:bodyPr/>
          <a:lstStyle/>
          <a:p>
            <a:fld id="{5A9966E8-2212-4F02-9C32-13C071CBD43B}" type="slidenum">
              <a:rPr lang="en-GB" smtClean="0"/>
              <a:t>‹#›</a:t>
            </a:fld>
            <a:endParaRPr lang="en-GB"/>
          </a:p>
        </p:txBody>
      </p:sp>
    </p:spTree>
    <p:extLst>
      <p:ext uri="{BB962C8B-B14F-4D97-AF65-F5344CB8AC3E}">
        <p14:creationId xmlns:p14="http://schemas.microsoft.com/office/powerpoint/2010/main" val="1249713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F16D6-E1F6-41AF-8F0D-D9D64141AA2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7C4023-0860-45EA-BA34-3EF9A3F425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3C48A-A7E4-4740-92D6-A556FC06188F}"/>
              </a:ext>
            </a:extLst>
          </p:cNvPr>
          <p:cNvSpPr>
            <a:spLocks noGrp="1"/>
          </p:cNvSpPr>
          <p:nvPr>
            <p:ph type="dt" sz="half" idx="10"/>
          </p:nvPr>
        </p:nvSpPr>
        <p:spPr/>
        <p:txBody>
          <a:bodyPr/>
          <a:lstStyle/>
          <a:p>
            <a:fld id="{0DF96D4D-E40E-4E46-85D7-FA3EFF309337}" type="datetimeFigureOut">
              <a:rPr lang="en-GB" smtClean="0"/>
              <a:t>02/03/2020</a:t>
            </a:fld>
            <a:endParaRPr lang="en-GB"/>
          </a:p>
        </p:txBody>
      </p:sp>
      <p:sp>
        <p:nvSpPr>
          <p:cNvPr id="5" name="Footer Placeholder 4">
            <a:extLst>
              <a:ext uri="{FF2B5EF4-FFF2-40B4-BE49-F238E27FC236}">
                <a16:creationId xmlns:a16="http://schemas.microsoft.com/office/drawing/2014/main" id="{6E7C15C1-8406-4A75-B2D4-8BBB0F66C8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D5AA95-C91E-44D4-A212-09591D2998F6}"/>
              </a:ext>
            </a:extLst>
          </p:cNvPr>
          <p:cNvSpPr>
            <a:spLocks noGrp="1"/>
          </p:cNvSpPr>
          <p:nvPr>
            <p:ph type="sldNum" sz="quarter" idx="12"/>
          </p:nvPr>
        </p:nvSpPr>
        <p:spPr/>
        <p:txBody>
          <a:bodyPr/>
          <a:lstStyle/>
          <a:p>
            <a:fld id="{5A9966E8-2212-4F02-9C32-13C071CBD43B}" type="slidenum">
              <a:rPr lang="en-GB" smtClean="0"/>
              <a:t>‹#›</a:t>
            </a:fld>
            <a:endParaRPr lang="en-GB"/>
          </a:p>
        </p:txBody>
      </p:sp>
    </p:spTree>
    <p:extLst>
      <p:ext uri="{BB962C8B-B14F-4D97-AF65-F5344CB8AC3E}">
        <p14:creationId xmlns:p14="http://schemas.microsoft.com/office/powerpoint/2010/main" val="2296311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F993F8-3968-4845-A300-46281F59D6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26D888-F7A9-4312-A782-DA1D38C9AE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1B145E-030E-4E01-8665-96C6B2B35A4E}"/>
              </a:ext>
            </a:extLst>
          </p:cNvPr>
          <p:cNvSpPr>
            <a:spLocks noGrp="1"/>
          </p:cNvSpPr>
          <p:nvPr>
            <p:ph type="dt" sz="half" idx="10"/>
          </p:nvPr>
        </p:nvSpPr>
        <p:spPr/>
        <p:txBody>
          <a:bodyPr/>
          <a:lstStyle/>
          <a:p>
            <a:fld id="{0DF96D4D-E40E-4E46-85D7-FA3EFF309337}" type="datetimeFigureOut">
              <a:rPr lang="en-GB" smtClean="0"/>
              <a:t>02/03/2020</a:t>
            </a:fld>
            <a:endParaRPr lang="en-GB"/>
          </a:p>
        </p:txBody>
      </p:sp>
      <p:sp>
        <p:nvSpPr>
          <p:cNvPr id="5" name="Footer Placeholder 4">
            <a:extLst>
              <a:ext uri="{FF2B5EF4-FFF2-40B4-BE49-F238E27FC236}">
                <a16:creationId xmlns:a16="http://schemas.microsoft.com/office/drawing/2014/main" id="{53AC7757-AE48-463A-86A5-D966AAD804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5BE807-4BE5-422E-9B94-E36A93EDCF6C}"/>
              </a:ext>
            </a:extLst>
          </p:cNvPr>
          <p:cNvSpPr>
            <a:spLocks noGrp="1"/>
          </p:cNvSpPr>
          <p:nvPr>
            <p:ph type="sldNum" sz="quarter" idx="12"/>
          </p:nvPr>
        </p:nvSpPr>
        <p:spPr/>
        <p:txBody>
          <a:bodyPr/>
          <a:lstStyle/>
          <a:p>
            <a:fld id="{5A9966E8-2212-4F02-9C32-13C071CBD43B}" type="slidenum">
              <a:rPr lang="en-GB" smtClean="0"/>
              <a:t>‹#›</a:t>
            </a:fld>
            <a:endParaRPr lang="en-GB"/>
          </a:p>
        </p:txBody>
      </p:sp>
    </p:spTree>
    <p:extLst>
      <p:ext uri="{BB962C8B-B14F-4D97-AF65-F5344CB8AC3E}">
        <p14:creationId xmlns:p14="http://schemas.microsoft.com/office/powerpoint/2010/main" val="1390388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2E730A-A680-4D5D-A349-183E7D8AF4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BABAFD-45DF-4FCF-A259-A33F73A243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4BEA3D-762B-4602-8D72-9E1D5AEC55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F96D4D-E40E-4E46-85D7-FA3EFF309337}" type="datetimeFigureOut">
              <a:rPr lang="en-GB" smtClean="0"/>
              <a:t>02/03/2020</a:t>
            </a:fld>
            <a:endParaRPr lang="en-GB"/>
          </a:p>
        </p:txBody>
      </p:sp>
      <p:sp>
        <p:nvSpPr>
          <p:cNvPr id="5" name="Footer Placeholder 4">
            <a:extLst>
              <a:ext uri="{FF2B5EF4-FFF2-40B4-BE49-F238E27FC236}">
                <a16:creationId xmlns:a16="http://schemas.microsoft.com/office/drawing/2014/main" id="{9B34D341-FE11-4DC6-B430-CDEAB7FBE8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B4DB2F-4899-4BD7-8D92-BAEBEBEE5B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9966E8-2212-4F02-9C32-13C071CBD43B}" type="slidenum">
              <a:rPr lang="en-GB" smtClean="0"/>
              <a:t>‹#›</a:t>
            </a:fld>
            <a:endParaRPr lang="en-GB"/>
          </a:p>
        </p:txBody>
      </p:sp>
    </p:spTree>
    <p:extLst>
      <p:ext uri="{BB962C8B-B14F-4D97-AF65-F5344CB8AC3E}">
        <p14:creationId xmlns:p14="http://schemas.microsoft.com/office/powerpoint/2010/main" val="32878719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 Id="rId4" Type="http://schemas.openxmlformats.org/officeDocument/2006/relationships/chart" Target="../charts/chart3.xml"/></Relationships>
</file>

<file path=ppt/slides/_rels/slide8.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4D3D850-2041-4B7C-AED9-54DA385B1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8F428E7C-CF72-4177-B907-662EDCB35B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884544" y="2265762"/>
            <a:ext cx="6329167" cy="2547872"/>
            <a:chOff x="-2412483" y="5117355"/>
            <a:chExt cx="4342728" cy="1748210"/>
          </a:xfrm>
        </p:grpSpPr>
        <p:sp>
          <p:nvSpPr>
            <p:cNvPr id="11" name="Isosceles Triangle 10">
              <a:extLst>
                <a:ext uri="{FF2B5EF4-FFF2-40B4-BE49-F238E27FC236}">
                  <a16:creationId xmlns:a16="http://schemas.microsoft.com/office/drawing/2014/main" id="{E2C38613-1CC6-42DF-9D5B-1C3CFF915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6174" y="5117355"/>
              <a:ext cx="3496419" cy="174821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FA88567F-0B25-4895-A6DF-304638BE5B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12483" y="6202815"/>
              <a:ext cx="1325500" cy="66275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Freeform: Shape 13">
            <a:extLst>
              <a:ext uri="{FF2B5EF4-FFF2-40B4-BE49-F238E27FC236}">
                <a16:creationId xmlns:a16="http://schemas.microsoft.com/office/drawing/2014/main" id="{4B7A2B20-C280-41CF-965D-FA68DA2BD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883073" y="-1094168"/>
            <a:ext cx="4864676" cy="3807333"/>
          </a:xfrm>
          <a:custGeom>
            <a:avLst/>
            <a:gdLst>
              <a:gd name="connsiteX0" fmla="*/ 0 w 4864676"/>
              <a:gd name="connsiteY0" fmla="*/ 3191201 h 3807333"/>
              <a:gd name="connsiteX1" fmla="*/ 3191202 w 4864676"/>
              <a:gd name="connsiteY1" fmla="*/ 0 h 3807333"/>
              <a:gd name="connsiteX2" fmla="*/ 4864676 w 4864676"/>
              <a:gd name="connsiteY2" fmla="*/ 1673474 h 3807333"/>
              <a:gd name="connsiteX3" fmla="*/ 4864676 w 4864676"/>
              <a:gd name="connsiteY3" fmla="*/ 3807333 h 3807333"/>
              <a:gd name="connsiteX4" fmla="*/ 0 w 4864676"/>
              <a:gd name="connsiteY4" fmla="*/ 3807333 h 38073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4676" h="3807333">
                <a:moveTo>
                  <a:pt x="0" y="3191201"/>
                </a:moveTo>
                <a:lnTo>
                  <a:pt x="3191202" y="0"/>
                </a:lnTo>
                <a:lnTo>
                  <a:pt x="4864676" y="1673474"/>
                </a:lnTo>
                <a:lnTo>
                  <a:pt x="4864676" y="3807333"/>
                </a:lnTo>
                <a:lnTo>
                  <a:pt x="0" y="380733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5CF218E6-E246-4EBB-BA8D-DB65AB59A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83537" y="3632636"/>
            <a:ext cx="1185708" cy="1185708"/>
          </a:xfrm>
          <a:custGeom>
            <a:avLst/>
            <a:gdLst>
              <a:gd name="connsiteX0" fmla="*/ 0 w 1185708"/>
              <a:gd name="connsiteY0" fmla="*/ 0 h 1185708"/>
              <a:gd name="connsiteX1" fmla="*/ 454971 w 1185708"/>
              <a:gd name="connsiteY1" fmla="*/ 0 h 1185708"/>
              <a:gd name="connsiteX2" fmla="*/ 1185708 w 1185708"/>
              <a:gd name="connsiteY2" fmla="*/ 730737 h 1185708"/>
              <a:gd name="connsiteX3" fmla="*/ 1185708 w 1185708"/>
              <a:gd name="connsiteY3" fmla="*/ 1185708 h 1185708"/>
              <a:gd name="connsiteX4" fmla="*/ 0 w 1185708"/>
              <a:gd name="connsiteY4" fmla="*/ 1185708 h 11857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5708" h="1185708">
                <a:moveTo>
                  <a:pt x="0" y="0"/>
                </a:moveTo>
                <a:lnTo>
                  <a:pt x="454971" y="0"/>
                </a:lnTo>
                <a:lnTo>
                  <a:pt x="1185708" y="730737"/>
                </a:lnTo>
                <a:lnTo>
                  <a:pt x="1185708" y="1185708"/>
                </a:lnTo>
                <a:lnTo>
                  <a:pt x="0" y="1185708"/>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3B9D26D-939B-4838-886B-07E227F3A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303927" y="5624986"/>
            <a:ext cx="989294" cy="98929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60A80B01-7FDA-4264-BAC7-CA797D4964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2" y="-723949"/>
            <a:ext cx="5389379" cy="5389379"/>
          </a:xfrm>
          <a:custGeom>
            <a:avLst/>
            <a:gdLst>
              <a:gd name="connsiteX0" fmla="*/ 0 w 5389379"/>
              <a:gd name="connsiteY0" fmla="*/ 2602331 h 5389379"/>
              <a:gd name="connsiteX1" fmla="*/ 2602331 w 5389379"/>
              <a:gd name="connsiteY1" fmla="*/ 0 h 5389379"/>
              <a:gd name="connsiteX2" fmla="*/ 5389379 w 5389379"/>
              <a:gd name="connsiteY2" fmla="*/ 0 h 5389379"/>
              <a:gd name="connsiteX3" fmla="*/ 5389379 w 5389379"/>
              <a:gd name="connsiteY3" fmla="*/ 5389379 h 5389379"/>
              <a:gd name="connsiteX4" fmla="*/ 0 w 5389379"/>
              <a:gd name="connsiteY4" fmla="*/ 5389379 h 53893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9379" h="5389379">
                <a:moveTo>
                  <a:pt x="0" y="2602331"/>
                </a:moveTo>
                <a:lnTo>
                  <a:pt x="2602331" y="0"/>
                </a:lnTo>
                <a:lnTo>
                  <a:pt x="5389379" y="0"/>
                </a:lnTo>
                <a:lnTo>
                  <a:pt x="5389379"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449E75B4-6C35-495B-850B-28CDE6E39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4" y="-1424977"/>
            <a:ext cx="6791435" cy="6791435"/>
          </a:xfrm>
          <a:custGeom>
            <a:avLst/>
            <a:gdLst>
              <a:gd name="connsiteX0" fmla="*/ 0 w 6791435"/>
              <a:gd name="connsiteY0" fmla="*/ 4004387 h 6791435"/>
              <a:gd name="connsiteX1" fmla="*/ 81158 w 6791435"/>
              <a:gd name="connsiteY1" fmla="*/ 3923229 h 6791435"/>
              <a:gd name="connsiteX2" fmla="*/ 81158 w 6791435"/>
              <a:gd name="connsiteY2" fmla="*/ 6710277 h 6791435"/>
              <a:gd name="connsiteX3" fmla="*/ 6710277 w 6791435"/>
              <a:gd name="connsiteY3" fmla="*/ 6710277 h 6791435"/>
              <a:gd name="connsiteX4" fmla="*/ 6710277 w 6791435"/>
              <a:gd name="connsiteY4" fmla="*/ 81158 h 6791435"/>
              <a:gd name="connsiteX5" fmla="*/ 3923229 w 6791435"/>
              <a:gd name="connsiteY5" fmla="*/ 81158 h 6791435"/>
              <a:gd name="connsiteX6" fmla="*/ 4004387 w 6791435"/>
              <a:gd name="connsiteY6" fmla="*/ 0 h 6791435"/>
              <a:gd name="connsiteX7" fmla="*/ 6791435 w 6791435"/>
              <a:gd name="connsiteY7" fmla="*/ 0 h 6791435"/>
              <a:gd name="connsiteX8" fmla="*/ 6791435 w 6791435"/>
              <a:gd name="connsiteY8" fmla="*/ 6791435 h 6791435"/>
              <a:gd name="connsiteX9" fmla="*/ 0 w 6791435"/>
              <a:gd name="connsiteY9"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91435" h="6791435">
                <a:moveTo>
                  <a:pt x="0" y="4004387"/>
                </a:moveTo>
                <a:lnTo>
                  <a:pt x="81158" y="3923229"/>
                </a:lnTo>
                <a:lnTo>
                  <a:pt x="81158" y="6710277"/>
                </a:lnTo>
                <a:lnTo>
                  <a:pt x="6710277" y="6710277"/>
                </a:lnTo>
                <a:lnTo>
                  <a:pt x="6710277" y="81158"/>
                </a:lnTo>
                <a:lnTo>
                  <a:pt x="3923229" y="81158"/>
                </a:lnTo>
                <a:lnTo>
                  <a:pt x="4004387" y="0"/>
                </a:lnTo>
                <a:lnTo>
                  <a:pt x="6791435" y="0"/>
                </a:lnTo>
                <a:lnTo>
                  <a:pt x="679143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9569C9CF-FD9C-4D06-B197-D324BEC4581C}"/>
              </a:ext>
            </a:extLst>
          </p:cNvPr>
          <p:cNvSpPr>
            <a:spLocks noGrp="1"/>
          </p:cNvSpPr>
          <p:nvPr>
            <p:ph type="subTitle" idx="1"/>
          </p:nvPr>
        </p:nvSpPr>
        <p:spPr>
          <a:xfrm>
            <a:off x="4020065" y="3052157"/>
            <a:ext cx="4316627" cy="1039441"/>
          </a:xfrm>
          <a:noFill/>
        </p:spPr>
        <p:txBody>
          <a:bodyPr>
            <a:normAutofit/>
          </a:bodyPr>
          <a:lstStyle/>
          <a:p>
            <a:r>
              <a:rPr lang="en-US" sz="2000">
                <a:solidFill>
                  <a:srgbClr val="080808"/>
                </a:solidFill>
              </a:rPr>
              <a:t>Curtis Cook </a:t>
            </a:r>
            <a:endParaRPr lang="en-GB" sz="2000">
              <a:solidFill>
                <a:srgbClr val="080808"/>
              </a:solidFill>
            </a:endParaRPr>
          </a:p>
        </p:txBody>
      </p:sp>
      <p:sp>
        <p:nvSpPr>
          <p:cNvPr id="2" name="Title 1">
            <a:extLst>
              <a:ext uri="{FF2B5EF4-FFF2-40B4-BE49-F238E27FC236}">
                <a16:creationId xmlns:a16="http://schemas.microsoft.com/office/drawing/2014/main" id="{232CC887-EE37-4678-8224-4CCBEB368656}"/>
              </a:ext>
            </a:extLst>
          </p:cNvPr>
          <p:cNvSpPr>
            <a:spLocks noGrp="1"/>
          </p:cNvSpPr>
          <p:nvPr>
            <p:ph type="ctrTitle"/>
          </p:nvPr>
        </p:nvSpPr>
        <p:spPr>
          <a:xfrm>
            <a:off x="3287021" y="895381"/>
            <a:ext cx="5782716" cy="2150719"/>
          </a:xfrm>
          <a:noFill/>
        </p:spPr>
        <p:txBody>
          <a:bodyPr anchor="ctr">
            <a:normAutofit/>
          </a:bodyPr>
          <a:lstStyle/>
          <a:p>
            <a:r>
              <a:rPr lang="en-US" sz="3600">
                <a:solidFill>
                  <a:srgbClr val="080808"/>
                </a:solidFill>
              </a:rPr>
              <a:t>The death penalty…should it be brought back?</a:t>
            </a:r>
            <a:endParaRPr lang="en-GB" sz="3600">
              <a:solidFill>
                <a:srgbClr val="080808"/>
              </a:solidFill>
            </a:endParaRPr>
          </a:p>
        </p:txBody>
      </p:sp>
      <p:sp>
        <p:nvSpPr>
          <p:cNvPr id="24" name="Isosceles Triangle 23">
            <a:extLst>
              <a:ext uri="{FF2B5EF4-FFF2-40B4-BE49-F238E27FC236}">
                <a16:creationId xmlns:a16="http://schemas.microsoft.com/office/drawing/2014/main" id="{0EB2D58A-B2F2-4B07-9595-4FED1037FF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67461" y="5398157"/>
            <a:ext cx="2934814" cy="146740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Isosceles Triangle 25">
            <a:extLst>
              <a:ext uri="{FF2B5EF4-FFF2-40B4-BE49-F238E27FC236}">
                <a16:creationId xmlns:a16="http://schemas.microsoft.com/office/drawing/2014/main" id="{DEB95C3F-0968-4E23-80BD-35CE22E83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5580" y="5117355"/>
            <a:ext cx="3496419" cy="174821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Isosceles Triangle 27">
            <a:extLst>
              <a:ext uri="{FF2B5EF4-FFF2-40B4-BE49-F238E27FC236}">
                <a16:creationId xmlns:a16="http://schemas.microsoft.com/office/drawing/2014/main" id="{16E9C92B-1893-4BFE-B7CF-905EB3F87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9271" y="5949259"/>
            <a:ext cx="1832612" cy="916306"/>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58896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7E773EB-1EC1-4E49-9DE2-E6F460497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19430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1E8794-255D-44FD-ACB7-3AE5AC496A1A}"/>
              </a:ext>
            </a:extLst>
          </p:cNvPr>
          <p:cNvSpPr>
            <a:spLocks noGrp="1"/>
          </p:cNvSpPr>
          <p:nvPr>
            <p:ph type="title"/>
          </p:nvPr>
        </p:nvSpPr>
        <p:spPr>
          <a:xfrm>
            <a:off x="391378" y="320675"/>
            <a:ext cx="11407487" cy="1325563"/>
          </a:xfrm>
        </p:spPr>
        <p:txBody>
          <a:bodyPr>
            <a:normAutofit/>
          </a:bodyPr>
          <a:lstStyle/>
          <a:p>
            <a:r>
              <a:rPr lang="en-US" sz="5400">
                <a:solidFill>
                  <a:schemeClr val="bg1"/>
                </a:solidFill>
              </a:rPr>
              <a:t>Introduction </a:t>
            </a:r>
            <a:endParaRPr lang="en-GB" sz="5400">
              <a:solidFill>
                <a:schemeClr val="bg1"/>
              </a:solidFill>
            </a:endParaRPr>
          </a:p>
        </p:txBody>
      </p:sp>
      <p:graphicFrame>
        <p:nvGraphicFramePr>
          <p:cNvPr id="5" name="Content Placeholder 2">
            <a:extLst>
              <a:ext uri="{FF2B5EF4-FFF2-40B4-BE49-F238E27FC236}">
                <a16:creationId xmlns:a16="http://schemas.microsoft.com/office/drawing/2014/main" id="{478DA8BA-0DEF-4618-833D-9F1F404F3B60}"/>
              </a:ext>
            </a:extLst>
          </p:cNvPr>
          <p:cNvGraphicFramePr>
            <a:graphicFrameLocks noGrp="1"/>
          </p:cNvGraphicFramePr>
          <p:nvPr>
            <p:ph idx="1"/>
            <p:extLst>
              <p:ext uri="{D42A27DB-BD31-4B8C-83A1-F6EECF244321}">
                <p14:modId xmlns:p14="http://schemas.microsoft.com/office/powerpoint/2010/main" val="336748144"/>
              </p:ext>
            </p:extLst>
          </p:nvPr>
        </p:nvGraphicFramePr>
        <p:xfrm>
          <a:off x="391379" y="1976293"/>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9306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2C641C-2C56-4903-99F4-7C5FD5CB3492}"/>
              </a:ext>
            </a:extLst>
          </p:cNvPr>
          <p:cNvSpPr>
            <a:spLocks noGrp="1"/>
          </p:cNvSpPr>
          <p:nvPr>
            <p:ph type="title"/>
          </p:nvPr>
        </p:nvSpPr>
        <p:spPr>
          <a:xfrm>
            <a:off x="594360" y="637125"/>
            <a:ext cx="3163824" cy="5256371"/>
          </a:xfrm>
        </p:spPr>
        <p:txBody>
          <a:bodyPr>
            <a:normAutofit/>
          </a:bodyPr>
          <a:lstStyle/>
          <a:p>
            <a:r>
              <a:rPr lang="en-US">
                <a:solidFill>
                  <a:schemeClr val="bg1"/>
                </a:solidFill>
              </a:rPr>
              <a:t>background</a:t>
            </a:r>
            <a:endParaRPr lang="en-GB">
              <a:solidFill>
                <a:schemeClr val="bg1"/>
              </a:solidFill>
            </a:endParaRPr>
          </a:p>
        </p:txBody>
      </p:sp>
      <p:graphicFrame>
        <p:nvGraphicFramePr>
          <p:cNvPr id="5" name="Content Placeholder 2">
            <a:extLst>
              <a:ext uri="{FF2B5EF4-FFF2-40B4-BE49-F238E27FC236}">
                <a16:creationId xmlns:a16="http://schemas.microsoft.com/office/drawing/2014/main" id="{A7E1D49A-AD7B-452B-9F9C-DA17BDBF609F}"/>
              </a:ext>
            </a:extLst>
          </p:cNvPr>
          <p:cNvGraphicFramePr>
            <a:graphicFrameLocks noGrp="1"/>
          </p:cNvGraphicFramePr>
          <p:nvPr>
            <p:ph idx="1"/>
            <p:extLst>
              <p:ext uri="{D42A27DB-BD31-4B8C-83A1-F6EECF244321}">
                <p14:modId xmlns:p14="http://schemas.microsoft.com/office/powerpoint/2010/main" val="2996299803"/>
              </p:ext>
            </p:extLst>
          </p:nvPr>
        </p:nvGraphicFramePr>
        <p:xfrm>
          <a:off x="4517136" y="303591"/>
          <a:ext cx="7242048"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7750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CDB889-22A8-4078-B633-FA61448BA9B2}"/>
              </a:ext>
            </a:extLst>
          </p:cNvPr>
          <p:cNvSpPr>
            <a:spLocks noGrp="1"/>
          </p:cNvSpPr>
          <p:nvPr>
            <p:ph type="title"/>
          </p:nvPr>
        </p:nvSpPr>
        <p:spPr>
          <a:xfrm>
            <a:off x="863029" y="1012004"/>
            <a:ext cx="3416158" cy="4795408"/>
          </a:xfrm>
        </p:spPr>
        <p:txBody>
          <a:bodyPr>
            <a:normAutofit/>
          </a:bodyPr>
          <a:lstStyle/>
          <a:p>
            <a:r>
              <a:rPr lang="en-US">
                <a:solidFill>
                  <a:srgbClr val="FFFFFF"/>
                </a:solidFill>
              </a:rPr>
              <a:t>Objectives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9C47EE0B-3214-46E4-BE24-EBB7F9065040}"/>
              </a:ext>
            </a:extLst>
          </p:cNvPr>
          <p:cNvGraphicFramePr>
            <a:graphicFrameLocks noGrp="1"/>
          </p:cNvGraphicFramePr>
          <p:nvPr>
            <p:ph idx="1"/>
            <p:extLst>
              <p:ext uri="{D42A27DB-BD31-4B8C-83A1-F6EECF244321}">
                <p14:modId xmlns:p14="http://schemas.microsoft.com/office/powerpoint/2010/main" val="400805405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8817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54ADDA-4D81-4CD5-8B28-22DF22F54F0A}"/>
              </a:ext>
            </a:extLst>
          </p:cNvPr>
          <p:cNvSpPr>
            <a:spLocks noGrp="1"/>
          </p:cNvSpPr>
          <p:nvPr>
            <p:ph type="title"/>
          </p:nvPr>
        </p:nvSpPr>
        <p:spPr>
          <a:xfrm>
            <a:off x="863029" y="1012004"/>
            <a:ext cx="3416158" cy="4795408"/>
          </a:xfrm>
        </p:spPr>
        <p:txBody>
          <a:bodyPr>
            <a:normAutofit/>
          </a:bodyPr>
          <a:lstStyle/>
          <a:p>
            <a:r>
              <a:rPr lang="en-US">
                <a:solidFill>
                  <a:srgbClr val="FFFFFF"/>
                </a:solidFill>
              </a:rPr>
              <a:t>process</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FF7F51F8-321D-495D-A980-2BEDC4D3B0C8}"/>
              </a:ext>
            </a:extLst>
          </p:cNvPr>
          <p:cNvGraphicFramePr>
            <a:graphicFrameLocks noGrp="1"/>
          </p:cNvGraphicFramePr>
          <p:nvPr>
            <p:ph idx="1"/>
            <p:extLst>
              <p:ext uri="{D42A27DB-BD31-4B8C-83A1-F6EECF244321}">
                <p14:modId xmlns:p14="http://schemas.microsoft.com/office/powerpoint/2010/main" val="145778308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54732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4A39E7-5609-4EA8-AA43-CEFC830DD7C5}"/>
              </a:ext>
            </a:extLst>
          </p:cNvPr>
          <p:cNvSpPr>
            <a:spLocks noGrp="1"/>
          </p:cNvSpPr>
          <p:nvPr>
            <p:ph type="title"/>
          </p:nvPr>
        </p:nvSpPr>
        <p:spPr>
          <a:xfrm>
            <a:off x="863029" y="1012004"/>
            <a:ext cx="3416158" cy="4795408"/>
          </a:xfrm>
        </p:spPr>
        <p:txBody>
          <a:bodyPr>
            <a:normAutofit/>
          </a:bodyPr>
          <a:lstStyle/>
          <a:p>
            <a:r>
              <a:rPr lang="en-GB">
                <a:solidFill>
                  <a:srgbClr val="FFFFFF"/>
                </a:solidFill>
              </a:rPr>
              <a:t>My questions in my questionnaire </a:t>
            </a:r>
          </a:p>
        </p:txBody>
      </p:sp>
      <p:graphicFrame>
        <p:nvGraphicFramePr>
          <p:cNvPr id="13" name="Content Placeholder 2">
            <a:extLst>
              <a:ext uri="{FF2B5EF4-FFF2-40B4-BE49-F238E27FC236}">
                <a16:creationId xmlns:a16="http://schemas.microsoft.com/office/drawing/2014/main" id="{2B585299-ABC5-4F16-B749-B9E286D0ECCA}"/>
              </a:ext>
            </a:extLst>
          </p:cNvPr>
          <p:cNvGraphicFramePr>
            <a:graphicFrameLocks noGrp="1"/>
          </p:cNvGraphicFramePr>
          <p:nvPr>
            <p:ph idx="1"/>
            <p:extLst>
              <p:ext uri="{D42A27DB-BD31-4B8C-83A1-F6EECF244321}">
                <p14:modId xmlns:p14="http://schemas.microsoft.com/office/powerpoint/2010/main" val="3384127958"/>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35647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588C5-74CC-4783-90C1-8F91CA9F5604}"/>
              </a:ext>
            </a:extLst>
          </p:cNvPr>
          <p:cNvSpPr>
            <a:spLocks noGrp="1"/>
          </p:cNvSpPr>
          <p:nvPr>
            <p:ph type="title"/>
          </p:nvPr>
        </p:nvSpPr>
        <p:spPr/>
        <p:txBody>
          <a:bodyPr/>
          <a:lstStyle/>
          <a:p>
            <a:pPr algn="ctr"/>
            <a:r>
              <a:rPr lang="en-US" dirty="0"/>
              <a:t>My Findings </a:t>
            </a:r>
            <a:endParaRPr lang="en-GB" dirty="0"/>
          </a:p>
        </p:txBody>
      </p:sp>
      <p:graphicFrame>
        <p:nvGraphicFramePr>
          <p:cNvPr id="6" name="Chart 5">
            <a:extLst>
              <a:ext uri="{FF2B5EF4-FFF2-40B4-BE49-F238E27FC236}">
                <a16:creationId xmlns:a16="http://schemas.microsoft.com/office/drawing/2014/main" id="{917D2F21-16E5-4B9C-BC28-F30ABA5F3584}"/>
              </a:ext>
            </a:extLst>
          </p:cNvPr>
          <p:cNvGraphicFramePr/>
          <p:nvPr>
            <p:extLst>
              <p:ext uri="{D42A27DB-BD31-4B8C-83A1-F6EECF244321}">
                <p14:modId xmlns:p14="http://schemas.microsoft.com/office/powerpoint/2010/main" val="2598259407"/>
              </p:ext>
            </p:extLst>
          </p:nvPr>
        </p:nvGraphicFramePr>
        <p:xfrm>
          <a:off x="6702196" y="1765092"/>
          <a:ext cx="4383726" cy="248073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Chart 8">
            <a:extLst>
              <a:ext uri="{FF2B5EF4-FFF2-40B4-BE49-F238E27FC236}">
                <a16:creationId xmlns:a16="http://schemas.microsoft.com/office/drawing/2014/main" id="{0014B3A0-4595-4BBF-8AA0-4D371F816347}"/>
              </a:ext>
            </a:extLst>
          </p:cNvPr>
          <p:cNvGraphicFramePr/>
          <p:nvPr>
            <p:extLst>
              <p:ext uri="{D42A27DB-BD31-4B8C-83A1-F6EECF244321}">
                <p14:modId xmlns:p14="http://schemas.microsoft.com/office/powerpoint/2010/main" val="904284333"/>
              </p:ext>
            </p:extLst>
          </p:nvPr>
        </p:nvGraphicFramePr>
        <p:xfrm>
          <a:off x="1106078" y="1676488"/>
          <a:ext cx="5078952" cy="2480733"/>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 name="Chart 11">
            <a:extLst>
              <a:ext uri="{FF2B5EF4-FFF2-40B4-BE49-F238E27FC236}">
                <a16:creationId xmlns:a16="http://schemas.microsoft.com/office/drawing/2014/main" id="{3719F723-1CCF-4040-96C6-BCC5F20690C3}"/>
              </a:ext>
            </a:extLst>
          </p:cNvPr>
          <p:cNvGraphicFramePr/>
          <p:nvPr>
            <p:extLst>
              <p:ext uri="{D42A27DB-BD31-4B8C-83A1-F6EECF244321}">
                <p14:modId xmlns:p14="http://schemas.microsoft.com/office/powerpoint/2010/main" val="2969774985"/>
              </p:ext>
            </p:extLst>
          </p:nvPr>
        </p:nvGraphicFramePr>
        <p:xfrm>
          <a:off x="1106078" y="4157221"/>
          <a:ext cx="4651604" cy="2575001"/>
        </p:xfrm>
        <a:graphic>
          <a:graphicData uri="http://schemas.openxmlformats.org/drawingml/2006/chart">
            <c:chart xmlns:c="http://schemas.openxmlformats.org/drawingml/2006/chart" xmlns:r="http://schemas.openxmlformats.org/officeDocument/2006/relationships" r:id="rId4"/>
          </a:graphicData>
        </a:graphic>
      </p:graphicFrame>
      <p:sp>
        <p:nvSpPr>
          <p:cNvPr id="13" name="TextBox 12">
            <a:extLst>
              <a:ext uri="{FF2B5EF4-FFF2-40B4-BE49-F238E27FC236}">
                <a16:creationId xmlns:a16="http://schemas.microsoft.com/office/drawing/2014/main" id="{578190E2-9646-41D1-A364-35AFA126F841}"/>
              </a:ext>
            </a:extLst>
          </p:cNvPr>
          <p:cNvSpPr txBox="1"/>
          <p:nvPr/>
        </p:nvSpPr>
        <p:spPr>
          <a:xfrm>
            <a:off x="5935229" y="4572000"/>
            <a:ext cx="5917660" cy="1477328"/>
          </a:xfrm>
          <a:prstGeom prst="rect">
            <a:avLst/>
          </a:prstGeom>
          <a:noFill/>
        </p:spPr>
        <p:txBody>
          <a:bodyPr wrap="square" rtlCol="0">
            <a:spAutoFit/>
          </a:bodyPr>
          <a:lstStyle/>
          <a:p>
            <a:r>
              <a:rPr lang="en-GB" dirty="0"/>
              <a:t>What I can gather from my responses that chose to comment instead of saying yes or not, They point out that in some cases it would deter people from crimes but only the crimes that would suffice the death penalty as punishment, rather than petty crimes.</a:t>
            </a:r>
          </a:p>
        </p:txBody>
      </p:sp>
    </p:spTree>
    <p:extLst>
      <p:ext uri="{BB962C8B-B14F-4D97-AF65-F5344CB8AC3E}">
        <p14:creationId xmlns:p14="http://schemas.microsoft.com/office/powerpoint/2010/main" val="3564798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0">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133DC8-11B1-41B2-AD73-BA9AD3A872AA}"/>
              </a:ext>
            </a:extLst>
          </p:cNvPr>
          <p:cNvSpPr>
            <a:spLocks noGrp="1"/>
          </p:cNvSpPr>
          <p:nvPr>
            <p:ph type="title"/>
          </p:nvPr>
        </p:nvSpPr>
        <p:spPr>
          <a:xfrm>
            <a:off x="694510" y="1487272"/>
            <a:ext cx="2743200" cy="2743200"/>
          </a:xfrm>
          <a:prstGeom prst="ellipse">
            <a:avLst/>
          </a:prstGeom>
          <a:solidFill>
            <a:srgbClr val="262626"/>
          </a:solidFill>
          <a:ln w="174625" cmpd="thinThick">
            <a:solidFill>
              <a:srgbClr val="262626"/>
            </a:solidFill>
          </a:ln>
        </p:spPr>
        <p:txBody>
          <a:bodyPr>
            <a:normAutofit/>
          </a:bodyPr>
          <a:lstStyle/>
          <a:p>
            <a:pPr algn="ctr"/>
            <a:r>
              <a:rPr lang="en-GB" sz="2600">
                <a:solidFill>
                  <a:srgbClr val="FFFFFF"/>
                </a:solidFill>
              </a:rPr>
              <a:t>My findings </a:t>
            </a:r>
          </a:p>
        </p:txBody>
      </p:sp>
      <p:sp>
        <p:nvSpPr>
          <p:cNvPr id="3" name="Content Placeholder 2">
            <a:extLst>
              <a:ext uri="{FF2B5EF4-FFF2-40B4-BE49-F238E27FC236}">
                <a16:creationId xmlns:a16="http://schemas.microsoft.com/office/drawing/2014/main" id="{714E7CE7-4A17-4329-BBBF-60B947D6EC61}"/>
              </a:ext>
            </a:extLst>
          </p:cNvPr>
          <p:cNvSpPr>
            <a:spLocks noGrp="1"/>
          </p:cNvSpPr>
          <p:nvPr>
            <p:ph idx="1"/>
          </p:nvPr>
        </p:nvSpPr>
        <p:spPr>
          <a:xfrm>
            <a:off x="4038600" y="4884873"/>
            <a:ext cx="7188199" cy="1292090"/>
          </a:xfrm>
        </p:spPr>
        <p:txBody>
          <a:bodyPr>
            <a:normAutofit/>
          </a:bodyPr>
          <a:lstStyle/>
          <a:p>
            <a:pPr marL="0" indent="0">
              <a:buNone/>
            </a:pPr>
            <a:r>
              <a:rPr lang="en-GB" sz="1800"/>
              <a:t>I asked the question, ‘what is your opinion on the death penalty?’ I wanted an up to date opinion on what people think about the death penalty today, I have broken down the opinions into sub headings making it easier to understand. </a:t>
            </a:r>
          </a:p>
          <a:p>
            <a:pPr marL="0" indent="0">
              <a:buNone/>
            </a:pPr>
            <a:endParaRPr lang="en-GB" sz="1800"/>
          </a:p>
        </p:txBody>
      </p:sp>
      <p:graphicFrame>
        <p:nvGraphicFramePr>
          <p:cNvPr id="6" name="Chart 5">
            <a:extLst>
              <a:ext uri="{FF2B5EF4-FFF2-40B4-BE49-F238E27FC236}">
                <a16:creationId xmlns:a16="http://schemas.microsoft.com/office/drawing/2014/main" id="{5134A2AA-596F-4B29-B84C-36AD1102EF58}"/>
              </a:ext>
            </a:extLst>
          </p:cNvPr>
          <p:cNvGraphicFramePr/>
          <p:nvPr>
            <p:extLst>
              <p:ext uri="{D42A27DB-BD31-4B8C-83A1-F6EECF244321}">
                <p14:modId xmlns:p14="http://schemas.microsoft.com/office/powerpoint/2010/main" val="1848798234"/>
              </p:ext>
            </p:extLst>
          </p:nvPr>
        </p:nvGraphicFramePr>
        <p:xfrm>
          <a:off x="4038600" y="1313299"/>
          <a:ext cx="7188199" cy="309114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563498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383E319-FDAC-4B97-9AB1-320D0CD7E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Graphic 9">
            <a:extLst>
              <a:ext uri="{FF2B5EF4-FFF2-40B4-BE49-F238E27FC236}">
                <a16:creationId xmlns:a16="http://schemas.microsoft.com/office/drawing/2014/main" id="{5CC4E8DE-C096-4BA6-B45F-447A5AC9DB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351276" y="-2665477"/>
            <a:ext cx="5486400" cy="12188952"/>
          </a:xfrm>
          <a:prstGeom prst="rect">
            <a:avLst/>
          </a:prstGeom>
        </p:spPr>
      </p:pic>
      <p:sp>
        <p:nvSpPr>
          <p:cNvPr id="2" name="Title 1">
            <a:extLst>
              <a:ext uri="{FF2B5EF4-FFF2-40B4-BE49-F238E27FC236}">
                <a16:creationId xmlns:a16="http://schemas.microsoft.com/office/drawing/2014/main" id="{F11A5413-07D2-4473-85D7-7641CD0CDE77}"/>
              </a:ext>
            </a:extLst>
          </p:cNvPr>
          <p:cNvSpPr>
            <a:spLocks noGrp="1"/>
          </p:cNvSpPr>
          <p:nvPr>
            <p:ph type="title"/>
          </p:nvPr>
        </p:nvSpPr>
        <p:spPr>
          <a:xfrm>
            <a:off x="1463040" y="685797"/>
            <a:ext cx="8788527" cy="2263779"/>
          </a:xfrm>
        </p:spPr>
        <p:txBody>
          <a:bodyPr anchor="t">
            <a:normAutofit/>
          </a:bodyPr>
          <a:lstStyle/>
          <a:p>
            <a:r>
              <a:rPr lang="en-US" sz="5000"/>
              <a:t>Conclusion </a:t>
            </a:r>
            <a:endParaRPr lang="en-GB" sz="5000"/>
          </a:p>
        </p:txBody>
      </p:sp>
      <p:sp>
        <p:nvSpPr>
          <p:cNvPr id="12" name="Rectangle 11">
            <a:extLst>
              <a:ext uri="{FF2B5EF4-FFF2-40B4-BE49-F238E27FC236}">
                <a16:creationId xmlns:a16="http://schemas.microsoft.com/office/drawing/2014/main" id="{8B7C2F99-E987-4AAF-AF12-6FBCA895C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Content Placeholder 2">
            <a:extLst>
              <a:ext uri="{FF2B5EF4-FFF2-40B4-BE49-F238E27FC236}">
                <a16:creationId xmlns:a16="http://schemas.microsoft.com/office/drawing/2014/main" id="{655517D3-378C-4E9F-83EB-BA61BF4370C7}"/>
              </a:ext>
            </a:extLst>
          </p:cNvPr>
          <p:cNvSpPr>
            <a:spLocks noGrp="1"/>
          </p:cNvSpPr>
          <p:nvPr>
            <p:ph idx="1"/>
          </p:nvPr>
        </p:nvSpPr>
        <p:spPr>
          <a:xfrm>
            <a:off x="1463040" y="2262062"/>
            <a:ext cx="8788527" cy="2746621"/>
          </a:xfrm>
        </p:spPr>
        <p:txBody>
          <a:bodyPr>
            <a:normAutofit/>
          </a:bodyPr>
          <a:lstStyle/>
          <a:p>
            <a:pPr marL="0" indent="0">
              <a:buNone/>
            </a:pPr>
            <a:r>
              <a:rPr lang="en-GB" sz="1800" dirty="0"/>
              <a:t>Majority of people who took my survey would like the death penalty to be returned – 85% are in favour and the remaining 15% do not want it returned.</a:t>
            </a:r>
          </a:p>
          <a:p>
            <a:pPr marL="0" indent="0">
              <a:buNone/>
            </a:pPr>
            <a:r>
              <a:rPr lang="en-GB" sz="1800" dirty="0"/>
              <a:t>Some would want it returned on the condition of the crime committed  </a:t>
            </a:r>
          </a:p>
          <a:p>
            <a:pPr marL="0" indent="0">
              <a:buNone/>
            </a:pPr>
            <a:r>
              <a:rPr lang="en-GB" sz="1800" dirty="0"/>
              <a:t>Individuals could possibly have these opinions because they are fed up for criminals ‘getting away’ with the crimes they are doing – not harsh enough punishments </a:t>
            </a:r>
          </a:p>
          <a:p>
            <a:pPr marL="0" indent="0">
              <a:buNone/>
            </a:pPr>
            <a:r>
              <a:rPr lang="en-GB" sz="1800" dirty="0"/>
              <a:t>The opinions are greater now than back when it was practised – 21</a:t>
            </a:r>
            <a:r>
              <a:rPr lang="en-GB" sz="1800" baseline="30000" dirty="0"/>
              <a:t>st</a:t>
            </a:r>
            <a:r>
              <a:rPr lang="en-GB" sz="1800" dirty="0"/>
              <a:t> century it would be more humane than hanging – back before it was used more frequently for petty crimes and it was like torture. </a:t>
            </a:r>
          </a:p>
        </p:txBody>
      </p:sp>
      <p:sp>
        <p:nvSpPr>
          <p:cNvPr id="14" name="Rectangle 13">
            <a:extLst>
              <a:ext uri="{FF2B5EF4-FFF2-40B4-BE49-F238E27FC236}">
                <a16:creationId xmlns:a16="http://schemas.microsoft.com/office/drawing/2014/main" id="{73F8F012-E53B-4F03-82D1-D6760D618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961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1">
            <a:extLst>
              <a:ext uri="{FF2B5EF4-FFF2-40B4-BE49-F238E27FC236}">
                <a16:creationId xmlns:a16="http://schemas.microsoft.com/office/drawing/2014/main" id="{427D15F9-FBA9-45B6-A1EE-7E26109074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33">
            <a:extLst>
              <a:ext uri="{FF2B5EF4-FFF2-40B4-BE49-F238E27FC236}">
                <a16:creationId xmlns:a16="http://schemas.microsoft.com/office/drawing/2014/main" id="{549D845D-9A57-49AC-9523-BB0D6DA6FE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35" name="Freeform 44">
              <a:extLst>
                <a:ext uri="{FF2B5EF4-FFF2-40B4-BE49-F238E27FC236}">
                  <a16:creationId xmlns:a16="http://schemas.microsoft.com/office/drawing/2014/main" id="{3348EFE1-9D21-4DC0-8EC9-C887670613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45">
              <a:extLst>
                <a:ext uri="{FF2B5EF4-FFF2-40B4-BE49-F238E27FC236}">
                  <a16:creationId xmlns:a16="http://schemas.microsoft.com/office/drawing/2014/main" id="{D9CD0CF4-76F6-470E-A8EF-DD74FC196C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46">
              <a:extLst>
                <a:ext uri="{FF2B5EF4-FFF2-40B4-BE49-F238E27FC236}">
                  <a16:creationId xmlns:a16="http://schemas.microsoft.com/office/drawing/2014/main" id="{71645EB6-7E0C-491E-9A5B-C25E80A64A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47">
              <a:extLst>
                <a:ext uri="{FF2B5EF4-FFF2-40B4-BE49-F238E27FC236}">
                  <a16:creationId xmlns:a16="http://schemas.microsoft.com/office/drawing/2014/main" id="{D20E5CAC-62A4-48E1-9F9F-1F81766831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Rectangle 38">
              <a:extLst>
                <a:ext uri="{FF2B5EF4-FFF2-40B4-BE49-F238E27FC236}">
                  <a16:creationId xmlns:a16="http://schemas.microsoft.com/office/drawing/2014/main" id="{053A11D2-F06B-447E-96A7-27A21A8FA64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A3D31C9-4F7B-46B8-A55C-345B1C37D440}"/>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recommendations</a:t>
            </a:r>
            <a:endParaRPr lang="en-GB" sz="4000">
              <a:solidFill>
                <a:srgbClr val="FFFFFF"/>
              </a:solidFill>
            </a:endParaRPr>
          </a:p>
        </p:txBody>
      </p:sp>
      <p:pic>
        <p:nvPicPr>
          <p:cNvPr id="29" name="Graphic 28" descr="Quotes">
            <a:extLst>
              <a:ext uri="{FF2B5EF4-FFF2-40B4-BE49-F238E27FC236}">
                <a16:creationId xmlns:a16="http://schemas.microsoft.com/office/drawing/2014/main" id="{CB0FA432-6646-40EA-BCF6-738AF0CEBE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24902" y="2669172"/>
            <a:ext cx="3209779" cy="3209779"/>
          </a:xfrm>
          <a:prstGeom prst="rect">
            <a:avLst/>
          </a:prstGeom>
        </p:spPr>
      </p:pic>
      <p:sp>
        <p:nvSpPr>
          <p:cNvPr id="3" name="Content Placeholder 2">
            <a:extLst>
              <a:ext uri="{FF2B5EF4-FFF2-40B4-BE49-F238E27FC236}">
                <a16:creationId xmlns:a16="http://schemas.microsoft.com/office/drawing/2014/main" id="{55F3DBBE-AA18-4CA1-BC00-D3530F9BC40B}"/>
              </a:ext>
            </a:extLst>
          </p:cNvPr>
          <p:cNvSpPr>
            <a:spLocks noGrp="1"/>
          </p:cNvSpPr>
          <p:nvPr>
            <p:ph idx="1"/>
          </p:nvPr>
        </p:nvSpPr>
        <p:spPr>
          <a:xfrm>
            <a:off x="5295569" y="2494450"/>
            <a:ext cx="5471529" cy="3563159"/>
          </a:xfrm>
        </p:spPr>
        <p:txBody>
          <a:bodyPr>
            <a:normAutofit/>
          </a:bodyPr>
          <a:lstStyle/>
          <a:p>
            <a:pPr marL="0" indent="0">
              <a:buNone/>
            </a:pPr>
            <a:r>
              <a:rPr lang="en-GB" sz="1300" dirty="0"/>
              <a:t>Majority of the people who took my survey agree that the death penalty would deter crime: </a:t>
            </a:r>
          </a:p>
          <a:p>
            <a:pPr marL="0" indent="0">
              <a:buNone/>
            </a:pPr>
            <a:r>
              <a:rPr lang="en-GB" sz="1300" dirty="0"/>
              <a:t>29 people agreed</a:t>
            </a:r>
          </a:p>
          <a:p>
            <a:pPr marL="0" indent="0">
              <a:buNone/>
            </a:pPr>
            <a:r>
              <a:rPr lang="en-GB" sz="1300" dirty="0"/>
              <a:t>9 people disagreed, </a:t>
            </a:r>
          </a:p>
          <a:p>
            <a:pPr marL="0" indent="0">
              <a:buNone/>
            </a:pPr>
            <a:r>
              <a:rPr lang="en-GB" sz="1300" dirty="0"/>
              <a:t>3 other</a:t>
            </a:r>
          </a:p>
          <a:p>
            <a:pPr marL="0" indent="0">
              <a:buNone/>
            </a:pPr>
            <a:r>
              <a:rPr lang="en-GB" sz="1300" dirty="0"/>
              <a:t>Of who explained the overall conclusion of what they said:- They agree depending on the crime – I think this would benefit from further study as the government are always trying to hit their targets of reducing crime but it never seems to happen therefore, with the opinions on my questionnaire mostly are in favour of it so I think it should be seriously considered.</a:t>
            </a:r>
          </a:p>
          <a:p>
            <a:pPr marL="0" indent="0">
              <a:buNone/>
            </a:pPr>
            <a:r>
              <a:rPr lang="en-GB" sz="1300" dirty="0"/>
              <a:t>If I was to conduct research of this kind again I would get my questionnaire filled in by different age ranges but in equal amounts – I would also use a better tool to find out the findings. </a:t>
            </a:r>
          </a:p>
          <a:p>
            <a:pPr marL="0" indent="0">
              <a:buNone/>
            </a:pPr>
            <a:endParaRPr lang="en-GB" sz="1300" dirty="0"/>
          </a:p>
          <a:p>
            <a:endParaRPr lang="en-GB" sz="1300" dirty="0"/>
          </a:p>
        </p:txBody>
      </p:sp>
    </p:spTree>
    <p:extLst>
      <p:ext uri="{BB962C8B-B14F-4D97-AF65-F5344CB8AC3E}">
        <p14:creationId xmlns:p14="http://schemas.microsoft.com/office/powerpoint/2010/main" val="2809695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3B955D-C3FC-4911-BD23-BEEC9A44231E}"/>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Strengths and weaknesses </a:t>
            </a:r>
          </a:p>
        </p:txBody>
      </p:sp>
      <p:sp>
        <p:nvSpPr>
          <p:cNvPr id="3" name="Content Placeholder 2">
            <a:extLst>
              <a:ext uri="{FF2B5EF4-FFF2-40B4-BE49-F238E27FC236}">
                <a16:creationId xmlns:a16="http://schemas.microsoft.com/office/drawing/2014/main" id="{0BC4DD3A-1477-4FD8-9E8E-4C71FEA47F00}"/>
              </a:ext>
            </a:extLst>
          </p:cNvPr>
          <p:cNvSpPr>
            <a:spLocks noGrp="1"/>
          </p:cNvSpPr>
          <p:nvPr>
            <p:ph idx="1"/>
          </p:nvPr>
        </p:nvSpPr>
        <p:spPr>
          <a:xfrm>
            <a:off x="4380855" y="1412489"/>
            <a:ext cx="3427283" cy="4363844"/>
          </a:xfrm>
        </p:spPr>
        <p:txBody>
          <a:bodyPr vert="horz" lIns="91440" tIns="45720" rIns="91440" bIns="45720" rtlCol="0">
            <a:normAutofit/>
          </a:bodyPr>
          <a:lstStyle/>
          <a:p>
            <a:pPr marL="0"/>
            <a:r>
              <a:rPr lang="en-US" sz="1700"/>
              <a:t>Strengths </a:t>
            </a:r>
          </a:p>
          <a:p>
            <a:pPr marL="0"/>
            <a:endParaRPr lang="en-US" sz="1700"/>
          </a:p>
          <a:p>
            <a:r>
              <a:rPr lang="en-US" sz="1700"/>
              <a:t>Consistency – same questions asked throughout</a:t>
            </a:r>
          </a:p>
          <a:p>
            <a:r>
              <a:rPr lang="en-US" sz="1700"/>
              <a:t>Accuracy – the website done the numbers for me – good enough for the purpose of research with the resources available to me(Denscombe,2014, p.70)</a:t>
            </a:r>
          </a:p>
          <a:p>
            <a:r>
              <a:rPr lang="en-US" sz="1700"/>
              <a:t>Clear to understand – visually attractive. (Denscombe,2014, p.3)</a:t>
            </a:r>
          </a:p>
          <a:p>
            <a:r>
              <a:rPr lang="en-US" sz="1700"/>
              <a:t>Simple and fast way to collect data(Denscombe,2014, p.29-30)</a:t>
            </a:r>
          </a:p>
          <a:p>
            <a:endParaRPr lang="en-US" sz="17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9CEDDF2-8F31-4914-A943-3F5522F4D36C}"/>
              </a:ext>
            </a:extLst>
          </p:cNvPr>
          <p:cNvSpPr txBox="1"/>
          <p:nvPr/>
        </p:nvSpPr>
        <p:spPr>
          <a:xfrm>
            <a:off x="8451604" y="1412489"/>
            <a:ext cx="3197701"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Weaknesses </a:t>
            </a:r>
          </a:p>
          <a:p>
            <a:pPr indent="-228600">
              <a:lnSpc>
                <a:spcPct val="90000"/>
              </a:lnSpc>
              <a:spcAft>
                <a:spcPts val="600"/>
              </a:spcAft>
              <a:buFont typeface="Arial" panose="020B0604020202020204" pitchFamily="34" charset="0"/>
              <a:buChar char="•"/>
            </a:pPr>
            <a:endParaRPr lang="en-US" sz="2000"/>
          </a:p>
          <a:p>
            <a:pPr marL="342900" indent="-228600">
              <a:lnSpc>
                <a:spcPct val="90000"/>
              </a:lnSpc>
              <a:spcAft>
                <a:spcPts val="600"/>
              </a:spcAft>
              <a:buFont typeface="Arial" panose="020B0604020202020204" pitchFamily="34" charset="0"/>
              <a:buChar char="•"/>
            </a:pPr>
            <a:r>
              <a:rPr lang="en-US" sz="2000"/>
              <a:t>Filled out by people who are from a small area – I roughly know who filled the questionnaire out </a:t>
            </a:r>
          </a:p>
          <a:p>
            <a:pPr marL="342900" indent="-228600">
              <a:lnSpc>
                <a:spcPct val="90000"/>
              </a:lnSpc>
              <a:spcAft>
                <a:spcPts val="600"/>
              </a:spcAft>
              <a:buFont typeface="Arial" panose="020B0604020202020204" pitchFamily="34" charset="0"/>
              <a:buChar char="•"/>
            </a:pPr>
            <a:r>
              <a:rPr lang="en-US" sz="2000"/>
              <a:t>I could only access 40 responses when I had 79 responses – I could have had a better overview of opinions </a:t>
            </a:r>
          </a:p>
          <a:p>
            <a:pPr marL="342900" indent="-228600">
              <a:lnSpc>
                <a:spcPct val="90000"/>
              </a:lnSpc>
              <a:spcAft>
                <a:spcPts val="600"/>
              </a:spcAft>
              <a:buFont typeface="Arial" panose="020B0604020202020204" pitchFamily="34" charset="0"/>
              <a:buChar char="•"/>
            </a:pPr>
            <a:r>
              <a:rPr lang="en-US" sz="2000"/>
              <a:t>I would have obtained more qualitative data </a:t>
            </a:r>
          </a:p>
        </p:txBody>
      </p:sp>
    </p:spTree>
    <p:extLst>
      <p:ext uri="{BB962C8B-B14F-4D97-AF65-F5344CB8AC3E}">
        <p14:creationId xmlns:p14="http://schemas.microsoft.com/office/powerpoint/2010/main" val="2992433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B609C1-578A-4F49-A06C-AFED1A3F9211}"/>
              </a:ext>
            </a:extLst>
          </p:cNvPr>
          <p:cNvSpPr>
            <a:spLocks noGrp="1"/>
          </p:cNvSpPr>
          <p:nvPr>
            <p:ph type="title"/>
          </p:nvPr>
        </p:nvSpPr>
        <p:spPr>
          <a:xfrm>
            <a:off x="841248" y="704850"/>
            <a:ext cx="3785616" cy="2978150"/>
          </a:xfrm>
        </p:spPr>
        <p:txBody>
          <a:bodyPr anchor="b">
            <a:normAutofit/>
          </a:bodyPr>
          <a:lstStyle/>
          <a:p>
            <a:r>
              <a:rPr lang="en-GB" dirty="0"/>
              <a:t>References </a:t>
            </a:r>
            <a:endParaRPr lang="en-GB"/>
          </a:p>
        </p:txBody>
      </p:sp>
      <p:sp>
        <p:nvSpPr>
          <p:cNvPr id="3" name="Content Placeholder 2">
            <a:extLst>
              <a:ext uri="{FF2B5EF4-FFF2-40B4-BE49-F238E27FC236}">
                <a16:creationId xmlns:a16="http://schemas.microsoft.com/office/drawing/2014/main" id="{172324D8-3ABB-4D62-B63C-420D21F775AA}"/>
              </a:ext>
            </a:extLst>
          </p:cNvPr>
          <p:cNvSpPr>
            <a:spLocks noGrp="1"/>
          </p:cNvSpPr>
          <p:nvPr>
            <p:ph idx="1"/>
          </p:nvPr>
        </p:nvSpPr>
        <p:spPr>
          <a:xfrm>
            <a:off x="6038850" y="704850"/>
            <a:ext cx="5314950" cy="5251450"/>
          </a:xfrm>
        </p:spPr>
        <p:txBody>
          <a:bodyPr anchor="ctr">
            <a:normAutofit/>
          </a:bodyPr>
          <a:lstStyle/>
          <a:p>
            <a:pPr marL="0" indent="0">
              <a:buNone/>
            </a:pPr>
            <a:r>
              <a:rPr lang="en-GB" sz="2100" dirty="0">
                <a:solidFill>
                  <a:schemeClr val="bg1"/>
                </a:solidFill>
              </a:rPr>
              <a:t>Denscombe. A (2014) Good Research Guide For Small Scale Social Research Projects. 5</a:t>
            </a:r>
            <a:r>
              <a:rPr lang="en-GB" sz="2100" baseline="30000" dirty="0">
                <a:solidFill>
                  <a:schemeClr val="bg1"/>
                </a:solidFill>
              </a:rPr>
              <a:t>th</a:t>
            </a:r>
            <a:r>
              <a:rPr lang="en-GB" sz="2100" dirty="0">
                <a:solidFill>
                  <a:schemeClr val="bg1"/>
                </a:solidFill>
              </a:rPr>
              <a:t> Ed. McGrow – Hill Education. </a:t>
            </a:r>
          </a:p>
          <a:p>
            <a:pPr marL="0" indent="0">
              <a:buNone/>
            </a:pPr>
            <a:endParaRPr lang="en-GB" sz="2100" dirty="0">
              <a:solidFill>
                <a:schemeClr val="bg1"/>
              </a:solidFill>
            </a:endParaRPr>
          </a:p>
          <a:p>
            <a:pPr marL="0" indent="0">
              <a:buNone/>
            </a:pPr>
            <a:endParaRPr lang="en-GB" sz="2100" dirty="0">
              <a:solidFill>
                <a:schemeClr val="bg1"/>
              </a:solidFill>
            </a:endParaRPr>
          </a:p>
        </p:txBody>
      </p:sp>
    </p:spTree>
    <p:extLst>
      <p:ext uri="{BB962C8B-B14F-4D97-AF65-F5344CB8AC3E}">
        <p14:creationId xmlns:p14="http://schemas.microsoft.com/office/powerpoint/2010/main" val="240770329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908</Words>
  <Application>Microsoft Office PowerPoint</Application>
  <PresentationFormat>Widescreen</PresentationFormat>
  <Paragraphs>66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The death penalty…should it be brought back?</vt:lpstr>
      <vt:lpstr>Introduction </vt:lpstr>
      <vt:lpstr>background</vt:lpstr>
      <vt:lpstr>Objectives </vt:lpstr>
      <vt:lpstr>process</vt:lpstr>
      <vt:lpstr>My questions in my questionnaire </vt:lpstr>
      <vt:lpstr>My Findings </vt:lpstr>
      <vt:lpstr>My findings </vt:lpstr>
      <vt:lpstr>Conclusion </vt:lpstr>
      <vt:lpstr>recommendations</vt:lpstr>
      <vt:lpstr>Strengths and weaknesses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death penalty…should it be brought back?</dc:title>
  <dc:creator>Curtis Cook</dc:creator>
  <cp:lastModifiedBy>Curtis Cook</cp:lastModifiedBy>
  <cp:revision>1</cp:revision>
  <dcterms:created xsi:type="dcterms:W3CDTF">2020-03-02T15:02:47Z</dcterms:created>
  <dcterms:modified xsi:type="dcterms:W3CDTF">2020-03-02T15:03:07Z</dcterms:modified>
</cp:coreProperties>
</file>