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howSpecialPlsOnTitleSld="0" saveSubsetFonts="1">
  <p:sldMasterIdLst>
    <p:sldMasterId id="2147483878" r:id="rId1"/>
    <p:sldMasterId id="2147483880" r:id="rId2"/>
    <p:sldMasterId id="2147483892" r:id="rId3"/>
    <p:sldMasterId id="2147483895" r:id="rId4"/>
    <p:sldMasterId id="2147483907" r:id="rId5"/>
  </p:sldMasterIdLst>
  <p:notesMasterIdLst>
    <p:notesMasterId r:id="rId37"/>
  </p:notesMasterIdLst>
  <p:handoutMasterIdLst>
    <p:handoutMasterId r:id="rId38"/>
  </p:handoutMasterIdLst>
  <p:sldIdLst>
    <p:sldId id="793" r:id="rId6"/>
    <p:sldId id="794" r:id="rId7"/>
    <p:sldId id="807" r:id="rId8"/>
    <p:sldId id="813" r:id="rId9"/>
    <p:sldId id="814" r:id="rId10"/>
    <p:sldId id="820" r:id="rId11"/>
    <p:sldId id="817" r:id="rId12"/>
    <p:sldId id="818" r:id="rId13"/>
    <p:sldId id="830" r:id="rId14"/>
    <p:sldId id="390" r:id="rId15"/>
    <p:sldId id="391" r:id="rId16"/>
    <p:sldId id="828" r:id="rId17"/>
    <p:sldId id="831" r:id="rId18"/>
    <p:sldId id="393" r:id="rId19"/>
    <p:sldId id="394" r:id="rId20"/>
    <p:sldId id="395" r:id="rId21"/>
    <p:sldId id="832" r:id="rId22"/>
    <p:sldId id="396" r:id="rId23"/>
    <p:sldId id="833" r:id="rId24"/>
    <p:sldId id="827" r:id="rId25"/>
    <p:sldId id="711" r:id="rId26"/>
    <p:sldId id="270" r:id="rId27"/>
    <p:sldId id="712" r:id="rId28"/>
    <p:sldId id="822" r:id="rId29"/>
    <p:sldId id="821" r:id="rId30"/>
    <p:sldId id="589" r:id="rId31"/>
    <p:sldId id="819" r:id="rId32"/>
    <p:sldId id="826" r:id="rId33"/>
    <p:sldId id="401" r:id="rId34"/>
    <p:sldId id="368" r:id="rId35"/>
    <p:sldId id="825" r:id="rId36"/>
  </p:sldIdLst>
  <p:sldSz cx="9144000" cy="6858000" type="screen4x3"/>
  <p:notesSz cx="6854825" cy="9083675"/>
  <p:defaultTextStyle>
    <a:defPPr>
      <a:defRPr lang="en-US"/>
    </a:defPPr>
    <a:lvl1pPr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5pPr>
    <a:lvl6pPr marL="2286000" algn="l" defTabSz="914400" rtl="0" eaLnBrk="1" latinLnBrk="0" hangingPunct="1">
      <a:defRPr sz="1000" b="1" kern="1200">
        <a:solidFill>
          <a:schemeClr val="tx1"/>
        </a:solidFill>
        <a:latin typeface="Arial" panose="020B0604020202020204" pitchFamily="34" charset="0"/>
        <a:ea typeface="+mn-ea"/>
        <a:cs typeface="+mn-cs"/>
      </a:defRPr>
    </a:lvl6pPr>
    <a:lvl7pPr marL="2743200" algn="l" defTabSz="914400" rtl="0" eaLnBrk="1" latinLnBrk="0" hangingPunct="1">
      <a:defRPr sz="1000" b="1" kern="1200">
        <a:solidFill>
          <a:schemeClr val="tx1"/>
        </a:solidFill>
        <a:latin typeface="Arial" panose="020B0604020202020204" pitchFamily="34" charset="0"/>
        <a:ea typeface="+mn-ea"/>
        <a:cs typeface="+mn-cs"/>
      </a:defRPr>
    </a:lvl7pPr>
    <a:lvl8pPr marL="3200400" algn="l" defTabSz="914400" rtl="0" eaLnBrk="1" latinLnBrk="0" hangingPunct="1">
      <a:defRPr sz="1000" b="1" kern="1200">
        <a:solidFill>
          <a:schemeClr val="tx1"/>
        </a:solidFill>
        <a:latin typeface="Arial" panose="020B0604020202020204" pitchFamily="34" charset="0"/>
        <a:ea typeface="+mn-ea"/>
        <a:cs typeface="+mn-cs"/>
      </a:defRPr>
    </a:lvl8pPr>
    <a:lvl9pPr marL="3657600" algn="l" defTabSz="914400" rtl="0" eaLnBrk="1" latinLnBrk="0" hangingPunct="1">
      <a:defRPr sz="1000" b="1"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85672"/>
    <a:srgbClr val="21B9EF"/>
    <a:srgbClr val="FFCC66"/>
    <a:srgbClr val="CC6600"/>
    <a:srgbClr val="255997"/>
    <a:srgbClr val="808000"/>
    <a:srgbClr val="008000"/>
    <a:srgbClr val="336600"/>
    <a:srgbClr val="006600"/>
    <a:srgbClr val="C0C0C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DD77E8-8351-4D3A-8AD8-6FFB317FF7E4}" v="10" dt="2024-01-11T08:52:10.5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623" autoAdjust="0"/>
    <p:restoredTop sz="93187" autoAdjust="0"/>
  </p:normalViewPr>
  <p:slideViewPr>
    <p:cSldViewPr>
      <p:cViewPr varScale="1">
        <p:scale>
          <a:sx n="109" d="100"/>
          <a:sy n="109" d="100"/>
        </p:scale>
        <p:origin x="1272" y="108"/>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902ac89-ff56-4e5d-982f-3384b0284abe" providerId="ADAL" clId="{BCDD77E8-8351-4D3A-8AD8-6FFB317FF7E4}"/>
    <pc:docChg chg="custSel addSld delSld modSld sldOrd">
      <pc:chgData name="Julie Crossman" userId="d902ac89-ff56-4e5d-982f-3384b0284abe" providerId="ADAL" clId="{BCDD77E8-8351-4D3A-8AD8-6FFB317FF7E4}" dt="2024-01-11T13:06:42.657" v="81" actId="2696"/>
      <pc:docMkLst>
        <pc:docMk/>
      </pc:docMkLst>
      <pc:sldChg chg="del">
        <pc:chgData name="Julie Crossman" userId="d902ac89-ff56-4e5d-982f-3384b0284abe" providerId="ADAL" clId="{BCDD77E8-8351-4D3A-8AD8-6FFB317FF7E4}" dt="2024-01-10T17:29:29.890" v="7" actId="47"/>
        <pc:sldMkLst>
          <pc:docMk/>
          <pc:sldMk cId="2004502413" sldId="264"/>
        </pc:sldMkLst>
      </pc:sldChg>
      <pc:sldChg chg="del ord">
        <pc:chgData name="Julie Crossman" userId="d902ac89-ff56-4e5d-982f-3384b0284abe" providerId="ADAL" clId="{BCDD77E8-8351-4D3A-8AD8-6FFB317FF7E4}" dt="2024-01-11T13:06:42.657" v="81" actId="2696"/>
        <pc:sldMkLst>
          <pc:docMk/>
          <pc:sldMk cId="1429330167" sldId="269"/>
        </pc:sldMkLst>
      </pc:sldChg>
      <pc:sldChg chg="ord">
        <pc:chgData name="Julie Crossman" userId="d902ac89-ff56-4e5d-982f-3384b0284abe" providerId="ADAL" clId="{BCDD77E8-8351-4D3A-8AD8-6FFB317FF7E4}" dt="2024-01-10T17:45:14.380" v="26"/>
        <pc:sldMkLst>
          <pc:docMk/>
          <pc:sldMk cId="1003997756" sldId="270"/>
        </pc:sldMkLst>
      </pc:sldChg>
      <pc:sldChg chg="del mod modShow">
        <pc:chgData name="Julie Crossman" userId="d902ac89-ff56-4e5d-982f-3384b0284abe" providerId="ADAL" clId="{BCDD77E8-8351-4D3A-8AD8-6FFB317FF7E4}" dt="2024-01-11T13:06:42.657" v="81" actId="2696"/>
        <pc:sldMkLst>
          <pc:docMk/>
          <pc:sldMk cId="2317374031" sldId="353"/>
        </pc:sldMkLst>
      </pc:sldChg>
      <pc:sldChg chg="del">
        <pc:chgData name="Julie Crossman" userId="d902ac89-ff56-4e5d-982f-3384b0284abe" providerId="ADAL" clId="{BCDD77E8-8351-4D3A-8AD8-6FFB317FF7E4}" dt="2024-01-10T17:58:23.713" v="50" actId="47"/>
        <pc:sldMkLst>
          <pc:docMk/>
          <pc:sldMk cId="2088563721" sldId="356"/>
        </pc:sldMkLst>
      </pc:sldChg>
      <pc:sldChg chg="del mod modShow">
        <pc:chgData name="Julie Crossman" userId="d902ac89-ff56-4e5d-982f-3384b0284abe" providerId="ADAL" clId="{BCDD77E8-8351-4D3A-8AD8-6FFB317FF7E4}" dt="2024-01-11T13:06:42.657" v="81" actId="2696"/>
        <pc:sldMkLst>
          <pc:docMk/>
          <pc:sldMk cId="3208619118" sldId="358"/>
        </pc:sldMkLst>
      </pc:sldChg>
      <pc:sldChg chg="modSp del mod ord modShow">
        <pc:chgData name="Julie Crossman" userId="d902ac89-ff56-4e5d-982f-3384b0284abe" providerId="ADAL" clId="{BCDD77E8-8351-4D3A-8AD8-6FFB317FF7E4}" dt="2024-01-11T13:06:42.657" v="81" actId="2696"/>
        <pc:sldMkLst>
          <pc:docMk/>
          <pc:sldMk cId="226981710" sldId="365"/>
        </pc:sldMkLst>
        <pc:spChg chg="mod">
          <ac:chgData name="Julie Crossman" userId="d902ac89-ff56-4e5d-982f-3384b0284abe" providerId="ADAL" clId="{BCDD77E8-8351-4D3A-8AD8-6FFB317FF7E4}" dt="2024-01-10T18:04:14.190" v="65" actId="1076"/>
          <ac:spMkLst>
            <pc:docMk/>
            <pc:sldMk cId="226981710" sldId="365"/>
            <ac:spMk id="2" creationId="{00000000-0000-0000-0000-000000000000}"/>
          </ac:spMkLst>
        </pc:spChg>
        <pc:spChg chg="mod">
          <ac:chgData name="Julie Crossman" userId="d902ac89-ff56-4e5d-982f-3384b0284abe" providerId="ADAL" clId="{BCDD77E8-8351-4D3A-8AD8-6FFB317FF7E4}" dt="2024-01-10T18:04:21.072" v="67" actId="1076"/>
          <ac:spMkLst>
            <pc:docMk/>
            <pc:sldMk cId="226981710" sldId="365"/>
            <ac:spMk id="5" creationId="{00000000-0000-0000-0000-000000000000}"/>
          </ac:spMkLst>
        </pc:spChg>
        <pc:spChg chg="mod">
          <ac:chgData name="Julie Crossman" userId="d902ac89-ff56-4e5d-982f-3384b0284abe" providerId="ADAL" clId="{BCDD77E8-8351-4D3A-8AD8-6FFB317FF7E4}" dt="2024-01-10T18:06:25.594" v="74" actId="1076"/>
          <ac:spMkLst>
            <pc:docMk/>
            <pc:sldMk cId="226981710" sldId="365"/>
            <ac:spMk id="8" creationId="{00000000-0000-0000-0000-000000000000}"/>
          </ac:spMkLst>
        </pc:spChg>
        <pc:picChg chg="mod">
          <ac:chgData name="Julie Crossman" userId="d902ac89-ff56-4e5d-982f-3384b0284abe" providerId="ADAL" clId="{BCDD77E8-8351-4D3A-8AD8-6FFB317FF7E4}" dt="2024-01-10T18:04:16.564" v="66" actId="1076"/>
          <ac:picMkLst>
            <pc:docMk/>
            <pc:sldMk cId="226981710" sldId="365"/>
            <ac:picMk id="4" creationId="{00000000-0000-0000-0000-000000000000}"/>
          </ac:picMkLst>
        </pc:picChg>
      </pc:sldChg>
      <pc:sldChg chg="del mod modShow">
        <pc:chgData name="Julie Crossman" userId="d902ac89-ff56-4e5d-982f-3384b0284abe" providerId="ADAL" clId="{BCDD77E8-8351-4D3A-8AD8-6FFB317FF7E4}" dt="2024-01-11T13:06:42.657" v="81" actId="2696"/>
        <pc:sldMkLst>
          <pc:docMk/>
          <pc:sldMk cId="4125757855" sldId="367"/>
        </pc:sldMkLst>
      </pc:sldChg>
      <pc:sldChg chg="ord">
        <pc:chgData name="Julie Crossman" userId="d902ac89-ff56-4e5d-982f-3384b0284abe" providerId="ADAL" clId="{BCDD77E8-8351-4D3A-8AD8-6FFB317FF7E4}" dt="2024-01-10T18:01:41.062" v="56"/>
        <pc:sldMkLst>
          <pc:docMk/>
          <pc:sldMk cId="2896112536" sldId="368"/>
        </pc:sldMkLst>
      </pc:sldChg>
      <pc:sldChg chg="del mod modShow">
        <pc:chgData name="Julie Crossman" userId="d902ac89-ff56-4e5d-982f-3384b0284abe" providerId="ADAL" clId="{BCDD77E8-8351-4D3A-8AD8-6FFB317FF7E4}" dt="2024-01-11T13:06:42.657" v="81" actId="2696"/>
        <pc:sldMkLst>
          <pc:docMk/>
          <pc:sldMk cId="3023767013" sldId="382"/>
        </pc:sldMkLst>
      </pc:sldChg>
      <pc:sldChg chg="del mod modShow">
        <pc:chgData name="Julie Crossman" userId="d902ac89-ff56-4e5d-982f-3384b0284abe" providerId="ADAL" clId="{BCDD77E8-8351-4D3A-8AD8-6FFB317FF7E4}" dt="2024-01-11T13:06:42.657" v="81" actId="2696"/>
        <pc:sldMkLst>
          <pc:docMk/>
          <pc:sldMk cId="3166301838" sldId="384"/>
        </pc:sldMkLst>
      </pc:sldChg>
      <pc:sldChg chg="del mod modShow">
        <pc:chgData name="Julie Crossman" userId="d902ac89-ff56-4e5d-982f-3384b0284abe" providerId="ADAL" clId="{BCDD77E8-8351-4D3A-8AD8-6FFB317FF7E4}" dt="2024-01-11T13:06:42.657" v="81" actId="2696"/>
        <pc:sldMkLst>
          <pc:docMk/>
          <pc:sldMk cId="250045199" sldId="385"/>
        </pc:sldMkLst>
      </pc:sldChg>
      <pc:sldChg chg="del">
        <pc:chgData name="Julie Crossman" userId="d902ac89-ff56-4e5d-982f-3384b0284abe" providerId="ADAL" clId="{BCDD77E8-8351-4D3A-8AD8-6FFB317FF7E4}" dt="2024-01-10T18:07:02.512" v="75" actId="47"/>
        <pc:sldMkLst>
          <pc:docMk/>
          <pc:sldMk cId="694669131" sldId="386"/>
        </pc:sldMkLst>
      </pc:sldChg>
      <pc:sldChg chg="del mod modShow">
        <pc:chgData name="Julie Crossman" userId="d902ac89-ff56-4e5d-982f-3384b0284abe" providerId="ADAL" clId="{BCDD77E8-8351-4D3A-8AD8-6FFB317FF7E4}" dt="2024-01-11T13:06:42.657" v="81" actId="2696"/>
        <pc:sldMkLst>
          <pc:docMk/>
          <pc:sldMk cId="4211121577" sldId="387"/>
        </pc:sldMkLst>
      </pc:sldChg>
      <pc:sldChg chg="del mod modShow">
        <pc:chgData name="Julie Crossman" userId="d902ac89-ff56-4e5d-982f-3384b0284abe" providerId="ADAL" clId="{BCDD77E8-8351-4D3A-8AD8-6FFB317FF7E4}" dt="2024-01-11T13:06:42.657" v="81" actId="2696"/>
        <pc:sldMkLst>
          <pc:docMk/>
          <pc:sldMk cId="3255938563" sldId="388"/>
        </pc:sldMkLst>
      </pc:sldChg>
      <pc:sldChg chg="del">
        <pc:chgData name="Julie Crossman" userId="d902ac89-ff56-4e5d-982f-3384b0284abe" providerId="ADAL" clId="{BCDD77E8-8351-4D3A-8AD8-6FFB317FF7E4}" dt="2024-01-11T08:51:14.498" v="76" actId="2696"/>
        <pc:sldMkLst>
          <pc:docMk/>
          <pc:sldMk cId="486358949" sldId="390"/>
        </pc:sldMkLst>
      </pc:sldChg>
      <pc:sldChg chg="del">
        <pc:chgData name="Julie Crossman" userId="d902ac89-ff56-4e5d-982f-3384b0284abe" providerId="ADAL" clId="{BCDD77E8-8351-4D3A-8AD8-6FFB317FF7E4}" dt="2024-01-11T08:51:14.498" v="76" actId="2696"/>
        <pc:sldMkLst>
          <pc:docMk/>
          <pc:sldMk cId="3925228816" sldId="391"/>
        </pc:sldMkLst>
      </pc:sldChg>
      <pc:sldChg chg="del">
        <pc:chgData name="Julie Crossman" userId="d902ac89-ff56-4e5d-982f-3384b0284abe" providerId="ADAL" clId="{BCDD77E8-8351-4D3A-8AD8-6FFB317FF7E4}" dt="2024-01-11T08:51:14.498" v="76" actId="2696"/>
        <pc:sldMkLst>
          <pc:docMk/>
          <pc:sldMk cId="2831826227" sldId="393"/>
        </pc:sldMkLst>
      </pc:sldChg>
      <pc:sldChg chg="del">
        <pc:chgData name="Julie Crossman" userId="d902ac89-ff56-4e5d-982f-3384b0284abe" providerId="ADAL" clId="{BCDD77E8-8351-4D3A-8AD8-6FFB317FF7E4}" dt="2024-01-11T08:51:14.498" v="76" actId="2696"/>
        <pc:sldMkLst>
          <pc:docMk/>
          <pc:sldMk cId="153692060" sldId="394"/>
        </pc:sldMkLst>
      </pc:sldChg>
      <pc:sldChg chg="del">
        <pc:chgData name="Julie Crossman" userId="d902ac89-ff56-4e5d-982f-3384b0284abe" providerId="ADAL" clId="{BCDD77E8-8351-4D3A-8AD8-6FFB317FF7E4}" dt="2024-01-11T08:51:14.498" v="76" actId="2696"/>
        <pc:sldMkLst>
          <pc:docMk/>
          <pc:sldMk cId="1060406178" sldId="395"/>
        </pc:sldMkLst>
      </pc:sldChg>
      <pc:sldChg chg="del">
        <pc:chgData name="Julie Crossman" userId="d902ac89-ff56-4e5d-982f-3384b0284abe" providerId="ADAL" clId="{BCDD77E8-8351-4D3A-8AD8-6FFB317FF7E4}" dt="2024-01-11T08:51:14.498" v="76" actId="2696"/>
        <pc:sldMkLst>
          <pc:docMk/>
          <pc:sldMk cId="3764660567" sldId="396"/>
        </pc:sldMkLst>
      </pc:sldChg>
      <pc:sldChg chg="modSp mod">
        <pc:chgData name="Julie Crossman" userId="d902ac89-ff56-4e5d-982f-3384b0284abe" providerId="ADAL" clId="{BCDD77E8-8351-4D3A-8AD8-6FFB317FF7E4}" dt="2024-01-10T17:41:32.870" v="22" actId="14100"/>
        <pc:sldMkLst>
          <pc:docMk/>
          <pc:sldMk cId="2490452424" sldId="711"/>
        </pc:sldMkLst>
        <pc:picChg chg="mod">
          <ac:chgData name="Julie Crossman" userId="d902ac89-ff56-4e5d-982f-3384b0284abe" providerId="ADAL" clId="{BCDD77E8-8351-4D3A-8AD8-6FFB317FF7E4}" dt="2024-01-10T17:41:32.870" v="22" actId="14100"/>
          <ac:picMkLst>
            <pc:docMk/>
            <pc:sldMk cId="2490452424" sldId="711"/>
            <ac:picMk id="3" creationId="{00000000-0000-0000-0000-000000000000}"/>
          </ac:picMkLst>
        </pc:picChg>
      </pc:sldChg>
      <pc:sldChg chg="ord">
        <pc:chgData name="Julie Crossman" userId="d902ac89-ff56-4e5d-982f-3384b0284abe" providerId="ADAL" clId="{BCDD77E8-8351-4D3A-8AD8-6FFB317FF7E4}" dt="2024-01-10T17:45:10.841" v="24"/>
        <pc:sldMkLst>
          <pc:docMk/>
          <pc:sldMk cId="2711497018" sldId="712"/>
        </pc:sldMkLst>
      </pc:sldChg>
      <pc:sldChg chg="modSp mod">
        <pc:chgData name="Julie Crossman" userId="d902ac89-ff56-4e5d-982f-3384b0284abe" providerId="ADAL" clId="{BCDD77E8-8351-4D3A-8AD8-6FFB317FF7E4}" dt="2024-01-11T08:52:39.621" v="78" actId="20577"/>
        <pc:sldMkLst>
          <pc:docMk/>
          <pc:sldMk cId="1472490444" sldId="793"/>
        </pc:sldMkLst>
        <pc:spChg chg="mod">
          <ac:chgData name="Julie Crossman" userId="d902ac89-ff56-4e5d-982f-3384b0284abe" providerId="ADAL" clId="{BCDD77E8-8351-4D3A-8AD8-6FFB317FF7E4}" dt="2024-01-11T08:52:39.621" v="78" actId="20577"/>
          <ac:spMkLst>
            <pc:docMk/>
            <pc:sldMk cId="1472490444" sldId="793"/>
            <ac:spMk id="2" creationId="{A6E9004F-BFD6-4ADC-A0B5-89A9E2C7C48E}"/>
          </ac:spMkLst>
        </pc:spChg>
      </pc:sldChg>
      <pc:sldChg chg="del">
        <pc:chgData name="Julie Crossman" userId="d902ac89-ff56-4e5d-982f-3384b0284abe" providerId="ADAL" clId="{BCDD77E8-8351-4D3A-8AD8-6FFB317FF7E4}" dt="2024-01-10T17:30:09.300" v="8" actId="47"/>
        <pc:sldMkLst>
          <pc:docMk/>
          <pc:sldMk cId="2604464892" sldId="809"/>
        </pc:sldMkLst>
      </pc:sldChg>
      <pc:sldChg chg="del">
        <pc:chgData name="Julie Crossman" userId="d902ac89-ff56-4e5d-982f-3384b0284abe" providerId="ADAL" clId="{BCDD77E8-8351-4D3A-8AD8-6FFB317FF7E4}" dt="2024-01-10T17:29:26.164" v="6" actId="47"/>
        <pc:sldMkLst>
          <pc:docMk/>
          <pc:sldMk cId="54147197" sldId="810"/>
        </pc:sldMkLst>
      </pc:sldChg>
      <pc:sldChg chg="del">
        <pc:chgData name="Julie Crossman" userId="d902ac89-ff56-4e5d-982f-3384b0284abe" providerId="ADAL" clId="{BCDD77E8-8351-4D3A-8AD8-6FFB317FF7E4}" dt="2024-01-10T17:30:09.935" v="9" actId="47"/>
        <pc:sldMkLst>
          <pc:docMk/>
          <pc:sldMk cId="3135632506" sldId="811"/>
        </pc:sldMkLst>
      </pc:sldChg>
      <pc:sldChg chg="del">
        <pc:chgData name="Julie Crossman" userId="d902ac89-ff56-4e5d-982f-3384b0284abe" providerId="ADAL" clId="{BCDD77E8-8351-4D3A-8AD8-6FFB317FF7E4}" dt="2024-01-10T17:30:10.572" v="10" actId="47"/>
        <pc:sldMkLst>
          <pc:docMk/>
          <pc:sldMk cId="2462860543" sldId="812"/>
        </pc:sldMkLst>
      </pc:sldChg>
      <pc:sldChg chg="del">
        <pc:chgData name="Julie Crossman" userId="d902ac89-ff56-4e5d-982f-3384b0284abe" providerId="ADAL" clId="{BCDD77E8-8351-4D3A-8AD8-6FFB317FF7E4}" dt="2024-01-10T17:29:02.894" v="5" actId="47"/>
        <pc:sldMkLst>
          <pc:docMk/>
          <pc:sldMk cId="958443165" sldId="815"/>
        </pc:sldMkLst>
      </pc:sldChg>
      <pc:sldChg chg="del">
        <pc:chgData name="Julie Crossman" userId="d902ac89-ff56-4e5d-982f-3384b0284abe" providerId="ADAL" clId="{BCDD77E8-8351-4D3A-8AD8-6FFB317FF7E4}" dt="2024-01-10T17:28:59.442" v="4" actId="47"/>
        <pc:sldMkLst>
          <pc:docMk/>
          <pc:sldMk cId="3296282665" sldId="816"/>
        </pc:sldMkLst>
      </pc:sldChg>
      <pc:sldChg chg="addSp modSp mod">
        <pc:chgData name="Julie Crossman" userId="d902ac89-ff56-4e5d-982f-3384b0284abe" providerId="ADAL" clId="{BCDD77E8-8351-4D3A-8AD8-6FFB317FF7E4}" dt="2024-01-10T17:52:09.460" v="43" actId="1076"/>
        <pc:sldMkLst>
          <pc:docMk/>
          <pc:sldMk cId="1642191680" sldId="819"/>
        </pc:sldMkLst>
        <pc:spChg chg="add mod">
          <ac:chgData name="Julie Crossman" userId="d902ac89-ff56-4e5d-982f-3384b0284abe" providerId="ADAL" clId="{BCDD77E8-8351-4D3A-8AD8-6FFB317FF7E4}" dt="2024-01-10T17:52:00.653" v="42" actId="20577"/>
          <ac:spMkLst>
            <pc:docMk/>
            <pc:sldMk cId="1642191680" sldId="819"/>
            <ac:spMk id="3" creationId="{CF685848-D89A-9FCF-D860-96A4FB793523}"/>
          </ac:spMkLst>
        </pc:spChg>
        <pc:picChg chg="mod">
          <ac:chgData name="Julie Crossman" userId="d902ac89-ff56-4e5d-982f-3384b0284abe" providerId="ADAL" clId="{BCDD77E8-8351-4D3A-8AD8-6FFB317FF7E4}" dt="2024-01-10T17:52:09.460" v="43" actId="1076"/>
          <ac:picMkLst>
            <pc:docMk/>
            <pc:sldMk cId="1642191680" sldId="819"/>
            <ac:picMk id="6" creationId="{806781B5-7BD5-4E46-88F8-65BCD7C28014}"/>
          </ac:picMkLst>
        </pc:picChg>
      </pc:sldChg>
      <pc:sldChg chg="ord">
        <pc:chgData name="Julie Crossman" userId="d902ac89-ff56-4e5d-982f-3384b0284abe" providerId="ADAL" clId="{BCDD77E8-8351-4D3A-8AD8-6FFB317FF7E4}" dt="2024-01-10T17:28:22.541" v="3"/>
        <pc:sldMkLst>
          <pc:docMk/>
          <pc:sldMk cId="3891333489" sldId="820"/>
        </pc:sldMkLst>
      </pc:sldChg>
      <pc:sldChg chg="del">
        <pc:chgData name="Julie Crossman" userId="d902ac89-ff56-4e5d-982f-3384b0284abe" providerId="ADAL" clId="{BCDD77E8-8351-4D3A-8AD8-6FFB317FF7E4}" dt="2024-01-11T08:52:00.474" v="77" actId="2696"/>
        <pc:sldMkLst>
          <pc:docMk/>
          <pc:sldMk cId="3760815818" sldId="821"/>
        </pc:sldMkLst>
      </pc:sldChg>
      <pc:sldChg chg="del">
        <pc:chgData name="Julie Crossman" userId="d902ac89-ff56-4e5d-982f-3384b0284abe" providerId="ADAL" clId="{BCDD77E8-8351-4D3A-8AD8-6FFB317FF7E4}" dt="2024-01-11T08:52:00.474" v="77" actId="2696"/>
        <pc:sldMkLst>
          <pc:docMk/>
          <pc:sldMk cId="27316416" sldId="822"/>
        </pc:sldMkLst>
      </pc:sldChg>
      <pc:sldChg chg="del">
        <pc:chgData name="Julie Crossman" userId="d902ac89-ff56-4e5d-982f-3384b0284abe" providerId="ADAL" clId="{BCDD77E8-8351-4D3A-8AD8-6FFB317FF7E4}" dt="2024-01-10T17:58:29.011" v="51" actId="47"/>
        <pc:sldMkLst>
          <pc:docMk/>
          <pc:sldMk cId="2811370377" sldId="823"/>
        </pc:sldMkLst>
      </pc:sldChg>
      <pc:sldChg chg="del ord">
        <pc:chgData name="Julie Crossman" userId="d902ac89-ff56-4e5d-982f-3384b0284abe" providerId="ADAL" clId="{BCDD77E8-8351-4D3A-8AD8-6FFB317FF7E4}" dt="2024-01-10T18:04:01.906" v="64" actId="47"/>
        <pc:sldMkLst>
          <pc:docMk/>
          <pc:sldMk cId="2332018279" sldId="824"/>
        </pc:sldMkLst>
      </pc:sldChg>
      <pc:sldChg chg="addSp delSp modSp new del mod modAnim">
        <pc:chgData name="Julie Crossman" userId="d902ac89-ff56-4e5d-982f-3384b0284abe" providerId="ADAL" clId="{BCDD77E8-8351-4D3A-8AD8-6FFB317FF7E4}" dt="2024-01-10T17:54:30.279" v="49" actId="47"/>
        <pc:sldMkLst>
          <pc:docMk/>
          <pc:sldMk cId="2123580568" sldId="825"/>
        </pc:sldMkLst>
        <pc:spChg chg="del">
          <ac:chgData name="Julie Crossman" userId="d902ac89-ff56-4e5d-982f-3384b0284abe" providerId="ADAL" clId="{BCDD77E8-8351-4D3A-8AD8-6FFB317FF7E4}" dt="2024-01-10T17:32:24.330" v="13" actId="478"/>
          <ac:spMkLst>
            <pc:docMk/>
            <pc:sldMk cId="2123580568" sldId="825"/>
            <ac:spMk id="2" creationId="{D470B66B-FA2D-8927-7B5E-A52BF5C0BC30}"/>
          </ac:spMkLst>
        </pc:spChg>
        <pc:spChg chg="del">
          <ac:chgData name="Julie Crossman" userId="d902ac89-ff56-4e5d-982f-3384b0284abe" providerId="ADAL" clId="{BCDD77E8-8351-4D3A-8AD8-6FFB317FF7E4}" dt="2024-01-10T17:32:19.857" v="12"/>
          <ac:spMkLst>
            <pc:docMk/>
            <pc:sldMk cId="2123580568" sldId="825"/>
            <ac:spMk id="3" creationId="{DFB4444B-473A-9F31-7D84-09059E7630AB}"/>
          </ac:spMkLst>
        </pc:spChg>
        <pc:picChg chg="add mod">
          <ac:chgData name="Julie Crossman" userId="d902ac89-ff56-4e5d-982f-3384b0284abe" providerId="ADAL" clId="{BCDD77E8-8351-4D3A-8AD8-6FFB317FF7E4}" dt="2024-01-10T17:32:40.994" v="17" actId="1076"/>
          <ac:picMkLst>
            <pc:docMk/>
            <pc:sldMk cId="2123580568" sldId="825"/>
            <ac:picMk id="4" creationId="{AD5EEA38-876E-D0D3-9F35-8516410074D6}"/>
          </ac:picMkLst>
        </pc:picChg>
      </pc:sldChg>
      <pc:sldChg chg="addSp delSp modSp new mod">
        <pc:chgData name="Julie Crossman" userId="d902ac89-ff56-4e5d-982f-3384b0284abe" providerId="ADAL" clId="{BCDD77E8-8351-4D3A-8AD8-6FFB317FF7E4}" dt="2024-01-10T17:54:27.678" v="48" actId="1076"/>
        <pc:sldMkLst>
          <pc:docMk/>
          <pc:sldMk cId="95125718" sldId="826"/>
        </pc:sldMkLst>
        <pc:spChg chg="mod ord">
          <ac:chgData name="Julie Crossman" userId="d902ac89-ff56-4e5d-982f-3384b0284abe" providerId="ADAL" clId="{BCDD77E8-8351-4D3A-8AD8-6FFB317FF7E4}" dt="2024-01-10T17:51:24.738" v="39" actId="1076"/>
          <ac:spMkLst>
            <pc:docMk/>
            <pc:sldMk cId="95125718" sldId="826"/>
            <ac:spMk id="2" creationId="{F2FC8EFB-22FE-5572-A910-D0380B700DA2}"/>
          </ac:spMkLst>
        </pc:spChg>
        <pc:spChg chg="del">
          <ac:chgData name="Julie Crossman" userId="d902ac89-ff56-4e5d-982f-3384b0284abe" providerId="ADAL" clId="{BCDD77E8-8351-4D3A-8AD8-6FFB317FF7E4}" dt="2024-01-10T17:50:21.984" v="28" actId="22"/>
          <ac:spMkLst>
            <pc:docMk/>
            <pc:sldMk cId="95125718" sldId="826"/>
            <ac:spMk id="3" creationId="{E7BC0953-ECEB-9463-7071-0FF9B509D443}"/>
          </ac:spMkLst>
        </pc:spChg>
        <pc:picChg chg="add mod ord">
          <ac:chgData name="Julie Crossman" userId="d902ac89-ff56-4e5d-982f-3384b0284abe" providerId="ADAL" clId="{BCDD77E8-8351-4D3A-8AD8-6FFB317FF7E4}" dt="2024-01-10T17:50:35.506" v="32" actId="14100"/>
          <ac:picMkLst>
            <pc:docMk/>
            <pc:sldMk cId="95125718" sldId="826"/>
            <ac:picMk id="5" creationId="{A6F9ABF0-925E-E080-A6EC-3F4A8D049C56}"/>
          </ac:picMkLst>
        </pc:picChg>
        <pc:picChg chg="add mod">
          <ac:chgData name="Julie Crossman" userId="d902ac89-ff56-4e5d-982f-3384b0284abe" providerId="ADAL" clId="{BCDD77E8-8351-4D3A-8AD8-6FFB317FF7E4}" dt="2024-01-10T17:54:27.678" v="48" actId="1076"/>
          <ac:picMkLst>
            <pc:docMk/>
            <pc:sldMk cId="95125718" sldId="826"/>
            <ac:picMk id="6" creationId="{F36AF373-9971-ED3D-134F-576877FA170F}"/>
          </ac:picMkLst>
        </pc:picChg>
      </pc:sldChg>
      <pc:sldChg chg="del">
        <pc:chgData name="Julie Crossman" userId="d902ac89-ff56-4e5d-982f-3384b0284abe" providerId="ADAL" clId="{BCDD77E8-8351-4D3A-8AD8-6FFB317FF7E4}" dt="2024-01-11T08:51:14.498" v="76" actId="2696"/>
        <pc:sldMkLst>
          <pc:docMk/>
          <pc:sldMk cId="271383175" sldId="827"/>
        </pc:sldMkLst>
      </pc:sldChg>
      <pc:sldChg chg="del">
        <pc:chgData name="Julie Crossman" userId="d902ac89-ff56-4e5d-982f-3384b0284abe" providerId="ADAL" clId="{BCDD77E8-8351-4D3A-8AD8-6FFB317FF7E4}" dt="2024-01-11T08:51:14.498" v="76" actId="2696"/>
        <pc:sldMkLst>
          <pc:docMk/>
          <pc:sldMk cId="3118110471" sldId="828"/>
        </pc:sldMkLst>
      </pc:sldChg>
      <pc:sldChg chg="del">
        <pc:chgData name="Julie Crossman" userId="d902ac89-ff56-4e5d-982f-3384b0284abe" providerId="ADAL" clId="{BCDD77E8-8351-4D3A-8AD8-6FFB317FF7E4}" dt="2024-01-10T18:01:56.878" v="57" actId="47"/>
        <pc:sldMkLst>
          <pc:docMk/>
          <pc:sldMk cId="2252125008" sldId="829"/>
        </pc:sldMkLst>
      </pc:sldChg>
      <pc:sldChg chg="del">
        <pc:chgData name="Julie Crossman" userId="d902ac89-ff56-4e5d-982f-3384b0284abe" providerId="ADAL" clId="{BCDD77E8-8351-4D3A-8AD8-6FFB317FF7E4}" dt="2024-01-11T08:51:14.498" v="76" actId="2696"/>
        <pc:sldMkLst>
          <pc:docMk/>
          <pc:sldMk cId="2468612448" sldId="830"/>
        </pc:sldMkLst>
      </pc:sldChg>
      <pc:sldChg chg="del">
        <pc:chgData name="Julie Crossman" userId="d902ac89-ff56-4e5d-982f-3384b0284abe" providerId="ADAL" clId="{BCDD77E8-8351-4D3A-8AD8-6FFB317FF7E4}" dt="2024-01-11T08:51:14.498" v="76" actId="2696"/>
        <pc:sldMkLst>
          <pc:docMk/>
          <pc:sldMk cId="1564365474" sldId="831"/>
        </pc:sldMkLst>
      </pc:sldChg>
      <pc:sldChg chg="del">
        <pc:chgData name="Julie Crossman" userId="d902ac89-ff56-4e5d-982f-3384b0284abe" providerId="ADAL" clId="{BCDD77E8-8351-4D3A-8AD8-6FFB317FF7E4}" dt="2024-01-11T08:51:14.498" v="76" actId="2696"/>
        <pc:sldMkLst>
          <pc:docMk/>
          <pc:sldMk cId="3506737226" sldId="832"/>
        </pc:sldMkLst>
      </pc:sldChg>
      <pc:sldChg chg="del">
        <pc:chgData name="Julie Crossman" userId="d902ac89-ff56-4e5d-982f-3384b0284abe" providerId="ADAL" clId="{BCDD77E8-8351-4D3A-8AD8-6FFB317FF7E4}" dt="2024-01-11T08:51:14.498" v="76" actId="2696"/>
        <pc:sldMkLst>
          <pc:docMk/>
          <pc:sldMk cId="2988845248" sldId="833"/>
        </pc:sldMkLst>
      </pc:sldChg>
      <pc:sldChg chg="del">
        <pc:chgData name="Julie Crossman" userId="d902ac89-ff56-4e5d-982f-3384b0284abe" providerId="ADAL" clId="{BCDD77E8-8351-4D3A-8AD8-6FFB317FF7E4}" dt="2024-01-10T18:03:07.821" v="58" actId="47"/>
        <pc:sldMkLst>
          <pc:docMk/>
          <pc:sldMk cId="3719481421" sldId="83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B5EDEE3-803E-400C-A573-9899854F1072}"/>
              </a:ext>
            </a:extLst>
          </p:cNvPr>
          <p:cNvSpPr>
            <a:spLocks noGrp="1" noChangeArrowheads="1"/>
          </p:cNvSpPr>
          <p:nvPr>
            <p:ph type="hdr" sz="quarter"/>
          </p:nvPr>
        </p:nvSpPr>
        <p:spPr bwMode="auto">
          <a:xfrm>
            <a:off x="0" y="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6147" name="Rectangle 3">
            <a:extLst>
              <a:ext uri="{FF2B5EF4-FFF2-40B4-BE49-F238E27FC236}">
                <a16:creationId xmlns:a16="http://schemas.microsoft.com/office/drawing/2014/main" id="{55B09F7E-61FB-45F3-9F19-356A5288321E}"/>
              </a:ext>
            </a:extLst>
          </p:cNvPr>
          <p:cNvSpPr>
            <a:spLocks noGrp="1" noChangeArrowheads="1"/>
          </p:cNvSpPr>
          <p:nvPr>
            <p:ph type="dt" sz="quarter" idx="1"/>
          </p:nvPr>
        </p:nvSpPr>
        <p:spPr bwMode="auto">
          <a:xfrm>
            <a:off x="3884613" y="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endParaRPr lang="en-US" altLang="en-US" dirty="0"/>
          </a:p>
        </p:txBody>
      </p:sp>
      <p:sp>
        <p:nvSpPr>
          <p:cNvPr id="6148" name="Rectangle 4">
            <a:extLst>
              <a:ext uri="{FF2B5EF4-FFF2-40B4-BE49-F238E27FC236}">
                <a16:creationId xmlns:a16="http://schemas.microsoft.com/office/drawing/2014/main" id="{E943F7C8-BBC5-4F0D-A9A9-7B18BEC5BB2D}"/>
              </a:ext>
            </a:extLst>
          </p:cNvPr>
          <p:cNvSpPr>
            <a:spLocks noGrp="1" noChangeArrowheads="1"/>
          </p:cNvSpPr>
          <p:nvPr>
            <p:ph type="ftr" sz="quarter" idx="2"/>
          </p:nvPr>
        </p:nvSpPr>
        <p:spPr bwMode="auto">
          <a:xfrm>
            <a:off x="0" y="862965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6149" name="Rectangle 5">
            <a:extLst>
              <a:ext uri="{FF2B5EF4-FFF2-40B4-BE49-F238E27FC236}">
                <a16:creationId xmlns:a16="http://schemas.microsoft.com/office/drawing/2014/main" id="{B85A36A7-D541-44BF-AF59-E97146D06558}"/>
              </a:ext>
            </a:extLst>
          </p:cNvPr>
          <p:cNvSpPr>
            <a:spLocks noGrp="1" noChangeArrowheads="1"/>
          </p:cNvSpPr>
          <p:nvPr>
            <p:ph type="sldNum" sz="quarter" idx="3"/>
          </p:nvPr>
        </p:nvSpPr>
        <p:spPr bwMode="auto">
          <a:xfrm>
            <a:off x="3884613" y="862965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algn="r" defTabSz="911225" eaLnBrk="1" hangingPunct="1">
              <a:defRPr sz="1200" b="0">
                <a:latin typeface="Times New Roman" panose="02020603050405020304" pitchFamily="18" charset="0"/>
              </a:defRPr>
            </a:lvl1pPr>
          </a:lstStyle>
          <a:p>
            <a:fld id="{41619E4A-6993-4F2F-A044-49CF37C3DEE7}" type="slidenum">
              <a:rPr lang="en-US" altLang="en-US"/>
              <a:pPr/>
              <a:t>‹#›</a:t>
            </a:fld>
            <a:endParaRPr lang="en-US"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421A7CCA-E97E-434D-9F6E-8EA5CC8F93ED}"/>
              </a:ext>
            </a:extLst>
          </p:cNvPr>
          <p:cNvSpPr>
            <a:spLocks noGrp="1" noChangeArrowheads="1"/>
          </p:cNvSpPr>
          <p:nvPr>
            <p:ph type="hdr" sz="quarter"/>
          </p:nvPr>
        </p:nvSpPr>
        <p:spPr bwMode="auto">
          <a:xfrm>
            <a:off x="0" y="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5123" name="Rectangle 3">
            <a:extLst>
              <a:ext uri="{FF2B5EF4-FFF2-40B4-BE49-F238E27FC236}">
                <a16:creationId xmlns:a16="http://schemas.microsoft.com/office/drawing/2014/main" id="{7B2F2481-3608-401B-9BA4-8C875D6B21D6}"/>
              </a:ext>
            </a:extLst>
          </p:cNvPr>
          <p:cNvSpPr>
            <a:spLocks noGrp="1" noChangeArrowheads="1"/>
          </p:cNvSpPr>
          <p:nvPr>
            <p:ph type="dt" idx="1"/>
          </p:nvPr>
        </p:nvSpPr>
        <p:spPr bwMode="auto">
          <a:xfrm>
            <a:off x="3884613" y="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endParaRPr lang="en-US" altLang="en-US" dirty="0"/>
          </a:p>
        </p:txBody>
      </p:sp>
      <p:sp>
        <p:nvSpPr>
          <p:cNvPr id="4100" name="Rectangle 4">
            <a:extLst>
              <a:ext uri="{FF2B5EF4-FFF2-40B4-BE49-F238E27FC236}">
                <a16:creationId xmlns:a16="http://schemas.microsoft.com/office/drawing/2014/main" id="{3590D4C2-C0E8-497F-A2A2-E9A14001C2D3}"/>
              </a:ext>
            </a:extLst>
          </p:cNvPr>
          <p:cNvSpPr>
            <a:spLocks noGrp="1" noRot="1" noChangeAspect="1" noChangeArrowheads="1" noTextEdit="1"/>
          </p:cNvSpPr>
          <p:nvPr>
            <p:ph type="sldImg" idx="2"/>
          </p:nvPr>
        </p:nvSpPr>
        <p:spPr bwMode="auto">
          <a:xfrm>
            <a:off x="1157288" y="681038"/>
            <a:ext cx="4541837" cy="3406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125" name="Rectangle 5">
            <a:extLst>
              <a:ext uri="{FF2B5EF4-FFF2-40B4-BE49-F238E27FC236}">
                <a16:creationId xmlns:a16="http://schemas.microsoft.com/office/drawing/2014/main" id="{36704536-8FF8-4531-B34E-AEC5C19A2D9E}"/>
              </a:ext>
            </a:extLst>
          </p:cNvPr>
          <p:cNvSpPr>
            <a:spLocks noGrp="1" noChangeArrowheads="1"/>
          </p:cNvSpPr>
          <p:nvPr>
            <p:ph type="body" sz="quarter" idx="3"/>
          </p:nvPr>
        </p:nvSpPr>
        <p:spPr bwMode="auto">
          <a:xfrm>
            <a:off x="914400" y="4314825"/>
            <a:ext cx="5026025" cy="408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5126" name="Rectangle 6">
            <a:extLst>
              <a:ext uri="{FF2B5EF4-FFF2-40B4-BE49-F238E27FC236}">
                <a16:creationId xmlns:a16="http://schemas.microsoft.com/office/drawing/2014/main" id="{9429FB2A-7FB0-46D4-9991-9B8D8876B609}"/>
              </a:ext>
            </a:extLst>
          </p:cNvPr>
          <p:cNvSpPr>
            <a:spLocks noGrp="1" noChangeArrowheads="1"/>
          </p:cNvSpPr>
          <p:nvPr>
            <p:ph type="ftr" sz="quarter" idx="4"/>
          </p:nvPr>
        </p:nvSpPr>
        <p:spPr bwMode="auto">
          <a:xfrm>
            <a:off x="0" y="862965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5127" name="Rectangle 7">
            <a:extLst>
              <a:ext uri="{FF2B5EF4-FFF2-40B4-BE49-F238E27FC236}">
                <a16:creationId xmlns:a16="http://schemas.microsoft.com/office/drawing/2014/main" id="{B566019B-5687-4D60-AF58-9F464093C878}"/>
              </a:ext>
            </a:extLst>
          </p:cNvPr>
          <p:cNvSpPr>
            <a:spLocks noGrp="1" noChangeArrowheads="1"/>
          </p:cNvSpPr>
          <p:nvPr>
            <p:ph type="sldNum" sz="quarter" idx="5"/>
          </p:nvPr>
        </p:nvSpPr>
        <p:spPr bwMode="auto">
          <a:xfrm>
            <a:off x="3884613" y="862965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algn="r" defTabSz="911225" eaLnBrk="1" hangingPunct="1">
              <a:defRPr sz="1200" b="0">
                <a:latin typeface="Times New Roman" panose="02020603050405020304" pitchFamily="18" charset="0"/>
              </a:defRPr>
            </a:lvl1pPr>
          </a:lstStyle>
          <a:p>
            <a:fld id="{34DA9608-549B-4C06-95FD-868A3BC5443A}"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3052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50224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Incremental</a:t>
            </a:r>
            <a:r>
              <a:rPr lang="en-GB" dirty="0"/>
              <a:t>:</a:t>
            </a:r>
          </a:p>
          <a:p>
            <a:r>
              <a:rPr lang="en-GB" dirty="0"/>
              <a:t>Change on smaller scale, such as making small improvements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Strategic</a:t>
            </a:r>
            <a:r>
              <a:rPr kumimoji="0" lang="en-GB" sz="3200" b="0" i="0" u="none" strike="noStrike" kern="1200" cap="none" spc="0" normalizeH="0" baseline="0" noProof="0" dirty="0">
                <a:ln>
                  <a:noFill/>
                </a:ln>
                <a:solidFill>
                  <a:prstClr val="black"/>
                </a:solidFill>
                <a:effectLst/>
                <a:uLnTx/>
                <a:uFillTx/>
                <a:latin typeface="Myriad Pro"/>
                <a:ea typeface="+mn-ea"/>
                <a:cs typeface="+mn-cs"/>
              </a:rPr>
              <a: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Change on a larger scale, such as organisational restructuring</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Transformational</a:t>
            </a:r>
            <a:r>
              <a:rPr kumimoji="0" lang="en-GB" sz="2800" b="0" i="0" u="none" strike="noStrike" kern="1200" cap="none" spc="0" normalizeH="0" baseline="0" noProof="0" dirty="0">
                <a:ln>
                  <a:noFill/>
                </a:ln>
                <a:solidFill>
                  <a:prstClr val="black"/>
                </a:solidFill>
                <a:effectLst/>
                <a:uLnTx/>
                <a:uFillTx/>
                <a:latin typeface="Myriad Pro"/>
                <a:ea typeface="+mn-ea"/>
                <a:cs typeface="+mn-cs"/>
              </a:rPr>
              <a: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Where the organisation moves to a radically different, and sometimes unknown, future state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GB" dirty="0"/>
          </a:p>
        </p:txBody>
      </p:sp>
      <p:sp>
        <p:nvSpPr>
          <p:cNvPr id="4" name="Slide Number Placeholder 3"/>
          <p:cNvSpPr>
            <a:spLocks noGrp="1"/>
          </p:cNvSpPr>
          <p:nvPr>
            <p:ph type="sldNum" sz="quarter" idx="5"/>
          </p:nvPr>
        </p:nvSpPr>
        <p:spPr/>
        <p:txBody>
          <a:bodyPr/>
          <a:lstStyle/>
          <a:p>
            <a:fld id="{34DA9608-549B-4C06-95FD-868A3BC5443A}" type="slidenum">
              <a:rPr lang="en-US" altLang="en-US" smtClean="0"/>
              <a:pPr/>
              <a:t>3</a:t>
            </a:fld>
            <a:endParaRPr lang="en-US" altLang="en-US" dirty="0"/>
          </a:p>
        </p:txBody>
      </p:sp>
    </p:spTree>
    <p:extLst>
      <p:ext uri="{BB962C8B-B14F-4D97-AF65-F5344CB8AC3E}">
        <p14:creationId xmlns:p14="http://schemas.microsoft.com/office/powerpoint/2010/main" val="1723426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may agree or disagree, </a:t>
            </a:r>
            <a:r>
              <a:rPr lang="en-GB" baseline="0" dirty="0"/>
              <a:t>not sure?</a:t>
            </a:r>
          </a:p>
          <a:p>
            <a:endParaRPr lang="en-GB" baseline="0" dirty="0"/>
          </a:p>
          <a:p>
            <a:r>
              <a:rPr lang="en-GB" baseline="0" dirty="0"/>
              <a:t>As we move into a new module, we will be shifting our attention to leadership and change</a:t>
            </a:r>
          </a:p>
          <a:p>
            <a:r>
              <a:rPr lang="en-GB" baseline="0" dirty="0"/>
              <a:t>Module is not about project management methodology – it’s about people because organisations don’t change, people do.</a:t>
            </a:r>
          </a:p>
          <a:p>
            <a:r>
              <a:rPr lang="en-GB" baseline="0" dirty="0"/>
              <a:t>So how do you lead people through change is the central question of this module.</a:t>
            </a:r>
            <a:endParaRPr lang="en-GB" dirty="0"/>
          </a:p>
        </p:txBody>
      </p:sp>
      <p:sp>
        <p:nvSpPr>
          <p:cNvPr id="4" name="Slide Number Placeholder 3"/>
          <p:cNvSpPr>
            <a:spLocks noGrp="1"/>
          </p:cNvSpPr>
          <p:nvPr>
            <p:ph type="sldNum" sz="quarter" idx="10"/>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34DA9608-549B-4C06-95FD-868A3BC5443A}"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20</a:t>
            </a:fld>
            <a:endParaRPr kumimoji="0" lang="en-US" altLang="en-US" sz="12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2157767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Times New Roman" panose="02020603050405020304" pitchFamily="18" charset="0"/>
                <a:ea typeface="+mn-ea"/>
                <a:cs typeface="+mn-cs"/>
              </a:rPr>
              <a:t>Today’s environment of extreme dynamism calls for a degree of courage, judgment, and flexibility that only humans and teams led by humans can bring. A predictable world can be effectively dealt with by algorithms and equations. A messy world cannot, even in an age of increasingly intelligent machines. </a:t>
            </a:r>
            <a:r>
              <a:rPr lang="en-GB" sz="1200" b="1" i="0" u="none" strike="noStrike" kern="1200" baseline="0" dirty="0">
                <a:solidFill>
                  <a:schemeClr val="tx1"/>
                </a:solidFill>
                <a:latin typeface="Times New Roman" panose="02020603050405020304" pitchFamily="18" charset="0"/>
                <a:ea typeface="+mn-ea"/>
                <a:cs typeface="+mn-cs"/>
              </a:rPr>
              <a:t> </a:t>
            </a:r>
            <a:endParaRPr lang="en-GB" dirty="0"/>
          </a:p>
        </p:txBody>
      </p:sp>
      <p:sp>
        <p:nvSpPr>
          <p:cNvPr id="4" name="Slide Number Placeholder 3"/>
          <p:cNvSpPr>
            <a:spLocks noGrp="1"/>
          </p:cNvSpPr>
          <p:nvPr>
            <p:ph type="sldNum" sz="quarter" idx="10"/>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34DA9608-549B-4C06-95FD-868A3BC5443A}"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25</a:t>
            </a:fld>
            <a:endParaRPr kumimoji="0" lang="en-US" altLang="en-US" sz="12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379571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88A03F-A921-411A-AF2A-67D5AB8676D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7726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006489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28658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10/01/2024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66839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5747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10/01/2024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66018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10/01/2024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04803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10/01/2024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53681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03191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9588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32270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10/01/2024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5822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10/01/2024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041032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347255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1/10/2024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867217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7310CF-D208-4DCA-A75D-36DC42B653E7}"/>
              </a:ext>
            </a:extLst>
          </p:cNvPr>
          <p:cNvSpPr>
            <a:spLocks noGrp="1"/>
          </p:cNvSpPr>
          <p:nvPr>
            <p:ph type="dt" sz="half" idx="10"/>
          </p:nvPr>
        </p:nvSpPr>
        <p:spPr>
          <a:xfrm>
            <a:off x="395288" y="6524625"/>
            <a:ext cx="971550" cy="219075"/>
          </a:xfrm>
        </p:spPr>
        <p:txBody>
          <a:bodyPr/>
          <a:lstStyle>
            <a:lvl1pPr>
              <a:defRPr/>
            </a:lvl1pPr>
          </a:lstStyle>
          <a:p>
            <a:pPr>
              <a:defRPr/>
            </a:pPr>
            <a:fld id="{402AE9DA-2056-4561-A1CD-CDDCA7D1D1D2}" type="datetimeFigureOut">
              <a:rPr lang="en-US"/>
              <a:pPr>
                <a:defRPr/>
              </a:pPr>
              <a:t>1/10/2024</a:t>
            </a:fld>
            <a:endParaRPr lang="en-US" dirty="0"/>
          </a:p>
        </p:txBody>
      </p:sp>
      <p:sp>
        <p:nvSpPr>
          <p:cNvPr id="5" name="Footer Placeholder 4">
            <a:extLst>
              <a:ext uri="{FF2B5EF4-FFF2-40B4-BE49-F238E27FC236}">
                <a16:creationId xmlns:a16="http://schemas.microsoft.com/office/drawing/2014/main" id="{88347D29-C3CD-4DCA-A699-5F614B3DD43B}"/>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US" dirty="0"/>
          </a:p>
        </p:txBody>
      </p:sp>
      <p:sp>
        <p:nvSpPr>
          <p:cNvPr id="6" name="Slide Number Placeholder 5">
            <a:extLst>
              <a:ext uri="{FF2B5EF4-FFF2-40B4-BE49-F238E27FC236}">
                <a16:creationId xmlns:a16="http://schemas.microsoft.com/office/drawing/2014/main" id="{85F5665E-8A53-400F-A6A4-151256E0350A}"/>
              </a:ext>
            </a:extLst>
          </p:cNvPr>
          <p:cNvSpPr>
            <a:spLocks noGrp="1"/>
          </p:cNvSpPr>
          <p:nvPr>
            <p:ph type="sldNum" sz="quarter" idx="12"/>
          </p:nvPr>
        </p:nvSpPr>
        <p:spPr/>
        <p:txBody>
          <a:bodyPr/>
          <a:lstStyle>
            <a:lvl1pPr>
              <a:defRPr/>
            </a:lvl1pPr>
          </a:lstStyle>
          <a:p>
            <a:fld id="{91F3F627-4833-4259-9028-BD18A125CA43}" type="slidenum">
              <a:rPr lang="en-US" altLang="en-US"/>
              <a:pPr/>
              <a:t>‹#›</a:t>
            </a:fld>
            <a:endParaRPr lang="en-US" altLang="en-US" dirty="0"/>
          </a:p>
        </p:txBody>
      </p:sp>
    </p:spTree>
    <p:extLst>
      <p:ext uri="{BB962C8B-B14F-4D97-AF65-F5344CB8AC3E}">
        <p14:creationId xmlns:p14="http://schemas.microsoft.com/office/powerpoint/2010/main" val="39325460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4460C2-9137-421D-9C42-14645DA7458C}"/>
              </a:ext>
            </a:extLst>
          </p:cNvPr>
          <p:cNvSpPr>
            <a:spLocks noGrp="1"/>
          </p:cNvSpPr>
          <p:nvPr>
            <p:ph type="dt" sz="half" idx="10"/>
          </p:nvPr>
        </p:nvSpPr>
        <p:spPr/>
        <p:txBody>
          <a:bodyPr/>
          <a:lstStyle>
            <a:lvl1pPr>
              <a:defRPr/>
            </a:lvl1pPr>
          </a:lstStyle>
          <a:p>
            <a:pPr>
              <a:defRPr/>
            </a:pPr>
            <a:fld id="{3FC3F015-0184-46A2-815C-5CB3904927F0}" type="datetimeFigureOut">
              <a:rPr lang="en-US"/>
              <a:pPr>
                <a:defRPr/>
              </a:pPr>
              <a:t>1/10/2024</a:t>
            </a:fld>
            <a:endParaRPr lang="en-US" dirty="0"/>
          </a:p>
        </p:txBody>
      </p:sp>
      <p:sp>
        <p:nvSpPr>
          <p:cNvPr id="5" name="Footer Placeholder 4">
            <a:extLst>
              <a:ext uri="{FF2B5EF4-FFF2-40B4-BE49-F238E27FC236}">
                <a16:creationId xmlns:a16="http://schemas.microsoft.com/office/drawing/2014/main" id="{6A71C165-D8CB-4A35-AF99-8EC89CB7F0EB}"/>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US" dirty="0"/>
          </a:p>
        </p:txBody>
      </p:sp>
      <p:sp>
        <p:nvSpPr>
          <p:cNvPr id="6" name="Slide Number Placeholder 5">
            <a:extLst>
              <a:ext uri="{FF2B5EF4-FFF2-40B4-BE49-F238E27FC236}">
                <a16:creationId xmlns:a16="http://schemas.microsoft.com/office/drawing/2014/main" id="{2306C28C-3BA3-4C93-A76C-700D703A88D7}"/>
              </a:ext>
            </a:extLst>
          </p:cNvPr>
          <p:cNvSpPr>
            <a:spLocks noGrp="1"/>
          </p:cNvSpPr>
          <p:nvPr>
            <p:ph type="sldNum" sz="quarter" idx="12"/>
          </p:nvPr>
        </p:nvSpPr>
        <p:spPr/>
        <p:txBody>
          <a:bodyPr/>
          <a:lstStyle>
            <a:lvl1pPr>
              <a:defRPr/>
            </a:lvl1pPr>
          </a:lstStyle>
          <a:p>
            <a:fld id="{393469D9-DC9B-479C-9AFD-02501356F58F}" type="slidenum">
              <a:rPr lang="en-US" altLang="en-US"/>
              <a:pPr/>
              <a:t>‹#›</a:t>
            </a:fld>
            <a:endParaRPr lang="en-US" altLang="en-US" dirty="0"/>
          </a:p>
        </p:txBody>
      </p:sp>
    </p:spTree>
    <p:extLst>
      <p:ext uri="{BB962C8B-B14F-4D97-AF65-F5344CB8AC3E}">
        <p14:creationId xmlns:p14="http://schemas.microsoft.com/office/powerpoint/2010/main" val="23237329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C4CBED-6546-4C6C-A1F7-56A6D3B74542}"/>
              </a:ext>
            </a:extLst>
          </p:cNvPr>
          <p:cNvSpPr>
            <a:spLocks noGrp="1"/>
          </p:cNvSpPr>
          <p:nvPr>
            <p:ph type="dt" sz="half" idx="10"/>
          </p:nvPr>
        </p:nvSpPr>
        <p:spPr/>
        <p:txBody>
          <a:bodyPr/>
          <a:lstStyle>
            <a:lvl1pPr>
              <a:defRPr/>
            </a:lvl1pPr>
          </a:lstStyle>
          <a:p>
            <a:pPr>
              <a:defRPr/>
            </a:pPr>
            <a:fld id="{CFB567D1-7A73-4D28-B429-0B14532917F1}" type="datetimeFigureOut">
              <a:rPr lang="en-US"/>
              <a:pPr>
                <a:defRPr/>
              </a:pPr>
              <a:t>1/10/2024</a:t>
            </a:fld>
            <a:endParaRPr lang="en-US" dirty="0"/>
          </a:p>
        </p:txBody>
      </p:sp>
      <p:sp>
        <p:nvSpPr>
          <p:cNvPr id="5" name="Slide Number Placeholder 5">
            <a:extLst>
              <a:ext uri="{FF2B5EF4-FFF2-40B4-BE49-F238E27FC236}">
                <a16:creationId xmlns:a16="http://schemas.microsoft.com/office/drawing/2014/main" id="{9E12AFDA-0601-483F-9BAB-9914F5E69256}"/>
              </a:ext>
            </a:extLst>
          </p:cNvPr>
          <p:cNvSpPr>
            <a:spLocks noGrp="1"/>
          </p:cNvSpPr>
          <p:nvPr>
            <p:ph type="sldNum" sz="quarter" idx="11"/>
          </p:nvPr>
        </p:nvSpPr>
        <p:spPr/>
        <p:txBody>
          <a:bodyPr/>
          <a:lstStyle>
            <a:lvl1pPr>
              <a:defRPr/>
            </a:lvl1pPr>
          </a:lstStyle>
          <a:p>
            <a:fld id="{AEA72ABC-6BC6-49B6-AFDA-56524CD2D40A}" type="slidenum">
              <a:rPr lang="en-US" altLang="en-US"/>
              <a:pPr/>
              <a:t>‹#›</a:t>
            </a:fld>
            <a:endParaRPr lang="en-US" altLang="en-US" dirty="0"/>
          </a:p>
        </p:txBody>
      </p:sp>
    </p:spTree>
    <p:extLst>
      <p:ext uri="{BB962C8B-B14F-4D97-AF65-F5344CB8AC3E}">
        <p14:creationId xmlns:p14="http://schemas.microsoft.com/office/powerpoint/2010/main" val="40238936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0B3E8AC-8539-4C07-BD0E-DE5D6D02D8BB}"/>
              </a:ext>
            </a:extLst>
          </p:cNvPr>
          <p:cNvSpPr>
            <a:spLocks noGrp="1"/>
          </p:cNvSpPr>
          <p:nvPr>
            <p:ph type="dt" sz="half" idx="10"/>
          </p:nvPr>
        </p:nvSpPr>
        <p:spPr/>
        <p:txBody>
          <a:bodyPr/>
          <a:lstStyle>
            <a:lvl1pPr>
              <a:defRPr/>
            </a:lvl1pPr>
          </a:lstStyle>
          <a:p>
            <a:pPr>
              <a:defRPr/>
            </a:pPr>
            <a:fld id="{1D29530A-7918-494F-ACB4-20283BF012C7}" type="datetimeFigureOut">
              <a:rPr lang="en-US"/>
              <a:pPr>
                <a:defRPr/>
              </a:pPr>
              <a:t>1/10/2024</a:t>
            </a:fld>
            <a:endParaRPr lang="en-US" dirty="0"/>
          </a:p>
        </p:txBody>
      </p:sp>
      <p:sp>
        <p:nvSpPr>
          <p:cNvPr id="6" name="Slide Number Placeholder 5">
            <a:extLst>
              <a:ext uri="{FF2B5EF4-FFF2-40B4-BE49-F238E27FC236}">
                <a16:creationId xmlns:a16="http://schemas.microsoft.com/office/drawing/2014/main" id="{7FDA264A-A470-4CA1-B19A-1FEF7FA11D53}"/>
              </a:ext>
            </a:extLst>
          </p:cNvPr>
          <p:cNvSpPr>
            <a:spLocks noGrp="1"/>
          </p:cNvSpPr>
          <p:nvPr>
            <p:ph type="sldNum" sz="quarter" idx="11"/>
          </p:nvPr>
        </p:nvSpPr>
        <p:spPr/>
        <p:txBody>
          <a:bodyPr/>
          <a:lstStyle>
            <a:lvl1pPr>
              <a:defRPr/>
            </a:lvl1pPr>
          </a:lstStyle>
          <a:p>
            <a:fld id="{FE050CA8-2658-4F0A-A74E-E04F69843644}" type="slidenum">
              <a:rPr lang="en-US" altLang="en-US"/>
              <a:pPr/>
              <a:t>‹#›</a:t>
            </a:fld>
            <a:endParaRPr lang="en-US" altLang="en-US" dirty="0"/>
          </a:p>
        </p:txBody>
      </p:sp>
    </p:spTree>
    <p:extLst>
      <p:ext uri="{BB962C8B-B14F-4D97-AF65-F5344CB8AC3E}">
        <p14:creationId xmlns:p14="http://schemas.microsoft.com/office/powerpoint/2010/main" val="16021536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834F37C-1F00-48DE-A8C4-ECFD6C547F4D}"/>
              </a:ext>
            </a:extLst>
          </p:cNvPr>
          <p:cNvSpPr>
            <a:spLocks noGrp="1"/>
          </p:cNvSpPr>
          <p:nvPr>
            <p:ph type="dt" sz="half" idx="10"/>
          </p:nvPr>
        </p:nvSpPr>
        <p:spPr/>
        <p:txBody>
          <a:bodyPr/>
          <a:lstStyle>
            <a:lvl1pPr>
              <a:defRPr/>
            </a:lvl1pPr>
          </a:lstStyle>
          <a:p>
            <a:pPr>
              <a:defRPr/>
            </a:pPr>
            <a:fld id="{8DE8FF3C-1E5E-4CA4-8599-004387968F42}" type="datetimeFigureOut">
              <a:rPr lang="en-US"/>
              <a:pPr>
                <a:defRPr/>
              </a:pPr>
              <a:t>1/10/2024</a:t>
            </a:fld>
            <a:endParaRPr lang="en-US" dirty="0"/>
          </a:p>
        </p:txBody>
      </p:sp>
      <p:sp>
        <p:nvSpPr>
          <p:cNvPr id="8" name="Slide Number Placeholder 5">
            <a:extLst>
              <a:ext uri="{FF2B5EF4-FFF2-40B4-BE49-F238E27FC236}">
                <a16:creationId xmlns:a16="http://schemas.microsoft.com/office/drawing/2014/main" id="{CBE00681-E2D9-46D1-B444-5A72E2F48D36}"/>
              </a:ext>
            </a:extLst>
          </p:cNvPr>
          <p:cNvSpPr>
            <a:spLocks noGrp="1"/>
          </p:cNvSpPr>
          <p:nvPr>
            <p:ph type="sldNum" sz="quarter" idx="11"/>
          </p:nvPr>
        </p:nvSpPr>
        <p:spPr/>
        <p:txBody>
          <a:bodyPr/>
          <a:lstStyle>
            <a:lvl1pPr>
              <a:defRPr/>
            </a:lvl1pPr>
          </a:lstStyle>
          <a:p>
            <a:fld id="{208B183F-D341-4049-B5FC-B5AF8DCCA76E}" type="slidenum">
              <a:rPr lang="en-US" altLang="en-US"/>
              <a:pPr/>
              <a:t>‹#›</a:t>
            </a:fld>
            <a:endParaRPr lang="en-US" altLang="en-US" dirty="0"/>
          </a:p>
        </p:txBody>
      </p:sp>
    </p:spTree>
    <p:extLst>
      <p:ext uri="{BB962C8B-B14F-4D97-AF65-F5344CB8AC3E}">
        <p14:creationId xmlns:p14="http://schemas.microsoft.com/office/powerpoint/2010/main" val="30852456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0A41194-D772-4AC5-9EE4-B495CA6FFD62}"/>
              </a:ext>
            </a:extLst>
          </p:cNvPr>
          <p:cNvSpPr>
            <a:spLocks noGrp="1"/>
          </p:cNvSpPr>
          <p:nvPr>
            <p:ph type="dt" sz="half" idx="10"/>
          </p:nvPr>
        </p:nvSpPr>
        <p:spPr/>
        <p:txBody>
          <a:bodyPr/>
          <a:lstStyle>
            <a:lvl1pPr>
              <a:defRPr/>
            </a:lvl1pPr>
          </a:lstStyle>
          <a:p>
            <a:pPr>
              <a:defRPr/>
            </a:pPr>
            <a:fld id="{A056C26F-F1B7-4F3B-B3F4-ACE0D9A747DE}" type="datetimeFigureOut">
              <a:rPr lang="en-US"/>
              <a:pPr>
                <a:defRPr/>
              </a:pPr>
              <a:t>1/10/2024</a:t>
            </a:fld>
            <a:endParaRPr lang="en-US" dirty="0"/>
          </a:p>
        </p:txBody>
      </p:sp>
      <p:sp>
        <p:nvSpPr>
          <p:cNvPr id="4" name="Slide Number Placeholder 5">
            <a:extLst>
              <a:ext uri="{FF2B5EF4-FFF2-40B4-BE49-F238E27FC236}">
                <a16:creationId xmlns:a16="http://schemas.microsoft.com/office/drawing/2014/main" id="{552FC1F3-4E6A-4459-9219-F61F3D91E649}"/>
              </a:ext>
            </a:extLst>
          </p:cNvPr>
          <p:cNvSpPr>
            <a:spLocks noGrp="1"/>
          </p:cNvSpPr>
          <p:nvPr>
            <p:ph type="sldNum" sz="quarter" idx="11"/>
          </p:nvPr>
        </p:nvSpPr>
        <p:spPr/>
        <p:txBody>
          <a:bodyPr/>
          <a:lstStyle>
            <a:lvl1pPr>
              <a:defRPr/>
            </a:lvl1pPr>
          </a:lstStyle>
          <a:p>
            <a:fld id="{38A0D826-601F-4CCE-8E55-2081BFA7BDF4}" type="slidenum">
              <a:rPr lang="en-US" altLang="en-US"/>
              <a:pPr/>
              <a:t>‹#›</a:t>
            </a:fld>
            <a:endParaRPr lang="en-US" altLang="en-US" dirty="0"/>
          </a:p>
        </p:txBody>
      </p:sp>
    </p:spTree>
    <p:extLst>
      <p:ext uri="{BB962C8B-B14F-4D97-AF65-F5344CB8AC3E}">
        <p14:creationId xmlns:p14="http://schemas.microsoft.com/office/powerpoint/2010/main" val="6549873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53AE37B-ABD6-468B-9CE2-67A1107E0B40}"/>
              </a:ext>
            </a:extLst>
          </p:cNvPr>
          <p:cNvSpPr>
            <a:spLocks noGrp="1"/>
          </p:cNvSpPr>
          <p:nvPr>
            <p:ph type="dt" sz="half" idx="10"/>
          </p:nvPr>
        </p:nvSpPr>
        <p:spPr/>
        <p:txBody>
          <a:bodyPr/>
          <a:lstStyle>
            <a:lvl1pPr>
              <a:defRPr/>
            </a:lvl1pPr>
          </a:lstStyle>
          <a:p>
            <a:pPr>
              <a:defRPr/>
            </a:pPr>
            <a:fld id="{8A1221A0-025D-4279-933B-DE6F1305EEAE}" type="datetimeFigureOut">
              <a:rPr lang="en-US"/>
              <a:pPr>
                <a:defRPr/>
              </a:pPr>
              <a:t>1/10/2024</a:t>
            </a:fld>
            <a:endParaRPr lang="en-US" dirty="0"/>
          </a:p>
        </p:txBody>
      </p:sp>
      <p:sp>
        <p:nvSpPr>
          <p:cNvPr id="3" name="Slide Number Placeholder 5">
            <a:extLst>
              <a:ext uri="{FF2B5EF4-FFF2-40B4-BE49-F238E27FC236}">
                <a16:creationId xmlns:a16="http://schemas.microsoft.com/office/drawing/2014/main" id="{86F6FFC2-C815-4C3B-8D6E-41A10158BEDC}"/>
              </a:ext>
            </a:extLst>
          </p:cNvPr>
          <p:cNvSpPr>
            <a:spLocks noGrp="1"/>
          </p:cNvSpPr>
          <p:nvPr>
            <p:ph type="sldNum" sz="quarter" idx="11"/>
          </p:nvPr>
        </p:nvSpPr>
        <p:spPr/>
        <p:txBody>
          <a:bodyPr/>
          <a:lstStyle>
            <a:lvl1pPr>
              <a:defRPr/>
            </a:lvl1pPr>
          </a:lstStyle>
          <a:p>
            <a:fld id="{E2DB9D8E-8A6D-4727-96BE-F793365BBC9A}" type="slidenum">
              <a:rPr lang="en-US" altLang="en-US"/>
              <a:pPr/>
              <a:t>‹#›</a:t>
            </a:fld>
            <a:endParaRPr lang="en-US" altLang="en-US" dirty="0"/>
          </a:p>
        </p:txBody>
      </p:sp>
    </p:spTree>
    <p:extLst>
      <p:ext uri="{BB962C8B-B14F-4D97-AF65-F5344CB8AC3E}">
        <p14:creationId xmlns:p14="http://schemas.microsoft.com/office/powerpoint/2010/main" val="1278636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A4250F3-CBDB-4A79-A409-ABA48097A0C7}"/>
              </a:ext>
            </a:extLst>
          </p:cNvPr>
          <p:cNvSpPr>
            <a:spLocks noGrp="1"/>
          </p:cNvSpPr>
          <p:nvPr>
            <p:ph type="dt" sz="half" idx="10"/>
          </p:nvPr>
        </p:nvSpPr>
        <p:spPr/>
        <p:txBody>
          <a:bodyPr/>
          <a:lstStyle>
            <a:lvl1pPr>
              <a:defRPr/>
            </a:lvl1pPr>
          </a:lstStyle>
          <a:p>
            <a:pPr>
              <a:defRPr/>
            </a:pPr>
            <a:fld id="{15C9DE3F-5799-4F99-89E3-46A8017CEB5A}" type="datetimeFigureOut">
              <a:rPr lang="en-US"/>
              <a:pPr>
                <a:defRPr/>
              </a:pPr>
              <a:t>1/10/2024</a:t>
            </a:fld>
            <a:endParaRPr lang="en-US" dirty="0"/>
          </a:p>
        </p:txBody>
      </p:sp>
      <p:sp>
        <p:nvSpPr>
          <p:cNvPr id="6" name="Slide Number Placeholder 5">
            <a:extLst>
              <a:ext uri="{FF2B5EF4-FFF2-40B4-BE49-F238E27FC236}">
                <a16:creationId xmlns:a16="http://schemas.microsoft.com/office/drawing/2014/main" id="{95F06879-4227-48AA-874F-A16A689EA075}"/>
              </a:ext>
            </a:extLst>
          </p:cNvPr>
          <p:cNvSpPr>
            <a:spLocks noGrp="1"/>
          </p:cNvSpPr>
          <p:nvPr>
            <p:ph type="sldNum" sz="quarter" idx="11"/>
          </p:nvPr>
        </p:nvSpPr>
        <p:spPr/>
        <p:txBody>
          <a:bodyPr/>
          <a:lstStyle>
            <a:lvl1pPr>
              <a:defRPr/>
            </a:lvl1pPr>
          </a:lstStyle>
          <a:p>
            <a:fld id="{9AC92756-0EBF-496D-8BB6-694E00B90F90}" type="slidenum">
              <a:rPr lang="en-US" altLang="en-US"/>
              <a:pPr/>
              <a:t>‹#›</a:t>
            </a:fld>
            <a:endParaRPr lang="en-US" altLang="en-US" dirty="0"/>
          </a:p>
        </p:txBody>
      </p:sp>
    </p:spTree>
    <p:extLst>
      <p:ext uri="{BB962C8B-B14F-4D97-AF65-F5344CB8AC3E}">
        <p14:creationId xmlns:p14="http://schemas.microsoft.com/office/powerpoint/2010/main" val="29374735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B7D8F9-9E00-42A8-B93F-E28079E9D046}"/>
              </a:ext>
            </a:extLst>
          </p:cNvPr>
          <p:cNvSpPr>
            <a:spLocks noGrp="1"/>
          </p:cNvSpPr>
          <p:nvPr>
            <p:ph type="dt" sz="half" idx="10"/>
          </p:nvPr>
        </p:nvSpPr>
        <p:spPr/>
        <p:txBody>
          <a:bodyPr/>
          <a:lstStyle>
            <a:lvl1pPr>
              <a:defRPr/>
            </a:lvl1pPr>
          </a:lstStyle>
          <a:p>
            <a:pPr>
              <a:defRPr/>
            </a:pPr>
            <a:fld id="{EE6E28AB-C5B4-4D3C-97F6-27E5B2273FE3}" type="datetimeFigureOut">
              <a:rPr lang="en-US"/>
              <a:pPr>
                <a:defRPr/>
              </a:pPr>
              <a:t>1/10/2024</a:t>
            </a:fld>
            <a:endParaRPr lang="en-US" dirty="0"/>
          </a:p>
        </p:txBody>
      </p:sp>
      <p:sp>
        <p:nvSpPr>
          <p:cNvPr id="6" name="Slide Number Placeholder 5">
            <a:extLst>
              <a:ext uri="{FF2B5EF4-FFF2-40B4-BE49-F238E27FC236}">
                <a16:creationId xmlns:a16="http://schemas.microsoft.com/office/drawing/2014/main" id="{FF4A564E-68AD-4CF1-ABF0-F6F4A8BA490C}"/>
              </a:ext>
            </a:extLst>
          </p:cNvPr>
          <p:cNvSpPr>
            <a:spLocks noGrp="1"/>
          </p:cNvSpPr>
          <p:nvPr>
            <p:ph type="sldNum" sz="quarter" idx="11"/>
          </p:nvPr>
        </p:nvSpPr>
        <p:spPr/>
        <p:txBody>
          <a:bodyPr/>
          <a:lstStyle>
            <a:lvl1pPr>
              <a:defRPr/>
            </a:lvl1pPr>
          </a:lstStyle>
          <a:p>
            <a:fld id="{A174AF80-A817-450F-A5A0-BD5D6EA3BBD6}" type="slidenum">
              <a:rPr lang="en-US" altLang="en-US"/>
              <a:pPr/>
              <a:t>‹#›</a:t>
            </a:fld>
            <a:endParaRPr lang="en-US" altLang="en-US" dirty="0"/>
          </a:p>
        </p:txBody>
      </p:sp>
    </p:spTree>
    <p:extLst>
      <p:ext uri="{BB962C8B-B14F-4D97-AF65-F5344CB8AC3E}">
        <p14:creationId xmlns:p14="http://schemas.microsoft.com/office/powerpoint/2010/main" val="19159860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5C6F50-43F9-4571-B95D-66E0861C6413}"/>
              </a:ext>
            </a:extLst>
          </p:cNvPr>
          <p:cNvSpPr>
            <a:spLocks noGrp="1"/>
          </p:cNvSpPr>
          <p:nvPr>
            <p:ph type="dt" sz="half" idx="10"/>
          </p:nvPr>
        </p:nvSpPr>
        <p:spPr/>
        <p:txBody>
          <a:bodyPr/>
          <a:lstStyle>
            <a:lvl1pPr>
              <a:defRPr/>
            </a:lvl1pPr>
          </a:lstStyle>
          <a:p>
            <a:pPr>
              <a:defRPr/>
            </a:pPr>
            <a:fld id="{DDEFB6C6-79C3-4F89-9C9E-8C1D8F30A73D}" type="datetimeFigureOut">
              <a:rPr lang="en-US"/>
              <a:pPr>
                <a:defRPr/>
              </a:pPr>
              <a:t>1/10/2024</a:t>
            </a:fld>
            <a:endParaRPr lang="en-US" dirty="0"/>
          </a:p>
        </p:txBody>
      </p:sp>
      <p:sp>
        <p:nvSpPr>
          <p:cNvPr id="5" name="Slide Number Placeholder 5">
            <a:extLst>
              <a:ext uri="{FF2B5EF4-FFF2-40B4-BE49-F238E27FC236}">
                <a16:creationId xmlns:a16="http://schemas.microsoft.com/office/drawing/2014/main" id="{BE1CBC72-8292-4953-88E2-432B96AEEAD0}"/>
              </a:ext>
            </a:extLst>
          </p:cNvPr>
          <p:cNvSpPr>
            <a:spLocks noGrp="1"/>
          </p:cNvSpPr>
          <p:nvPr>
            <p:ph type="sldNum" sz="quarter" idx="11"/>
          </p:nvPr>
        </p:nvSpPr>
        <p:spPr/>
        <p:txBody>
          <a:bodyPr/>
          <a:lstStyle>
            <a:lvl1pPr>
              <a:defRPr/>
            </a:lvl1pPr>
          </a:lstStyle>
          <a:p>
            <a:fld id="{DC3AF285-893A-4AEC-8FEE-2A8D58F41ACD}" type="slidenum">
              <a:rPr lang="en-US" altLang="en-US"/>
              <a:pPr/>
              <a:t>‹#›</a:t>
            </a:fld>
            <a:endParaRPr lang="en-US" altLang="en-US" dirty="0"/>
          </a:p>
        </p:txBody>
      </p:sp>
    </p:spTree>
    <p:extLst>
      <p:ext uri="{BB962C8B-B14F-4D97-AF65-F5344CB8AC3E}">
        <p14:creationId xmlns:p14="http://schemas.microsoft.com/office/powerpoint/2010/main" val="7315867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7F424B-3F4D-4DD7-920A-579FF8BB3C76}"/>
              </a:ext>
            </a:extLst>
          </p:cNvPr>
          <p:cNvSpPr>
            <a:spLocks noGrp="1"/>
          </p:cNvSpPr>
          <p:nvPr>
            <p:ph type="dt" sz="half" idx="10"/>
          </p:nvPr>
        </p:nvSpPr>
        <p:spPr/>
        <p:txBody>
          <a:bodyPr/>
          <a:lstStyle>
            <a:lvl1pPr>
              <a:defRPr/>
            </a:lvl1pPr>
          </a:lstStyle>
          <a:p>
            <a:pPr>
              <a:defRPr/>
            </a:pPr>
            <a:fld id="{BA7B6503-2913-4A70-9632-F71A1AE3CA2A}" type="datetimeFigureOut">
              <a:rPr lang="en-US"/>
              <a:pPr>
                <a:defRPr/>
              </a:pPr>
              <a:t>1/10/2024</a:t>
            </a:fld>
            <a:endParaRPr lang="en-US" dirty="0"/>
          </a:p>
        </p:txBody>
      </p:sp>
      <p:sp>
        <p:nvSpPr>
          <p:cNvPr id="5" name="Slide Number Placeholder 5">
            <a:extLst>
              <a:ext uri="{FF2B5EF4-FFF2-40B4-BE49-F238E27FC236}">
                <a16:creationId xmlns:a16="http://schemas.microsoft.com/office/drawing/2014/main" id="{B5F44F11-5C54-4BB5-8F00-B8982E6C96AB}"/>
              </a:ext>
            </a:extLst>
          </p:cNvPr>
          <p:cNvSpPr>
            <a:spLocks noGrp="1"/>
          </p:cNvSpPr>
          <p:nvPr>
            <p:ph type="sldNum" sz="quarter" idx="11"/>
          </p:nvPr>
        </p:nvSpPr>
        <p:spPr/>
        <p:txBody>
          <a:bodyPr/>
          <a:lstStyle>
            <a:lvl1pPr>
              <a:defRPr/>
            </a:lvl1pPr>
          </a:lstStyle>
          <a:p>
            <a:fld id="{8B1C11ED-A7A2-4B5C-9D9E-4DDF997ACE05}" type="slidenum">
              <a:rPr lang="en-US" altLang="en-US"/>
              <a:pPr/>
              <a:t>‹#›</a:t>
            </a:fld>
            <a:endParaRPr lang="en-US" altLang="en-US" dirty="0"/>
          </a:p>
        </p:txBody>
      </p:sp>
    </p:spTree>
    <p:extLst>
      <p:ext uri="{BB962C8B-B14F-4D97-AF65-F5344CB8AC3E}">
        <p14:creationId xmlns:p14="http://schemas.microsoft.com/office/powerpoint/2010/main" val="12347821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8508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23064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461458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610749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760809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401292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19227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355794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17684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8473929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445227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jpe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5.jpe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5.jpe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5.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01584867"/>
      </p:ext>
    </p:extLst>
  </p:cSld>
  <p:clrMap bg1="lt1" tx1="dk1" bg2="lt2" tx2="dk2" accent1="accent1" accent2="accent2" accent3="accent3" accent4="accent4" accent5="accent5" accent6="accent6" hlink="hlink" folHlink="folHlink"/>
  <p:sldLayoutIdLst>
    <p:sldLayoutId id="21474838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10/01/2024</a:t>
            </a:fld>
            <a:endParaRPr lang="en-GB"/>
          </a:p>
        </p:txBody>
      </p:sp>
      <p:sp>
        <p:nvSpPr>
          <p:cNvPr id="6" name="Slide Number Placeholder 5"/>
          <p:cNvSpPr>
            <a:spLocks noGrp="1"/>
          </p:cNvSpPr>
          <p:nvPr>
            <p:ph type="sldNum" sz="quarter" idx="4"/>
          </p:nvPr>
        </p:nvSpPr>
        <p:spPr>
          <a:xfrm>
            <a:off x="8028384" y="508518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055438008"/>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23224848"/>
      </p:ext>
    </p:extLst>
  </p:cSld>
  <p:clrMap bg1="lt1" tx1="dk1" bg2="lt2" tx2="dk2" accent1="accent1" accent2="accent2" accent3="accent3" accent4="accent4" accent5="accent5" accent6="accent6" hlink="hlink" folHlink="folHlink"/>
  <p:sldLayoutIdLst>
    <p:sldLayoutId id="2147483893" r:id="rId1"/>
    <p:sldLayoutId id="2147483894"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8754DC7-7F18-4385-9AB1-41F414A3F63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0B7EBE12-6755-4CB4-A38A-85544100D11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137F54C-81AE-4B4A-9E79-DA4B094291C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fld id="{BA37ACC8-7FC2-4F28-B656-FE57FA73C17D}" type="datetimeFigureOut">
              <a:rPr lang="en-US"/>
              <a:pPr>
                <a:defRPr/>
              </a:pPr>
              <a:t>1/10/2024</a:t>
            </a:fld>
            <a:endParaRPr lang="en-US" dirty="0"/>
          </a:p>
        </p:txBody>
      </p:sp>
      <p:sp>
        <p:nvSpPr>
          <p:cNvPr id="6" name="Slide Number Placeholder 5">
            <a:extLst>
              <a:ext uri="{FF2B5EF4-FFF2-40B4-BE49-F238E27FC236}">
                <a16:creationId xmlns:a16="http://schemas.microsoft.com/office/drawing/2014/main" id="{4F9FE220-A09F-49F0-ABFD-BF514E08CB4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98888853-D099-474E-AA42-47E919A0F69A}" type="slidenum">
              <a:rPr lang="en-US" altLang="en-US"/>
              <a:pPr/>
              <a:t>‹#›</a:t>
            </a:fld>
            <a:endParaRPr lang="en-US" altLang="en-US" dirty="0"/>
          </a:p>
        </p:txBody>
      </p:sp>
    </p:spTree>
    <p:extLst>
      <p:ext uri="{BB962C8B-B14F-4D97-AF65-F5344CB8AC3E}">
        <p14:creationId xmlns:p14="http://schemas.microsoft.com/office/powerpoint/2010/main" val="1248431793"/>
      </p:ext>
    </p:extLst>
  </p:cSld>
  <p:clrMap bg1="lt1" tx1="dk1" bg2="lt2" tx2="dk2" accent1="accent1" accent2="accent2" accent3="accent3" accent4="accent4" accent5="accent5" accent6="accent6" hlink="hlink" folHlink="folHlink"/>
  <p:sldLayoutIdLst>
    <p:sldLayoutId id="2147483896" r:id="rId1"/>
    <p:sldLayoutId id="2147483897" r:id="rId2"/>
    <p:sldLayoutId id="2147483898" r:id="rId3"/>
    <p:sldLayoutId id="2147483899" r:id="rId4"/>
    <p:sldLayoutId id="2147483900" r:id="rId5"/>
    <p:sldLayoutId id="2147483901" r:id="rId6"/>
    <p:sldLayoutId id="2147483902" r:id="rId7"/>
    <p:sldLayoutId id="2147483903" r:id="rId8"/>
    <p:sldLayoutId id="2147483904" r:id="rId9"/>
    <p:sldLayoutId id="2147483905" r:id="rId10"/>
    <p:sldLayoutId id="2147483906" r:id="rId1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left)">
                                      <p:cBhvr>
                                        <p:cTn id="10" dur="500"/>
                                        <p:tgtEl>
                                          <p:spTgt spid="3">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left)">
                                      <p:cBhvr>
                                        <p:cTn id="13" dur="500"/>
                                        <p:tgtEl>
                                          <p:spTgt spid="3">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left)">
                                      <p:cBhvr>
                                        <p:cTn id="16" dur="500"/>
                                        <p:tgtEl>
                                          <p:spTgt spid="3">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left)">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utoUpdateAnimBg="0" advAuto="0">
        <p:tmplLst>
          <p:tmpl lvl="1">
            <p:tnLst>
              <p:par>
                <p:cTn presetID="22" presetClass="entr" presetSubtype="8"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2">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3">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4">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5">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Lst>
      </p:bldP>
    </p:bldLst>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10/01/2024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64549507"/>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14.xml"/><Relationship Id="rId1" Type="http://schemas.openxmlformats.org/officeDocument/2006/relationships/video" Target="https://www.youtube.com/embed/hB-c3pJR0qU?feature=oembed" TargetMode="External"/><Relationship Id="rId5" Type="http://schemas.openxmlformats.org/officeDocument/2006/relationships/hyperlink" Target="https://www.youtube.com/watch?v=hB-c3pJR0qU&amp;t=2s" TargetMode="External"/><Relationship Id="rId4" Type="http://schemas.openxmlformats.org/officeDocument/2006/relationships/image" Target="../media/image24.jpeg"/></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jOUeHPS8A8g" TargetMode="External"/><Relationship Id="rId2" Type="http://schemas.openxmlformats.org/officeDocument/2006/relationships/image" Target="../media/image25.png"/><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3" Type="http://schemas.openxmlformats.org/officeDocument/2006/relationships/hyperlink" Target="https://www.i-l-m.com/Insight/Inspire/2014/June/what-is-employee-engagement" TargetMode="External"/><Relationship Id="rId2" Type="http://schemas.openxmlformats.org/officeDocument/2006/relationships/hyperlink" Target="http://www.local.gov.uk/documents/10180/11463/Changing+behaviours+in+public+health+-+to+nudge+or+to+shove/5ae3b9c8-e476-495b-89b4-401d70e1e2aa" TargetMode="External"/><Relationship Id="rId1" Type="http://schemas.openxmlformats.org/officeDocument/2006/relationships/slideLayout" Target="../slideLayouts/slideLayout3.xml"/><Relationship Id="rId4" Type="http://schemas.openxmlformats.org/officeDocument/2006/relationships/hyperlink" Target="http://www.trainingzone.co.uk/community/blogs/blairepalmer/why-change-programmes-fail-in-their-tracks"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0" y="2299508"/>
            <a:ext cx="4299009" cy="3109845"/>
          </a:xfrm>
        </p:spPr>
        <p:txBody>
          <a:bodyPr lIns="91440" tIns="45720" rIns="91440" bIns="45720" anchor="t"/>
          <a:lstStyle/>
          <a:p>
            <a:pPr algn="ctr"/>
            <a:r>
              <a:rPr lang="en-GB" sz="2600" b="1" dirty="0">
                <a:solidFill>
                  <a:srgbClr val="FFCC66"/>
                </a:solidFill>
                <a:latin typeface="Arial Black"/>
                <a:cs typeface="Arial"/>
              </a:rPr>
              <a:t>Module BMPF7023</a:t>
            </a: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br>
              <a:rPr lang="en-GB" sz="2600" b="1" dirty="0">
                <a:latin typeface="Arial Black"/>
                <a:cs typeface="Arial"/>
              </a:rPr>
            </a:br>
            <a:r>
              <a:rPr lang="en-GB" sz="2600" b="1" dirty="0">
                <a:latin typeface="Arial Black"/>
                <a:cs typeface="Arial"/>
              </a:rPr>
              <a:t>Leadership and Change </a:t>
            </a:r>
            <a:br>
              <a:rPr lang="en-GB" sz="2600" b="1" dirty="0">
                <a:solidFill>
                  <a:srgbClr val="E0BC4C"/>
                </a:solidFill>
                <a:latin typeface="Arial Black"/>
                <a:cs typeface="Arial"/>
              </a:rPr>
            </a:br>
            <a:br>
              <a:rPr lang="en-GB" sz="2600" b="1" dirty="0">
                <a:solidFill>
                  <a:srgbClr val="E0BC4C"/>
                </a:solidFill>
                <a:latin typeface="Arial Black"/>
                <a:cs typeface="Arial"/>
              </a:rPr>
            </a:br>
            <a:r>
              <a:rPr lang="en-GB" sz="2600" b="1" dirty="0">
                <a:solidFill>
                  <a:srgbClr val="21B9EF"/>
                </a:solidFill>
                <a:latin typeface="Arial Black"/>
                <a:cs typeface="Arial"/>
              </a:rPr>
              <a:t>Day 5</a:t>
            </a:r>
            <a:endParaRPr lang="en-GB" sz="2600" dirty="0">
              <a:solidFill>
                <a:srgbClr val="21B9EF"/>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455960" y="641690"/>
            <a:ext cx="8229600" cy="6180397"/>
          </a:xfrm>
        </p:spPr>
        <p:txBody>
          <a:bodyPr vert="horz" lIns="91440" tIns="45720" rIns="91440" bIns="45720" rtlCol="0" anchor="t">
            <a:normAutofit fontScale="77500" lnSpcReduction="20000"/>
          </a:bodyPr>
          <a:lstStyle/>
          <a:p>
            <a:pPr algn="ctr"/>
            <a:r>
              <a:rPr lang="en-GB" sz="4200" dirty="0">
                <a:solidFill>
                  <a:schemeClr val="bg1"/>
                </a:solidFill>
                <a:latin typeface="Arial Black"/>
                <a:cs typeface="Arial Hebrew Scholar"/>
              </a:rPr>
              <a:t>critically examine the complex nature of challenges for the leadership role within times of organisational change;</a:t>
            </a:r>
          </a:p>
          <a:p>
            <a:pPr marL="0" indent="0" algn="ctr">
              <a:buNone/>
            </a:pPr>
            <a:r>
              <a:rPr lang="en-GB" sz="4200" dirty="0">
                <a:solidFill>
                  <a:srgbClr val="21B9EF"/>
                </a:solidFill>
                <a:latin typeface="Arial Black"/>
                <a:cs typeface="Arial Hebrew Scholar"/>
              </a:rPr>
              <a:t>• critically evaluate the influence of organisational culture in the context of change initiatives;</a:t>
            </a:r>
          </a:p>
          <a:p>
            <a:pPr marL="0" indent="0" algn="ctr">
              <a:buNone/>
            </a:pPr>
            <a:r>
              <a:rPr lang="en-GB" sz="4200" dirty="0">
                <a:solidFill>
                  <a:schemeClr val="accent6">
                    <a:lumMod val="75000"/>
                  </a:schemeClr>
                </a:solidFill>
                <a:latin typeface="Arial Black"/>
                <a:cs typeface="Arial Hebrew Scholar"/>
              </a:rPr>
              <a:t>•</a:t>
            </a:r>
            <a:r>
              <a:rPr lang="en-GB" sz="4200" dirty="0">
                <a:solidFill>
                  <a:srgbClr val="E0BC4C"/>
                </a:solidFill>
                <a:latin typeface="Arial Black"/>
                <a:cs typeface="Arial Hebrew Scholar"/>
              </a:rPr>
              <a:t> </a:t>
            </a:r>
            <a:r>
              <a:rPr lang="en-GB" sz="4200" dirty="0">
                <a:solidFill>
                  <a:schemeClr val="accent6">
                    <a:lumMod val="75000"/>
                  </a:schemeClr>
                </a:solidFill>
                <a:latin typeface="Arial Black"/>
                <a:cs typeface="Arial Hebrew Scholar"/>
              </a:rPr>
              <a:t>identify and critically analyse a range of strategies for leading change in the context of challenges to the organisation from within.</a:t>
            </a:r>
          </a:p>
          <a:p>
            <a:pPr marL="0" indent="0" algn="ctr">
              <a:buNone/>
            </a:pPr>
            <a:endParaRPr lang="en-US" sz="2600" dirty="0">
              <a:solidFill>
                <a:schemeClr val="bg1"/>
              </a:solidFill>
            </a:endParaRPr>
          </a:p>
          <a:p>
            <a:pPr marL="0" indent="0" algn="ctr">
              <a:buNone/>
            </a:pPr>
            <a:endParaRPr lang="en-US" sz="1800" dirty="0">
              <a:solidFill>
                <a:schemeClr val="bg1"/>
              </a:solidFill>
              <a:latin typeface="Arial Black"/>
              <a:cs typeface="Arial Hebrew Scholar"/>
            </a:endParaRPr>
          </a:p>
          <a:p>
            <a:pPr marL="0" indent="0" algn="ctr">
              <a:buNone/>
            </a:pPr>
            <a:endParaRPr lang="en-US" sz="2400" dirty="0">
              <a:solidFill>
                <a:schemeClr val="bg1"/>
              </a:solidFill>
              <a:latin typeface="+mj-lt"/>
              <a:cs typeface="Arial Hebrew Scholar"/>
            </a:endParaRPr>
          </a:p>
          <a:p>
            <a:pPr marL="0" indent="0" algn="ctr">
              <a:buNone/>
            </a:pPr>
            <a:endParaRPr lang="en-US" sz="2100" dirty="0">
              <a:solidFill>
                <a:schemeClr val="bg1"/>
              </a:solidFill>
              <a:latin typeface="+mj-lt"/>
              <a:cs typeface="Arial Hebrew Scholar"/>
            </a:endParaRPr>
          </a:p>
        </p:txBody>
      </p:sp>
    </p:spTree>
    <p:extLst>
      <p:ext uri="{BB962C8B-B14F-4D97-AF65-F5344CB8AC3E}">
        <p14:creationId xmlns:p14="http://schemas.microsoft.com/office/powerpoint/2010/main" val="3019482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046" y="-17379"/>
            <a:ext cx="9146046" cy="6908477"/>
          </a:xfrm>
          <a:prstGeom prst="rect">
            <a:avLst/>
          </a:prstGeom>
        </p:spPr>
      </p:pic>
      <p:sp>
        <p:nvSpPr>
          <p:cNvPr id="9" name="Content Placeholder 8"/>
          <p:cNvSpPr>
            <a:spLocks noGrp="1"/>
          </p:cNvSpPr>
          <p:nvPr>
            <p:ph idx="1"/>
          </p:nvPr>
        </p:nvSpPr>
        <p:spPr>
          <a:xfrm>
            <a:off x="457200" y="792972"/>
            <a:ext cx="8229600" cy="6180397"/>
          </a:xfrm>
        </p:spPr>
        <p:txBody>
          <a:bodyPr vert="horz" lIns="91440" tIns="45720" rIns="91440" bIns="45720" rtlCol="0" anchor="t">
            <a:normAutofit fontScale="77500" lnSpcReduction="20000"/>
          </a:bodyPr>
          <a:lstStyle/>
          <a:p>
            <a:pPr algn="ctr"/>
            <a:r>
              <a:rPr lang="en-GB" sz="4200" dirty="0">
                <a:solidFill>
                  <a:schemeClr val="bg1"/>
                </a:solidFill>
                <a:latin typeface="Arial Black"/>
                <a:cs typeface="Arial Hebrew Scholar"/>
              </a:rPr>
              <a:t>critically examine the complex nature of challenges for the leadership role within times of organisational change;</a:t>
            </a:r>
          </a:p>
          <a:p>
            <a:pPr marL="0" indent="0" algn="ctr">
              <a:buNone/>
            </a:pPr>
            <a:r>
              <a:rPr lang="en-GB" sz="4200" dirty="0">
                <a:solidFill>
                  <a:srgbClr val="085672"/>
                </a:solidFill>
                <a:latin typeface="Arial Black"/>
                <a:cs typeface="Arial Hebrew Scholar"/>
              </a:rPr>
              <a:t>•</a:t>
            </a:r>
            <a:r>
              <a:rPr lang="en-GB" sz="4200" dirty="0">
                <a:solidFill>
                  <a:srgbClr val="21B9EF"/>
                </a:solidFill>
                <a:latin typeface="Arial Black"/>
                <a:cs typeface="Arial Hebrew Scholar"/>
              </a:rPr>
              <a:t> </a:t>
            </a:r>
            <a:r>
              <a:rPr lang="en-GB" sz="4200" dirty="0">
                <a:solidFill>
                  <a:srgbClr val="085672"/>
                </a:solidFill>
                <a:latin typeface="Arial Black"/>
                <a:cs typeface="Arial Hebrew Scholar"/>
              </a:rPr>
              <a:t>critically evaluate the influence of organisational culture in the context of change initiatives;</a:t>
            </a:r>
          </a:p>
          <a:p>
            <a:pPr marL="0" indent="0" algn="ctr">
              <a:buNone/>
            </a:pPr>
            <a:r>
              <a:rPr lang="en-GB" sz="4200" dirty="0">
                <a:solidFill>
                  <a:schemeClr val="accent6">
                    <a:lumMod val="75000"/>
                  </a:schemeClr>
                </a:solidFill>
                <a:latin typeface="Arial Black"/>
                <a:cs typeface="Arial Hebrew Scholar"/>
              </a:rPr>
              <a:t>•</a:t>
            </a:r>
            <a:r>
              <a:rPr lang="en-GB" sz="4200" dirty="0">
                <a:solidFill>
                  <a:srgbClr val="E0BC4C"/>
                </a:solidFill>
                <a:latin typeface="Arial Black"/>
                <a:cs typeface="Arial Hebrew Scholar"/>
              </a:rPr>
              <a:t> </a:t>
            </a:r>
            <a:r>
              <a:rPr lang="en-GB" sz="4200" dirty="0">
                <a:solidFill>
                  <a:schemeClr val="accent6">
                    <a:lumMod val="75000"/>
                  </a:schemeClr>
                </a:solidFill>
                <a:latin typeface="Arial Black"/>
                <a:cs typeface="Arial Hebrew Scholar"/>
              </a:rPr>
              <a:t>identify and critically analyse a range of strategies for leading change in the context of challenges to the organisation from within.</a:t>
            </a:r>
          </a:p>
          <a:p>
            <a:pPr marL="0" indent="0" algn="ctr">
              <a:buNone/>
            </a:pPr>
            <a:endParaRPr lang="en-US" sz="2600" dirty="0">
              <a:solidFill>
                <a:schemeClr val="bg1"/>
              </a:solidFill>
            </a:endParaRPr>
          </a:p>
          <a:p>
            <a:pPr marL="0" indent="0" algn="ctr">
              <a:buNone/>
            </a:pPr>
            <a:endParaRPr lang="en-US" sz="1800" dirty="0">
              <a:solidFill>
                <a:schemeClr val="bg1"/>
              </a:solidFill>
              <a:latin typeface="Arial Black"/>
              <a:cs typeface="Arial Hebrew Scholar"/>
            </a:endParaRPr>
          </a:p>
          <a:p>
            <a:pPr marL="0" indent="0" algn="ctr">
              <a:buNone/>
            </a:pPr>
            <a:endParaRPr lang="en-US" sz="2400" dirty="0">
              <a:solidFill>
                <a:schemeClr val="bg1"/>
              </a:solidFill>
              <a:latin typeface="+mj-lt"/>
              <a:cs typeface="Arial Hebrew Scholar"/>
            </a:endParaRPr>
          </a:p>
          <a:p>
            <a:pPr marL="0" indent="0" algn="ctr">
              <a:buNone/>
            </a:pPr>
            <a:endParaRPr lang="en-US" sz="2100" dirty="0">
              <a:solidFill>
                <a:schemeClr val="bg1"/>
              </a:solidFill>
              <a:latin typeface="+mj-lt"/>
              <a:cs typeface="Arial Hebrew Scholar"/>
            </a:endParaRPr>
          </a:p>
        </p:txBody>
      </p:sp>
    </p:spTree>
    <p:extLst>
      <p:ext uri="{BB962C8B-B14F-4D97-AF65-F5344CB8AC3E}">
        <p14:creationId xmlns:p14="http://schemas.microsoft.com/office/powerpoint/2010/main" val="1399044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0AAA4CF-9F9D-42E5-B767-06DB815BAF6D}"/>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a:ln>
                  <a:noFill/>
                </a:ln>
                <a:solidFill>
                  <a:srgbClr val="4BACC6">
                    <a:lumMod val="50000"/>
                  </a:srgbClr>
                </a:solidFill>
                <a:effectLst/>
                <a:uLnTx/>
                <a:uFillTx/>
                <a:latin typeface="Myriad Pro"/>
                <a:ea typeface="+mj-ea"/>
                <a:cs typeface="+mj-cs"/>
              </a:rPr>
              <a:t>Assess the type of change </a:t>
            </a:r>
            <a:endParaRPr kumimoji="0" lang="en-US" sz="4400" b="1" i="0" u="none" strike="noStrike" kern="1200" cap="none" spc="0" normalizeH="0" baseline="0" noProof="0" dirty="0">
              <a:ln>
                <a:noFill/>
              </a:ln>
              <a:solidFill>
                <a:srgbClr val="4BACC6">
                  <a:lumMod val="50000"/>
                </a:srgbClr>
              </a:solidFill>
              <a:effectLst/>
              <a:uLnTx/>
              <a:uFillTx/>
              <a:latin typeface="Myriad Pro"/>
              <a:ea typeface="+mj-ea"/>
              <a:cs typeface="+mj-cs"/>
            </a:endParaRPr>
          </a:p>
        </p:txBody>
      </p:sp>
      <p:pic>
        <p:nvPicPr>
          <p:cNvPr id="5" name="Picture 4">
            <a:extLst>
              <a:ext uri="{FF2B5EF4-FFF2-40B4-BE49-F238E27FC236}">
                <a16:creationId xmlns:a16="http://schemas.microsoft.com/office/drawing/2014/main" id="{17C5479E-9DAD-4230-A957-A2805357AAFF}"/>
              </a:ext>
            </a:extLst>
          </p:cNvPr>
          <p:cNvPicPr>
            <a:picLocks noChangeAspect="1"/>
          </p:cNvPicPr>
          <p:nvPr/>
        </p:nvPicPr>
        <p:blipFill>
          <a:blip r:embed="rId3"/>
          <a:stretch>
            <a:fillRect/>
          </a:stretch>
        </p:blipFill>
        <p:spPr>
          <a:xfrm>
            <a:off x="3203848" y="1953702"/>
            <a:ext cx="5878960" cy="3670675"/>
          </a:xfrm>
          <a:prstGeom prst="rect">
            <a:avLst/>
          </a:prstGeom>
        </p:spPr>
      </p:pic>
      <p:sp>
        <p:nvSpPr>
          <p:cNvPr id="6" name="Content Placeholder 2">
            <a:extLst>
              <a:ext uri="{FF2B5EF4-FFF2-40B4-BE49-F238E27FC236}">
                <a16:creationId xmlns:a16="http://schemas.microsoft.com/office/drawing/2014/main" id="{DF61F54E-3979-4EB8-8951-E1DB7A22D329}"/>
              </a:ext>
            </a:extLst>
          </p:cNvPr>
          <p:cNvSpPr txBox="1">
            <a:spLocks/>
          </p:cNvSpPr>
          <p:nvPr/>
        </p:nvSpPr>
        <p:spPr>
          <a:xfrm>
            <a:off x="457200" y="1600201"/>
            <a:ext cx="8229600" cy="218883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a:ln>
                  <a:noFill/>
                </a:ln>
                <a:solidFill>
                  <a:sysClr val="windowText" lastClr="000000"/>
                </a:solidFill>
                <a:effectLst/>
                <a:uLnTx/>
                <a:uFillTx/>
                <a:latin typeface="Myriad Pro"/>
                <a:ea typeface="+mn-ea"/>
                <a:cs typeface="+mn-cs"/>
              </a:rPr>
              <a:t>Incremental change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a:ln>
                  <a:noFill/>
                </a:ln>
                <a:solidFill>
                  <a:sysClr val="windowText" lastClr="000000"/>
                </a:solidFill>
                <a:effectLst/>
                <a:uLnTx/>
                <a:uFillTx/>
                <a:latin typeface="Myriad Pro"/>
                <a:ea typeface="+mn-ea"/>
                <a:cs typeface="+mn-cs"/>
              </a:rPr>
              <a:t>Strategic change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a:ln>
                  <a:noFill/>
                </a:ln>
                <a:solidFill>
                  <a:sysClr val="windowText" lastClr="000000"/>
                </a:solidFill>
                <a:effectLst/>
                <a:uLnTx/>
                <a:uFillTx/>
                <a:latin typeface="Myriad Pro"/>
                <a:ea typeface="+mn-ea"/>
                <a:cs typeface="+mn-cs"/>
              </a:rPr>
              <a:t>Transformational change</a:t>
            </a:r>
            <a:endParaRPr kumimoji="0" lang="en-US" sz="3200" b="0" i="0" u="none" strike="noStrike" kern="1200" cap="none" spc="0" normalizeH="0" baseline="0" noProof="0" dirty="0">
              <a:ln>
                <a:noFill/>
              </a:ln>
              <a:solidFill>
                <a:sysClr val="windowText" lastClr="000000"/>
              </a:solidFill>
              <a:effectLst/>
              <a:uLnTx/>
              <a:uFillTx/>
              <a:latin typeface="Myriad Pro"/>
              <a:ea typeface="+mn-ea"/>
              <a:cs typeface="+mn-cs"/>
            </a:endParaRPr>
          </a:p>
        </p:txBody>
      </p:sp>
    </p:spTree>
    <p:extLst>
      <p:ext uri="{BB962C8B-B14F-4D97-AF65-F5344CB8AC3E}">
        <p14:creationId xmlns:p14="http://schemas.microsoft.com/office/powerpoint/2010/main" val="2999512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A233-EC9F-4343-A6CF-5A1B0983EEF8}"/>
              </a:ext>
            </a:extLst>
          </p:cNvPr>
          <p:cNvSpPr>
            <a:spLocks noGrp="1"/>
          </p:cNvSpPr>
          <p:nvPr>
            <p:ph type="title"/>
          </p:nvPr>
        </p:nvSpPr>
        <p:spPr/>
        <p:txBody>
          <a:bodyPr/>
          <a:lstStyle/>
          <a:p>
            <a:endParaRPr lang="en-GB"/>
          </a:p>
        </p:txBody>
      </p:sp>
      <p:pic>
        <p:nvPicPr>
          <p:cNvPr id="4" name="Content Placeholder 12">
            <a:extLst>
              <a:ext uri="{FF2B5EF4-FFF2-40B4-BE49-F238E27FC236}">
                <a16:creationId xmlns:a16="http://schemas.microsoft.com/office/drawing/2014/main" id="{1967A6F7-0280-4A86-A056-CDC9C2C252D3}"/>
              </a:ext>
            </a:extLst>
          </p:cNvPr>
          <p:cNvPicPr>
            <a:picLocks noChangeAspect="1"/>
          </p:cNvPicPr>
          <p:nvPr/>
        </p:nvPicPr>
        <p:blipFill rotWithShape="1">
          <a:blip r:embed="rId2"/>
          <a:srcRect r="-1622" b="22218"/>
          <a:stretch/>
        </p:blipFill>
        <p:spPr>
          <a:xfrm>
            <a:off x="457200" y="855431"/>
            <a:ext cx="8299837" cy="3573462"/>
          </a:xfrm>
          <a:prstGeom prst="rect">
            <a:avLst/>
          </a:prstGeom>
        </p:spPr>
      </p:pic>
      <p:sp>
        <p:nvSpPr>
          <p:cNvPr id="5" name="Title 1">
            <a:extLst>
              <a:ext uri="{FF2B5EF4-FFF2-40B4-BE49-F238E27FC236}">
                <a16:creationId xmlns:a16="http://schemas.microsoft.com/office/drawing/2014/main" id="{A159B4C6-E769-47DC-B885-223F8BDA60EA}"/>
              </a:ext>
            </a:extLst>
          </p:cNvPr>
          <p:cNvSpPr txBox="1">
            <a:spLocks/>
          </p:cNvSpPr>
          <p:nvPr/>
        </p:nvSpPr>
        <p:spPr>
          <a:xfrm>
            <a:off x="457200" y="274638"/>
            <a:ext cx="8229600" cy="1143000"/>
          </a:xfrm>
          <a:prstGeom prst="rect">
            <a:avLst/>
          </a:prstGeom>
          <a:solidFill>
            <a:sysClr val="window" lastClr="FFFFFF"/>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a:ln>
                  <a:noFill/>
                </a:ln>
                <a:solidFill>
                  <a:srgbClr val="4BACC6">
                    <a:lumMod val="50000"/>
                  </a:srgbClr>
                </a:solidFill>
                <a:effectLst/>
                <a:uLnTx/>
                <a:uFillTx/>
                <a:latin typeface="Myriad Pro"/>
                <a:ea typeface="+mj-ea"/>
                <a:cs typeface="+mj-cs"/>
              </a:rPr>
              <a:t>Lewin’s three step model</a:t>
            </a:r>
            <a:endParaRPr kumimoji="0" lang="en-US" sz="4400" b="1" i="0" u="none" strike="noStrike" kern="1200" cap="none" spc="0" normalizeH="0" baseline="0" noProof="0" dirty="0">
              <a:ln>
                <a:noFill/>
              </a:ln>
              <a:solidFill>
                <a:srgbClr val="4BACC6">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2960898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762BCF1D-18F7-4619-A3FA-C433496DF8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2400"/>
            <a:ext cx="9144000" cy="5138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1333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EB35FDD0-C4DF-441E-A8B5-0E71E15B8401}"/>
              </a:ext>
            </a:extLst>
          </p:cNvPr>
          <p:cNvPicPr>
            <a:picLocks noChangeAspect="1"/>
          </p:cNvPicPr>
          <p:nvPr/>
        </p:nvPicPr>
        <p:blipFill>
          <a:blip r:embed="rId2"/>
          <a:stretch>
            <a:fillRect/>
          </a:stretch>
        </p:blipFill>
        <p:spPr>
          <a:xfrm>
            <a:off x="99931" y="457200"/>
            <a:ext cx="8944138" cy="5125581"/>
          </a:xfrm>
          <a:prstGeom prst="rect">
            <a:avLst/>
          </a:prstGeom>
        </p:spPr>
      </p:pic>
      <p:sp>
        <p:nvSpPr>
          <p:cNvPr id="5" name="Title 1">
            <a:extLst>
              <a:ext uri="{FF2B5EF4-FFF2-40B4-BE49-F238E27FC236}">
                <a16:creationId xmlns:a16="http://schemas.microsoft.com/office/drawing/2014/main" id="{F15E92FA-C4B7-4BFE-83F9-FDE50A2C6B31}"/>
              </a:ext>
            </a:extLst>
          </p:cNvPr>
          <p:cNvSpPr txBox="1">
            <a:spLocks/>
          </p:cNvSpPr>
          <p:nvPr/>
        </p:nvSpPr>
        <p:spPr>
          <a:xfrm>
            <a:off x="457200" y="23258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srgbClr val="4BACC6">
                    <a:lumMod val="50000"/>
                  </a:srgbClr>
                </a:solidFill>
                <a:latin typeface="Myriad Pro"/>
              </a:rPr>
              <a:t>Barriers to change </a:t>
            </a:r>
            <a:endParaRPr lang="en-US" dirty="0">
              <a:solidFill>
                <a:srgbClr val="4BACC6">
                  <a:lumMod val="50000"/>
                </a:srgbClr>
              </a:solidFill>
              <a:latin typeface="Myriad Pro"/>
            </a:endParaRPr>
          </a:p>
        </p:txBody>
      </p:sp>
    </p:spTree>
    <p:extLst>
      <p:ext uri="{BB962C8B-B14F-4D97-AF65-F5344CB8AC3E}">
        <p14:creationId xmlns:p14="http://schemas.microsoft.com/office/powerpoint/2010/main" val="921929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634FC5D-4A07-4ED1-BA47-9A85CF6A39F7}"/>
              </a:ext>
            </a:extLst>
          </p:cNvPr>
          <p:cNvSpPr txBox="1">
            <a:spLocks/>
          </p:cNvSpPr>
          <p:nvPr/>
        </p:nvSpPr>
        <p:spPr>
          <a:xfrm>
            <a:off x="901390" y="24304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Barriers to change</a:t>
            </a:r>
            <a:endParaRPr kumimoji="0" lang="en-US" sz="4400" b="1" i="0" u="none" strike="noStrike" kern="1200" cap="none" spc="0" normalizeH="0" baseline="0" noProof="0" dirty="0">
              <a:ln>
                <a:noFill/>
              </a:ln>
              <a:solidFill>
                <a:srgbClr val="4BACC6">
                  <a:lumMod val="50000"/>
                </a:srgbClr>
              </a:solidFill>
              <a:effectLst/>
              <a:uLnTx/>
              <a:uFillTx/>
              <a:latin typeface="Myriad Pro"/>
              <a:ea typeface="+mj-ea"/>
              <a:cs typeface="+mj-cs"/>
            </a:endParaRPr>
          </a:p>
        </p:txBody>
      </p:sp>
      <p:sp>
        <p:nvSpPr>
          <p:cNvPr id="5" name="Content Placeholder 2">
            <a:extLst>
              <a:ext uri="{FF2B5EF4-FFF2-40B4-BE49-F238E27FC236}">
                <a16:creationId xmlns:a16="http://schemas.microsoft.com/office/drawing/2014/main" id="{ACE2CD93-894D-42AA-8343-3C41BDEAD622}"/>
              </a:ext>
            </a:extLst>
          </p:cNvPr>
          <p:cNvSpPr txBox="1">
            <a:spLocks/>
          </p:cNvSpPr>
          <p:nvPr/>
        </p:nvSpPr>
        <p:spPr>
          <a:xfrm>
            <a:off x="457200" y="1417638"/>
            <a:ext cx="8229600" cy="3917032"/>
          </a:xfrm>
          <a:prstGeom prst="rect">
            <a:avLst/>
          </a:prstGeom>
          <a:noFill/>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a:t>
            </a:r>
            <a:r>
              <a:rPr kumimoji="0" lang="en-GB" sz="2800" b="1" i="0" u="none" strike="noStrike" kern="1200" cap="none" spc="0" normalizeH="0" baseline="0" noProof="0" dirty="0">
                <a:ln>
                  <a:noFill/>
                </a:ln>
                <a:solidFill>
                  <a:sysClr val="windowText" lastClr="000000"/>
                </a:solidFill>
                <a:effectLst/>
                <a:uLnTx/>
                <a:uFillTx/>
                <a:latin typeface="Myriad Pro"/>
                <a:ea typeface="+mn-ea"/>
                <a:cs typeface="+mn-cs"/>
              </a:rPr>
              <a:t>Changing</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 systems and processes, structure, even a new business strategy, </a:t>
            </a:r>
            <a:r>
              <a:rPr kumimoji="0" lang="en-GB" sz="2800" b="1" i="0" u="none" strike="noStrike" kern="1200" cap="none" spc="0" normalizeH="0" baseline="0" noProof="0" dirty="0">
                <a:ln>
                  <a:noFill/>
                </a:ln>
                <a:solidFill>
                  <a:sysClr val="windowText" lastClr="000000"/>
                </a:solidFill>
                <a:effectLst/>
                <a:uLnTx/>
                <a:uFillTx/>
                <a:latin typeface="Myriad Pro"/>
                <a:ea typeface="+mn-ea"/>
                <a:cs typeface="+mn-cs"/>
              </a:rPr>
              <a:t>isn’t terribly difficult</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 It’s the </a:t>
            </a:r>
            <a:r>
              <a:rPr kumimoji="0" lang="en-GB" sz="2800" b="1" i="0" u="none" strike="noStrike" kern="1200" cap="none" spc="0" normalizeH="0" baseline="0" noProof="0" dirty="0">
                <a:ln>
                  <a:noFill/>
                </a:ln>
                <a:solidFill>
                  <a:sysClr val="windowText" lastClr="000000"/>
                </a:solidFill>
                <a:effectLst/>
                <a:uLnTx/>
                <a:uFillTx/>
                <a:latin typeface="Myriad Pro"/>
                <a:ea typeface="+mn-ea"/>
                <a:cs typeface="+mn-cs"/>
              </a:rPr>
              <a:t>people</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 aspect </a:t>
            </a:r>
            <a:r>
              <a:rPr kumimoji="0" lang="en-GB" sz="2800" b="1" i="0" u="none" strike="noStrike" kern="1200" cap="none" spc="0" normalizeH="0" baseline="0" noProof="0" dirty="0">
                <a:ln>
                  <a:noFill/>
                </a:ln>
                <a:solidFill>
                  <a:sysClr val="windowText" lastClr="000000"/>
                </a:solidFill>
                <a:effectLst/>
                <a:uLnTx/>
                <a:uFillTx/>
                <a:latin typeface="Myriad Pro"/>
                <a:ea typeface="+mn-ea"/>
                <a:cs typeface="+mn-cs"/>
              </a:rPr>
              <a:t>that’s tough</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We talk about </a:t>
            </a:r>
            <a:r>
              <a:rPr kumimoji="0" lang="en-GB" sz="2800" i="0" u="none" strike="noStrike" kern="1200" cap="none" spc="0" normalizeH="0" baseline="0" noProof="0" dirty="0">
                <a:ln>
                  <a:noFill/>
                </a:ln>
                <a:solidFill>
                  <a:sysClr val="windowText" lastClr="000000"/>
                </a:solidFill>
                <a:effectLst/>
                <a:uLnTx/>
                <a:uFillTx/>
                <a:latin typeface="Myriad Pro"/>
                <a:ea typeface="+mn-ea"/>
                <a:cs typeface="+mn-cs"/>
              </a:rPr>
              <a:t>encouraging people to take risks</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 but it is rarely safe for people to do so. We talk about </a:t>
            </a:r>
            <a:r>
              <a:rPr kumimoji="0" lang="en-GB" sz="2800" i="0" u="none" strike="noStrike" kern="1200" cap="none" spc="0" normalizeH="0" baseline="0" noProof="0" dirty="0">
                <a:ln>
                  <a:noFill/>
                </a:ln>
                <a:solidFill>
                  <a:sysClr val="windowText" lastClr="000000"/>
                </a:solidFill>
                <a:effectLst/>
                <a:uLnTx/>
                <a:uFillTx/>
                <a:latin typeface="Myriad Pro"/>
                <a:ea typeface="+mn-ea"/>
                <a:cs typeface="+mn-cs"/>
              </a:rPr>
              <a:t>empowering decision-making </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but maintain the prerogative to over-rule those decisions if we don’t like them.” </a:t>
            </a:r>
            <a:r>
              <a:rPr kumimoji="0" lang="en-GB" sz="2800" b="0" i="1" u="none" strike="noStrike" kern="1200" cap="none" spc="0" normalizeH="0" baseline="0" noProof="0" dirty="0">
                <a:ln>
                  <a:noFill/>
                </a:ln>
                <a:solidFill>
                  <a:sysClr val="windowText" lastClr="000000"/>
                </a:solidFill>
                <a:effectLst/>
                <a:uLnTx/>
                <a:uFillTx/>
                <a:latin typeface="Myriad Pro"/>
                <a:ea typeface="+mn-ea"/>
                <a:cs typeface="+mn-cs"/>
              </a:rPr>
              <a:t>Palmer, B (2016) </a:t>
            </a:r>
            <a:endParaRPr kumimoji="0" lang="en-US" sz="2800" b="0" i="1" u="none" strike="noStrike" kern="1200" cap="none" spc="0" normalizeH="0" baseline="0" noProof="0" dirty="0">
              <a:ln>
                <a:noFill/>
              </a:ln>
              <a:solidFill>
                <a:sysClr val="windowText" lastClr="000000"/>
              </a:solidFill>
              <a:effectLst/>
              <a:uLnTx/>
              <a:uFillTx/>
              <a:latin typeface="Myriad Pro"/>
              <a:ea typeface="+mn-ea"/>
              <a:cs typeface="+mn-cs"/>
            </a:endParaRPr>
          </a:p>
        </p:txBody>
      </p:sp>
    </p:spTree>
    <p:extLst>
      <p:ext uri="{BB962C8B-B14F-4D97-AF65-F5344CB8AC3E}">
        <p14:creationId xmlns:p14="http://schemas.microsoft.com/office/powerpoint/2010/main" val="3567592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DF2BF525-D3C8-4D34-9B09-44BAEA03616A}"/>
              </a:ext>
            </a:extLst>
          </p:cNvPr>
          <p:cNvSpPr>
            <a:spLocks noGrp="1"/>
          </p:cNvSpPr>
          <p:nvPr>
            <p:ph type="title"/>
          </p:nvPr>
        </p:nvSpPr>
        <p:spPr>
          <a:xfrm>
            <a:off x="457200" y="274638"/>
            <a:ext cx="8229600" cy="1143000"/>
          </a:xfrm>
        </p:spPr>
        <p:txBody>
          <a:bodyPr/>
          <a:lstStyle/>
          <a:p>
            <a:r>
              <a:rPr lang="en-US" b="1" dirty="0">
                <a:solidFill>
                  <a:srgbClr val="085672"/>
                </a:solidFill>
              </a:rPr>
              <a:t>Stakeholder engagement</a:t>
            </a:r>
          </a:p>
        </p:txBody>
      </p:sp>
      <p:pic>
        <p:nvPicPr>
          <p:cNvPr id="5" name="Picture 4">
            <a:extLst>
              <a:ext uri="{FF2B5EF4-FFF2-40B4-BE49-F238E27FC236}">
                <a16:creationId xmlns:a16="http://schemas.microsoft.com/office/drawing/2014/main" id="{73610A5C-4ADD-456C-88B1-4BCB0F6013EA}"/>
              </a:ext>
            </a:extLst>
          </p:cNvPr>
          <p:cNvPicPr>
            <a:picLocks noChangeAspect="1"/>
          </p:cNvPicPr>
          <p:nvPr/>
        </p:nvPicPr>
        <p:blipFill>
          <a:blip r:embed="rId2"/>
          <a:stretch>
            <a:fillRect/>
          </a:stretch>
        </p:blipFill>
        <p:spPr>
          <a:xfrm>
            <a:off x="76200" y="1615190"/>
            <a:ext cx="8991600" cy="3627620"/>
          </a:xfrm>
          <a:prstGeom prst="rect">
            <a:avLst/>
          </a:prstGeom>
        </p:spPr>
      </p:pic>
    </p:spTree>
    <p:extLst>
      <p:ext uri="{BB962C8B-B14F-4D97-AF65-F5344CB8AC3E}">
        <p14:creationId xmlns:p14="http://schemas.microsoft.com/office/powerpoint/2010/main" val="2125061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Stakeholders </a:t>
            </a:r>
          </a:p>
        </p:txBody>
      </p:sp>
      <p:pic>
        <p:nvPicPr>
          <p:cNvPr id="2052" name="Picture 4" descr="See the source image">
            <a:extLst>
              <a:ext uri="{FF2B5EF4-FFF2-40B4-BE49-F238E27FC236}">
                <a16:creationId xmlns:a16="http://schemas.microsoft.com/office/drawing/2014/main" id="{6AEB1F51-CB63-4F02-824C-89251E93F9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5900" y="1371600"/>
            <a:ext cx="6172200" cy="411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14779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2264" y="43907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Stakeholders </a:t>
            </a:r>
          </a:p>
        </p:txBody>
      </p:sp>
      <p:sp>
        <p:nvSpPr>
          <p:cNvPr id="5" name="Content Placeholder 2"/>
          <p:cNvSpPr txBox="1">
            <a:spLocks/>
          </p:cNvSpPr>
          <p:nvPr/>
        </p:nvSpPr>
        <p:spPr bwMode="auto">
          <a:xfrm>
            <a:off x="534616" y="1700808"/>
            <a:ext cx="8064896" cy="3581400"/>
          </a:xfrm>
          <a:prstGeom prst="rect">
            <a:avLst/>
          </a:prstGeom>
          <a:noFill/>
          <a:ln w="9525">
            <a:noFill/>
            <a:miter lim="800000"/>
            <a:headEnd/>
            <a:tailEnd/>
          </a:ln>
        </p:spPr>
        <p: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Myriad Pro"/>
                <a:ea typeface="+mn-ea"/>
                <a:cs typeface="ＭＳ Ｐゴシック"/>
              </a:rPr>
              <a:t>A </a:t>
            </a:r>
            <a:r>
              <a:rPr kumimoji="0" lang="en-US" sz="3200" b="1" i="0" u="none" strike="noStrike" kern="0" cap="none" spc="0" normalizeH="0" baseline="0" noProof="0" dirty="0">
                <a:ln>
                  <a:noFill/>
                </a:ln>
                <a:solidFill>
                  <a:srgbClr val="000000"/>
                </a:solidFill>
                <a:effectLst/>
                <a:uLnTx/>
                <a:uFillTx/>
                <a:latin typeface="Myriad Pro"/>
                <a:ea typeface="+mn-ea"/>
                <a:cs typeface="ＭＳ Ｐゴシック"/>
              </a:rPr>
              <a:t>stakeholder</a:t>
            </a:r>
            <a:r>
              <a:rPr kumimoji="0" lang="en-US" sz="2800" b="0" i="0" u="none" strike="noStrike" kern="0" cap="none" spc="0" normalizeH="0" baseline="0" noProof="0" dirty="0">
                <a:ln>
                  <a:noFill/>
                </a:ln>
                <a:solidFill>
                  <a:srgbClr val="000000"/>
                </a:solidFill>
                <a:effectLst/>
                <a:uLnTx/>
                <a:uFillTx/>
                <a:latin typeface="Myriad Pro"/>
                <a:ea typeface="+mn-ea"/>
                <a:cs typeface="ＭＳ Ｐゴシック"/>
              </a:rPr>
              <a:t> is an individual or a group </a:t>
            </a:r>
            <a:r>
              <a:rPr kumimoji="0" lang="en-US" sz="2800" b="1" i="0" u="none" strike="noStrike" kern="0" cap="none" spc="0" normalizeH="0" baseline="0" noProof="0" dirty="0">
                <a:ln>
                  <a:noFill/>
                </a:ln>
                <a:solidFill>
                  <a:srgbClr val="000000"/>
                </a:solidFill>
                <a:effectLst/>
                <a:uLnTx/>
                <a:uFillTx/>
                <a:latin typeface="Myriad Pro"/>
                <a:ea typeface="+mn-ea"/>
                <a:cs typeface="ＭＳ Ｐゴシック"/>
              </a:rPr>
              <a:t>affected by</a:t>
            </a:r>
            <a:r>
              <a:rPr kumimoji="0" lang="en-US" sz="2800" b="0" i="0" u="none" strike="noStrike" kern="0" cap="none" spc="0" normalizeH="0" baseline="0" noProof="0" dirty="0">
                <a:ln>
                  <a:noFill/>
                </a:ln>
                <a:solidFill>
                  <a:srgbClr val="000000"/>
                </a:solidFill>
                <a:effectLst/>
                <a:uLnTx/>
                <a:uFillTx/>
                <a:latin typeface="Myriad Pro"/>
                <a:ea typeface="+mn-ea"/>
                <a:cs typeface="ＭＳ Ｐゴシック"/>
              </a:rPr>
              <a:t>, or </a:t>
            </a:r>
            <a:r>
              <a:rPr kumimoji="0" lang="en-US" sz="2800" b="1" i="0" u="none" strike="noStrike" kern="0" cap="none" spc="0" normalizeH="0" baseline="0" noProof="0" dirty="0">
                <a:ln>
                  <a:noFill/>
                </a:ln>
                <a:solidFill>
                  <a:srgbClr val="000000"/>
                </a:solidFill>
                <a:effectLst/>
                <a:uLnTx/>
                <a:uFillTx/>
                <a:latin typeface="Myriad Pro"/>
                <a:ea typeface="+mn-ea"/>
                <a:cs typeface="ＭＳ Ｐゴシック"/>
              </a:rPr>
              <a:t>has an effect on,</a:t>
            </a:r>
            <a:r>
              <a:rPr kumimoji="0" lang="en-US" sz="2800" b="0" i="0" u="none" strike="noStrike" kern="0" cap="none" spc="0" normalizeH="0" baseline="0" noProof="0" dirty="0">
                <a:ln>
                  <a:noFill/>
                </a:ln>
                <a:solidFill>
                  <a:srgbClr val="000000"/>
                </a:solidFill>
                <a:effectLst/>
                <a:uLnTx/>
                <a:uFillTx/>
                <a:latin typeface="Myriad Pro"/>
                <a:ea typeface="+mn-ea"/>
                <a:cs typeface="ＭＳ Ｐゴシック"/>
              </a:rPr>
              <a:t> an </a:t>
            </a:r>
            <a:r>
              <a:rPr kumimoji="0" lang="en-US" sz="2800" b="0" i="0" u="none" strike="noStrike" kern="0" cap="none" spc="0" normalizeH="0" baseline="0" noProof="0" dirty="0" err="1">
                <a:ln>
                  <a:noFill/>
                </a:ln>
                <a:solidFill>
                  <a:srgbClr val="000000"/>
                </a:solidFill>
                <a:effectLst/>
                <a:uLnTx/>
                <a:uFillTx/>
                <a:latin typeface="Myriad Pro"/>
                <a:ea typeface="+mn-ea"/>
                <a:cs typeface="ＭＳ Ｐゴシック"/>
              </a:rPr>
              <a:t>organisation</a:t>
            </a:r>
            <a:r>
              <a:rPr kumimoji="0" lang="en-US" sz="2800" b="0" i="0" u="none" strike="noStrike" kern="0" cap="none" spc="0" normalizeH="0" baseline="0" noProof="0" dirty="0">
                <a:ln>
                  <a:noFill/>
                </a:ln>
                <a:solidFill>
                  <a:srgbClr val="000000"/>
                </a:solidFill>
                <a:effectLst/>
                <a:uLnTx/>
                <a:uFillTx/>
                <a:latin typeface="Myriad Pro"/>
                <a:ea typeface="+mn-ea"/>
                <a:cs typeface="ＭＳ Ｐゴシック"/>
              </a:rPr>
              <a:t>. So, the stakeholders in a business aren't just its owners, or its shareholders, or its employees. They're its customers, suppliers, local authority and national government.</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Myriad Pro"/>
              <a:ea typeface="+mn-ea"/>
              <a:cs typeface="ＭＳ Ｐゴシック"/>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sz="2800" b="0" i="0" u="none" strike="noStrike" kern="0" cap="none" spc="0" normalizeH="0" baseline="0" noProof="0" dirty="0">
                <a:ln>
                  <a:noFill/>
                </a:ln>
                <a:solidFill>
                  <a:srgbClr val="000000"/>
                </a:solidFill>
                <a:effectLst/>
                <a:uLnTx/>
                <a:uFillTx/>
                <a:latin typeface="Myriad Pro"/>
                <a:ea typeface="+mn-ea"/>
                <a:cs typeface="ＭＳ Ｐゴシック"/>
              </a:rPr>
              <a:t>They can be internal, external or sometimes both!</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a:ln>
                <a:noFill/>
              </a:ln>
              <a:solidFill>
                <a:srgbClr val="FF1622"/>
              </a:solidFill>
              <a:effectLst/>
              <a:uLnTx/>
              <a:uFillTx/>
              <a:latin typeface="Myriad Pro"/>
              <a:ea typeface="+mn-ea"/>
              <a:cs typeface="ＭＳ Ｐゴシック"/>
            </a:endParaRPr>
          </a:p>
        </p:txBody>
      </p:sp>
    </p:spTree>
    <p:extLst>
      <p:ext uri="{BB962C8B-B14F-4D97-AF65-F5344CB8AC3E}">
        <p14:creationId xmlns:p14="http://schemas.microsoft.com/office/powerpoint/2010/main" val="784769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DC2C7-0961-4CF8-A0E1-18E8F701A4AD}"/>
              </a:ext>
            </a:extLst>
          </p:cNvPr>
          <p:cNvSpPr>
            <a:spLocks noGrp="1"/>
          </p:cNvSpPr>
          <p:nvPr>
            <p:ph type="title"/>
          </p:nvPr>
        </p:nvSpPr>
        <p:spPr/>
        <p:txBody>
          <a:bodyPr/>
          <a:lstStyle/>
          <a:p>
            <a:r>
              <a:rPr lang="en-GB" b="1" dirty="0">
                <a:solidFill>
                  <a:srgbClr val="085672"/>
                </a:solidFill>
              </a:rPr>
              <a:t>Identification of stakeholders</a:t>
            </a:r>
          </a:p>
        </p:txBody>
      </p:sp>
      <p:pic>
        <p:nvPicPr>
          <p:cNvPr id="5" name="Content Placeholder 4">
            <a:extLst>
              <a:ext uri="{FF2B5EF4-FFF2-40B4-BE49-F238E27FC236}">
                <a16:creationId xmlns:a16="http://schemas.microsoft.com/office/drawing/2014/main" id="{3C114950-649A-4AD1-AE94-A15162E72EF2}"/>
              </a:ext>
            </a:extLst>
          </p:cNvPr>
          <p:cNvPicPr>
            <a:picLocks noGrp="1" noChangeAspect="1"/>
          </p:cNvPicPr>
          <p:nvPr>
            <p:ph idx="1"/>
          </p:nvPr>
        </p:nvPicPr>
        <p:blipFill>
          <a:blip r:embed="rId2"/>
          <a:stretch>
            <a:fillRect/>
          </a:stretch>
        </p:blipFill>
        <p:spPr>
          <a:xfrm>
            <a:off x="1121568" y="1276166"/>
            <a:ext cx="6900863" cy="4305667"/>
          </a:xfrm>
        </p:spPr>
      </p:pic>
    </p:spTree>
    <p:extLst>
      <p:ext uri="{BB962C8B-B14F-4D97-AF65-F5344CB8AC3E}">
        <p14:creationId xmlns:p14="http://schemas.microsoft.com/office/powerpoint/2010/main" val="1698331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C906AAB-8DEF-4083-A5DA-753990F4EABF}"/>
              </a:ext>
            </a:extLst>
          </p:cNvPr>
          <p:cNvPicPr>
            <a:picLocks noGrp="1" noChangeAspect="1"/>
          </p:cNvPicPr>
          <p:nvPr>
            <p:ph idx="1"/>
          </p:nvPr>
        </p:nvPicPr>
        <p:blipFill>
          <a:blip r:embed="rId2"/>
          <a:stretch>
            <a:fillRect/>
          </a:stretch>
        </p:blipFill>
        <p:spPr>
          <a:xfrm>
            <a:off x="1710244" y="924787"/>
            <a:ext cx="6104513" cy="4654690"/>
          </a:xfrm>
          <a:noFill/>
        </p:spPr>
      </p:pic>
      <p:sp>
        <p:nvSpPr>
          <p:cNvPr id="10" name="Title 1">
            <a:extLst>
              <a:ext uri="{FF2B5EF4-FFF2-40B4-BE49-F238E27FC236}">
                <a16:creationId xmlns:a16="http://schemas.microsoft.com/office/drawing/2014/main" id="{252CC60D-BB19-4B7F-867D-F1DF33A46B45}"/>
              </a:ext>
            </a:extLst>
          </p:cNvPr>
          <p:cNvSpPr>
            <a:spLocks noGrp="1"/>
          </p:cNvSpPr>
          <p:nvPr>
            <p:ph type="title"/>
          </p:nvPr>
        </p:nvSpPr>
        <p:spPr>
          <a:xfrm>
            <a:off x="457200" y="14868"/>
            <a:ext cx="8229600" cy="1143000"/>
          </a:xfrm>
        </p:spPr>
        <p:txBody>
          <a:bodyPr/>
          <a:lstStyle/>
          <a:p>
            <a:r>
              <a:rPr lang="en-US" b="1" dirty="0">
                <a:solidFill>
                  <a:srgbClr val="085672"/>
                </a:solidFill>
              </a:rPr>
              <a:t>Stakeholder Engagement</a:t>
            </a:r>
          </a:p>
        </p:txBody>
      </p:sp>
      <p:sp>
        <p:nvSpPr>
          <p:cNvPr id="6" name="TextBox 5">
            <a:extLst>
              <a:ext uri="{FF2B5EF4-FFF2-40B4-BE49-F238E27FC236}">
                <a16:creationId xmlns:a16="http://schemas.microsoft.com/office/drawing/2014/main" id="{1B9DDD82-DD76-4628-ABEF-6066FE94E7E8}"/>
              </a:ext>
            </a:extLst>
          </p:cNvPr>
          <p:cNvSpPr txBox="1"/>
          <p:nvPr/>
        </p:nvSpPr>
        <p:spPr>
          <a:xfrm>
            <a:off x="1905000" y="5240923"/>
            <a:ext cx="5715000" cy="338554"/>
          </a:xfrm>
          <a:prstGeom prst="rect">
            <a:avLst/>
          </a:prstGeom>
          <a:noFill/>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600" b="1" i="0" u="none" strike="noStrike" kern="1200" cap="none" spc="0" normalizeH="0" baseline="0" noProof="0">
                <a:ln>
                  <a:noFill/>
                </a:ln>
                <a:solidFill>
                  <a:prstClr val="black"/>
                </a:solidFill>
                <a:effectLst/>
                <a:uLnTx/>
                <a:uFillTx/>
                <a:latin typeface="Arial" panose="020B0604020202020204" pitchFamily="34" charset="0"/>
                <a:ea typeface="+mn-ea"/>
                <a:cs typeface="+mn-cs"/>
              </a:rPr>
              <a:t>Cranfield University School of Management (2009) </a:t>
            </a:r>
            <a:endParaRPr kumimoji="0" lang="en-GB" sz="16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993424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457200" y="404664"/>
            <a:ext cx="8229600" cy="1008111"/>
          </a:xfrm>
          <a:prstGeom prst="rect">
            <a:avLst/>
          </a:prstGeom>
          <a:solidFill>
            <a:schemeClr val="accent5">
              <a:lumMod val="50000"/>
            </a:schemeClr>
          </a:solidFill>
          <a:ln w="9525">
            <a:noFill/>
            <a:miter lim="800000"/>
            <a:headEnd/>
            <a:tailEnd/>
          </a:ln>
        </p:spPr>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000" b="1" i="0" u="none" strike="noStrike" kern="0" cap="none" spc="0" normalizeH="0" baseline="0" noProof="0" dirty="0">
                <a:ln>
                  <a:noFill/>
                </a:ln>
                <a:solidFill>
                  <a:srgbClr val="FFFFFF"/>
                </a:solidFill>
                <a:effectLst/>
                <a:uLnTx/>
                <a:uFillTx/>
                <a:latin typeface="Verdana"/>
                <a:ea typeface="ＭＳ Ｐゴシック"/>
                <a:cs typeface="ＭＳ Ｐゴシック"/>
              </a:rPr>
              <a:t>Importance of stakeholders</a:t>
            </a:r>
          </a:p>
        </p:txBody>
      </p:sp>
      <p:sp>
        <p:nvSpPr>
          <p:cNvPr id="5" name="Content Placeholder 2"/>
          <p:cNvSpPr txBox="1">
            <a:spLocks/>
          </p:cNvSpPr>
          <p:nvPr/>
        </p:nvSpPr>
        <p:spPr bwMode="auto">
          <a:xfrm>
            <a:off x="428625" y="1643063"/>
            <a:ext cx="8358188" cy="3581400"/>
          </a:xfrm>
          <a:prstGeom prst="rect">
            <a:avLst/>
          </a:prstGeom>
          <a:noFill/>
          <a:ln w="9525">
            <a:noFill/>
            <a:miter lim="800000"/>
            <a:headEnd/>
            <a:tailEnd/>
          </a:ln>
        </p:spPr>
        <p:txBody>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a:ln>
                  <a:noFill/>
                </a:ln>
                <a:solidFill>
                  <a:srgbClr val="000000"/>
                </a:solidFill>
                <a:effectLst/>
                <a:uLnTx/>
                <a:uFillTx/>
                <a:latin typeface="Verdana"/>
                <a:ea typeface="ＭＳ Ｐゴシック"/>
                <a:cs typeface="ＭＳ Ｐゴシック"/>
              </a:rPr>
              <a:t>Once a business has identified its stakeholders, managers must ask themselves some key questions about each.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a:ln>
                  <a:noFill/>
                </a:ln>
                <a:solidFill>
                  <a:srgbClr val="000000"/>
                </a:solidFill>
                <a:effectLst/>
                <a:uLnTx/>
                <a:uFillTx/>
                <a:latin typeface="Verdana"/>
                <a:ea typeface="ＭＳ Ｐゴシック"/>
                <a:cs typeface="ＭＳ Ｐゴシック"/>
              </a:rPr>
              <a:t>   First, they need to determine:</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a:ln>
                  <a:noFill/>
                </a:ln>
                <a:solidFill>
                  <a:srgbClr val="000000"/>
                </a:solidFill>
                <a:effectLst/>
                <a:uLnTx/>
                <a:uFillTx/>
                <a:latin typeface="Verdana"/>
                <a:ea typeface="ＭＳ Ｐゴシック"/>
                <a:cs typeface="ＭＳ Ｐゴシック"/>
              </a:rPr>
              <a:t>Are they increasing or decreasing in importance and </a:t>
            </a:r>
            <a:r>
              <a:rPr kumimoji="0" lang="en-GB" sz="2800" b="1" i="0" u="none" strike="noStrike" kern="0" cap="none" spc="0" normalizeH="0" baseline="0" noProof="0" dirty="0">
                <a:ln>
                  <a:noFill/>
                </a:ln>
                <a:solidFill>
                  <a:srgbClr val="000000"/>
                </a:solidFill>
                <a:effectLst/>
                <a:uLnTx/>
                <a:uFillTx/>
                <a:latin typeface="Verdana"/>
                <a:ea typeface="ＭＳ Ｐゴシック"/>
                <a:cs typeface="ＭＳ Ｐゴシック"/>
              </a:rPr>
              <a:t>power</a:t>
            </a:r>
            <a:r>
              <a:rPr kumimoji="0" lang="en-GB" sz="2800" b="0" i="0" u="none" strike="noStrike" kern="0" cap="none" spc="0" normalizeH="0" baseline="0" noProof="0" dirty="0">
                <a:ln>
                  <a:noFill/>
                </a:ln>
                <a:solidFill>
                  <a:srgbClr val="000000"/>
                </a:solidFill>
                <a:effectLst/>
                <a:uLnTx/>
                <a:uFillTx/>
                <a:latin typeface="Verdana"/>
                <a:ea typeface="ＭＳ Ｐゴシック"/>
                <a:cs typeface="ＭＳ Ｐゴシック"/>
              </a:rPr>
              <a: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a:ln>
                  <a:noFill/>
                </a:ln>
                <a:solidFill>
                  <a:srgbClr val="000000"/>
                </a:solidFill>
                <a:effectLst/>
                <a:uLnTx/>
                <a:uFillTx/>
                <a:latin typeface="Verdana"/>
                <a:ea typeface="ＭＳ Ｐゴシック"/>
                <a:cs typeface="ＭＳ Ｐゴシック"/>
              </a:rPr>
              <a:t>What are their </a:t>
            </a:r>
            <a:r>
              <a:rPr kumimoji="0" lang="en-GB" sz="2800" b="1" i="0" u="none" strike="noStrike" kern="0" cap="none" spc="0" normalizeH="0" baseline="0" noProof="0" dirty="0">
                <a:ln>
                  <a:noFill/>
                </a:ln>
                <a:solidFill>
                  <a:srgbClr val="000000"/>
                </a:solidFill>
                <a:effectLst/>
                <a:uLnTx/>
                <a:uFillTx/>
                <a:latin typeface="Verdana"/>
                <a:ea typeface="ＭＳ Ｐゴシック"/>
                <a:cs typeface="ＭＳ Ｐゴシック"/>
              </a:rPr>
              <a:t>interests</a:t>
            </a:r>
            <a:r>
              <a:rPr kumimoji="0" lang="en-GB" sz="2800" b="0" i="0" u="none" strike="noStrike" kern="0" cap="none" spc="0" normalizeH="0" baseline="0" noProof="0" dirty="0">
                <a:ln>
                  <a:noFill/>
                </a:ln>
                <a:solidFill>
                  <a:srgbClr val="000000"/>
                </a:solidFill>
                <a:effectLst/>
                <a:uLnTx/>
                <a:uFillTx/>
                <a:latin typeface="Verdana"/>
                <a:ea typeface="ＭＳ Ｐゴシック"/>
                <a:cs typeface="ＭＳ Ｐゴシック"/>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a:ln>
                <a:noFill/>
              </a:ln>
              <a:solidFill>
                <a:srgbClr val="000000"/>
              </a:solidFill>
              <a:effectLst/>
              <a:uLnTx/>
              <a:uFillTx/>
              <a:latin typeface="Verdana"/>
              <a:ea typeface="ＭＳ Ｐゴシック"/>
              <a:cs typeface="ＭＳ Ｐゴシック"/>
            </a:endParaRPr>
          </a:p>
        </p:txBody>
      </p:sp>
    </p:spTree>
    <p:extLst>
      <p:ext uri="{BB962C8B-B14F-4D97-AF65-F5344CB8AC3E}">
        <p14:creationId xmlns:p14="http://schemas.microsoft.com/office/powerpoint/2010/main" val="20152197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539552" y="285750"/>
            <a:ext cx="7947223" cy="983010"/>
          </a:xfrm>
          <a:prstGeom prst="rect">
            <a:avLst/>
          </a:prstGeom>
          <a:solidFill>
            <a:schemeClr val="accent5">
              <a:lumMod val="50000"/>
            </a:schemeClr>
          </a:solidFill>
          <a:ln w="9525">
            <a:noFill/>
            <a:miter lim="800000"/>
            <a:headEnd/>
            <a:tailEnd/>
          </a:ln>
        </p:spPr>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000" b="1" i="0" u="none" strike="noStrike" kern="0" cap="none" spc="0" normalizeH="0" baseline="0" noProof="0">
                <a:ln>
                  <a:noFill/>
                </a:ln>
                <a:solidFill>
                  <a:srgbClr val="FFFFFF"/>
                </a:solidFill>
                <a:effectLst/>
                <a:uLnTx/>
                <a:uFillTx/>
                <a:latin typeface="Verdana"/>
                <a:ea typeface="ＭＳ Ｐゴシック"/>
                <a:cs typeface="ＭＳ Ｐゴシック"/>
              </a:rPr>
              <a:t>Mapping Stakeholders</a:t>
            </a:r>
          </a:p>
        </p:txBody>
      </p:sp>
      <p:sp>
        <p:nvSpPr>
          <p:cNvPr id="5" name="Content Placeholder 2"/>
          <p:cNvSpPr txBox="1">
            <a:spLocks/>
          </p:cNvSpPr>
          <p:nvPr/>
        </p:nvSpPr>
        <p:spPr bwMode="auto">
          <a:xfrm>
            <a:off x="457201" y="1284894"/>
            <a:ext cx="8472488" cy="785812"/>
          </a:xfrm>
          <a:prstGeom prst="rect">
            <a:avLst/>
          </a:prstGeom>
          <a:noFill/>
          <a:ln w="9525">
            <a:noFill/>
            <a:miter lim="800000"/>
            <a:headEnd/>
            <a:tailEnd/>
          </a:ln>
        </p:spPr>
        <p:txBody>
          <a:body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000000"/>
                </a:solidFill>
                <a:effectLst/>
                <a:uLnTx/>
                <a:uFillTx/>
                <a:latin typeface="Myriad Pro"/>
                <a:ea typeface="+mn-ea"/>
                <a:cs typeface="ＭＳ Ｐゴシック"/>
              </a:rPr>
              <a:t>Stakeholder interest and power can be mapped. The following example was produced by a private bus company. </a:t>
            </a:r>
          </a:p>
          <a:p>
            <a:pPr marL="342900" marR="0" lvl="0" indent="-342900" algn="l" defTabSz="914400" rtl="0" eaLnBrk="0" fontAlgn="base" latinLnBrk="0" hangingPunct="0">
              <a:lnSpc>
                <a:spcPct val="100000"/>
              </a:lnSpc>
              <a:spcBef>
                <a:spcPct val="20000"/>
              </a:spcBef>
              <a:spcAft>
                <a:spcPct val="0"/>
              </a:spcAft>
              <a:buClrTx/>
              <a:buSzTx/>
              <a:buFontTx/>
              <a:buNone/>
              <a:tabLst/>
              <a:defRPr/>
            </a:pPr>
            <a:br>
              <a:rPr kumimoji="0" lang="en-GB" sz="2400" b="0" i="0" u="none" strike="noStrike" kern="0" cap="none" spc="0" normalizeH="0" baseline="0" noProof="0" dirty="0">
                <a:ln>
                  <a:noFill/>
                </a:ln>
                <a:solidFill>
                  <a:srgbClr val="000000"/>
                </a:solidFill>
                <a:effectLst/>
                <a:uLnTx/>
                <a:uFillTx/>
                <a:latin typeface="Myriad Pro"/>
                <a:ea typeface="+mn-ea"/>
                <a:cs typeface="ＭＳ Ｐゴシック"/>
              </a:rPr>
            </a:br>
            <a:endParaRPr kumimoji="0" lang="en-GB" sz="2400" b="0" i="0" u="none" strike="noStrike" kern="0" cap="none" spc="0" normalizeH="0" baseline="0" noProof="0" dirty="0">
              <a:ln>
                <a:noFill/>
              </a:ln>
              <a:solidFill>
                <a:srgbClr val="000000"/>
              </a:solidFill>
              <a:effectLst/>
              <a:uLnTx/>
              <a:uFillTx/>
              <a:latin typeface="Myriad Pro"/>
              <a:ea typeface="+mn-ea"/>
              <a:cs typeface="ＭＳ Ｐゴシック"/>
            </a:endParaRPr>
          </a:p>
        </p:txBody>
      </p:sp>
      <p:pic>
        <p:nvPicPr>
          <p:cNvPr id="6" name="Picture 5"/>
          <p:cNvPicPr>
            <a:picLocks noChangeAspect="1"/>
          </p:cNvPicPr>
          <p:nvPr/>
        </p:nvPicPr>
        <p:blipFill>
          <a:blip r:embed="rId2"/>
          <a:stretch>
            <a:fillRect/>
          </a:stretch>
        </p:blipFill>
        <p:spPr>
          <a:xfrm>
            <a:off x="4803432" y="2307681"/>
            <a:ext cx="4035902" cy="2621507"/>
          </a:xfrm>
          <a:prstGeom prst="rect">
            <a:avLst/>
          </a:prstGeom>
        </p:spPr>
      </p:pic>
      <p:sp>
        <p:nvSpPr>
          <p:cNvPr id="7" name="TextBox 6"/>
          <p:cNvSpPr txBox="1"/>
          <p:nvPr/>
        </p:nvSpPr>
        <p:spPr bwMode="auto">
          <a:xfrm>
            <a:off x="3794283" y="2114218"/>
            <a:ext cx="984885" cy="2571768"/>
          </a:xfrm>
          <a:prstGeom prst="rect">
            <a:avLst/>
          </a:prstGeom>
          <a:noFill/>
        </p:spPr>
        <p:txBody>
          <a:bodyPr vert="vert27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Myriad Pro"/>
                <a:ea typeface="+mn-ea"/>
                <a:cs typeface="ＭＳ Ｐゴシック"/>
              </a:rPr>
              <a:t>Power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Myriad Pro"/>
                <a:ea typeface="+mn-ea"/>
                <a:cs typeface="ＭＳ Ｐゴシック"/>
              </a:rPr>
              <a:t>Low    Some   High</a:t>
            </a:r>
          </a:p>
        </p:txBody>
      </p:sp>
      <p:sp>
        <p:nvSpPr>
          <p:cNvPr id="8" name="TextBox 6"/>
          <p:cNvSpPr txBox="1">
            <a:spLocks noChangeArrowheads="1"/>
          </p:cNvSpPr>
          <p:nvPr/>
        </p:nvSpPr>
        <p:spPr bwMode="auto">
          <a:xfrm>
            <a:off x="4929188" y="4929188"/>
            <a:ext cx="40005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24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panose="020B0600070205080204" pitchFamily="34" charset="-128"/>
                <a:cs typeface="+mn-cs"/>
              </a:rPr>
              <a:t>Low               Some          High</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24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panose="020B0600070205080204" pitchFamily="34" charset="-128"/>
              <a:cs typeface="+mn-cs"/>
            </a:endParaRPr>
          </a:p>
        </p:txBody>
      </p:sp>
      <p:sp>
        <p:nvSpPr>
          <p:cNvPr id="9" name="Rectangle 8"/>
          <p:cNvSpPr>
            <a:spLocks noChangeArrowheads="1"/>
          </p:cNvSpPr>
          <p:nvPr/>
        </p:nvSpPr>
        <p:spPr bwMode="auto">
          <a:xfrm>
            <a:off x="6143625" y="5214938"/>
            <a:ext cx="15033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3200" b="1" i="0" u="none" strike="noStrike" kern="1200" cap="none" spc="0" normalizeH="0" baseline="0" noProof="0" dirty="0">
                <a:ln>
                  <a:noFill/>
                </a:ln>
                <a:solidFill>
                  <a:srgbClr val="000000"/>
                </a:solidFill>
                <a:effectLst/>
                <a:uLnTx/>
                <a:uFillTx/>
                <a:latin typeface="Calibri" panose="020F0502020204030204" pitchFamily="34" charset="0"/>
                <a:ea typeface="ＭＳ Ｐゴシック" panose="020B0600070205080204" pitchFamily="34" charset="-128"/>
                <a:cs typeface="+mn-cs"/>
              </a:rPr>
              <a:t>Interest</a:t>
            </a:r>
          </a:p>
        </p:txBody>
      </p:sp>
    </p:spTree>
    <p:extLst>
      <p:ext uri="{BB962C8B-B14F-4D97-AF65-F5344CB8AC3E}">
        <p14:creationId xmlns:p14="http://schemas.microsoft.com/office/powerpoint/2010/main" val="155908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539552" y="285750"/>
            <a:ext cx="7947223" cy="983010"/>
          </a:xfrm>
          <a:prstGeom prst="rect">
            <a:avLst/>
          </a:prstGeom>
          <a:solidFill>
            <a:schemeClr val="accent5">
              <a:lumMod val="50000"/>
            </a:schemeClr>
          </a:solidFill>
          <a:ln w="9525">
            <a:noFill/>
            <a:miter lim="800000"/>
            <a:headEnd/>
            <a:tailEnd/>
          </a:ln>
        </p:spPr>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000" b="1" i="0" u="none" strike="noStrike" kern="0" cap="none" spc="0" normalizeH="0" baseline="0" noProof="0" dirty="0">
                <a:ln>
                  <a:noFill/>
                </a:ln>
                <a:solidFill>
                  <a:srgbClr val="FFFFFF"/>
                </a:solidFill>
                <a:effectLst/>
                <a:uLnTx/>
                <a:uFillTx/>
                <a:latin typeface="Verdana"/>
                <a:ea typeface="ＭＳ Ｐゴシック"/>
                <a:cs typeface="ＭＳ Ｐゴシック"/>
              </a:rPr>
              <a:t>Mapping Stakeholders</a:t>
            </a:r>
          </a:p>
        </p:txBody>
      </p:sp>
      <p:graphicFrame>
        <p:nvGraphicFramePr>
          <p:cNvPr id="5" name="Content Placeholder 5"/>
          <p:cNvGraphicFramePr>
            <a:graphicFrameLocks/>
          </p:cNvGraphicFramePr>
          <p:nvPr/>
        </p:nvGraphicFramePr>
        <p:xfrm>
          <a:off x="4929188" y="2357438"/>
          <a:ext cx="4000500" cy="2571750"/>
        </p:xfrm>
        <a:graphic>
          <a:graphicData uri="http://schemas.openxmlformats.org/drawingml/2006/table">
            <a:tbl>
              <a:tblPr firstRow="1" bandRow="1"/>
              <a:tblGrid>
                <a:gridCol w="1333500">
                  <a:extLst>
                    <a:ext uri="{9D8B030D-6E8A-4147-A177-3AD203B41FA5}">
                      <a16:colId xmlns:a16="http://schemas.microsoft.com/office/drawing/2014/main" val="20000"/>
                    </a:ext>
                  </a:extLst>
                </a:gridCol>
                <a:gridCol w="1333500">
                  <a:extLst>
                    <a:ext uri="{9D8B030D-6E8A-4147-A177-3AD203B41FA5}">
                      <a16:colId xmlns:a16="http://schemas.microsoft.com/office/drawing/2014/main" val="20001"/>
                    </a:ext>
                  </a:extLst>
                </a:gridCol>
                <a:gridCol w="1333500">
                  <a:extLst>
                    <a:ext uri="{9D8B030D-6E8A-4147-A177-3AD203B41FA5}">
                      <a16:colId xmlns:a16="http://schemas.microsoft.com/office/drawing/2014/main" val="20002"/>
                    </a:ext>
                  </a:extLst>
                </a:gridCol>
              </a:tblGrid>
              <a:tr h="857250">
                <a:tc>
                  <a:txBody>
                    <a:bodyPr/>
                    <a:lstStyle>
                      <a:lvl1pPr marL="0" algn="l" defTabSz="914400" rtl="0" eaLnBrk="1" latinLnBrk="0" hangingPunct="1">
                        <a:defRPr sz="1800" b="1" kern="1200">
                          <a:solidFill>
                            <a:schemeClr val="lt1"/>
                          </a:solidFill>
                          <a:latin typeface="Verdana"/>
                          <a:ea typeface="ＭＳ Ｐゴシック"/>
                        </a:defRPr>
                      </a:lvl1pPr>
                      <a:lvl2pPr marL="457200" algn="l" defTabSz="914400" rtl="0" eaLnBrk="1" latinLnBrk="0" hangingPunct="1">
                        <a:defRPr sz="1800" b="1" kern="1200">
                          <a:solidFill>
                            <a:schemeClr val="lt1"/>
                          </a:solidFill>
                          <a:latin typeface="Verdana"/>
                          <a:ea typeface="ＭＳ Ｐゴシック"/>
                        </a:defRPr>
                      </a:lvl2pPr>
                      <a:lvl3pPr marL="914400" algn="l" defTabSz="914400" rtl="0" eaLnBrk="1" latinLnBrk="0" hangingPunct="1">
                        <a:defRPr sz="1800" b="1" kern="1200">
                          <a:solidFill>
                            <a:schemeClr val="lt1"/>
                          </a:solidFill>
                          <a:latin typeface="Verdana"/>
                          <a:ea typeface="ＭＳ Ｐゴシック"/>
                        </a:defRPr>
                      </a:lvl3pPr>
                      <a:lvl4pPr marL="1371600" algn="l" defTabSz="914400" rtl="0" eaLnBrk="1" latinLnBrk="0" hangingPunct="1">
                        <a:defRPr sz="1800" b="1" kern="1200">
                          <a:solidFill>
                            <a:schemeClr val="lt1"/>
                          </a:solidFill>
                          <a:latin typeface="Verdana"/>
                          <a:ea typeface="ＭＳ Ｐゴシック"/>
                        </a:defRPr>
                      </a:lvl4pPr>
                      <a:lvl5pPr marL="1828800" algn="l" defTabSz="914400" rtl="0" eaLnBrk="1" latinLnBrk="0" hangingPunct="1">
                        <a:defRPr sz="1800" b="1" kern="1200">
                          <a:solidFill>
                            <a:schemeClr val="lt1"/>
                          </a:solidFill>
                          <a:latin typeface="Verdana"/>
                          <a:ea typeface="ＭＳ Ｐゴシック"/>
                        </a:defRPr>
                      </a:lvl5pPr>
                      <a:lvl6pPr marL="2286000" algn="l" defTabSz="914400" rtl="0" eaLnBrk="1" latinLnBrk="0" hangingPunct="1">
                        <a:defRPr sz="1800" b="1" kern="1200">
                          <a:solidFill>
                            <a:schemeClr val="lt1"/>
                          </a:solidFill>
                          <a:latin typeface="Verdana"/>
                          <a:ea typeface="ＭＳ Ｐゴシック"/>
                        </a:defRPr>
                      </a:lvl6pPr>
                      <a:lvl7pPr marL="2743200" algn="l" defTabSz="914400" rtl="0" eaLnBrk="1" latinLnBrk="0" hangingPunct="1">
                        <a:defRPr sz="1800" b="1" kern="1200">
                          <a:solidFill>
                            <a:schemeClr val="lt1"/>
                          </a:solidFill>
                          <a:latin typeface="Verdana"/>
                          <a:ea typeface="ＭＳ Ｐゴシック"/>
                        </a:defRPr>
                      </a:lvl7pPr>
                      <a:lvl8pPr marL="3200400" algn="l" defTabSz="914400" rtl="0" eaLnBrk="1" latinLnBrk="0" hangingPunct="1">
                        <a:defRPr sz="1800" b="1" kern="1200">
                          <a:solidFill>
                            <a:schemeClr val="lt1"/>
                          </a:solidFill>
                          <a:latin typeface="Verdana"/>
                          <a:ea typeface="ＭＳ Ｐゴシック"/>
                        </a:defRPr>
                      </a:lvl8pPr>
                      <a:lvl9pPr marL="3657600" algn="l" defTabSz="914400" rtl="0" eaLnBrk="1" latinLnBrk="0" hangingPunct="1">
                        <a:defRPr sz="1800" b="1" kern="1200">
                          <a:solidFill>
                            <a:schemeClr val="lt1"/>
                          </a:solidFill>
                          <a:latin typeface="Verdana"/>
                          <a:ea typeface="ＭＳ Ｐゴシック"/>
                        </a:defRPr>
                      </a:lvl9pPr>
                    </a:lstStyle>
                    <a:p>
                      <a:endParaRPr lang="en-GB" sz="1800" dirty="0"/>
                    </a:p>
                  </a:txBody>
                  <a:tcPr marL="91439" marR="91439">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F68120"/>
                    </a:solidFill>
                  </a:tcPr>
                </a:tc>
                <a:tc>
                  <a:txBody>
                    <a:bodyPr/>
                    <a:lstStyle>
                      <a:lvl1pPr marL="0" algn="l" defTabSz="914400" rtl="0" eaLnBrk="1" latinLnBrk="0" hangingPunct="1">
                        <a:defRPr sz="1800" b="1" kern="1200">
                          <a:solidFill>
                            <a:schemeClr val="lt1"/>
                          </a:solidFill>
                          <a:latin typeface="Verdana"/>
                          <a:ea typeface="ＭＳ Ｐゴシック"/>
                        </a:defRPr>
                      </a:lvl1pPr>
                      <a:lvl2pPr marL="457200" algn="l" defTabSz="914400" rtl="0" eaLnBrk="1" latinLnBrk="0" hangingPunct="1">
                        <a:defRPr sz="1800" b="1" kern="1200">
                          <a:solidFill>
                            <a:schemeClr val="lt1"/>
                          </a:solidFill>
                          <a:latin typeface="Verdana"/>
                          <a:ea typeface="ＭＳ Ｐゴシック"/>
                        </a:defRPr>
                      </a:lvl2pPr>
                      <a:lvl3pPr marL="914400" algn="l" defTabSz="914400" rtl="0" eaLnBrk="1" latinLnBrk="0" hangingPunct="1">
                        <a:defRPr sz="1800" b="1" kern="1200">
                          <a:solidFill>
                            <a:schemeClr val="lt1"/>
                          </a:solidFill>
                          <a:latin typeface="Verdana"/>
                          <a:ea typeface="ＭＳ Ｐゴシック"/>
                        </a:defRPr>
                      </a:lvl3pPr>
                      <a:lvl4pPr marL="1371600" algn="l" defTabSz="914400" rtl="0" eaLnBrk="1" latinLnBrk="0" hangingPunct="1">
                        <a:defRPr sz="1800" b="1" kern="1200">
                          <a:solidFill>
                            <a:schemeClr val="lt1"/>
                          </a:solidFill>
                          <a:latin typeface="Verdana"/>
                          <a:ea typeface="ＭＳ Ｐゴシック"/>
                        </a:defRPr>
                      </a:lvl4pPr>
                      <a:lvl5pPr marL="1828800" algn="l" defTabSz="914400" rtl="0" eaLnBrk="1" latinLnBrk="0" hangingPunct="1">
                        <a:defRPr sz="1800" b="1" kern="1200">
                          <a:solidFill>
                            <a:schemeClr val="lt1"/>
                          </a:solidFill>
                          <a:latin typeface="Verdana"/>
                          <a:ea typeface="ＭＳ Ｐゴシック"/>
                        </a:defRPr>
                      </a:lvl5pPr>
                      <a:lvl6pPr marL="2286000" algn="l" defTabSz="914400" rtl="0" eaLnBrk="1" latinLnBrk="0" hangingPunct="1">
                        <a:defRPr sz="1800" b="1" kern="1200">
                          <a:solidFill>
                            <a:schemeClr val="lt1"/>
                          </a:solidFill>
                          <a:latin typeface="Verdana"/>
                          <a:ea typeface="ＭＳ Ｐゴシック"/>
                        </a:defRPr>
                      </a:lvl6pPr>
                      <a:lvl7pPr marL="2743200" algn="l" defTabSz="914400" rtl="0" eaLnBrk="1" latinLnBrk="0" hangingPunct="1">
                        <a:defRPr sz="1800" b="1" kern="1200">
                          <a:solidFill>
                            <a:schemeClr val="lt1"/>
                          </a:solidFill>
                          <a:latin typeface="Verdana"/>
                          <a:ea typeface="ＭＳ Ｐゴシック"/>
                        </a:defRPr>
                      </a:lvl7pPr>
                      <a:lvl8pPr marL="3200400" algn="l" defTabSz="914400" rtl="0" eaLnBrk="1" latinLnBrk="0" hangingPunct="1">
                        <a:defRPr sz="1800" b="1" kern="1200">
                          <a:solidFill>
                            <a:schemeClr val="lt1"/>
                          </a:solidFill>
                          <a:latin typeface="Verdana"/>
                          <a:ea typeface="ＭＳ Ｐゴシック"/>
                        </a:defRPr>
                      </a:lvl8pPr>
                      <a:lvl9pPr marL="3657600" algn="l" defTabSz="914400" rtl="0" eaLnBrk="1" latinLnBrk="0" hangingPunct="1">
                        <a:defRPr sz="1800" b="1" kern="1200">
                          <a:solidFill>
                            <a:schemeClr val="lt1"/>
                          </a:solidFill>
                          <a:latin typeface="Verdana"/>
                          <a:ea typeface="ＭＳ Ｐゴシック"/>
                        </a:defRPr>
                      </a:lvl9pPr>
                    </a:lstStyle>
                    <a:p>
                      <a:endParaRPr lang="en-GB" sz="1800" dirty="0"/>
                    </a:p>
                  </a:txBody>
                  <a:tcPr marL="91439" marR="91439">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F68120"/>
                    </a:solidFill>
                  </a:tcPr>
                </a:tc>
                <a:tc>
                  <a:txBody>
                    <a:bodyPr/>
                    <a:lstStyle>
                      <a:lvl1pPr marL="0" algn="l" defTabSz="914400" rtl="0" eaLnBrk="1" latinLnBrk="0" hangingPunct="1">
                        <a:defRPr sz="1800" b="1" kern="1200">
                          <a:solidFill>
                            <a:schemeClr val="lt1"/>
                          </a:solidFill>
                          <a:latin typeface="Verdana"/>
                          <a:ea typeface="ＭＳ Ｐゴシック"/>
                        </a:defRPr>
                      </a:lvl1pPr>
                      <a:lvl2pPr marL="457200" algn="l" defTabSz="914400" rtl="0" eaLnBrk="1" latinLnBrk="0" hangingPunct="1">
                        <a:defRPr sz="1800" b="1" kern="1200">
                          <a:solidFill>
                            <a:schemeClr val="lt1"/>
                          </a:solidFill>
                          <a:latin typeface="Verdana"/>
                          <a:ea typeface="ＭＳ Ｐゴシック"/>
                        </a:defRPr>
                      </a:lvl2pPr>
                      <a:lvl3pPr marL="914400" algn="l" defTabSz="914400" rtl="0" eaLnBrk="1" latinLnBrk="0" hangingPunct="1">
                        <a:defRPr sz="1800" b="1" kern="1200">
                          <a:solidFill>
                            <a:schemeClr val="lt1"/>
                          </a:solidFill>
                          <a:latin typeface="Verdana"/>
                          <a:ea typeface="ＭＳ Ｐゴシック"/>
                        </a:defRPr>
                      </a:lvl3pPr>
                      <a:lvl4pPr marL="1371600" algn="l" defTabSz="914400" rtl="0" eaLnBrk="1" latinLnBrk="0" hangingPunct="1">
                        <a:defRPr sz="1800" b="1" kern="1200">
                          <a:solidFill>
                            <a:schemeClr val="lt1"/>
                          </a:solidFill>
                          <a:latin typeface="Verdana"/>
                          <a:ea typeface="ＭＳ Ｐゴシック"/>
                        </a:defRPr>
                      </a:lvl4pPr>
                      <a:lvl5pPr marL="1828800" algn="l" defTabSz="914400" rtl="0" eaLnBrk="1" latinLnBrk="0" hangingPunct="1">
                        <a:defRPr sz="1800" b="1" kern="1200">
                          <a:solidFill>
                            <a:schemeClr val="lt1"/>
                          </a:solidFill>
                          <a:latin typeface="Verdana"/>
                          <a:ea typeface="ＭＳ Ｐゴシック"/>
                        </a:defRPr>
                      </a:lvl5pPr>
                      <a:lvl6pPr marL="2286000" algn="l" defTabSz="914400" rtl="0" eaLnBrk="1" latinLnBrk="0" hangingPunct="1">
                        <a:defRPr sz="1800" b="1" kern="1200">
                          <a:solidFill>
                            <a:schemeClr val="lt1"/>
                          </a:solidFill>
                          <a:latin typeface="Verdana"/>
                          <a:ea typeface="ＭＳ Ｐゴシック"/>
                        </a:defRPr>
                      </a:lvl6pPr>
                      <a:lvl7pPr marL="2743200" algn="l" defTabSz="914400" rtl="0" eaLnBrk="1" latinLnBrk="0" hangingPunct="1">
                        <a:defRPr sz="1800" b="1" kern="1200">
                          <a:solidFill>
                            <a:schemeClr val="lt1"/>
                          </a:solidFill>
                          <a:latin typeface="Verdana"/>
                          <a:ea typeface="ＭＳ Ｐゴシック"/>
                        </a:defRPr>
                      </a:lvl7pPr>
                      <a:lvl8pPr marL="3200400" algn="l" defTabSz="914400" rtl="0" eaLnBrk="1" latinLnBrk="0" hangingPunct="1">
                        <a:defRPr sz="1800" b="1" kern="1200">
                          <a:solidFill>
                            <a:schemeClr val="lt1"/>
                          </a:solidFill>
                          <a:latin typeface="Verdana"/>
                          <a:ea typeface="ＭＳ Ｐゴシック"/>
                        </a:defRPr>
                      </a:lvl8pPr>
                      <a:lvl9pPr marL="3657600" algn="l" defTabSz="914400" rtl="0" eaLnBrk="1" latinLnBrk="0" hangingPunct="1">
                        <a:defRPr sz="1800" b="1" kern="1200">
                          <a:solidFill>
                            <a:schemeClr val="lt1"/>
                          </a:solidFill>
                          <a:latin typeface="Verdana"/>
                          <a:ea typeface="ＭＳ Ｐゴシック"/>
                        </a:defRPr>
                      </a:lvl9pPr>
                    </a:lstStyle>
                    <a:p>
                      <a:endParaRPr lang="en-GB" sz="1800" dirty="0"/>
                    </a:p>
                  </a:txBody>
                  <a:tcPr marL="91439" marR="91439">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F68120"/>
                    </a:solidFill>
                  </a:tcPr>
                </a:tc>
                <a:extLst>
                  <a:ext uri="{0D108BD9-81ED-4DB2-BD59-A6C34878D82A}">
                    <a16:rowId xmlns:a16="http://schemas.microsoft.com/office/drawing/2014/main" val="10000"/>
                  </a:ext>
                </a:extLst>
              </a:tr>
              <a:tr h="881063">
                <a:tc>
                  <a:txBody>
                    <a:bodyPr/>
                    <a:lstStyle>
                      <a:lvl1pPr marL="0" algn="l" defTabSz="914400" rtl="0" eaLnBrk="1" latinLnBrk="0" hangingPunct="1">
                        <a:defRPr sz="1800" kern="1200">
                          <a:solidFill>
                            <a:schemeClr val="dk1"/>
                          </a:solidFill>
                          <a:latin typeface="Verdana"/>
                          <a:ea typeface="ＭＳ Ｐゴシック"/>
                        </a:defRPr>
                      </a:lvl1pPr>
                      <a:lvl2pPr marL="457200" algn="l" defTabSz="914400" rtl="0" eaLnBrk="1" latinLnBrk="0" hangingPunct="1">
                        <a:defRPr sz="1800" kern="1200">
                          <a:solidFill>
                            <a:schemeClr val="dk1"/>
                          </a:solidFill>
                          <a:latin typeface="Verdana"/>
                          <a:ea typeface="ＭＳ Ｐゴシック"/>
                        </a:defRPr>
                      </a:lvl2pPr>
                      <a:lvl3pPr marL="914400" algn="l" defTabSz="914400" rtl="0" eaLnBrk="1" latinLnBrk="0" hangingPunct="1">
                        <a:defRPr sz="1800" kern="1200">
                          <a:solidFill>
                            <a:schemeClr val="dk1"/>
                          </a:solidFill>
                          <a:latin typeface="Verdana"/>
                          <a:ea typeface="ＭＳ Ｐゴシック"/>
                        </a:defRPr>
                      </a:lvl3pPr>
                      <a:lvl4pPr marL="1371600" algn="l" defTabSz="914400" rtl="0" eaLnBrk="1" latinLnBrk="0" hangingPunct="1">
                        <a:defRPr sz="1800" kern="1200">
                          <a:solidFill>
                            <a:schemeClr val="dk1"/>
                          </a:solidFill>
                          <a:latin typeface="Verdana"/>
                          <a:ea typeface="ＭＳ Ｐゴシック"/>
                        </a:defRPr>
                      </a:lvl4pPr>
                      <a:lvl5pPr marL="1828800" algn="l" defTabSz="914400" rtl="0" eaLnBrk="1" latinLnBrk="0" hangingPunct="1">
                        <a:defRPr sz="1800" kern="1200">
                          <a:solidFill>
                            <a:schemeClr val="dk1"/>
                          </a:solidFill>
                          <a:latin typeface="Verdana"/>
                          <a:ea typeface="ＭＳ Ｐゴシック"/>
                        </a:defRPr>
                      </a:lvl5pPr>
                      <a:lvl6pPr marL="2286000" algn="l" defTabSz="914400" rtl="0" eaLnBrk="1" latinLnBrk="0" hangingPunct="1">
                        <a:defRPr sz="1800" kern="1200">
                          <a:solidFill>
                            <a:schemeClr val="dk1"/>
                          </a:solidFill>
                          <a:latin typeface="Verdana"/>
                          <a:ea typeface="ＭＳ Ｐゴシック"/>
                        </a:defRPr>
                      </a:lvl6pPr>
                      <a:lvl7pPr marL="2743200" algn="l" defTabSz="914400" rtl="0" eaLnBrk="1" latinLnBrk="0" hangingPunct="1">
                        <a:defRPr sz="1800" kern="1200">
                          <a:solidFill>
                            <a:schemeClr val="dk1"/>
                          </a:solidFill>
                          <a:latin typeface="Verdana"/>
                          <a:ea typeface="ＭＳ Ｐゴシック"/>
                        </a:defRPr>
                      </a:lvl7pPr>
                      <a:lvl8pPr marL="3200400" algn="l" defTabSz="914400" rtl="0" eaLnBrk="1" latinLnBrk="0" hangingPunct="1">
                        <a:defRPr sz="1800" kern="1200">
                          <a:solidFill>
                            <a:schemeClr val="dk1"/>
                          </a:solidFill>
                          <a:latin typeface="Verdana"/>
                          <a:ea typeface="ＭＳ Ｐゴシック"/>
                        </a:defRPr>
                      </a:lvl8pPr>
                      <a:lvl9pPr marL="3657600" algn="l" defTabSz="914400" rtl="0" eaLnBrk="1" latinLnBrk="0" hangingPunct="1">
                        <a:defRPr sz="1800" kern="1200">
                          <a:solidFill>
                            <a:schemeClr val="dk1"/>
                          </a:solidFill>
                          <a:latin typeface="Verdana"/>
                          <a:ea typeface="ＭＳ Ｐゴシック"/>
                        </a:defRPr>
                      </a:lvl9pPr>
                    </a:lstStyle>
                    <a:p>
                      <a:endParaRPr lang="en-GB" sz="1800" dirty="0"/>
                    </a:p>
                  </a:txBody>
                  <a:tcPr marL="91439" marR="91439">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F68120"/>
                    </a:solidFill>
                  </a:tcPr>
                </a:tc>
                <a:tc>
                  <a:txBody>
                    <a:bodyPr/>
                    <a:lstStyle>
                      <a:lvl1pPr marL="0" algn="l" defTabSz="914400" rtl="0" eaLnBrk="1" latinLnBrk="0" hangingPunct="1">
                        <a:defRPr sz="1800" kern="1200">
                          <a:solidFill>
                            <a:schemeClr val="dk1"/>
                          </a:solidFill>
                          <a:latin typeface="Verdana"/>
                          <a:ea typeface="ＭＳ Ｐゴシック"/>
                        </a:defRPr>
                      </a:lvl1pPr>
                      <a:lvl2pPr marL="457200" algn="l" defTabSz="914400" rtl="0" eaLnBrk="1" latinLnBrk="0" hangingPunct="1">
                        <a:defRPr sz="1800" kern="1200">
                          <a:solidFill>
                            <a:schemeClr val="dk1"/>
                          </a:solidFill>
                          <a:latin typeface="Verdana"/>
                          <a:ea typeface="ＭＳ Ｐゴシック"/>
                        </a:defRPr>
                      </a:lvl2pPr>
                      <a:lvl3pPr marL="914400" algn="l" defTabSz="914400" rtl="0" eaLnBrk="1" latinLnBrk="0" hangingPunct="1">
                        <a:defRPr sz="1800" kern="1200">
                          <a:solidFill>
                            <a:schemeClr val="dk1"/>
                          </a:solidFill>
                          <a:latin typeface="Verdana"/>
                          <a:ea typeface="ＭＳ Ｐゴシック"/>
                        </a:defRPr>
                      </a:lvl3pPr>
                      <a:lvl4pPr marL="1371600" algn="l" defTabSz="914400" rtl="0" eaLnBrk="1" latinLnBrk="0" hangingPunct="1">
                        <a:defRPr sz="1800" kern="1200">
                          <a:solidFill>
                            <a:schemeClr val="dk1"/>
                          </a:solidFill>
                          <a:latin typeface="Verdana"/>
                          <a:ea typeface="ＭＳ Ｐゴシック"/>
                        </a:defRPr>
                      </a:lvl4pPr>
                      <a:lvl5pPr marL="1828800" algn="l" defTabSz="914400" rtl="0" eaLnBrk="1" latinLnBrk="0" hangingPunct="1">
                        <a:defRPr sz="1800" kern="1200">
                          <a:solidFill>
                            <a:schemeClr val="dk1"/>
                          </a:solidFill>
                          <a:latin typeface="Verdana"/>
                          <a:ea typeface="ＭＳ Ｐゴシック"/>
                        </a:defRPr>
                      </a:lvl5pPr>
                      <a:lvl6pPr marL="2286000" algn="l" defTabSz="914400" rtl="0" eaLnBrk="1" latinLnBrk="0" hangingPunct="1">
                        <a:defRPr sz="1800" kern="1200">
                          <a:solidFill>
                            <a:schemeClr val="dk1"/>
                          </a:solidFill>
                          <a:latin typeface="Verdana"/>
                          <a:ea typeface="ＭＳ Ｐゴシック"/>
                        </a:defRPr>
                      </a:lvl6pPr>
                      <a:lvl7pPr marL="2743200" algn="l" defTabSz="914400" rtl="0" eaLnBrk="1" latinLnBrk="0" hangingPunct="1">
                        <a:defRPr sz="1800" kern="1200">
                          <a:solidFill>
                            <a:schemeClr val="dk1"/>
                          </a:solidFill>
                          <a:latin typeface="Verdana"/>
                          <a:ea typeface="ＭＳ Ｐゴシック"/>
                        </a:defRPr>
                      </a:lvl7pPr>
                      <a:lvl8pPr marL="3200400" algn="l" defTabSz="914400" rtl="0" eaLnBrk="1" latinLnBrk="0" hangingPunct="1">
                        <a:defRPr sz="1800" kern="1200">
                          <a:solidFill>
                            <a:schemeClr val="dk1"/>
                          </a:solidFill>
                          <a:latin typeface="Verdana"/>
                          <a:ea typeface="ＭＳ Ｐゴシック"/>
                        </a:defRPr>
                      </a:lvl8pPr>
                      <a:lvl9pPr marL="3657600" algn="l" defTabSz="914400" rtl="0" eaLnBrk="1" latinLnBrk="0" hangingPunct="1">
                        <a:defRPr sz="1800" kern="1200">
                          <a:solidFill>
                            <a:schemeClr val="dk1"/>
                          </a:solidFill>
                          <a:latin typeface="Verdana"/>
                          <a:ea typeface="ＭＳ Ｐゴシック"/>
                        </a:defRPr>
                      </a:lvl9pPr>
                    </a:lstStyle>
                    <a:p>
                      <a:endParaRPr lang="en-GB" sz="1800" b="1" dirty="0">
                        <a:solidFill>
                          <a:schemeClr val="bg1"/>
                        </a:solidFill>
                      </a:endParaRPr>
                    </a:p>
                  </a:txBody>
                  <a:tcPr marL="91439" marR="91439">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F68120"/>
                    </a:solidFill>
                  </a:tcPr>
                </a:tc>
                <a:tc>
                  <a:txBody>
                    <a:bodyPr/>
                    <a:lstStyle>
                      <a:lvl1pPr marL="0" algn="l" defTabSz="914400" rtl="0" eaLnBrk="1" latinLnBrk="0" hangingPunct="1">
                        <a:defRPr sz="1800" kern="1200">
                          <a:solidFill>
                            <a:schemeClr val="dk1"/>
                          </a:solidFill>
                          <a:latin typeface="Verdana"/>
                          <a:ea typeface="ＭＳ Ｐゴシック"/>
                        </a:defRPr>
                      </a:lvl1pPr>
                      <a:lvl2pPr marL="457200" algn="l" defTabSz="914400" rtl="0" eaLnBrk="1" latinLnBrk="0" hangingPunct="1">
                        <a:defRPr sz="1800" kern="1200">
                          <a:solidFill>
                            <a:schemeClr val="dk1"/>
                          </a:solidFill>
                          <a:latin typeface="Verdana"/>
                          <a:ea typeface="ＭＳ Ｐゴシック"/>
                        </a:defRPr>
                      </a:lvl2pPr>
                      <a:lvl3pPr marL="914400" algn="l" defTabSz="914400" rtl="0" eaLnBrk="1" latinLnBrk="0" hangingPunct="1">
                        <a:defRPr sz="1800" kern="1200">
                          <a:solidFill>
                            <a:schemeClr val="dk1"/>
                          </a:solidFill>
                          <a:latin typeface="Verdana"/>
                          <a:ea typeface="ＭＳ Ｐゴシック"/>
                        </a:defRPr>
                      </a:lvl3pPr>
                      <a:lvl4pPr marL="1371600" algn="l" defTabSz="914400" rtl="0" eaLnBrk="1" latinLnBrk="0" hangingPunct="1">
                        <a:defRPr sz="1800" kern="1200">
                          <a:solidFill>
                            <a:schemeClr val="dk1"/>
                          </a:solidFill>
                          <a:latin typeface="Verdana"/>
                          <a:ea typeface="ＭＳ Ｐゴシック"/>
                        </a:defRPr>
                      </a:lvl4pPr>
                      <a:lvl5pPr marL="1828800" algn="l" defTabSz="914400" rtl="0" eaLnBrk="1" latinLnBrk="0" hangingPunct="1">
                        <a:defRPr sz="1800" kern="1200">
                          <a:solidFill>
                            <a:schemeClr val="dk1"/>
                          </a:solidFill>
                          <a:latin typeface="Verdana"/>
                          <a:ea typeface="ＭＳ Ｐゴシック"/>
                        </a:defRPr>
                      </a:lvl5pPr>
                      <a:lvl6pPr marL="2286000" algn="l" defTabSz="914400" rtl="0" eaLnBrk="1" latinLnBrk="0" hangingPunct="1">
                        <a:defRPr sz="1800" kern="1200">
                          <a:solidFill>
                            <a:schemeClr val="dk1"/>
                          </a:solidFill>
                          <a:latin typeface="Verdana"/>
                          <a:ea typeface="ＭＳ Ｐゴシック"/>
                        </a:defRPr>
                      </a:lvl6pPr>
                      <a:lvl7pPr marL="2743200" algn="l" defTabSz="914400" rtl="0" eaLnBrk="1" latinLnBrk="0" hangingPunct="1">
                        <a:defRPr sz="1800" kern="1200">
                          <a:solidFill>
                            <a:schemeClr val="dk1"/>
                          </a:solidFill>
                          <a:latin typeface="Verdana"/>
                          <a:ea typeface="ＭＳ Ｐゴシック"/>
                        </a:defRPr>
                      </a:lvl7pPr>
                      <a:lvl8pPr marL="3200400" algn="l" defTabSz="914400" rtl="0" eaLnBrk="1" latinLnBrk="0" hangingPunct="1">
                        <a:defRPr sz="1800" kern="1200">
                          <a:solidFill>
                            <a:schemeClr val="dk1"/>
                          </a:solidFill>
                          <a:latin typeface="Verdana"/>
                          <a:ea typeface="ＭＳ Ｐゴシック"/>
                        </a:defRPr>
                      </a:lvl8pPr>
                      <a:lvl9pPr marL="3657600" algn="l" defTabSz="914400" rtl="0" eaLnBrk="1" latinLnBrk="0" hangingPunct="1">
                        <a:defRPr sz="1800" kern="1200">
                          <a:solidFill>
                            <a:schemeClr val="dk1"/>
                          </a:solidFill>
                          <a:latin typeface="Verdana"/>
                          <a:ea typeface="ＭＳ Ｐゴシック"/>
                        </a:defRPr>
                      </a:lvl9pPr>
                    </a:lstStyle>
                    <a:p>
                      <a:endParaRPr lang="en-GB" sz="1800" dirty="0"/>
                    </a:p>
                  </a:txBody>
                  <a:tcPr marL="91439" marR="91439">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F68120"/>
                    </a:solidFill>
                  </a:tcPr>
                </a:tc>
                <a:extLst>
                  <a:ext uri="{0D108BD9-81ED-4DB2-BD59-A6C34878D82A}">
                    <a16:rowId xmlns:a16="http://schemas.microsoft.com/office/drawing/2014/main" val="10001"/>
                  </a:ext>
                </a:extLst>
              </a:tr>
              <a:tr h="833437">
                <a:tc>
                  <a:txBody>
                    <a:bodyPr/>
                    <a:lstStyle>
                      <a:lvl1pPr marL="0" algn="l" defTabSz="914400" rtl="0" eaLnBrk="1" latinLnBrk="0" hangingPunct="1">
                        <a:defRPr sz="1800" kern="1200">
                          <a:solidFill>
                            <a:schemeClr val="dk1"/>
                          </a:solidFill>
                          <a:latin typeface="Verdana"/>
                          <a:ea typeface="ＭＳ Ｐゴシック"/>
                        </a:defRPr>
                      </a:lvl1pPr>
                      <a:lvl2pPr marL="457200" algn="l" defTabSz="914400" rtl="0" eaLnBrk="1" latinLnBrk="0" hangingPunct="1">
                        <a:defRPr sz="1800" kern="1200">
                          <a:solidFill>
                            <a:schemeClr val="dk1"/>
                          </a:solidFill>
                          <a:latin typeface="Verdana"/>
                          <a:ea typeface="ＭＳ Ｐゴシック"/>
                        </a:defRPr>
                      </a:lvl2pPr>
                      <a:lvl3pPr marL="914400" algn="l" defTabSz="914400" rtl="0" eaLnBrk="1" latinLnBrk="0" hangingPunct="1">
                        <a:defRPr sz="1800" kern="1200">
                          <a:solidFill>
                            <a:schemeClr val="dk1"/>
                          </a:solidFill>
                          <a:latin typeface="Verdana"/>
                          <a:ea typeface="ＭＳ Ｐゴシック"/>
                        </a:defRPr>
                      </a:lvl3pPr>
                      <a:lvl4pPr marL="1371600" algn="l" defTabSz="914400" rtl="0" eaLnBrk="1" latinLnBrk="0" hangingPunct="1">
                        <a:defRPr sz="1800" kern="1200">
                          <a:solidFill>
                            <a:schemeClr val="dk1"/>
                          </a:solidFill>
                          <a:latin typeface="Verdana"/>
                          <a:ea typeface="ＭＳ Ｐゴシック"/>
                        </a:defRPr>
                      </a:lvl4pPr>
                      <a:lvl5pPr marL="1828800" algn="l" defTabSz="914400" rtl="0" eaLnBrk="1" latinLnBrk="0" hangingPunct="1">
                        <a:defRPr sz="1800" kern="1200">
                          <a:solidFill>
                            <a:schemeClr val="dk1"/>
                          </a:solidFill>
                          <a:latin typeface="Verdana"/>
                          <a:ea typeface="ＭＳ Ｐゴシック"/>
                        </a:defRPr>
                      </a:lvl5pPr>
                      <a:lvl6pPr marL="2286000" algn="l" defTabSz="914400" rtl="0" eaLnBrk="1" latinLnBrk="0" hangingPunct="1">
                        <a:defRPr sz="1800" kern="1200">
                          <a:solidFill>
                            <a:schemeClr val="dk1"/>
                          </a:solidFill>
                          <a:latin typeface="Verdana"/>
                          <a:ea typeface="ＭＳ Ｐゴシック"/>
                        </a:defRPr>
                      </a:lvl6pPr>
                      <a:lvl7pPr marL="2743200" algn="l" defTabSz="914400" rtl="0" eaLnBrk="1" latinLnBrk="0" hangingPunct="1">
                        <a:defRPr sz="1800" kern="1200">
                          <a:solidFill>
                            <a:schemeClr val="dk1"/>
                          </a:solidFill>
                          <a:latin typeface="Verdana"/>
                          <a:ea typeface="ＭＳ Ｐゴシック"/>
                        </a:defRPr>
                      </a:lvl7pPr>
                      <a:lvl8pPr marL="3200400" algn="l" defTabSz="914400" rtl="0" eaLnBrk="1" latinLnBrk="0" hangingPunct="1">
                        <a:defRPr sz="1800" kern="1200">
                          <a:solidFill>
                            <a:schemeClr val="dk1"/>
                          </a:solidFill>
                          <a:latin typeface="Verdana"/>
                          <a:ea typeface="ＭＳ Ｐゴシック"/>
                        </a:defRPr>
                      </a:lvl8pPr>
                      <a:lvl9pPr marL="3657600" algn="l" defTabSz="914400" rtl="0" eaLnBrk="1" latinLnBrk="0" hangingPunct="1">
                        <a:defRPr sz="1800" kern="1200">
                          <a:solidFill>
                            <a:schemeClr val="dk1"/>
                          </a:solidFill>
                          <a:latin typeface="Verdana"/>
                          <a:ea typeface="ＭＳ Ｐゴシック"/>
                        </a:defRPr>
                      </a:lvl9pPr>
                    </a:lstStyle>
                    <a:p>
                      <a:endParaRPr lang="en-GB" sz="1800" b="1" dirty="0">
                        <a:solidFill>
                          <a:schemeClr val="bg1"/>
                        </a:solidFill>
                      </a:endParaRPr>
                    </a:p>
                  </a:txBody>
                  <a:tcPr marL="91439" marR="9143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68120"/>
                    </a:solidFill>
                  </a:tcPr>
                </a:tc>
                <a:tc>
                  <a:txBody>
                    <a:bodyPr/>
                    <a:lstStyle>
                      <a:lvl1pPr marL="0" algn="l" defTabSz="914400" rtl="0" eaLnBrk="1" latinLnBrk="0" hangingPunct="1">
                        <a:defRPr sz="1800" kern="1200">
                          <a:solidFill>
                            <a:schemeClr val="dk1"/>
                          </a:solidFill>
                          <a:latin typeface="Verdana"/>
                          <a:ea typeface="ＭＳ Ｐゴシック"/>
                        </a:defRPr>
                      </a:lvl1pPr>
                      <a:lvl2pPr marL="457200" algn="l" defTabSz="914400" rtl="0" eaLnBrk="1" latinLnBrk="0" hangingPunct="1">
                        <a:defRPr sz="1800" kern="1200">
                          <a:solidFill>
                            <a:schemeClr val="dk1"/>
                          </a:solidFill>
                          <a:latin typeface="Verdana"/>
                          <a:ea typeface="ＭＳ Ｐゴシック"/>
                        </a:defRPr>
                      </a:lvl2pPr>
                      <a:lvl3pPr marL="914400" algn="l" defTabSz="914400" rtl="0" eaLnBrk="1" latinLnBrk="0" hangingPunct="1">
                        <a:defRPr sz="1800" kern="1200">
                          <a:solidFill>
                            <a:schemeClr val="dk1"/>
                          </a:solidFill>
                          <a:latin typeface="Verdana"/>
                          <a:ea typeface="ＭＳ Ｐゴシック"/>
                        </a:defRPr>
                      </a:lvl3pPr>
                      <a:lvl4pPr marL="1371600" algn="l" defTabSz="914400" rtl="0" eaLnBrk="1" latinLnBrk="0" hangingPunct="1">
                        <a:defRPr sz="1800" kern="1200">
                          <a:solidFill>
                            <a:schemeClr val="dk1"/>
                          </a:solidFill>
                          <a:latin typeface="Verdana"/>
                          <a:ea typeface="ＭＳ Ｐゴシック"/>
                        </a:defRPr>
                      </a:lvl4pPr>
                      <a:lvl5pPr marL="1828800" algn="l" defTabSz="914400" rtl="0" eaLnBrk="1" latinLnBrk="0" hangingPunct="1">
                        <a:defRPr sz="1800" kern="1200">
                          <a:solidFill>
                            <a:schemeClr val="dk1"/>
                          </a:solidFill>
                          <a:latin typeface="Verdana"/>
                          <a:ea typeface="ＭＳ Ｐゴシック"/>
                        </a:defRPr>
                      </a:lvl5pPr>
                      <a:lvl6pPr marL="2286000" algn="l" defTabSz="914400" rtl="0" eaLnBrk="1" latinLnBrk="0" hangingPunct="1">
                        <a:defRPr sz="1800" kern="1200">
                          <a:solidFill>
                            <a:schemeClr val="dk1"/>
                          </a:solidFill>
                          <a:latin typeface="Verdana"/>
                          <a:ea typeface="ＭＳ Ｐゴシック"/>
                        </a:defRPr>
                      </a:lvl6pPr>
                      <a:lvl7pPr marL="2743200" algn="l" defTabSz="914400" rtl="0" eaLnBrk="1" latinLnBrk="0" hangingPunct="1">
                        <a:defRPr sz="1800" kern="1200">
                          <a:solidFill>
                            <a:schemeClr val="dk1"/>
                          </a:solidFill>
                          <a:latin typeface="Verdana"/>
                          <a:ea typeface="ＭＳ Ｐゴシック"/>
                        </a:defRPr>
                      </a:lvl7pPr>
                      <a:lvl8pPr marL="3200400" algn="l" defTabSz="914400" rtl="0" eaLnBrk="1" latinLnBrk="0" hangingPunct="1">
                        <a:defRPr sz="1800" kern="1200">
                          <a:solidFill>
                            <a:schemeClr val="dk1"/>
                          </a:solidFill>
                          <a:latin typeface="Verdana"/>
                          <a:ea typeface="ＭＳ Ｐゴシック"/>
                        </a:defRPr>
                      </a:lvl8pPr>
                      <a:lvl9pPr marL="3657600" algn="l" defTabSz="914400" rtl="0" eaLnBrk="1" latinLnBrk="0" hangingPunct="1">
                        <a:defRPr sz="1800" kern="1200">
                          <a:solidFill>
                            <a:schemeClr val="dk1"/>
                          </a:solidFill>
                          <a:latin typeface="Verdana"/>
                          <a:ea typeface="ＭＳ Ｐゴシック"/>
                        </a:defRPr>
                      </a:lvl9pPr>
                    </a:lstStyle>
                    <a:p>
                      <a:endParaRPr lang="en-GB" sz="1800" dirty="0"/>
                    </a:p>
                  </a:txBody>
                  <a:tcPr marL="91439" marR="9143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68120"/>
                    </a:solidFill>
                  </a:tcPr>
                </a:tc>
                <a:tc>
                  <a:txBody>
                    <a:bodyPr/>
                    <a:lstStyle>
                      <a:lvl1pPr marL="0" algn="l" defTabSz="914400" rtl="0" eaLnBrk="1" latinLnBrk="0" hangingPunct="1">
                        <a:defRPr sz="1800" kern="1200">
                          <a:solidFill>
                            <a:schemeClr val="dk1"/>
                          </a:solidFill>
                          <a:latin typeface="Verdana"/>
                          <a:ea typeface="ＭＳ Ｐゴシック"/>
                        </a:defRPr>
                      </a:lvl1pPr>
                      <a:lvl2pPr marL="457200" algn="l" defTabSz="914400" rtl="0" eaLnBrk="1" latinLnBrk="0" hangingPunct="1">
                        <a:defRPr sz="1800" kern="1200">
                          <a:solidFill>
                            <a:schemeClr val="dk1"/>
                          </a:solidFill>
                          <a:latin typeface="Verdana"/>
                          <a:ea typeface="ＭＳ Ｐゴシック"/>
                        </a:defRPr>
                      </a:lvl2pPr>
                      <a:lvl3pPr marL="914400" algn="l" defTabSz="914400" rtl="0" eaLnBrk="1" latinLnBrk="0" hangingPunct="1">
                        <a:defRPr sz="1800" kern="1200">
                          <a:solidFill>
                            <a:schemeClr val="dk1"/>
                          </a:solidFill>
                          <a:latin typeface="Verdana"/>
                          <a:ea typeface="ＭＳ Ｐゴシック"/>
                        </a:defRPr>
                      </a:lvl3pPr>
                      <a:lvl4pPr marL="1371600" algn="l" defTabSz="914400" rtl="0" eaLnBrk="1" latinLnBrk="0" hangingPunct="1">
                        <a:defRPr sz="1800" kern="1200">
                          <a:solidFill>
                            <a:schemeClr val="dk1"/>
                          </a:solidFill>
                          <a:latin typeface="Verdana"/>
                          <a:ea typeface="ＭＳ Ｐゴシック"/>
                        </a:defRPr>
                      </a:lvl4pPr>
                      <a:lvl5pPr marL="1828800" algn="l" defTabSz="914400" rtl="0" eaLnBrk="1" latinLnBrk="0" hangingPunct="1">
                        <a:defRPr sz="1800" kern="1200">
                          <a:solidFill>
                            <a:schemeClr val="dk1"/>
                          </a:solidFill>
                          <a:latin typeface="Verdana"/>
                          <a:ea typeface="ＭＳ Ｐゴシック"/>
                        </a:defRPr>
                      </a:lvl5pPr>
                      <a:lvl6pPr marL="2286000" algn="l" defTabSz="914400" rtl="0" eaLnBrk="1" latinLnBrk="0" hangingPunct="1">
                        <a:defRPr sz="1800" kern="1200">
                          <a:solidFill>
                            <a:schemeClr val="dk1"/>
                          </a:solidFill>
                          <a:latin typeface="Verdana"/>
                          <a:ea typeface="ＭＳ Ｐゴシック"/>
                        </a:defRPr>
                      </a:lvl6pPr>
                      <a:lvl7pPr marL="2743200" algn="l" defTabSz="914400" rtl="0" eaLnBrk="1" latinLnBrk="0" hangingPunct="1">
                        <a:defRPr sz="1800" kern="1200">
                          <a:solidFill>
                            <a:schemeClr val="dk1"/>
                          </a:solidFill>
                          <a:latin typeface="Verdana"/>
                          <a:ea typeface="ＭＳ Ｐゴシック"/>
                        </a:defRPr>
                      </a:lvl7pPr>
                      <a:lvl8pPr marL="3200400" algn="l" defTabSz="914400" rtl="0" eaLnBrk="1" latinLnBrk="0" hangingPunct="1">
                        <a:defRPr sz="1800" kern="1200">
                          <a:solidFill>
                            <a:schemeClr val="dk1"/>
                          </a:solidFill>
                          <a:latin typeface="Verdana"/>
                          <a:ea typeface="ＭＳ Ｐゴシック"/>
                        </a:defRPr>
                      </a:lvl8pPr>
                      <a:lvl9pPr marL="3657600" algn="l" defTabSz="914400" rtl="0" eaLnBrk="1" latinLnBrk="0" hangingPunct="1">
                        <a:defRPr sz="1800" kern="1200">
                          <a:solidFill>
                            <a:schemeClr val="dk1"/>
                          </a:solidFill>
                          <a:latin typeface="Verdana"/>
                          <a:ea typeface="ＭＳ Ｐゴシック"/>
                        </a:defRPr>
                      </a:lvl9pPr>
                    </a:lstStyle>
                    <a:p>
                      <a:endParaRPr lang="en-GB" sz="1800" b="1" dirty="0">
                        <a:solidFill>
                          <a:schemeClr val="bg1"/>
                        </a:solidFill>
                      </a:endParaRPr>
                    </a:p>
                  </a:txBody>
                  <a:tcPr marL="91439" marR="9143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68120"/>
                    </a:solidFill>
                  </a:tcPr>
                </a:tc>
                <a:extLst>
                  <a:ext uri="{0D108BD9-81ED-4DB2-BD59-A6C34878D82A}">
                    <a16:rowId xmlns:a16="http://schemas.microsoft.com/office/drawing/2014/main" val="10002"/>
                  </a:ext>
                </a:extLst>
              </a:tr>
            </a:tbl>
          </a:graphicData>
        </a:graphic>
      </p:graphicFrame>
      <p:pic>
        <p:nvPicPr>
          <p:cNvPr id="6" name="Picture 5"/>
          <p:cNvPicPr>
            <a:picLocks noChangeAspect="1"/>
          </p:cNvPicPr>
          <p:nvPr/>
        </p:nvPicPr>
        <p:blipFill>
          <a:blip r:embed="rId2"/>
          <a:stretch>
            <a:fillRect/>
          </a:stretch>
        </p:blipFill>
        <p:spPr>
          <a:xfrm>
            <a:off x="6606322" y="2564904"/>
            <a:ext cx="646232" cy="463336"/>
          </a:xfrm>
          <a:prstGeom prst="rect">
            <a:avLst/>
          </a:prstGeom>
        </p:spPr>
      </p:pic>
      <p:pic>
        <p:nvPicPr>
          <p:cNvPr id="7" name="Picture 6"/>
          <p:cNvPicPr>
            <a:picLocks noChangeAspect="1"/>
          </p:cNvPicPr>
          <p:nvPr/>
        </p:nvPicPr>
        <p:blipFill>
          <a:blip r:embed="rId2"/>
          <a:stretch>
            <a:fillRect/>
          </a:stretch>
        </p:blipFill>
        <p:spPr>
          <a:xfrm>
            <a:off x="6625674" y="3452902"/>
            <a:ext cx="646232" cy="463336"/>
          </a:xfrm>
          <a:prstGeom prst="rect">
            <a:avLst/>
          </a:prstGeom>
        </p:spPr>
      </p:pic>
      <p:pic>
        <p:nvPicPr>
          <p:cNvPr id="8" name="Picture 7"/>
          <p:cNvPicPr>
            <a:picLocks noChangeAspect="1"/>
          </p:cNvPicPr>
          <p:nvPr/>
        </p:nvPicPr>
        <p:blipFill>
          <a:blip r:embed="rId2"/>
          <a:stretch>
            <a:fillRect/>
          </a:stretch>
        </p:blipFill>
        <p:spPr>
          <a:xfrm>
            <a:off x="6606322" y="4272615"/>
            <a:ext cx="646232" cy="463336"/>
          </a:xfrm>
          <a:prstGeom prst="rect">
            <a:avLst/>
          </a:prstGeom>
        </p:spPr>
      </p:pic>
      <p:pic>
        <p:nvPicPr>
          <p:cNvPr id="9" name="Picture 8"/>
          <p:cNvPicPr>
            <a:picLocks noChangeAspect="1"/>
          </p:cNvPicPr>
          <p:nvPr/>
        </p:nvPicPr>
        <p:blipFill>
          <a:blip r:embed="rId2"/>
          <a:stretch>
            <a:fillRect/>
          </a:stretch>
        </p:blipFill>
        <p:spPr>
          <a:xfrm>
            <a:off x="8040568" y="2564904"/>
            <a:ext cx="646232" cy="463336"/>
          </a:xfrm>
          <a:prstGeom prst="rect">
            <a:avLst/>
          </a:prstGeom>
        </p:spPr>
      </p:pic>
      <p:pic>
        <p:nvPicPr>
          <p:cNvPr id="10" name="Picture 9"/>
          <p:cNvPicPr>
            <a:picLocks noChangeAspect="1"/>
          </p:cNvPicPr>
          <p:nvPr/>
        </p:nvPicPr>
        <p:blipFill>
          <a:blip r:embed="rId2"/>
          <a:stretch>
            <a:fillRect/>
          </a:stretch>
        </p:blipFill>
        <p:spPr>
          <a:xfrm>
            <a:off x="8040568" y="3452902"/>
            <a:ext cx="646232" cy="463336"/>
          </a:xfrm>
          <a:prstGeom prst="rect">
            <a:avLst/>
          </a:prstGeom>
        </p:spPr>
      </p:pic>
      <p:sp>
        <p:nvSpPr>
          <p:cNvPr id="11" name="TextBox 10"/>
          <p:cNvSpPr txBox="1"/>
          <p:nvPr/>
        </p:nvSpPr>
        <p:spPr bwMode="auto">
          <a:xfrm>
            <a:off x="3857620" y="2428868"/>
            <a:ext cx="984885" cy="2571768"/>
          </a:xfrm>
          <a:prstGeom prst="rect">
            <a:avLst/>
          </a:prstGeom>
          <a:noFill/>
        </p:spPr>
        <p:txBody>
          <a:bodyPr vert="vert27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Myriad Pro"/>
                <a:ea typeface="+mn-ea"/>
                <a:cs typeface="ＭＳ Ｐゴシック"/>
              </a:rPr>
              <a:t>Power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Myriad Pro"/>
                <a:ea typeface="+mn-ea"/>
                <a:cs typeface="ＭＳ Ｐゴシック"/>
              </a:rPr>
              <a:t>Low    Some   High</a:t>
            </a:r>
          </a:p>
        </p:txBody>
      </p:sp>
      <p:sp>
        <p:nvSpPr>
          <p:cNvPr id="12" name="Rectangle 11"/>
          <p:cNvSpPr>
            <a:spLocks noChangeArrowheads="1"/>
          </p:cNvSpPr>
          <p:nvPr/>
        </p:nvSpPr>
        <p:spPr bwMode="auto">
          <a:xfrm>
            <a:off x="6143625" y="5214938"/>
            <a:ext cx="15033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3200" b="1" i="0" u="none" strike="noStrike" kern="1200" cap="none" spc="0" normalizeH="0" baseline="0" noProof="0" dirty="0">
                <a:ln>
                  <a:noFill/>
                </a:ln>
                <a:solidFill>
                  <a:srgbClr val="000000"/>
                </a:solidFill>
                <a:effectLst/>
                <a:uLnTx/>
                <a:uFillTx/>
                <a:latin typeface="Calibri" panose="020F0502020204030204" pitchFamily="34" charset="0"/>
                <a:ea typeface="ＭＳ Ｐゴシック" panose="020B0600070205080204" pitchFamily="34" charset="-128"/>
                <a:cs typeface="+mn-cs"/>
              </a:rPr>
              <a:t>Interest</a:t>
            </a:r>
          </a:p>
        </p:txBody>
      </p:sp>
      <p:sp>
        <p:nvSpPr>
          <p:cNvPr id="13" name="TextBox 6"/>
          <p:cNvSpPr txBox="1">
            <a:spLocks noChangeArrowheads="1"/>
          </p:cNvSpPr>
          <p:nvPr/>
        </p:nvSpPr>
        <p:spPr bwMode="auto">
          <a:xfrm>
            <a:off x="4929188" y="4929188"/>
            <a:ext cx="40005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24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panose="020B0600070205080204" pitchFamily="34" charset="-128"/>
                <a:cs typeface="+mn-cs"/>
              </a:rPr>
              <a:t>Low               Some          High</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2400" b="0" i="0" u="none" strike="noStrike" kern="1200" cap="none" spc="0" normalizeH="0" baseline="0" noProof="0" dirty="0">
              <a:ln>
                <a:noFill/>
              </a:ln>
              <a:solidFill>
                <a:srgbClr val="000000"/>
              </a:solidFill>
              <a:effectLst/>
              <a:uLnTx/>
              <a:uFillTx/>
              <a:latin typeface="Calibri" panose="020F0502020204030204" pitchFamily="34" charset="0"/>
              <a:ea typeface="ＭＳ Ｐゴシック" panose="020B0600070205080204" pitchFamily="34" charset="-128"/>
              <a:cs typeface="+mn-cs"/>
            </a:endParaRPr>
          </a:p>
        </p:txBody>
      </p:sp>
      <p:sp>
        <p:nvSpPr>
          <p:cNvPr id="14" name="Rectangle 3"/>
          <p:cNvSpPr>
            <a:spLocks noChangeArrowheads="1"/>
          </p:cNvSpPr>
          <p:nvPr/>
        </p:nvSpPr>
        <p:spPr bwMode="auto">
          <a:xfrm>
            <a:off x="500063" y="1285875"/>
            <a:ext cx="8001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cs typeface="+mn-cs"/>
              </a:rPr>
              <a:t>Try this example from a college. The stakeholders have been identified but you need to agree where they should be plotted:</a:t>
            </a:r>
          </a:p>
        </p:txBody>
      </p:sp>
      <p:sp>
        <p:nvSpPr>
          <p:cNvPr id="15" name="TextBox 6"/>
          <p:cNvSpPr txBox="1">
            <a:spLocks noChangeArrowheads="1"/>
          </p:cNvSpPr>
          <p:nvPr/>
        </p:nvSpPr>
        <p:spPr bwMode="auto">
          <a:xfrm>
            <a:off x="425698" y="2428500"/>
            <a:ext cx="3143250" cy="277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1" fontAlgn="base" latinLnBrk="0" hangingPunct="1">
              <a:lnSpc>
                <a:spcPct val="15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cs typeface="+mn-cs"/>
              </a:rPr>
              <a:t>Central Government</a:t>
            </a:r>
          </a:p>
          <a:p>
            <a:pPr marL="0" marR="0" lvl="0" indent="0" algn="l" defTabSz="914400" rtl="0" eaLnBrk="1" fontAlgn="base" latinLnBrk="0" hangingPunct="1">
              <a:lnSpc>
                <a:spcPct val="15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cs typeface="+mn-cs"/>
              </a:rPr>
              <a:t>Local residents</a:t>
            </a:r>
          </a:p>
          <a:p>
            <a:pPr marL="0" marR="0" lvl="0" indent="0" algn="l" defTabSz="914400" rtl="0" eaLnBrk="1" fontAlgn="base" latinLnBrk="0" hangingPunct="1">
              <a:lnSpc>
                <a:spcPct val="15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cs typeface="+mn-cs"/>
              </a:rPr>
              <a:t>Funding body</a:t>
            </a:r>
          </a:p>
          <a:p>
            <a:pPr marL="0" marR="0" lvl="0" indent="0" algn="l" defTabSz="914400" rtl="0" eaLnBrk="1" fontAlgn="base" latinLnBrk="0" hangingPunct="1">
              <a:lnSpc>
                <a:spcPct val="15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cs typeface="+mn-cs"/>
              </a:rPr>
              <a:t>Students and teachers</a:t>
            </a:r>
          </a:p>
          <a:p>
            <a:pPr marL="0" marR="0" lvl="0" indent="0" algn="l" defTabSz="914400" rtl="0" eaLnBrk="1" fontAlgn="base" latinLnBrk="0" hangingPunct="1">
              <a:lnSpc>
                <a:spcPct val="15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cs typeface="+mn-cs"/>
              </a:rPr>
              <a:t>Local government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39117993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9B2B0AD-2D15-4EC4-A35F-D506B7DF0106}"/>
              </a:ext>
            </a:extLst>
          </p:cNvPr>
          <p:cNvPicPr>
            <a:picLocks noChangeAspect="1"/>
          </p:cNvPicPr>
          <p:nvPr/>
        </p:nvPicPr>
        <p:blipFill>
          <a:blip r:embed="rId2"/>
          <a:stretch>
            <a:fillRect/>
          </a:stretch>
        </p:blipFill>
        <p:spPr>
          <a:xfrm>
            <a:off x="1131094" y="1066800"/>
            <a:ext cx="7460894" cy="4520197"/>
          </a:xfrm>
          <a:prstGeom prst="rect">
            <a:avLst/>
          </a:prstGeom>
        </p:spPr>
      </p:pic>
      <p:sp>
        <p:nvSpPr>
          <p:cNvPr id="2" name="Title 1">
            <a:extLst>
              <a:ext uri="{FF2B5EF4-FFF2-40B4-BE49-F238E27FC236}">
                <a16:creationId xmlns:a16="http://schemas.microsoft.com/office/drawing/2014/main" id="{83FAB42A-76E5-4929-979C-5EC07A1FBBEE}"/>
              </a:ext>
            </a:extLst>
          </p:cNvPr>
          <p:cNvSpPr>
            <a:spLocks noGrp="1"/>
          </p:cNvSpPr>
          <p:nvPr>
            <p:ph type="title"/>
          </p:nvPr>
        </p:nvSpPr>
        <p:spPr>
          <a:xfrm>
            <a:off x="457200" y="133579"/>
            <a:ext cx="8229600" cy="1143000"/>
          </a:xfrm>
        </p:spPr>
        <p:txBody>
          <a:bodyPr/>
          <a:lstStyle/>
          <a:p>
            <a:r>
              <a:rPr lang="en-GB" b="1" dirty="0">
                <a:solidFill>
                  <a:srgbClr val="085672"/>
                </a:solidFill>
              </a:rPr>
              <a:t>Stakeholder Mapping</a:t>
            </a:r>
          </a:p>
        </p:txBody>
      </p:sp>
      <p:sp>
        <p:nvSpPr>
          <p:cNvPr id="6" name="TextBox 5">
            <a:extLst>
              <a:ext uri="{FF2B5EF4-FFF2-40B4-BE49-F238E27FC236}">
                <a16:creationId xmlns:a16="http://schemas.microsoft.com/office/drawing/2014/main" id="{E36AE686-1F73-4DA5-B0F0-E8BDD500A63A}"/>
              </a:ext>
            </a:extLst>
          </p:cNvPr>
          <p:cNvSpPr txBox="1"/>
          <p:nvPr/>
        </p:nvSpPr>
        <p:spPr>
          <a:xfrm>
            <a:off x="152400" y="5029200"/>
            <a:ext cx="3048000" cy="246221"/>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Chartered Management Institute (2017)</a:t>
            </a:r>
          </a:p>
        </p:txBody>
      </p:sp>
    </p:spTree>
    <p:extLst>
      <p:ext uri="{BB962C8B-B14F-4D97-AF65-F5344CB8AC3E}">
        <p14:creationId xmlns:p14="http://schemas.microsoft.com/office/powerpoint/2010/main" val="1043868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457200" y="285750"/>
            <a:ext cx="8029575" cy="1127026"/>
          </a:xfrm>
          <a:prstGeom prst="rect">
            <a:avLst/>
          </a:prstGeom>
          <a:solidFill>
            <a:schemeClr val="accent5">
              <a:lumMod val="50000"/>
            </a:schemeClr>
          </a:solidFill>
          <a:ln w="9525">
            <a:noFill/>
            <a:miter lim="800000"/>
            <a:headEnd/>
            <a:tailEnd/>
          </a:ln>
        </p:spPr>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000" b="1" i="0" u="none" strike="noStrike" kern="0" cap="none" spc="0" normalizeH="0" baseline="0" noProof="0" dirty="0">
                <a:ln>
                  <a:noFill/>
                </a:ln>
                <a:solidFill>
                  <a:srgbClr val="FFFFFF"/>
                </a:solidFill>
                <a:effectLst/>
                <a:uLnTx/>
                <a:uFillTx/>
                <a:latin typeface="Verdana"/>
                <a:ea typeface="ＭＳ Ｐゴシック"/>
                <a:cs typeface="ＭＳ Ｐゴシック"/>
              </a:rPr>
              <a:t>Importance of stakeholders</a:t>
            </a:r>
          </a:p>
        </p:txBody>
      </p:sp>
      <p:sp>
        <p:nvSpPr>
          <p:cNvPr id="5" name="Content Placeholder 2"/>
          <p:cNvSpPr txBox="1">
            <a:spLocks/>
          </p:cNvSpPr>
          <p:nvPr/>
        </p:nvSpPr>
        <p:spPr bwMode="auto">
          <a:xfrm>
            <a:off x="585787" y="1700808"/>
            <a:ext cx="7772400" cy="3581400"/>
          </a:xfrm>
          <a:prstGeom prst="rect">
            <a:avLst/>
          </a:prstGeom>
          <a:noFill/>
          <a:ln w="9525">
            <a:noFill/>
            <a:miter lim="800000"/>
            <a:headEnd/>
            <a:tailEnd/>
          </a:ln>
        </p:spPr>
        <p:txBody>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a:ln>
                  <a:noFill/>
                </a:ln>
                <a:solidFill>
                  <a:srgbClr val="000000"/>
                </a:solidFill>
                <a:effectLst/>
                <a:uLnTx/>
                <a:uFillTx/>
                <a:latin typeface="Myriad Pro"/>
                <a:ea typeface="+mn-ea"/>
                <a:cs typeface="ＭＳ Ｐゴシック"/>
              </a:rPr>
              <a:t>Having established the importance/power and interests of the stakeholders, managers need to estimate the strength of the relationship, in terms of: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a:ln>
                  <a:noFill/>
                </a:ln>
                <a:solidFill>
                  <a:srgbClr val="000000"/>
                </a:solidFill>
                <a:effectLst/>
                <a:uLnTx/>
                <a:uFillTx/>
                <a:latin typeface="Myriad Pro"/>
                <a:ea typeface="+mn-ea"/>
                <a:cs typeface="ＭＳ Ｐゴシック"/>
              </a:rPr>
              <a:t>What impact do we have on them?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a:ln>
                  <a:noFill/>
                </a:ln>
                <a:solidFill>
                  <a:srgbClr val="000000"/>
                </a:solidFill>
                <a:effectLst/>
                <a:uLnTx/>
                <a:uFillTx/>
                <a:latin typeface="Myriad Pro"/>
                <a:ea typeface="+mn-ea"/>
                <a:cs typeface="ＭＳ Ｐゴシック"/>
              </a:rPr>
              <a:t>What impact can they have on us?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a:ln>
                <a:noFill/>
              </a:ln>
              <a:solidFill>
                <a:srgbClr val="000000"/>
              </a:solidFill>
              <a:effectLst/>
              <a:uLnTx/>
              <a:uFillTx/>
              <a:latin typeface="Myriad Pro"/>
              <a:ea typeface="+mn-ea"/>
              <a:cs typeface="ＭＳ Ｐゴシック"/>
            </a:endParaRPr>
          </a:p>
        </p:txBody>
      </p:sp>
    </p:spTree>
    <p:extLst>
      <p:ext uri="{BB962C8B-B14F-4D97-AF65-F5344CB8AC3E}">
        <p14:creationId xmlns:p14="http://schemas.microsoft.com/office/powerpoint/2010/main" val="3082121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p:cNvSpPr>
            <a:spLocks noGrp="1"/>
          </p:cNvSpPr>
          <p:nvPr>
            <p:ph type="title"/>
          </p:nvPr>
        </p:nvSpPr>
        <p:spPr>
          <a:solidFill>
            <a:schemeClr val="bg1"/>
          </a:solidFill>
        </p:spPr>
        <p:txBody>
          <a:bodyPr/>
          <a:lstStyle/>
          <a:p>
            <a:r>
              <a:rPr lang="en-GB" b="1" dirty="0">
                <a:solidFill>
                  <a:schemeClr val="accent5">
                    <a:lumMod val="50000"/>
                  </a:schemeClr>
                </a:solidFill>
              </a:rPr>
              <a:t>Guidelines</a:t>
            </a:r>
          </a:p>
        </p:txBody>
      </p:sp>
      <p:sp>
        <p:nvSpPr>
          <p:cNvPr id="5" name="Content Placeholder 5"/>
          <p:cNvSpPr>
            <a:spLocks noGrp="1"/>
          </p:cNvSpPr>
          <p:nvPr>
            <p:ph idx="1"/>
          </p:nvPr>
        </p:nvSpPr>
        <p:spPr/>
        <p:txBody>
          <a:bodyPr/>
          <a:lstStyle/>
          <a:p>
            <a:r>
              <a:rPr lang="en-GB" sz="2800" dirty="0"/>
              <a:t>Identify and include all the </a:t>
            </a:r>
            <a:r>
              <a:rPr lang="en-GB" sz="2800" b="1" dirty="0">
                <a:solidFill>
                  <a:schemeClr val="accent5">
                    <a:lumMod val="50000"/>
                  </a:schemeClr>
                </a:solidFill>
                <a:effectLst>
                  <a:outerShdw blurRad="38100" dist="38100" dir="2700000" algn="tl">
                    <a:srgbClr val="000000">
                      <a:alpha val="43137"/>
                    </a:srgbClr>
                  </a:outerShdw>
                </a:effectLst>
              </a:rPr>
              <a:t>stakeholders</a:t>
            </a:r>
            <a:r>
              <a:rPr lang="en-GB" sz="2800" dirty="0"/>
              <a:t>.</a:t>
            </a:r>
          </a:p>
          <a:p>
            <a:r>
              <a:rPr lang="en-GB" sz="2800" dirty="0"/>
              <a:t>Involve those affected in putting the plans together.  </a:t>
            </a:r>
          </a:p>
          <a:p>
            <a:r>
              <a:rPr lang="en-GB" sz="2800" dirty="0"/>
              <a:t>Have </a:t>
            </a:r>
            <a:r>
              <a:rPr lang="en-GB" sz="2800" b="1" dirty="0">
                <a:solidFill>
                  <a:schemeClr val="accent5">
                    <a:lumMod val="50000"/>
                  </a:schemeClr>
                </a:solidFill>
                <a:effectLst>
                  <a:outerShdw blurRad="38100" dist="38100" dir="2700000" algn="tl">
                    <a:srgbClr val="000000">
                      <a:alpha val="43137"/>
                    </a:srgbClr>
                  </a:outerShdw>
                </a:effectLst>
              </a:rPr>
              <a:t>SMART</a:t>
            </a:r>
            <a:r>
              <a:rPr lang="en-GB" sz="2800" dirty="0">
                <a:solidFill>
                  <a:schemeClr val="accent5">
                    <a:lumMod val="50000"/>
                  </a:schemeClr>
                </a:solidFill>
                <a:effectLst>
                  <a:outerShdw blurRad="38100" dist="38100" dir="2700000" algn="tl">
                    <a:srgbClr val="000000">
                      <a:alpha val="43137"/>
                    </a:srgbClr>
                  </a:outerShdw>
                </a:effectLst>
              </a:rPr>
              <a:t> </a:t>
            </a:r>
            <a:r>
              <a:rPr lang="en-GB" sz="2800" dirty="0"/>
              <a:t>objectives.</a:t>
            </a:r>
          </a:p>
          <a:p>
            <a:r>
              <a:rPr lang="en-GB" sz="2800" dirty="0"/>
              <a:t>Keep everyone regularly informed of progress using both formal and informal methods.</a:t>
            </a:r>
          </a:p>
          <a:p>
            <a:r>
              <a:rPr lang="en-GB" sz="2800" dirty="0"/>
              <a:t>Keep the momentum going by rewarding “wins” along the way.</a:t>
            </a:r>
          </a:p>
        </p:txBody>
      </p:sp>
    </p:spTree>
    <p:extLst>
      <p:ext uri="{BB962C8B-B14F-4D97-AF65-F5344CB8AC3E}">
        <p14:creationId xmlns:p14="http://schemas.microsoft.com/office/powerpoint/2010/main" val="2466467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66CC4-20B9-4931-94FB-F3484E0808C0}"/>
              </a:ext>
            </a:extLst>
          </p:cNvPr>
          <p:cNvSpPr>
            <a:spLocks noGrp="1"/>
          </p:cNvSpPr>
          <p:nvPr>
            <p:ph type="title"/>
          </p:nvPr>
        </p:nvSpPr>
        <p:spPr>
          <a:xfrm>
            <a:off x="457200" y="14868"/>
            <a:ext cx="8229600" cy="1143000"/>
          </a:xfrm>
        </p:spPr>
        <p:txBody>
          <a:bodyPr>
            <a:normAutofit fontScale="90000"/>
          </a:bodyPr>
          <a:lstStyle/>
          <a:p>
            <a:r>
              <a:rPr lang="en-GB" b="1" dirty="0">
                <a:solidFill>
                  <a:srgbClr val="085672"/>
                </a:solidFill>
              </a:rPr>
              <a:t>Stakeholder Management and Engagement</a:t>
            </a:r>
          </a:p>
        </p:txBody>
      </p:sp>
      <p:pic>
        <p:nvPicPr>
          <p:cNvPr id="13" name="Picture 12">
            <a:extLst>
              <a:ext uri="{FF2B5EF4-FFF2-40B4-BE49-F238E27FC236}">
                <a16:creationId xmlns:a16="http://schemas.microsoft.com/office/drawing/2014/main" id="{C6F8492F-5A94-4CAE-A65F-2F23CA2EC164}"/>
              </a:ext>
            </a:extLst>
          </p:cNvPr>
          <p:cNvPicPr>
            <a:picLocks noChangeAspect="1"/>
          </p:cNvPicPr>
          <p:nvPr/>
        </p:nvPicPr>
        <p:blipFill>
          <a:blip r:embed="rId2"/>
          <a:stretch>
            <a:fillRect/>
          </a:stretch>
        </p:blipFill>
        <p:spPr>
          <a:xfrm>
            <a:off x="198992" y="1157868"/>
            <a:ext cx="8746016" cy="4521963"/>
          </a:xfrm>
          <a:prstGeom prst="rect">
            <a:avLst/>
          </a:prstGeom>
        </p:spPr>
      </p:pic>
    </p:spTree>
    <p:extLst>
      <p:ext uri="{BB962C8B-B14F-4D97-AF65-F5344CB8AC3E}">
        <p14:creationId xmlns:p14="http://schemas.microsoft.com/office/powerpoint/2010/main" val="20750999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Rectangle 1"/>
          <p:cNvSpPr txBox="1">
            <a:spLocks noChangeArrowheads="1"/>
          </p:cNvSpPr>
          <p:nvPr/>
        </p:nvSpPr>
        <p:spPr>
          <a:xfrm>
            <a:off x="611188" y="2276475"/>
            <a:ext cx="8208962" cy="1873250"/>
          </a:xfrm>
          <a:prstGeom prst="rect">
            <a:avLst/>
          </a:prstGeom>
          <a:solidFill>
            <a:srgbClr val="000000">
              <a:alpha val="47842"/>
            </a:srgbClr>
          </a:solidFill>
        </p:spPr>
        <p:txBody>
          <a:bodyPr lIns="0" tIns="0" rIns="5078"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5088" marR="0" lvl="0" indent="0" algn="ctr" defTabSz="914400" rtl="0" eaLnBrk="1" fontAlgn="base" latinLnBrk="0" hangingPunct="1">
              <a:lnSpc>
                <a:spcPct val="100000"/>
              </a:lnSpc>
              <a:spcBef>
                <a:spcPct val="20000"/>
              </a:spcBef>
              <a:spcAft>
                <a:spcPct val="0"/>
              </a:spcAft>
              <a:buClrTx/>
              <a:buSzTx/>
              <a:buFont typeface="Times New Roman" panose="02020603050405020304" pitchFamily="18" charset="0"/>
              <a:buNone/>
              <a:tabLst/>
              <a:defRPr/>
            </a:pPr>
            <a:r>
              <a:rPr kumimoji="0" lang="en-US" altLang="en-US" sz="4600" b="0" i="0" u="none" strike="noStrike" kern="1200" cap="none" spc="0" normalizeH="0" baseline="0" noProof="0" dirty="0">
                <a:ln>
                  <a:noFill/>
                </a:ln>
                <a:solidFill>
                  <a:srgbClr val="FFFFFF"/>
                </a:solidFill>
                <a:effectLst/>
                <a:uLnTx/>
                <a:uFillTx/>
                <a:latin typeface="Arial Bold" panose="020B0704020202020204" pitchFamily="34" charset="0"/>
                <a:ea typeface="+mn-ea"/>
                <a:cs typeface="Arial Bold" panose="020B0704020202020204" pitchFamily="34" charset="0"/>
                <a:sym typeface="Arial Bold" panose="020B0704020202020204" pitchFamily="34" charset="0"/>
              </a:rPr>
              <a:t>People don’t resist change – they resist being changed</a:t>
            </a:r>
            <a:endParaRPr kumimoji="0" lang="en-US" altLang="en-US" sz="4600" b="0" i="0" u="none" strike="noStrike" kern="1200" cap="none" spc="0" normalizeH="0" baseline="0" noProof="0" dirty="0">
              <a:ln>
                <a:noFill/>
              </a:ln>
              <a:solidFill>
                <a:srgbClr val="FFFFFF"/>
              </a:solidFill>
              <a:effectLst/>
              <a:uLnTx/>
              <a:uFillTx/>
              <a:latin typeface="Arial Bold" panose="020B0704020202020204" pitchFamily="34" charset="0"/>
              <a:ea typeface="+mn-ea"/>
              <a:cs typeface="ヒラギノ角ゴ ProN W6" charset="0"/>
              <a:sym typeface="Arial Bold" panose="020B0704020202020204" pitchFamily="34" charset="0"/>
            </a:endParaRPr>
          </a:p>
          <a:p>
            <a:pPr marL="65088" marR="0" lvl="0" indent="0" algn="r" defTabSz="914400" rtl="0" eaLnBrk="1" fontAlgn="base" latinLnBrk="0" hangingPunct="1">
              <a:lnSpc>
                <a:spcPct val="100000"/>
              </a:lnSpc>
              <a:spcBef>
                <a:spcPct val="20000"/>
              </a:spcBef>
              <a:spcAft>
                <a:spcPct val="0"/>
              </a:spcAft>
              <a:buClrTx/>
              <a:buSzTx/>
              <a:buFont typeface="Times New Roman" panose="02020603050405020304" pitchFamily="18" charset="0"/>
              <a:buNone/>
              <a:tabLst/>
              <a:defRPr/>
            </a:pPr>
            <a:r>
              <a:rPr kumimoji="0" lang="en-US" altLang="en-US" sz="1800" b="0" i="0" u="none" strike="noStrike" kern="1200" cap="none" spc="0" normalizeH="0" baseline="0" noProof="0" dirty="0">
                <a:ln>
                  <a:noFill/>
                </a:ln>
                <a:solidFill>
                  <a:srgbClr val="FFFFFF"/>
                </a:solidFill>
                <a:effectLst/>
                <a:uLnTx/>
                <a:uFillTx/>
                <a:latin typeface="Arial Bold" panose="020B0704020202020204" pitchFamily="34" charset="0"/>
                <a:ea typeface="+mn-ea"/>
                <a:cs typeface="Arial Bold" panose="020B0704020202020204" pitchFamily="34" charset="0"/>
                <a:sym typeface="Arial Bold" panose="020B0704020202020204" pitchFamily="34" charset="0"/>
              </a:rPr>
              <a:t>Peter Senge</a:t>
            </a:r>
            <a:endParaRPr kumimoji="0" lang="en-US" altLang="en-US" sz="1800" b="0" i="0" u="none" strike="noStrike" kern="1200" cap="none" spc="0" normalizeH="0" baseline="0" noProof="0" dirty="0">
              <a:ln>
                <a:noFill/>
              </a:ln>
              <a:solidFill>
                <a:srgbClr val="FFFFFF"/>
              </a:solidFill>
              <a:effectLst/>
              <a:uLnTx/>
              <a:uFillTx/>
              <a:latin typeface="Arial Bold" panose="020B0704020202020204" pitchFamily="34" charset="0"/>
              <a:ea typeface="+mn-ea"/>
              <a:cs typeface="ヒラギノ角ゴ ProN W6" charset="0"/>
              <a:sym typeface="Arial Bold" panose="020B0704020202020204" pitchFamily="34" charset="0"/>
            </a:endParaRPr>
          </a:p>
        </p:txBody>
      </p:sp>
    </p:spTree>
    <p:extLst>
      <p:ext uri="{BB962C8B-B14F-4D97-AF65-F5344CB8AC3E}">
        <p14:creationId xmlns:p14="http://schemas.microsoft.com/office/powerpoint/2010/main" val="2490452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3D3C8-A750-4041-8E11-31819BB6D587}"/>
              </a:ext>
            </a:extLst>
          </p:cNvPr>
          <p:cNvSpPr>
            <a:spLocks noGrp="1"/>
          </p:cNvSpPr>
          <p:nvPr>
            <p:ph type="title"/>
          </p:nvPr>
        </p:nvSpPr>
        <p:spPr>
          <a:xfrm>
            <a:off x="266307" y="384821"/>
            <a:ext cx="8611385" cy="994172"/>
          </a:xfrm>
        </p:spPr>
        <p:txBody>
          <a:bodyPr>
            <a:normAutofit/>
          </a:bodyPr>
          <a:lstStyle/>
          <a:p>
            <a:pPr algn="ctr"/>
            <a:r>
              <a:rPr lang="en-GB" sz="4000" b="1" dirty="0">
                <a:solidFill>
                  <a:srgbClr val="085672"/>
                </a:solidFill>
                <a:latin typeface="Myriad Pro"/>
              </a:rPr>
              <a:t>Individual responses to change</a:t>
            </a:r>
          </a:p>
        </p:txBody>
      </p:sp>
      <p:pic>
        <p:nvPicPr>
          <p:cNvPr id="4" name="Content Placeholder 3">
            <a:extLst>
              <a:ext uri="{FF2B5EF4-FFF2-40B4-BE49-F238E27FC236}">
                <a16:creationId xmlns:a16="http://schemas.microsoft.com/office/drawing/2014/main" id="{87C28C64-2FC9-4B4D-9B11-C5CF4F82E2B9}"/>
              </a:ext>
            </a:extLst>
          </p:cNvPr>
          <p:cNvPicPr>
            <a:picLocks noGrp="1" noChangeAspect="1"/>
          </p:cNvPicPr>
          <p:nvPr>
            <p:ph idx="1"/>
          </p:nvPr>
        </p:nvPicPr>
        <p:blipFill>
          <a:blip r:embed="rId2"/>
          <a:stretch>
            <a:fillRect/>
          </a:stretch>
        </p:blipFill>
        <p:spPr>
          <a:xfrm>
            <a:off x="1096488" y="1173100"/>
            <a:ext cx="6951023" cy="4511800"/>
          </a:xfrm>
          <a:prstGeom prst="rect">
            <a:avLst/>
          </a:prstGeom>
        </p:spPr>
      </p:pic>
      <p:sp>
        <p:nvSpPr>
          <p:cNvPr id="3" name="TextBox 2">
            <a:extLst>
              <a:ext uri="{FF2B5EF4-FFF2-40B4-BE49-F238E27FC236}">
                <a16:creationId xmlns:a16="http://schemas.microsoft.com/office/drawing/2014/main" id="{3AED0394-4640-415C-9DB9-88224F1BA4A3}"/>
              </a:ext>
            </a:extLst>
          </p:cNvPr>
          <p:cNvSpPr txBox="1"/>
          <p:nvPr/>
        </p:nvSpPr>
        <p:spPr>
          <a:xfrm>
            <a:off x="7359041" y="5125123"/>
            <a:ext cx="1784959" cy="338554"/>
          </a:xfrm>
          <a:prstGeom prst="rect">
            <a:avLst/>
          </a:prstGeom>
          <a:noFill/>
        </p:spPr>
        <p:txBody>
          <a:bodyPr wrap="square" rtlCol="0">
            <a:spAutoFit/>
          </a:bodyPr>
          <a:lstStyle/>
          <a:p>
            <a:pPr defTabSz="685800" eaLnBrk="1" fontAlgn="auto" hangingPunct="1">
              <a:spcBef>
                <a:spcPts val="0"/>
              </a:spcBef>
              <a:spcAft>
                <a:spcPts val="0"/>
              </a:spcAft>
            </a:pPr>
            <a:r>
              <a:rPr lang="en-GB" sz="1600" b="0" dirty="0">
                <a:solidFill>
                  <a:prstClr val="black"/>
                </a:solidFill>
                <a:latin typeface="Calibri" panose="020F0502020204030204"/>
              </a:rPr>
              <a:t>Fisher (2012)</a:t>
            </a:r>
          </a:p>
        </p:txBody>
      </p:sp>
    </p:spTree>
    <p:extLst>
      <p:ext uri="{BB962C8B-B14F-4D97-AF65-F5344CB8AC3E}">
        <p14:creationId xmlns:p14="http://schemas.microsoft.com/office/powerpoint/2010/main" val="10039977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73885F99-ACA4-4376-B36D-AB6C5181B820}"/>
              </a:ext>
            </a:extLst>
          </p:cNvPr>
          <p:cNvPicPr>
            <a:picLocks noGrp="1" noChangeAspect="1"/>
          </p:cNvPicPr>
          <p:nvPr>
            <p:ph idx="1"/>
          </p:nvPr>
        </p:nvPicPr>
        <p:blipFill>
          <a:blip r:embed="rId2"/>
          <a:stretch>
            <a:fillRect/>
          </a:stretch>
        </p:blipFill>
        <p:spPr>
          <a:xfrm>
            <a:off x="299758" y="0"/>
            <a:ext cx="8544484" cy="5652257"/>
          </a:xfrm>
          <a:prstGeom prst="rect">
            <a:avLst/>
          </a:prstGeom>
        </p:spPr>
      </p:pic>
      <p:sp>
        <p:nvSpPr>
          <p:cNvPr id="2" name="TextBox 1">
            <a:extLst>
              <a:ext uri="{FF2B5EF4-FFF2-40B4-BE49-F238E27FC236}">
                <a16:creationId xmlns:a16="http://schemas.microsoft.com/office/drawing/2014/main" id="{45ADFDFD-0D3A-4596-8C99-C7895192AEDA}"/>
              </a:ext>
            </a:extLst>
          </p:cNvPr>
          <p:cNvSpPr txBox="1"/>
          <p:nvPr/>
        </p:nvSpPr>
        <p:spPr>
          <a:xfrm>
            <a:off x="7223986" y="5257800"/>
            <a:ext cx="2179529" cy="300082"/>
          </a:xfrm>
          <a:prstGeom prst="rect">
            <a:avLst/>
          </a:prstGeom>
          <a:noFill/>
        </p:spPr>
        <p:txBody>
          <a:bodyPr wrap="square" rtlCol="0">
            <a:spAutoFit/>
          </a:bodyPr>
          <a:lstStyle/>
          <a:p>
            <a:pPr defTabSz="685800" eaLnBrk="1" fontAlgn="auto" hangingPunct="1">
              <a:spcBef>
                <a:spcPts val="0"/>
              </a:spcBef>
              <a:spcAft>
                <a:spcPts val="0"/>
              </a:spcAft>
            </a:pPr>
            <a:r>
              <a:rPr lang="en-GB" sz="1350" b="0" dirty="0">
                <a:solidFill>
                  <a:prstClr val="black"/>
                </a:solidFill>
                <a:latin typeface="Calibri" panose="020F0502020204030204"/>
              </a:rPr>
              <a:t>Kubler-Ross ® (1969)</a:t>
            </a:r>
          </a:p>
        </p:txBody>
      </p:sp>
    </p:spTree>
    <p:extLst>
      <p:ext uri="{BB962C8B-B14F-4D97-AF65-F5344CB8AC3E}">
        <p14:creationId xmlns:p14="http://schemas.microsoft.com/office/powerpoint/2010/main" val="27114970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4D6DD-6AF1-4538-8E79-57112AF2825E}"/>
              </a:ext>
            </a:extLst>
          </p:cNvPr>
          <p:cNvSpPr>
            <a:spLocks noGrp="1"/>
          </p:cNvSpPr>
          <p:nvPr>
            <p:ph type="title"/>
          </p:nvPr>
        </p:nvSpPr>
        <p:spPr/>
        <p:txBody>
          <a:bodyPr/>
          <a:lstStyle/>
          <a:p>
            <a:endParaRPr lang="en-GB"/>
          </a:p>
        </p:txBody>
      </p:sp>
      <p:sp>
        <p:nvSpPr>
          <p:cNvPr id="4" name="Rectangle 2">
            <a:extLst>
              <a:ext uri="{FF2B5EF4-FFF2-40B4-BE49-F238E27FC236}">
                <a16:creationId xmlns:a16="http://schemas.microsoft.com/office/drawing/2014/main" id="{B1EE14C2-36CF-409F-8616-EDCD1677BBBA}"/>
              </a:ext>
            </a:extLst>
          </p:cNvPr>
          <p:cNvSpPr txBox="1">
            <a:spLocks noChangeArrowheads="1"/>
          </p:cNvSpPr>
          <p:nvPr/>
        </p:nvSpPr>
        <p:spPr>
          <a:xfrm>
            <a:off x="439967" y="145720"/>
            <a:ext cx="8229600" cy="1143000"/>
          </a:xfrm>
          <a:prstGeom prst="rect">
            <a:avLst/>
          </a:prstGeom>
          <a:solidFill>
            <a:sysClr val="window" lastClr="FFFFFF"/>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a:ln>
                  <a:noFill/>
                </a:ln>
                <a:solidFill>
                  <a:srgbClr val="4BACC6">
                    <a:lumMod val="50000"/>
                  </a:srgbClr>
                </a:solidFill>
                <a:effectLst/>
                <a:uLnTx/>
                <a:uFillTx/>
                <a:latin typeface="Myriad Pro"/>
                <a:ea typeface="+mj-ea"/>
                <a:cs typeface="+mj-cs"/>
              </a:rPr>
              <a:t>Readiness and resistance</a:t>
            </a:r>
            <a:endPar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endParaRPr>
          </a:p>
        </p:txBody>
      </p:sp>
      <p:sp>
        <p:nvSpPr>
          <p:cNvPr id="5" name="Rectangle 3">
            <a:extLst>
              <a:ext uri="{FF2B5EF4-FFF2-40B4-BE49-F238E27FC236}">
                <a16:creationId xmlns:a16="http://schemas.microsoft.com/office/drawing/2014/main" id="{73592004-E7DC-4354-8852-DCECA784D740}"/>
              </a:ext>
            </a:extLst>
          </p:cNvPr>
          <p:cNvSpPr txBox="1">
            <a:spLocks noChangeArrowheads="1"/>
          </p:cNvSpPr>
          <p:nvPr/>
        </p:nvSpPr>
        <p:spPr bwMode="auto">
          <a:xfrm>
            <a:off x="439967" y="1052736"/>
            <a:ext cx="8229600" cy="3917032"/>
          </a:xfrm>
          <a:prstGeom prst="rect">
            <a:avLst/>
          </a:prstGeom>
          <a:noFill/>
          <a:ln w="9525">
            <a:noFill/>
            <a:miter lim="800000"/>
            <a:headEnd/>
            <a:tailEnd/>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“Tony Eccles (1994) identifies eight preconditions for successful change:</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Is there </a:t>
            </a:r>
            <a:r>
              <a:rPr kumimoji="0" lang="en-GB" sz="2800" b="0" i="1" u="none" strike="noStrike" kern="1200" cap="none" spc="0" normalizeH="0" baseline="0" noProof="0" dirty="0">
                <a:ln>
                  <a:noFill/>
                </a:ln>
                <a:solidFill>
                  <a:sysClr val="windowText" lastClr="000000"/>
                </a:solidFill>
                <a:effectLst/>
                <a:uLnTx/>
                <a:uFillTx/>
                <a:latin typeface="Myriad Pro"/>
                <a:ea typeface="+mn-ea"/>
                <a:cs typeface="+mn-cs"/>
              </a:rPr>
              <a:t>pressure</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 for this change?</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Is there a clear and shared </a:t>
            </a:r>
            <a:r>
              <a:rPr kumimoji="0" lang="en-GB" sz="2800" b="0" i="1" u="none" strike="noStrike" kern="1200" cap="none" spc="0" normalizeH="0" baseline="0" noProof="0" dirty="0">
                <a:ln>
                  <a:noFill/>
                </a:ln>
                <a:solidFill>
                  <a:sysClr val="windowText" lastClr="000000"/>
                </a:solidFill>
                <a:effectLst/>
                <a:uLnTx/>
                <a:uFillTx/>
                <a:latin typeface="Myriad Pro"/>
                <a:ea typeface="+mn-ea"/>
                <a:cs typeface="+mn-cs"/>
              </a:rPr>
              <a:t>vision</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 of the goal and the direction?</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Do we have effective </a:t>
            </a:r>
            <a:r>
              <a:rPr kumimoji="0" lang="en-GB" sz="2800" b="0" i="1" u="none" strike="noStrike" kern="1200" cap="none" spc="0" normalizeH="0" baseline="0" noProof="0" dirty="0">
                <a:ln>
                  <a:noFill/>
                </a:ln>
                <a:solidFill>
                  <a:sysClr val="windowText" lastClr="000000"/>
                </a:solidFill>
                <a:effectLst/>
                <a:uLnTx/>
                <a:uFillTx/>
                <a:latin typeface="Myriad Pro"/>
                <a:ea typeface="+mn-ea"/>
                <a:cs typeface="+mn-cs"/>
              </a:rPr>
              <a:t>liaison and trust </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between those concerned?</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Is there the </a:t>
            </a:r>
            <a:r>
              <a:rPr kumimoji="0" lang="en-GB" sz="2800" b="0" i="1" u="none" strike="noStrike" kern="1200" cap="none" spc="0" normalizeH="0" baseline="0" noProof="0" dirty="0">
                <a:ln>
                  <a:noFill/>
                </a:ln>
                <a:solidFill>
                  <a:sysClr val="windowText" lastClr="000000"/>
                </a:solidFill>
                <a:effectLst/>
                <a:uLnTx/>
                <a:uFillTx/>
                <a:latin typeface="Myriad Pro"/>
                <a:ea typeface="+mn-ea"/>
                <a:cs typeface="+mn-cs"/>
              </a:rPr>
              <a:t>will and power </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to act?</a:t>
            </a:r>
          </a:p>
        </p:txBody>
      </p:sp>
    </p:spTree>
    <p:extLst>
      <p:ext uri="{BB962C8B-B14F-4D97-AF65-F5344CB8AC3E}">
        <p14:creationId xmlns:p14="http://schemas.microsoft.com/office/powerpoint/2010/main" val="34818565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A38AAC18-2D6B-48C2-86E8-715BFB9DA053}"/>
              </a:ext>
            </a:extLst>
          </p:cNvPr>
          <p:cNvSpPr txBox="1">
            <a:spLocks noChangeArrowheads="1"/>
          </p:cNvSpPr>
          <p:nvPr/>
        </p:nvSpPr>
        <p:spPr>
          <a:xfrm>
            <a:off x="462634" y="116632"/>
            <a:ext cx="8229600" cy="1143000"/>
          </a:xfrm>
          <a:prstGeom prst="rect">
            <a:avLst/>
          </a:prstGeom>
          <a:solidFill>
            <a:sysClr val="window" lastClr="FFFFFF"/>
          </a:solidFill>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Readiness and resistance (continued)</a:t>
            </a:r>
          </a:p>
        </p:txBody>
      </p:sp>
      <p:sp>
        <p:nvSpPr>
          <p:cNvPr id="5" name="Rectangle 3">
            <a:extLst>
              <a:ext uri="{FF2B5EF4-FFF2-40B4-BE49-F238E27FC236}">
                <a16:creationId xmlns:a16="http://schemas.microsoft.com/office/drawing/2014/main" id="{324437F6-B0D7-45D5-BBA7-A77849C94A6B}"/>
              </a:ext>
            </a:extLst>
          </p:cNvPr>
          <p:cNvSpPr txBox="1">
            <a:spLocks noChangeArrowheads="1"/>
          </p:cNvSpPr>
          <p:nvPr/>
        </p:nvSpPr>
        <p:spPr bwMode="auto">
          <a:xfrm>
            <a:off x="901390" y="1470484"/>
            <a:ext cx="8229600" cy="3917032"/>
          </a:xfrm>
          <a:prstGeom prst="rect">
            <a:avLst/>
          </a:prstGeom>
          <a:noFill/>
          <a:ln w="9525">
            <a:noFill/>
            <a:miter lim="800000"/>
            <a:headEnd/>
            <a:tailEnd/>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5. Do we have enough </a:t>
            </a:r>
            <a:r>
              <a:rPr kumimoji="0" lang="en-GB" sz="2800" b="0" i="1" u="none" strike="noStrike" kern="1200" cap="none" spc="0" normalizeH="0" baseline="0" noProof="0" dirty="0">
                <a:ln>
                  <a:noFill/>
                </a:ln>
                <a:solidFill>
                  <a:sysClr val="windowText" lastClr="000000"/>
                </a:solidFill>
                <a:effectLst/>
                <a:uLnTx/>
                <a:uFillTx/>
                <a:latin typeface="Myriad Pro"/>
                <a:ea typeface="+mn-ea"/>
                <a:cs typeface="+mn-cs"/>
              </a:rPr>
              <a:t>capable people </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with sufficient resources?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6. Do we have suitable </a:t>
            </a:r>
            <a:r>
              <a:rPr kumimoji="0" lang="en-GB" sz="2800" b="0" i="1" u="none" strike="noStrike" kern="1200" cap="none" spc="0" normalizeH="0" baseline="0" noProof="0" dirty="0">
                <a:ln>
                  <a:noFill/>
                </a:ln>
                <a:solidFill>
                  <a:sysClr val="windowText" lastClr="000000"/>
                </a:solidFill>
                <a:effectLst/>
                <a:uLnTx/>
                <a:uFillTx/>
                <a:latin typeface="Myriad Pro"/>
                <a:ea typeface="+mn-ea"/>
                <a:cs typeface="+mn-cs"/>
              </a:rPr>
              <a:t>rewards</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 and defined </a:t>
            </a:r>
            <a:r>
              <a:rPr kumimoji="0" lang="en-GB" sz="2800" b="0" i="1" u="none" strike="noStrike" kern="1200" cap="none" spc="0" normalizeH="0" baseline="0" noProof="0" dirty="0">
                <a:ln>
                  <a:noFill/>
                </a:ln>
                <a:solidFill>
                  <a:sysClr val="windowText" lastClr="000000"/>
                </a:solidFill>
                <a:effectLst/>
                <a:uLnTx/>
                <a:uFillTx/>
                <a:latin typeface="Myriad Pro"/>
                <a:ea typeface="+mn-ea"/>
                <a:cs typeface="+mn-cs"/>
              </a:rPr>
              <a:t>accountability</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 for actions?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7. Have we identified actionable </a:t>
            </a:r>
            <a:r>
              <a:rPr kumimoji="0" lang="en-GB" sz="2800" b="0" i="1" u="none" strike="noStrike" kern="1200" cap="none" spc="0" normalizeH="0" baseline="0" noProof="0" dirty="0">
                <a:ln>
                  <a:noFill/>
                </a:ln>
                <a:solidFill>
                  <a:sysClr val="windowText" lastClr="000000"/>
                </a:solidFill>
                <a:effectLst/>
                <a:uLnTx/>
                <a:uFillTx/>
                <a:latin typeface="Myriad Pro"/>
                <a:ea typeface="+mn-ea"/>
                <a:cs typeface="+mn-cs"/>
              </a:rPr>
              <a:t>first steps</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8. Does the organization have a </a:t>
            </a:r>
            <a:r>
              <a:rPr kumimoji="0" lang="en-GB" sz="2800" b="0" i="1" u="none" strike="noStrike" kern="1200" cap="none" spc="0" normalizeH="0" baseline="0" noProof="0" dirty="0">
                <a:ln>
                  <a:noFill/>
                </a:ln>
                <a:solidFill>
                  <a:sysClr val="windowText" lastClr="000000"/>
                </a:solidFill>
                <a:effectLst/>
                <a:uLnTx/>
                <a:uFillTx/>
                <a:latin typeface="Myriad Pro"/>
                <a:ea typeface="+mn-ea"/>
                <a:cs typeface="+mn-cs"/>
              </a:rPr>
              <a:t>capacity to learn </a:t>
            </a:r>
            <a:r>
              <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rPr>
              <a:t>and to adapt?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0" i="1" u="none" strike="noStrike" kern="1200" cap="none" spc="0" normalizeH="0" baseline="0" noProof="0" dirty="0">
                <a:ln>
                  <a:noFill/>
                </a:ln>
                <a:solidFill>
                  <a:sysClr val="windowText" lastClr="000000"/>
                </a:solidFill>
                <a:effectLst/>
                <a:uLnTx/>
                <a:uFillTx/>
                <a:latin typeface="Myriad Pro"/>
                <a:ea typeface="+mn-ea"/>
                <a:cs typeface="+mn-cs"/>
              </a:rPr>
              <a:t>Buchanan and Huczynski (2010: 570)</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000" b="0" i="0" u="none" strike="noStrike" kern="1200" cap="none" spc="0" normalizeH="0" baseline="0" noProof="0" dirty="0">
              <a:ln>
                <a:noFill/>
              </a:ln>
              <a:solidFill>
                <a:sysClr val="windowText" lastClr="000000"/>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0" i="0" u="none" strike="noStrike" kern="1200" cap="none" spc="0" normalizeH="0" baseline="0" noProof="0" dirty="0">
              <a:ln>
                <a:noFill/>
              </a:ln>
              <a:solidFill>
                <a:sysClr val="windowText" lastClr="000000"/>
              </a:solidFill>
              <a:effectLst/>
              <a:uLnTx/>
              <a:uFillTx/>
              <a:latin typeface="Myriad Pro"/>
              <a:ea typeface="+mn-ea"/>
              <a:cs typeface="+mn-cs"/>
            </a:endParaRPr>
          </a:p>
        </p:txBody>
      </p:sp>
    </p:spTree>
    <p:extLst>
      <p:ext uri="{BB962C8B-B14F-4D97-AF65-F5344CB8AC3E}">
        <p14:creationId xmlns:p14="http://schemas.microsoft.com/office/powerpoint/2010/main" val="8667298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E90314-E544-47E7-8DE1-4989DD1C3F6F}"/>
              </a:ext>
            </a:extLst>
          </p:cNvPr>
          <p:cNvSpPr txBox="1"/>
          <p:nvPr/>
        </p:nvSpPr>
        <p:spPr>
          <a:xfrm>
            <a:off x="672482" y="167165"/>
            <a:ext cx="7631113" cy="708025"/>
          </a:xfrm>
          <a:prstGeom prst="rect">
            <a:avLst/>
          </a:prstGeom>
          <a:solidFill>
            <a:schemeClr val="accent5">
              <a:lumMod val="50000"/>
            </a:schemeClr>
          </a:solidFill>
        </p:spPr>
        <p:txBody>
          <a:bodyP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charset="0"/>
              </a:rPr>
              <a:t>21</a:t>
            </a:r>
            <a:r>
              <a:rPr kumimoji="0" lang="en-GB" sz="4000" b="1" i="0" u="none" strike="noStrike" kern="1200" cap="none" spc="0" normalizeH="0" baseline="30000" noProof="0" dirty="0">
                <a:ln>
                  <a:noFill/>
                </a:ln>
                <a:solidFill>
                  <a:prstClr val="white"/>
                </a:solidFill>
                <a:effectLst/>
                <a:uLnTx/>
                <a:uFillTx/>
                <a:latin typeface="Arial" panose="020B0604020202020204" pitchFamily="34" charset="0"/>
                <a:ea typeface="+mn-ea"/>
                <a:cs typeface="Arial" charset="0"/>
              </a:rPr>
              <a:t>st</a:t>
            </a:r>
            <a:r>
              <a:rPr kumimoji="0" lang="en-GB" sz="4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charset="0"/>
              </a:rPr>
              <a:t> Century Leadership…</a:t>
            </a:r>
          </a:p>
        </p:txBody>
      </p:sp>
      <p:sp>
        <p:nvSpPr>
          <p:cNvPr id="2" name="Speech Bubble: Rectangle with Corners Rounded 1">
            <a:extLst>
              <a:ext uri="{FF2B5EF4-FFF2-40B4-BE49-F238E27FC236}">
                <a16:creationId xmlns:a16="http://schemas.microsoft.com/office/drawing/2014/main" id="{22AC425E-AF25-4B72-B300-77C32C61741A}"/>
              </a:ext>
            </a:extLst>
          </p:cNvPr>
          <p:cNvSpPr/>
          <p:nvPr/>
        </p:nvSpPr>
        <p:spPr>
          <a:xfrm>
            <a:off x="672481" y="990600"/>
            <a:ext cx="7631113" cy="1295400"/>
          </a:xfrm>
          <a:prstGeom prst="wedgeRoundRect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Myriad Pro"/>
                <a:ea typeface="+mn-ea"/>
                <a:cs typeface="+mn-cs"/>
              </a:rPr>
              <a:t>Means operating in a new context characterised by changing demographics and customer expectations, the influx of new technologies, and a rapid pace of change.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Myriad Pro"/>
                <a:ea typeface="+mn-ea"/>
                <a:cs typeface="+mn-cs"/>
              </a:rPr>
              <a:t>(Future Leadership Trends, Deloitte, 2019)</a:t>
            </a:r>
          </a:p>
        </p:txBody>
      </p:sp>
      <p:sp>
        <p:nvSpPr>
          <p:cNvPr id="6" name="Speech Bubble: Rectangle with Corners Rounded 5">
            <a:extLst>
              <a:ext uri="{FF2B5EF4-FFF2-40B4-BE49-F238E27FC236}">
                <a16:creationId xmlns:a16="http://schemas.microsoft.com/office/drawing/2014/main" id="{8BFF524D-0572-4A2C-BF25-DA62B36305E3}"/>
              </a:ext>
            </a:extLst>
          </p:cNvPr>
          <p:cNvSpPr/>
          <p:nvPr/>
        </p:nvSpPr>
        <p:spPr>
          <a:xfrm>
            <a:off x="1295400" y="2514600"/>
            <a:ext cx="6781800" cy="2667000"/>
          </a:xfrm>
          <a:prstGeom prst="wedgeRoundRectCallou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yriad Pro"/>
                <a:ea typeface="+mn-ea"/>
                <a:cs typeface="+mn-cs"/>
              </a:rPr>
              <a:t>MAKING THE SHIFT FROM “SURVIVE TO THRIVE” DEPENDS ON AN ORGANIZATION BECOMING DISTINCTLY HUMAN AT ITS CORE—A DIFFERENT WAY OF BEING THAT APPROACHES EVERY QUESTION, EVERY ISSUE, AND EVERY DECISION FROM A HUMAN ANGLE FIRST. (Global Human Capital Trends, Deloitte, 2021)</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1">
            <a:extLst>
              <a:ext uri="{FF2B5EF4-FFF2-40B4-BE49-F238E27FC236}">
                <a16:creationId xmlns:a16="http://schemas.microsoft.com/office/drawing/2014/main" id="{A88560D1-B2AF-4EDA-8EB4-45B9EE71EA54}"/>
              </a:ext>
            </a:extLst>
          </p:cNvPr>
          <p:cNvPicPr>
            <a:picLocks noChangeAspect="1"/>
          </p:cNvPicPr>
          <p:nvPr/>
        </p:nvPicPr>
        <p:blipFill>
          <a:blip r:embed="rId3"/>
          <a:stretch>
            <a:fillRect/>
          </a:stretch>
        </p:blipFill>
        <p:spPr>
          <a:xfrm>
            <a:off x="5334000" y="-34420"/>
            <a:ext cx="3810000" cy="5710475"/>
          </a:xfrm>
          <a:prstGeom prst="rect">
            <a:avLst/>
          </a:prstGeom>
        </p:spPr>
      </p:pic>
      <p:sp>
        <p:nvSpPr>
          <p:cNvPr id="5" name="Title 1">
            <a:extLst>
              <a:ext uri="{FF2B5EF4-FFF2-40B4-BE49-F238E27FC236}">
                <a16:creationId xmlns:a16="http://schemas.microsoft.com/office/drawing/2014/main" id="{6DDAEB6F-C851-4ECA-949F-A0CB495C5940}"/>
              </a:ext>
            </a:extLst>
          </p:cNvPr>
          <p:cNvSpPr txBox="1">
            <a:spLocks/>
          </p:cNvSpPr>
          <p:nvPr/>
        </p:nvSpPr>
        <p:spPr>
          <a:xfrm>
            <a:off x="443383" y="381000"/>
            <a:ext cx="4104456"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dirty="0" err="1">
                <a:solidFill>
                  <a:srgbClr val="4BACC6">
                    <a:lumMod val="50000"/>
                  </a:srgbClr>
                </a:solidFill>
                <a:latin typeface="Myriad Pro"/>
              </a:rPr>
              <a:t>Kotter’s</a:t>
            </a:r>
            <a:r>
              <a:rPr lang="en-GB" dirty="0">
                <a:solidFill>
                  <a:srgbClr val="4BACC6">
                    <a:lumMod val="50000"/>
                  </a:srgbClr>
                </a:solidFill>
                <a:latin typeface="Myriad Pro"/>
              </a:rPr>
              <a:t> eight </a:t>
            </a:r>
          </a:p>
          <a:p>
            <a:pPr algn="l"/>
            <a:r>
              <a:rPr lang="en-GB" dirty="0">
                <a:solidFill>
                  <a:srgbClr val="4BACC6">
                    <a:lumMod val="50000"/>
                  </a:srgbClr>
                </a:solidFill>
                <a:latin typeface="Myriad Pro"/>
              </a:rPr>
              <a:t>step model</a:t>
            </a:r>
            <a:endParaRPr lang="en-US" dirty="0">
              <a:solidFill>
                <a:srgbClr val="4BACC6">
                  <a:lumMod val="50000"/>
                </a:srgbClr>
              </a:solidFill>
              <a:latin typeface="Myriad Pro"/>
            </a:endParaRPr>
          </a:p>
        </p:txBody>
      </p:sp>
      <p:pic>
        <p:nvPicPr>
          <p:cNvPr id="6" name="Online Media 2" title="Our Iceberg is Melting">
            <a:hlinkClick r:id="" action="ppaction://media"/>
            <a:extLst>
              <a:ext uri="{FF2B5EF4-FFF2-40B4-BE49-F238E27FC236}">
                <a16:creationId xmlns:a16="http://schemas.microsoft.com/office/drawing/2014/main" id="{806781B5-7BD5-4E46-88F8-65BCD7C28014}"/>
              </a:ext>
            </a:extLst>
          </p:cNvPr>
          <p:cNvPicPr>
            <a:picLocks noRot="1" noChangeAspect="1"/>
          </p:cNvPicPr>
          <p:nvPr>
            <a:videoFile r:link="rId1"/>
          </p:nvPr>
        </p:nvPicPr>
        <p:blipFill>
          <a:blip r:embed="rId4"/>
          <a:stretch>
            <a:fillRect/>
          </a:stretch>
        </p:blipFill>
        <p:spPr>
          <a:xfrm>
            <a:off x="533400" y="2133600"/>
            <a:ext cx="3629011" cy="2050391"/>
          </a:xfrm>
          <a:prstGeom prst="rect">
            <a:avLst/>
          </a:prstGeom>
        </p:spPr>
      </p:pic>
      <p:sp>
        <p:nvSpPr>
          <p:cNvPr id="3" name="TextBox 2">
            <a:extLst>
              <a:ext uri="{FF2B5EF4-FFF2-40B4-BE49-F238E27FC236}">
                <a16:creationId xmlns:a16="http://schemas.microsoft.com/office/drawing/2014/main" id="{CF685848-D89A-9FCF-D860-96A4FB793523}"/>
              </a:ext>
            </a:extLst>
          </p:cNvPr>
          <p:cNvSpPr txBox="1"/>
          <p:nvPr/>
        </p:nvSpPr>
        <p:spPr>
          <a:xfrm>
            <a:off x="771473" y="5029200"/>
            <a:ext cx="4572000" cy="400110"/>
          </a:xfrm>
          <a:prstGeom prst="rect">
            <a:avLst/>
          </a:prstGeom>
          <a:noFill/>
        </p:spPr>
        <p:txBody>
          <a:bodyPr wrap="square">
            <a:spAutoFit/>
          </a:bodyPr>
          <a:lstStyle/>
          <a:p>
            <a:r>
              <a:rPr lang="en-GB" dirty="0">
                <a:hlinkClick r:id="rId5"/>
              </a:rPr>
              <a:t>https://www.youtube.com/watch?v=hB-c3pJR0qU&amp;t=2s</a:t>
            </a:r>
            <a:endParaRPr lang="en-GB" dirty="0"/>
          </a:p>
          <a:p>
            <a:endParaRPr lang="en-GB" dirty="0"/>
          </a:p>
        </p:txBody>
      </p:sp>
    </p:spTree>
    <p:extLst>
      <p:ext uri="{BB962C8B-B14F-4D97-AF65-F5344CB8AC3E}">
        <p14:creationId xmlns:p14="http://schemas.microsoft.com/office/powerpoint/2010/main" val="1642191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6F9ABF0-925E-E080-A6EC-3F4A8D049C56}"/>
              </a:ext>
            </a:extLst>
          </p:cNvPr>
          <p:cNvPicPr>
            <a:picLocks noGrp="1" noChangeAspect="1"/>
          </p:cNvPicPr>
          <p:nvPr>
            <p:ph idx="1"/>
          </p:nvPr>
        </p:nvPicPr>
        <p:blipFill>
          <a:blip r:embed="rId2"/>
          <a:stretch>
            <a:fillRect/>
          </a:stretch>
        </p:blipFill>
        <p:spPr>
          <a:xfrm>
            <a:off x="3889882" y="76200"/>
            <a:ext cx="5532734" cy="5562600"/>
          </a:xfrm>
        </p:spPr>
      </p:pic>
      <p:sp>
        <p:nvSpPr>
          <p:cNvPr id="2" name="Title 1">
            <a:extLst>
              <a:ext uri="{FF2B5EF4-FFF2-40B4-BE49-F238E27FC236}">
                <a16:creationId xmlns:a16="http://schemas.microsoft.com/office/drawing/2014/main" id="{F2FC8EFB-22FE-5572-A910-D0380B700DA2}"/>
              </a:ext>
            </a:extLst>
          </p:cNvPr>
          <p:cNvSpPr>
            <a:spLocks noGrp="1"/>
          </p:cNvSpPr>
          <p:nvPr>
            <p:ph type="title"/>
          </p:nvPr>
        </p:nvSpPr>
        <p:spPr>
          <a:xfrm>
            <a:off x="304800" y="4114800"/>
            <a:ext cx="7886700" cy="1325563"/>
          </a:xfrm>
        </p:spPr>
        <p:txBody>
          <a:bodyPr>
            <a:normAutofit/>
          </a:bodyPr>
          <a:lstStyle/>
          <a:p>
            <a:r>
              <a:rPr lang="en-GB" sz="2000" dirty="0">
                <a:hlinkClick r:id="rId3"/>
              </a:rPr>
              <a:t>https://www.youtube.com/watch?v=jOUeHPS8A8g</a:t>
            </a:r>
            <a:br>
              <a:rPr lang="en-GB" sz="2000" dirty="0"/>
            </a:br>
            <a:endParaRPr lang="en-GB" sz="2000" dirty="0"/>
          </a:p>
        </p:txBody>
      </p:sp>
      <p:pic>
        <p:nvPicPr>
          <p:cNvPr id="6" name="Picture 5">
            <a:extLst>
              <a:ext uri="{FF2B5EF4-FFF2-40B4-BE49-F238E27FC236}">
                <a16:creationId xmlns:a16="http://schemas.microsoft.com/office/drawing/2014/main" id="{F36AF373-9971-ED3D-134F-576877FA170F}"/>
              </a:ext>
            </a:extLst>
          </p:cNvPr>
          <p:cNvPicPr>
            <a:picLocks noChangeAspect="1"/>
          </p:cNvPicPr>
          <p:nvPr/>
        </p:nvPicPr>
        <p:blipFill>
          <a:blip r:embed="rId4"/>
          <a:stretch>
            <a:fillRect/>
          </a:stretch>
        </p:blipFill>
        <p:spPr>
          <a:xfrm>
            <a:off x="873053" y="1450928"/>
            <a:ext cx="3698947" cy="2080658"/>
          </a:xfrm>
          <a:prstGeom prst="rect">
            <a:avLst/>
          </a:prstGeom>
        </p:spPr>
      </p:pic>
    </p:spTree>
    <p:extLst>
      <p:ext uri="{BB962C8B-B14F-4D97-AF65-F5344CB8AC3E}">
        <p14:creationId xmlns:p14="http://schemas.microsoft.com/office/powerpoint/2010/main" val="951257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
            <a:ext cx="9144000" cy="5733257"/>
          </a:xfrm>
        </p:spPr>
      </p:pic>
    </p:spTree>
    <p:extLst>
      <p:ext uri="{BB962C8B-B14F-4D97-AF65-F5344CB8AC3E}">
        <p14:creationId xmlns:p14="http://schemas.microsoft.com/office/powerpoint/2010/main" val="12114090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References</a:t>
            </a:r>
            <a:endParaRPr lang="en-US" b="1" dirty="0">
              <a:solidFill>
                <a:schemeClr val="accent5">
                  <a:lumMod val="50000"/>
                </a:schemeClr>
              </a:solidFill>
            </a:endParaRPr>
          </a:p>
        </p:txBody>
      </p:sp>
      <p:sp>
        <p:nvSpPr>
          <p:cNvPr id="3" name="Content Placeholder 2"/>
          <p:cNvSpPr>
            <a:spLocks noGrp="1"/>
          </p:cNvSpPr>
          <p:nvPr>
            <p:ph idx="1"/>
          </p:nvPr>
        </p:nvSpPr>
        <p:spPr>
          <a:xfrm>
            <a:off x="179512" y="1340768"/>
            <a:ext cx="8784976" cy="3917032"/>
          </a:xfrm>
        </p:spPr>
        <p:txBody>
          <a:bodyPr>
            <a:noAutofit/>
          </a:bodyPr>
          <a:lstStyle/>
          <a:p>
            <a:pPr marL="0" indent="0">
              <a:buNone/>
            </a:pPr>
            <a:r>
              <a:rPr lang="en-GB" sz="1200" dirty="0"/>
              <a:t>Buchanan, D.A. and </a:t>
            </a:r>
            <a:r>
              <a:rPr lang="en-GB" sz="1200" dirty="0" err="1"/>
              <a:t>Huczynski</a:t>
            </a:r>
            <a:r>
              <a:rPr lang="en-GB" sz="1200" dirty="0"/>
              <a:t>, A.A. (2010) </a:t>
            </a:r>
            <a:r>
              <a:rPr lang="en-GB" sz="1200" i="1" dirty="0"/>
              <a:t>Organizational Behaviour</a:t>
            </a:r>
            <a:r>
              <a:rPr lang="en-GB" sz="1200" dirty="0"/>
              <a:t>. 7</a:t>
            </a:r>
            <a:r>
              <a:rPr lang="en-GB" sz="1200" baseline="30000" dirty="0"/>
              <a:t>th</a:t>
            </a:r>
            <a:r>
              <a:rPr lang="en-GB" sz="1200" dirty="0"/>
              <a:t> ed. Harlow: Financial Times Prentice Hall</a:t>
            </a:r>
          </a:p>
          <a:p>
            <a:pPr marL="0" indent="0">
              <a:buNone/>
            </a:pPr>
            <a:r>
              <a:rPr lang="en-GB" sz="1200" i="1" dirty="0"/>
              <a:t>Changing behaviours in public health. </a:t>
            </a:r>
            <a:r>
              <a:rPr lang="en-GB" sz="1200" dirty="0"/>
              <a:t>(2013) Available at:</a:t>
            </a:r>
          </a:p>
          <a:p>
            <a:pPr marL="0" indent="0">
              <a:buNone/>
            </a:pPr>
            <a:r>
              <a:rPr lang="en-GB" sz="1200" dirty="0">
                <a:hlinkClick r:id="rId2"/>
              </a:rPr>
              <a:t>http://www.local.gov.uk/documents/10180/11463/Changing+behaviours+in+public+health+-+to+nudge+or+to+shove/5ae3b9c8-e476-495b-89b4-401d70e1e2aa</a:t>
            </a:r>
            <a:r>
              <a:rPr lang="en-GB" sz="1200" dirty="0"/>
              <a:t> [Accessed 19th September 2016]</a:t>
            </a:r>
          </a:p>
          <a:p>
            <a:pPr marL="0" indent="0">
              <a:buNone/>
            </a:pPr>
            <a:r>
              <a:rPr lang="en-US" sz="1200" dirty="0"/>
              <a:t>De Vita, E. and Vernon, M. (2007) ‘Get Engaged’, </a:t>
            </a:r>
            <a:r>
              <a:rPr lang="en-US" sz="1200" i="1" dirty="0"/>
              <a:t>Management Today</a:t>
            </a:r>
            <a:r>
              <a:rPr lang="en-US" sz="1200" dirty="0"/>
              <a:t>, April, pp. 38-43.  Business Source Complete, </a:t>
            </a:r>
            <a:r>
              <a:rPr lang="en-US" sz="1200" dirty="0" err="1"/>
              <a:t>EBSCO</a:t>
            </a:r>
            <a:r>
              <a:rPr lang="en-US" sz="1200" i="1" dirty="0" err="1"/>
              <a:t>host</a:t>
            </a:r>
            <a:r>
              <a:rPr lang="en-US" sz="1200" dirty="0"/>
              <a:t>. [Accessed 18th August, 2016]</a:t>
            </a:r>
          </a:p>
          <a:p>
            <a:pPr marL="0" indent="0">
              <a:buNone/>
            </a:pPr>
            <a:r>
              <a:rPr lang="en-GB" sz="1200" dirty="0"/>
              <a:t>Mayson, H. (2014) ‘</a:t>
            </a:r>
            <a:r>
              <a:rPr lang="en-GB" sz="1200" i="1" dirty="0"/>
              <a:t>The Future of Employee engagement</a:t>
            </a:r>
            <a:r>
              <a:rPr lang="en-GB" sz="1200" dirty="0"/>
              <a:t>’, Institute of Leadership and Management. </a:t>
            </a:r>
            <a:r>
              <a:rPr lang="en-GB" sz="1200" dirty="0">
                <a:hlinkClick r:id="rId3"/>
              </a:rPr>
              <a:t>https://www.i-l-m.com/Insight/Inspire/2014/June/what-is-employee-engagement</a:t>
            </a:r>
            <a:r>
              <a:rPr lang="en-GB" sz="1200" dirty="0"/>
              <a:t> [Accessed on 18th August, 2016]</a:t>
            </a:r>
          </a:p>
          <a:p>
            <a:pPr marL="0" indent="0">
              <a:buNone/>
            </a:pPr>
            <a:r>
              <a:rPr lang="en-US" sz="1200" dirty="0"/>
              <a:t>Merrell, P 2012, 'Effective Change Management: The Simple Truth', </a:t>
            </a:r>
            <a:r>
              <a:rPr lang="en-US" sz="1200" i="1" dirty="0"/>
              <a:t>Management Services</a:t>
            </a:r>
            <a:r>
              <a:rPr lang="en-US" sz="1200" dirty="0"/>
              <a:t>, 56, 2, pp. 20-23, Leadership &amp; Management Source, </a:t>
            </a:r>
            <a:r>
              <a:rPr lang="en-US" sz="1200" dirty="0" err="1"/>
              <a:t>EBSCO</a:t>
            </a:r>
            <a:r>
              <a:rPr lang="en-US" sz="1200" i="1" dirty="0" err="1"/>
              <a:t>host</a:t>
            </a:r>
            <a:r>
              <a:rPr lang="en-US" sz="1200" dirty="0"/>
              <a:t>, viewed 21 September 2016.</a:t>
            </a:r>
          </a:p>
          <a:p>
            <a:pPr marL="0" indent="0">
              <a:buNone/>
            </a:pPr>
            <a:r>
              <a:rPr lang="en-GB" sz="1200" dirty="0"/>
              <a:t>Miller, R., Freeman, T., Davidson,  D. and </a:t>
            </a:r>
            <a:r>
              <a:rPr lang="en-GB" sz="1200" dirty="0" err="1"/>
              <a:t>Glasby</a:t>
            </a:r>
            <a:r>
              <a:rPr lang="en-GB" sz="1200" dirty="0"/>
              <a:t>, J. (2015) </a:t>
            </a:r>
            <a:r>
              <a:rPr lang="en-GB" sz="1200" i="1" dirty="0"/>
              <a:t>An Adult social Care Compendium of Approaches and Tools for Organisational Change, </a:t>
            </a:r>
            <a:r>
              <a:rPr lang="en-GB" sz="1200" dirty="0"/>
              <a:t>Birmingham: University of Birmingham. Health Services Management Centre, Middlesex University</a:t>
            </a:r>
          </a:p>
          <a:p>
            <a:pPr marL="0" indent="0">
              <a:buNone/>
            </a:pPr>
            <a:r>
              <a:rPr lang="en-US" sz="1200" dirty="0"/>
              <a:t>Nelson, D. a. Quick, J. 2008 </a:t>
            </a:r>
            <a:r>
              <a:rPr lang="en-US" sz="1200" i="1" dirty="0"/>
              <a:t>Understanding Organizational Behavior, </a:t>
            </a:r>
            <a:r>
              <a:rPr lang="en-US" sz="1200" dirty="0"/>
              <a:t>Mason, Ohio: South-Western Cengage Learning</a:t>
            </a:r>
          </a:p>
          <a:p>
            <a:pPr marL="0" indent="0">
              <a:buNone/>
            </a:pPr>
            <a:r>
              <a:rPr lang="en-GB" sz="1200" dirty="0"/>
              <a:t>Palmer, B. (2016) </a:t>
            </a:r>
            <a:r>
              <a:rPr lang="en-GB" sz="1200" i="1" dirty="0"/>
              <a:t>Why change programmes fail in their tracks. </a:t>
            </a:r>
            <a:r>
              <a:rPr lang="en-GB" sz="1200" dirty="0"/>
              <a:t>Available at: </a:t>
            </a:r>
            <a:r>
              <a:rPr lang="en-GB" sz="1200" dirty="0">
                <a:hlinkClick r:id="rId4"/>
              </a:rPr>
              <a:t>http://www.trainingzone.co.uk/community/blogs/blairepalmer/why-change-programmes-fail-in-their-tracks</a:t>
            </a:r>
            <a:r>
              <a:rPr lang="en-GB" sz="1200" dirty="0"/>
              <a:t> (accessed 1st September, 2016)</a:t>
            </a:r>
            <a:endParaRPr lang="en-US" sz="1200" dirty="0"/>
          </a:p>
          <a:p>
            <a:pPr marL="0" indent="0">
              <a:buNone/>
            </a:pPr>
            <a:r>
              <a:rPr lang="en-GB" sz="1200" dirty="0"/>
              <a:t>Senior, B. and Fleming, J. (2006) </a:t>
            </a:r>
            <a:r>
              <a:rPr lang="en-GB" sz="1200" i="1" dirty="0"/>
              <a:t>Organizational Change</a:t>
            </a:r>
            <a:r>
              <a:rPr lang="en-GB" sz="1200" dirty="0"/>
              <a:t>. 3</a:t>
            </a:r>
            <a:r>
              <a:rPr lang="en-GB" sz="1200" baseline="30000" dirty="0"/>
              <a:t>rd</a:t>
            </a:r>
            <a:r>
              <a:rPr lang="en-GB" sz="1200" dirty="0"/>
              <a:t> ed. Harlow: Financial Times Prentice Hall</a:t>
            </a:r>
          </a:p>
          <a:p>
            <a:pPr marL="0" indent="0">
              <a:buNone/>
            </a:pPr>
            <a:r>
              <a:rPr lang="en-GB" sz="1200" dirty="0" err="1"/>
              <a:t>Thaler</a:t>
            </a:r>
            <a:r>
              <a:rPr lang="en-GB" sz="1200" dirty="0"/>
              <a:t>, R.H. and </a:t>
            </a:r>
            <a:r>
              <a:rPr lang="en-GB" sz="1200" dirty="0" err="1"/>
              <a:t>Sustein</a:t>
            </a:r>
            <a:r>
              <a:rPr lang="en-GB" sz="1200" dirty="0"/>
              <a:t>, C.R. (2008) </a:t>
            </a:r>
            <a:r>
              <a:rPr lang="en-GB" sz="1200" i="1" dirty="0"/>
              <a:t>Nudge: Improving Decisions about Health, Wealth, and Happiness. </a:t>
            </a:r>
            <a:r>
              <a:rPr lang="en-GB" sz="1200" dirty="0"/>
              <a:t>New Haven: Yale University Press</a:t>
            </a:r>
          </a:p>
          <a:p>
            <a:pPr marL="0" indent="0">
              <a:buNone/>
            </a:pPr>
            <a:endParaRPr lang="en-US" sz="1200" dirty="0"/>
          </a:p>
          <a:p>
            <a:pPr marL="0" indent="0">
              <a:buNone/>
            </a:pPr>
            <a:endParaRPr lang="en-US" sz="1200" dirty="0"/>
          </a:p>
        </p:txBody>
      </p:sp>
    </p:spTree>
    <p:extLst>
      <p:ext uri="{BB962C8B-B14F-4D97-AF65-F5344CB8AC3E}">
        <p14:creationId xmlns:p14="http://schemas.microsoft.com/office/powerpoint/2010/main" val="28961125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3091F-867F-40CF-85C5-041CF521DF01}"/>
              </a:ext>
            </a:extLst>
          </p:cNvPr>
          <p:cNvSpPr>
            <a:spLocks noGrp="1"/>
          </p:cNvSpPr>
          <p:nvPr>
            <p:ph type="title"/>
          </p:nvPr>
        </p:nvSpPr>
        <p:spPr/>
        <p:txBody>
          <a:bodyPr/>
          <a:lstStyle/>
          <a:p>
            <a:r>
              <a:rPr lang="en-GB" b="1" dirty="0">
                <a:solidFill>
                  <a:srgbClr val="085672"/>
                </a:solidFill>
              </a:rPr>
              <a:t>References</a:t>
            </a:r>
          </a:p>
        </p:txBody>
      </p:sp>
      <p:sp>
        <p:nvSpPr>
          <p:cNvPr id="3" name="Content Placeholder 2">
            <a:extLst>
              <a:ext uri="{FF2B5EF4-FFF2-40B4-BE49-F238E27FC236}">
                <a16:creationId xmlns:a16="http://schemas.microsoft.com/office/drawing/2014/main" id="{C6E73515-4D7F-4054-B14E-031329971AC0}"/>
              </a:ext>
            </a:extLst>
          </p:cNvPr>
          <p:cNvSpPr>
            <a:spLocks noGrp="1"/>
          </p:cNvSpPr>
          <p:nvPr>
            <p:ph idx="1"/>
          </p:nvPr>
        </p:nvSpPr>
        <p:spPr/>
        <p:txBody>
          <a:bodyPr>
            <a:normAutofit/>
          </a:bodyPr>
          <a:lstStyle/>
          <a:p>
            <a:pPr marL="0" indent="0">
              <a:buNone/>
            </a:pPr>
            <a:r>
              <a:rPr lang="en-GB" sz="2800" dirty="0"/>
              <a:t>Chartered Management Institute (2017) </a:t>
            </a:r>
            <a:r>
              <a:rPr lang="en-GB" sz="2800" i="1" dirty="0"/>
              <a:t>Models – Stakeholder Analysis</a:t>
            </a:r>
            <a:r>
              <a:rPr lang="en-GB" sz="2800" dirty="0"/>
              <a:t>. CMI: Corby</a:t>
            </a:r>
          </a:p>
          <a:p>
            <a:pPr marL="0" indent="0">
              <a:buNone/>
            </a:pPr>
            <a:r>
              <a:rPr lang="en-GB" sz="2800" dirty="0"/>
              <a:t>Cranfield University School of Management (2009) </a:t>
            </a:r>
            <a:r>
              <a:rPr lang="en-GB" sz="2800" i="1" dirty="0"/>
              <a:t>Stakeholder Engagement: A Road Map to Meaningful Engagement. </a:t>
            </a:r>
            <a:r>
              <a:rPr lang="en-GB" sz="2800" dirty="0"/>
              <a:t>Doughty Centre: Bedfordshire</a:t>
            </a:r>
          </a:p>
          <a:p>
            <a:pPr marL="0" indent="0">
              <a:buNone/>
            </a:pPr>
            <a:endParaRPr lang="en-GB" sz="2800" dirty="0"/>
          </a:p>
        </p:txBody>
      </p:sp>
    </p:spTree>
    <p:extLst>
      <p:ext uri="{BB962C8B-B14F-4D97-AF65-F5344CB8AC3E}">
        <p14:creationId xmlns:p14="http://schemas.microsoft.com/office/powerpoint/2010/main" val="174054430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6">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D531EA19-3D35-445B-B6B8-00851913F1A9}">
  <we:reference id="wa104380902" version="1.0.0.0" store="en-US" storeType="OMEX"/>
  <we:alternateReferences>
    <we:reference id="WA104380902" version="1.0.0.0" store=""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1359</Words>
  <Application>Microsoft Office PowerPoint</Application>
  <PresentationFormat>On-screen Show (4:3)</PresentationFormat>
  <Paragraphs>126</Paragraphs>
  <Slides>31</Slides>
  <Notes>6</Notes>
  <HiddenSlides>0</HiddenSlides>
  <MMClips>1</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31</vt:i4>
      </vt:variant>
    </vt:vector>
  </HeadingPairs>
  <TitlesOfParts>
    <vt:vector size="44" baseType="lpstr">
      <vt:lpstr>Myriad Pro</vt:lpstr>
      <vt:lpstr>Arial</vt:lpstr>
      <vt:lpstr>Arial Black</vt:lpstr>
      <vt:lpstr>Arial Bold</vt:lpstr>
      <vt:lpstr>Calibri</vt:lpstr>
      <vt:lpstr>Calibri Light</vt:lpstr>
      <vt:lpstr>Times New Roman</vt:lpstr>
      <vt:lpstr>Verdana</vt:lpstr>
      <vt:lpstr>Title Slide 1</vt:lpstr>
      <vt:lpstr>2_201500625PowerPointPresentationTemplate</vt:lpstr>
      <vt:lpstr>UWTSD 200_Text 1</vt:lpstr>
      <vt:lpstr>20140311PresentationUWTSDTemplate</vt:lpstr>
      <vt:lpstr>1_20140311PresentationUWTSDTemplate</vt:lpstr>
      <vt:lpstr>Module BMPF7023    Leadership and Change   Day 5</vt:lpstr>
      <vt:lpstr>Our Vision</vt:lpstr>
      <vt:lpstr>Our Vision</vt:lpstr>
      <vt:lpstr>PowerPoint Presentation</vt:lpstr>
      <vt:lpstr>PowerPoint Presentation</vt:lpstr>
      <vt:lpstr>PowerPoint Presentation</vt:lpstr>
      <vt:lpstr>PowerPoint Presentation</vt:lpstr>
      <vt:lpstr>PowerPoint Presentation</vt:lpstr>
      <vt:lpstr>Stakeholder engagement</vt:lpstr>
      <vt:lpstr>Stakeholders </vt:lpstr>
      <vt:lpstr>PowerPoint Presentation</vt:lpstr>
      <vt:lpstr>Identification of stakeholders</vt:lpstr>
      <vt:lpstr>Stakeholder Engagement</vt:lpstr>
      <vt:lpstr>PowerPoint Presentation</vt:lpstr>
      <vt:lpstr>PowerPoint Presentation</vt:lpstr>
      <vt:lpstr>PowerPoint Presentation</vt:lpstr>
      <vt:lpstr>Stakeholder Mapping</vt:lpstr>
      <vt:lpstr>PowerPoint Presentation</vt:lpstr>
      <vt:lpstr>Guidelines</vt:lpstr>
      <vt:lpstr>Stakeholder Management and Engagement</vt:lpstr>
      <vt:lpstr>PowerPoint Presentation</vt:lpstr>
      <vt:lpstr>Individual responses to change</vt:lpstr>
      <vt:lpstr>PowerPoint Presentation</vt:lpstr>
      <vt:lpstr>PowerPoint Presentation</vt:lpstr>
      <vt:lpstr>PowerPoint Presentation</vt:lpstr>
      <vt:lpstr>PowerPoint Presentation</vt:lpstr>
      <vt:lpstr>PowerPoint Presentation</vt:lpstr>
      <vt:lpstr>https://www.youtube.com/watch?v=jOUeHPS8A8g </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BMPF7021  Authenticity and the Role of Leader</dc:title>
  <dc:creator>Julie Crossman</dc:creator>
  <cp:lastModifiedBy>Julie Crossman</cp:lastModifiedBy>
  <cp:revision>23</cp:revision>
  <dcterms:created xsi:type="dcterms:W3CDTF">2021-01-26T18:34:09Z</dcterms:created>
  <dcterms:modified xsi:type="dcterms:W3CDTF">2024-01-11T13:06:42Z</dcterms:modified>
</cp:coreProperties>
</file>