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86"/>
  </p:notesMasterIdLst>
  <p:sldIdLst>
    <p:sldId id="256" r:id="rId2"/>
    <p:sldId id="257" r:id="rId3"/>
    <p:sldId id="303" r:id="rId4"/>
    <p:sldId id="389" r:id="rId5"/>
    <p:sldId id="311" r:id="rId6"/>
    <p:sldId id="383" r:id="rId7"/>
    <p:sldId id="305" r:id="rId8"/>
    <p:sldId id="384" r:id="rId9"/>
    <p:sldId id="313" r:id="rId10"/>
    <p:sldId id="317" r:id="rId11"/>
    <p:sldId id="307" r:id="rId12"/>
    <p:sldId id="309" r:id="rId13"/>
    <p:sldId id="314" r:id="rId14"/>
    <p:sldId id="258" r:id="rId15"/>
    <p:sldId id="316" r:id="rId16"/>
    <p:sldId id="315" r:id="rId17"/>
    <p:sldId id="286" r:id="rId18"/>
    <p:sldId id="385" r:id="rId19"/>
    <p:sldId id="318" r:id="rId20"/>
    <p:sldId id="319" r:id="rId21"/>
    <p:sldId id="287" r:id="rId22"/>
    <p:sldId id="294" r:id="rId23"/>
    <p:sldId id="299" r:id="rId24"/>
    <p:sldId id="322" r:id="rId25"/>
    <p:sldId id="328" r:id="rId26"/>
    <p:sldId id="327" r:id="rId27"/>
    <p:sldId id="285" r:id="rId28"/>
    <p:sldId id="331" r:id="rId29"/>
    <p:sldId id="329" r:id="rId30"/>
    <p:sldId id="332" r:id="rId31"/>
    <p:sldId id="289" r:id="rId32"/>
    <p:sldId id="290" r:id="rId33"/>
    <p:sldId id="388" r:id="rId34"/>
    <p:sldId id="334" r:id="rId35"/>
    <p:sldId id="335" r:id="rId36"/>
    <p:sldId id="268" r:id="rId37"/>
    <p:sldId id="292" r:id="rId38"/>
    <p:sldId id="336" r:id="rId39"/>
    <p:sldId id="337" r:id="rId40"/>
    <p:sldId id="386" r:id="rId41"/>
    <p:sldId id="339" r:id="rId42"/>
    <p:sldId id="340" r:id="rId43"/>
    <p:sldId id="341" r:id="rId44"/>
    <p:sldId id="350" r:id="rId45"/>
    <p:sldId id="261" r:id="rId46"/>
    <p:sldId id="348" r:id="rId47"/>
    <p:sldId id="346" r:id="rId48"/>
    <p:sldId id="349" r:id="rId49"/>
    <p:sldId id="347" r:id="rId50"/>
    <p:sldId id="265" r:id="rId51"/>
    <p:sldId id="266" r:id="rId52"/>
    <p:sldId id="267" r:id="rId53"/>
    <p:sldId id="271" r:id="rId54"/>
    <p:sldId id="351" r:id="rId55"/>
    <p:sldId id="352" r:id="rId56"/>
    <p:sldId id="353" r:id="rId57"/>
    <p:sldId id="273" r:id="rId58"/>
    <p:sldId id="355" r:id="rId59"/>
    <p:sldId id="356" r:id="rId60"/>
    <p:sldId id="357" r:id="rId61"/>
    <p:sldId id="358" r:id="rId62"/>
    <p:sldId id="262" r:id="rId63"/>
    <p:sldId id="275" r:id="rId64"/>
    <p:sldId id="359" r:id="rId65"/>
    <p:sldId id="360" r:id="rId66"/>
    <p:sldId id="276" r:id="rId67"/>
    <p:sldId id="361" r:id="rId68"/>
    <p:sldId id="362" r:id="rId69"/>
    <p:sldId id="365" r:id="rId70"/>
    <p:sldId id="310" r:id="rId71"/>
    <p:sldId id="264" r:id="rId72"/>
    <p:sldId id="373" r:id="rId73"/>
    <p:sldId id="374" r:id="rId74"/>
    <p:sldId id="372" r:id="rId75"/>
    <p:sldId id="277" r:id="rId76"/>
    <p:sldId id="278" r:id="rId77"/>
    <p:sldId id="375" r:id="rId78"/>
    <p:sldId id="279" r:id="rId79"/>
    <p:sldId id="376" r:id="rId80"/>
    <p:sldId id="302" r:id="rId81"/>
    <p:sldId id="381" r:id="rId82"/>
    <p:sldId id="382" r:id="rId83"/>
    <p:sldId id="301" r:id="rId84"/>
    <p:sldId id="320" r:id="rId8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288" autoAdjust="0"/>
    <p:restoredTop sz="82438" autoAdjust="0"/>
  </p:normalViewPr>
  <p:slideViewPr>
    <p:cSldViewPr snapToGrid="0">
      <p:cViewPr varScale="1">
        <p:scale>
          <a:sx n="56" d="100"/>
          <a:sy n="56" d="100"/>
        </p:scale>
        <p:origin x="4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tableStyles" Target="tableStyles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presProps" Target="pres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B1CF56-4DCD-4491-9F8B-88A792D7F738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15B635E-FD38-4FC5-8827-89E231EEBAF6}">
      <dgm:prSet phldrT="[文字]" custT="1"/>
      <dgm:spPr/>
      <dgm:t>
        <a:bodyPr/>
        <a:lstStyle/>
        <a:p>
          <a:r>
            <a:rPr lang="zh-TW" altLang="en-US" sz="3200" dirty="0" smtClean="0"/>
            <a:t>士</a:t>
          </a:r>
          <a:endParaRPr lang="zh-TW" altLang="en-US" sz="3200" dirty="0"/>
        </a:p>
      </dgm:t>
    </dgm:pt>
    <dgm:pt modelId="{D31FD338-4B40-49B7-B989-5443A2DD6451}" type="parTrans" cxnId="{DA86D04B-EFB3-47B0-B8CA-31D7CC149863}">
      <dgm:prSet/>
      <dgm:spPr/>
      <dgm:t>
        <a:bodyPr/>
        <a:lstStyle/>
        <a:p>
          <a:endParaRPr lang="zh-TW" altLang="en-US"/>
        </a:p>
      </dgm:t>
    </dgm:pt>
    <dgm:pt modelId="{58A71F18-0603-48C6-856B-A98938B9C298}" type="sibTrans" cxnId="{DA86D04B-EFB3-47B0-B8CA-31D7CC149863}">
      <dgm:prSet/>
      <dgm:spPr/>
      <dgm:t>
        <a:bodyPr/>
        <a:lstStyle/>
        <a:p>
          <a:endParaRPr lang="zh-TW" altLang="en-US"/>
        </a:p>
      </dgm:t>
    </dgm:pt>
    <dgm:pt modelId="{A5B0D17F-4280-4015-92F5-E404CDEF7FB9}">
      <dgm:prSet phldrT="[文字]" custT="1"/>
      <dgm:spPr/>
      <dgm:t>
        <a:bodyPr/>
        <a:lstStyle/>
        <a:p>
          <a:r>
            <a:rPr lang="zh-TW" altLang="en-US" sz="3200" dirty="0" smtClean="0"/>
            <a:t>行己有恥；使於四方，不辱君命</a:t>
          </a:r>
          <a:endParaRPr lang="zh-TW" altLang="en-US" sz="3200" dirty="0"/>
        </a:p>
      </dgm:t>
    </dgm:pt>
    <dgm:pt modelId="{C5C82211-9A21-4474-B276-7BDDEDB308A2}" type="parTrans" cxnId="{A51838A3-99E6-4C7E-86EA-0D5DABEC32F5}">
      <dgm:prSet/>
      <dgm:spPr/>
      <dgm:t>
        <a:bodyPr/>
        <a:lstStyle/>
        <a:p>
          <a:endParaRPr lang="zh-TW" altLang="en-US"/>
        </a:p>
      </dgm:t>
    </dgm:pt>
    <dgm:pt modelId="{9085A52D-7FAE-4DDF-9F96-54DA7BE948E4}" type="sibTrans" cxnId="{A51838A3-99E6-4C7E-86EA-0D5DABEC32F5}">
      <dgm:prSet/>
      <dgm:spPr/>
      <dgm:t>
        <a:bodyPr/>
        <a:lstStyle/>
        <a:p>
          <a:endParaRPr lang="zh-TW" altLang="en-US"/>
        </a:p>
      </dgm:t>
    </dgm:pt>
    <dgm:pt modelId="{16F51E96-C7E9-4945-9398-353BF9CF063A}">
      <dgm:prSet phldrT="[文字]" custT="1"/>
      <dgm:spPr/>
      <dgm:t>
        <a:bodyPr/>
        <a:lstStyle/>
        <a:p>
          <a:pPr algn="l"/>
          <a:r>
            <a:rPr lang="zh-TW" altLang="en-US" sz="3200" dirty="0" smtClean="0"/>
            <a:t>  宗族稱孝焉，鄉黨稱弟焉</a:t>
          </a:r>
          <a:endParaRPr lang="zh-TW" altLang="en-US" sz="3200" dirty="0"/>
        </a:p>
      </dgm:t>
    </dgm:pt>
    <dgm:pt modelId="{02636F0A-9812-458B-95E2-7DBBC74E6F83}" type="parTrans" cxnId="{0E71876C-86D5-44DA-8272-B75E308ADCE8}">
      <dgm:prSet/>
      <dgm:spPr/>
      <dgm:t>
        <a:bodyPr/>
        <a:lstStyle/>
        <a:p>
          <a:endParaRPr lang="zh-TW" altLang="en-US"/>
        </a:p>
      </dgm:t>
    </dgm:pt>
    <dgm:pt modelId="{0BF0327D-49F1-49B0-932A-F915EF029D1C}" type="sibTrans" cxnId="{0E71876C-86D5-44DA-8272-B75E308ADCE8}">
      <dgm:prSet/>
      <dgm:spPr/>
      <dgm:t>
        <a:bodyPr/>
        <a:lstStyle/>
        <a:p>
          <a:endParaRPr lang="zh-TW" altLang="en-US"/>
        </a:p>
      </dgm:t>
    </dgm:pt>
    <dgm:pt modelId="{33C730F6-D91D-4639-94B9-D87BF3D736E5}">
      <dgm:prSet phldrT="[文字]" custT="1"/>
      <dgm:spPr/>
      <dgm:t>
        <a:bodyPr/>
        <a:lstStyle/>
        <a:p>
          <a:r>
            <a:rPr lang="zh-TW" altLang="en-US" sz="3200" dirty="0" smtClean="0"/>
            <a:t>上</a:t>
          </a:r>
          <a:endParaRPr lang="zh-TW" altLang="en-US" sz="3200" dirty="0"/>
        </a:p>
      </dgm:t>
    </dgm:pt>
    <dgm:pt modelId="{588F6A89-A691-46C0-A30B-A12CBE80310A}" type="parTrans" cxnId="{93F88A15-3919-4E03-AE97-DA9ABAD1E03F}">
      <dgm:prSet/>
      <dgm:spPr/>
      <dgm:t>
        <a:bodyPr/>
        <a:lstStyle/>
        <a:p>
          <a:endParaRPr lang="zh-TW" altLang="en-US"/>
        </a:p>
      </dgm:t>
    </dgm:pt>
    <dgm:pt modelId="{458DDE53-4712-4960-921B-D12ABC75E102}" type="sibTrans" cxnId="{93F88A15-3919-4E03-AE97-DA9ABAD1E03F}">
      <dgm:prSet/>
      <dgm:spPr/>
      <dgm:t>
        <a:bodyPr/>
        <a:lstStyle/>
        <a:p>
          <a:endParaRPr lang="zh-TW" altLang="en-US"/>
        </a:p>
      </dgm:t>
    </dgm:pt>
    <dgm:pt modelId="{85A0EBE6-9723-444F-AFF0-D5838B8AD018}">
      <dgm:prSet phldrT="[文字]" custT="1"/>
      <dgm:spPr/>
      <dgm:t>
        <a:bodyPr/>
        <a:lstStyle/>
        <a:p>
          <a:r>
            <a:rPr lang="zh-TW" altLang="en-US" sz="3200" dirty="0" smtClean="0"/>
            <a:t>中</a:t>
          </a:r>
          <a:endParaRPr lang="zh-TW" altLang="en-US" sz="3200" dirty="0"/>
        </a:p>
      </dgm:t>
    </dgm:pt>
    <dgm:pt modelId="{461B6FDF-7312-41CA-9B1D-10C201ADBF71}" type="parTrans" cxnId="{62046520-51C6-4DD6-AFBA-F018652B279B}">
      <dgm:prSet/>
      <dgm:spPr/>
      <dgm:t>
        <a:bodyPr/>
        <a:lstStyle/>
        <a:p>
          <a:endParaRPr lang="zh-TW" altLang="en-US"/>
        </a:p>
      </dgm:t>
    </dgm:pt>
    <dgm:pt modelId="{24877F7A-5824-428A-987C-A320E3A9F52C}" type="sibTrans" cxnId="{62046520-51C6-4DD6-AFBA-F018652B279B}">
      <dgm:prSet/>
      <dgm:spPr/>
      <dgm:t>
        <a:bodyPr/>
        <a:lstStyle/>
        <a:p>
          <a:endParaRPr lang="zh-TW" altLang="en-US"/>
        </a:p>
      </dgm:t>
    </dgm:pt>
    <dgm:pt modelId="{61A53DE5-A650-4D6F-BCE7-8036B60BDE1A}">
      <dgm:prSet phldrT="[文字]" custT="1"/>
      <dgm:spPr/>
      <dgm:t>
        <a:bodyPr/>
        <a:lstStyle/>
        <a:p>
          <a:r>
            <a:rPr lang="zh-TW" altLang="en-US" sz="3200" dirty="0" smtClean="0"/>
            <a:t>下</a:t>
          </a:r>
          <a:endParaRPr lang="zh-TW" altLang="en-US" sz="3200" dirty="0"/>
        </a:p>
      </dgm:t>
    </dgm:pt>
    <dgm:pt modelId="{0B76E5FC-DB7D-48C6-B849-B8610AD6C0FE}" type="parTrans" cxnId="{56BC6750-7E84-47E1-8C31-A5E9CDA0C7A6}">
      <dgm:prSet/>
      <dgm:spPr/>
      <dgm:t>
        <a:bodyPr/>
        <a:lstStyle/>
        <a:p>
          <a:endParaRPr lang="zh-TW" altLang="en-US"/>
        </a:p>
      </dgm:t>
    </dgm:pt>
    <dgm:pt modelId="{7538DB0A-88B4-423F-9A05-1E67C897A110}" type="sibTrans" cxnId="{56BC6750-7E84-47E1-8C31-A5E9CDA0C7A6}">
      <dgm:prSet/>
      <dgm:spPr/>
      <dgm:t>
        <a:bodyPr/>
        <a:lstStyle/>
        <a:p>
          <a:endParaRPr lang="zh-TW" altLang="en-US"/>
        </a:p>
      </dgm:t>
    </dgm:pt>
    <dgm:pt modelId="{0AFD6879-F3EB-4574-8E19-06EF58BE3C84}">
      <dgm:prSet phldrT="[文字]" custT="1"/>
      <dgm:spPr/>
      <dgm:t>
        <a:bodyPr/>
        <a:lstStyle/>
        <a:p>
          <a:r>
            <a:rPr lang="zh-TW" altLang="en-US" sz="3200" dirty="0" smtClean="0"/>
            <a:t>言必信，行必果；硜硜然，小人哉</a:t>
          </a:r>
          <a:endParaRPr lang="zh-TW" altLang="en-US" sz="3200" dirty="0"/>
        </a:p>
      </dgm:t>
    </dgm:pt>
    <dgm:pt modelId="{244612ED-2088-4809-8B11-8D284E513E89}" type="parTrans" cxnId="{EA3E7123-4C01-4C94-896F-6F307AF63D9D}">
      <dgm:prSet/>
      <dgm:spPr/>
      <dgm:t>
        <a:bodyPr/>
        <a:lstStyle/>
        <a:p>
          <a:endParaRPr lang="zh-TW" altLang="en-US"/>
        </a:p>
      </dgm:t>
    </dgm:pt>
    <dgm:pt modelId="{06DBCE17-40D3-44FE-B604-CC6431E97D91}" type="sibTrans" cxnId="{EA3E7123-4C01-4C94-896F-6F307AF63D9D}">
      <dgm:prSet/>
      <dgm:spPr/>
      <dgm:t>
        <a:bodyPr/>
        <a:lstStyle/>
        <a:p>
          <a:endParaRPr lang="zh-TW" altLang="en-US"/>
        </a:p>
      </dgm:t>
    </dgm:pt>
    <dgm:pt modelId="{383FF494-6814-4507-B737-44D7ED36E4BF}" type="pres">
      <dgm:prSet presAssocID="{C7B1CF56-4DCD-4491-9F8B-88A792D7F73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E64E8CA-BD49-469C-A587-06331BDC6BEC}" type="pres">
      <dgm:prSet presAssocID="{315B635E-FD38-4FC5-8827-89E231EEBAF6}" presName="root1" presStyleCnt="0"/>
      <dgm:spPr/>
    </dgm:pt>
    <dgm:pt modelId="{5218FE49-F5A6-458F-82B7-1B6614BF579D}" type="pres">
      <dgm:prSet presAssocID="{315B635E-FD38-4FC5-8827-89E231EEBAF6}" presName="LevelOneTextNode" presStyleLbl="node0" presStyleIdx="0" presStyleCnt="1" custScaleX="710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A41994-AC85-4857-ADD4-C3AC604CA879}" type="pres">
      <dgm:prSet presAssocID="{315B635E-FD38-4FC5-8827-89E231EEBAF6}" presName="level2hierChild" presStyleCnt="0"/>
      <dgm:spPr/>
    </dgm:pt>
    <dgm:pt modelId="{CE7CCBC7-6E98-42B1-BFDA-96A20820F6AE}" type="pres">
      <dgm:prSet presAssocID="{588F6A89-A691-46C0-A30B-A12CBE80310A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E10F8920-C04E-4789-81F1-7A33FAF2F500}" type="pres">
      <dgm:prSet presAssocID="{588F6A89-A691-46C0-A30B-A12CBE80310A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B5FE2023-B40E-421E-A7CE-854FFBD72AD0}" type="pres">
      <dgm:prSet presAssocID="{33C730F6-D91D-4639-94B9-D87BF3D736E5}" presName="root2" presStyleCnt="0"/>
      <dgm:spPr/>
    </dgm:pt>
    <dgm:pt modelId="{7064613F-5908-4F2E-B1CC-D49CB267FB82}" type="pres">
      <dgm:prSet presAssocID="{33C730F6-D91D-4639-94B9-D87BF3D736E5}" presName="LevelTwoTextNode" presStyleLbl="node2" presStyleIdx="0" presStyleCnt="3" custScaleX="601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746EE9-D183-4177-A256-F7AC41051C7E}" type="pres">
      <dgm:prSet presAssocID="{33C730F6-D91D-4639-94B9-D87BF3D736E5}" presName="level3hierChild" presStyleCnt="0"/>
      <dgm:spPr/>
    </dgm:pt>
    <dgm:pt modelId="{6280FA52-F097-4000-8F74-457474268C4F}" type="pres">
      <dgm:prSet presAssocID="{C5C82211-9A21-4474-B276-7BDDEDB308A2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8B22B1BF-BD66-4117-9DE3-5D310EF82BE2}" type="pres">
      <dgm:prSet presAssocID="{C5C82211-9A21-4474-B276-7BDDEDB308A2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BA946F1B-5B19-4954-9C83-88B0750E9BDF}" type="pres">
      <dgm:prSet presAssocID="{A5B0D17F-4280-4015-92F5-E404CDEF7FB9}" presName="root2" presStyleCnt="0"/>
      <dgm:spPr/>
    </dgm:pt>
    <dgm:pt modelId="{00C51CC5-6FF7-4662-8D1E-E6BA27A0BC99}" type="pres">
      <dgm:prSet presAssocID="{A5B0D17F-4280-4015-92F5-E404CDEF7FB9}" presName="LevelTwoTextNode" presStyleLbl="node3" presStyleIdx="0" presStyleCnt="3" custScaleX="381543" custScaleY="1299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160101-2663-49CB-AF86-37EED431E950}" type="pres">
      <dgm:prSet presAssocID="{A5B0D17F-4280-4015-92F5-E404CDEF7FB9}" presName="level3hierChild" presStyleCnt="0"/>
      <dgm:spPr/>
    </dgm:pt>
    <dgm:pt modelId="{2BA268D9-D0B4-4552-B527-70C202B48A84}" type="pres">
      <dgm:prSet presAssocID="{461B6FDF-7312-41CA-9B1D-10C201ADBF7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934FD93F-69D3-4F85-B671-706330D53E7C}" type="pres">
      <dgm:prSet presAssocID="{461B6FDF-7312-41CA-9B1D-10C201ADBF7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8AB6121-34C5-4E64-92E9-8766DB30E4E6}" type="pres">
      <dgm:prSet presAssocID="{85A0EBE6-9723-444F-AFF0-D5838B8AD018}" presName="root2" presStyleCnt="0"/>
      <dgm:spPr/>
    </dgm:pt>
    <dgm:pt modelId="{138A60B2-0119-485C-8B3C-A67C0D94D66B}" type="pres">
      <dgm:prSet presAssocID="{85A0EBE6-9723-444F-AFF0-D5838B8AD018}" presName="LevelTwoTextNode" presStyleLbl="node2" presStyleIdx="1" presStyleCnt="3" custScaleX="601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B320542-7856-4D7F-BF26-695EE035EC35}" type="pres">
      <dgm:prSet presAssocID="{85A0EBE6-9723-444F-AFF0-D5838B8AD018}" presName="level3hierChild" presStyleCnt="0"/>
      <dgm:spPr/>
    </dgm:pt>
    <dgm:pt modelId="{E3694350-6C1D-4428-B784-2C1AF347D59B}" type="pres">
      <dgm:prSet presAssocID="{02636F0A-9812-458B-95E2-7DBBC74E6F83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71F55D5E-E630-4076-B9D4-9483C6DCA7C0}" type="pres">
      <dgm:prSet presAssocID="{02636F0A-9812-458B-95E2-7DBBC74E6F83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F6470DD4-868B-47C1-A0B2-49B33125A367}" type="pres">
      <dgm:prSet presAssocID="{16F51E96-C7E9-4945-9398-353BF9CF063A}" presName="root2" presStyleCnt="0"/>
      <dgm:spPr/>
    </dgm:pt>
    <dgm:pt modelId="{DD99391A-729A-4D57-834C-3516F1ECA6CB}" type="pres">
      <dgm:prSet presAssocID="{16F51E96-C7E9-4945-9398-353BF9CF063A}" presName="LevelTwoTextNode" presStyleLbl="node3" presStyleIdx="1" presStyleCnt="3" custScaleX="381543" custScaleY="1299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6D2113-6038-4941-A1C5-85FB4FC6A382}" type="pres">
      <dgm:prSet presAssocID="{16F51E96-C7E9-4945-9398-353BF9CF063A}" presName="level3hierChild" presStyleCnt="0"/>
      <dgm:spPr/>
    </dgm:pt>
    <dgm:pt modelId="{C6DB38CA-6BDB-4C1D-9B1D-8AC3BE83D8D4}" type="pres">
      <dgm:prSet presAssocID="{0B76E5FC-DB7D-48C6-B849-B8610AD6C0FE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EBB13395-36FE-42BC-8FF2-37915A0DD2C0}" type="pres">
      <dgm:prSet presAssocID="{0B76E5FC-DB7D-48C6-B849-B8610AD6C0FE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E6070A7F-A7A7-420D-B7B0-F38ED187DD39}" type="pres">
      <dgm:prSet presAssocID="{61A53DE5-A650-4D6F-BCE7-8036B60BDE1A}" presName="root2" presStyleCnt="0"/>
      <dgm:spPr/>
    </dgm:pt>
    <dgm:pt modelId="{0F018BE2-DF4C-4C2B-9E71-9CF716BEA470}" type="pres">
      <dgm:prSet presAssocID="{61A53DE5-A650-4D6F-BCE7-8036B60BDE1A}" presName="LevelTwoTextNode" presStyleLbl="node2" presStyleIdx="2" presStyleCnt="3" custScaleX="6018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A3E9A2A-617D-42C8-930B-1FAC3B82395F}" type="pres">
      <dgm:prSet presAssocID="{61A53DE5-A650-4D6F-BCE7-8036B60BDE1A}" presName="level3hierChild" presStyleCnt="0"/>
      <dgm:spPr/>
    </dgm:pt>
    <dgm:pt modelId="{6D3B359F-9897-47DB-9BB8-4238C8975AA3}" type="pres">
      <dgm:prSet presAssocID="{244612ED-2088-4809-8B11-8D284E513E89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62D3FE54-02CD-452B-9B76-BE5A6D146FF1}" type="pres">
      <dgm:prSet presAssocID="{244612ED-2088-4809-8B11-8D284E513E89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4C3C722B-46FA-45E2-9ACB-7FC672F865A4}" type="pres">
      <dgm:prSet presAssocID="{0AFD6879-F3EB-4574-8E19-06EF58BE3C84}" presName="root2" presStyleCnt="0"/>
      <dgm:spPr/>
    </dgm:pt>
    <dgm:pt modelId="{3CA972EB-24B5-43E2-8C94-CDA33B9A1708}" type="pres">
      <dgm:prSet presAssocID="{0AFD6879-F3EB-4574-8E19-06EF58BE3C84}" presName="LevelTwoTextNode" presStyleLbl="node3" presStyleIdx="2" presStyleCnt="3" custScaleX="390174" custScaleY="1299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73E6A7B-DD7D-4CD5-904C-AD7FB37744A4}" type="pres">
      <dgm:prSet presAssocID="{0AFD6879-F3EB-4574-8E19-06EF58BE3C84}" presName="level3hierChild" presStyleCnt="0"/>
      <dgm:spPr/>
    </dgm:pt>
  </dgm:ptLst>
  <dgm:cxnLst>
    <dgm:cxn modelId="{A51838A3-99E6-4C7E-86EA-0D5DABEC32F5}" srcId="{33C730F6-D91D-4639-94B9-D87BF3D736E5}" destId="{A5B0D17F-4280-4015-92F5-E404CDEF7FB9}" srcOrd="0" destOrd="0" parTransId="{C5C82211-9A21-4474-B276-7BDDEDB308A2}" sibTransId="{9085A52D-7FAE-4DDF-9F96-54DA7BE948E4}"/>
    <dgm:cxn modelId="{45E23E29-1595-4C97-9647-601129BA36FA}" type="presOf" srcId="{C5C82211-9A21-4474-B276-7BDDEDB308A2}" destId="{6280FA52-F097-4000-8F74-457474268C4F}" srcOrd="0" destOrd="0" presId="urn:microsoft.com/office/officeart/2005/8/layout/hierarchy2"/>
    <dgm:cxn modelId="{57A9F213-FD8D-494E-ABDD-399B88D80C92}" type="presOf" srcId="{16F51E96-C7E9-4945-9398-353BF9CF063A}" destId="{DD99391A-729A-4D57-834C-3516F1ECA6CB}" srcOrd="0" destOrd="0" presId="urn:microsoft.com/office/officeart/2005/8/layout/hierarchy2"/>
    <dgm:cxn modelId="{E180A6EB-AEE2-4C3C-A666-5C63607EE137}" type="presOf" srcId="{02636F0A-9812-458B-95E2-7DBBC74E6F83}" destId="{71F55D5E-E630-4076-B9D4-9483C6DCA7C0}" srcOrd="1" destOrd="0" presId="urn:microsoft.com/office/officeart/2005/8/layout/hierarchy2"/>
    <dgm:cxn modelId="{13FAEC03-6065-4F92-90CF-FF06ED496772}" type="presOf" srcId="{461B6FDF-7312-41CA-9B1D-10C201ADBF71}" destId="{934FD93F-69D3-4F85-B671-706330D53E7C}" srcOrd="1" destOrd="0" presId="urn:microsoft.com/office/officeart/2005/8/layout/hierarchy2"/>
    <dgm:cxn modelId="{6174976A-617B-4AB8-979B-63D76AE52E33}" type="presOf" srcId="{02636F0A-9812-458B-95E2-7DBBC74E6F83}" destId="{E3694350-6C1D-4428-B784-2C1AF347D59B}" srcOrd="0" destOrd="0" presId="urn:microsoft.com/office/officeart/2005/8/layout/hierarchy2"/>
    <dgm:cxn modelId="{B2DCCFDA-B197-46B9-AE98-E2ECD1011F2A}" type="presOf" srcId="{588F6A89-A691-46C0-A30B-A12CBE80310A}" destId="{E10F8920-C04E-4789-81F1-7A33FAF2F500}" srcOrd="1" destOrd="0" presId="urn:microsoft.com/office/officeart/2005/8/layout/hierarchy2"/>
    <dgm:cxn modelId="{49E5F761-41A0-49F9-A690-6EE2101AB88D}" type="presOf" srcId="{461B6FDF-7312-41CA-9B1D-10C201ADBF71}" destId="{2BA268D9-D0B4-4552-B527-70C202B48A84}" srcOrd="0" destOrd="0" presId="urn:microsoft.com/office/officeart/2005/8/layout/hierarchy2"/>
    <dgm:cxn modelId="{93F88A15-3919-4E03-AE97-DA9ABAD1E03F}" srcId="{315B635E-FD38-4FC5-8827-89E231EEBAF6}" destId="{33C730F6-D91D-4639-94B9-D87BF3D736E5}" srcOrd="0" destOrd="0" parTransId="{588F6A89-A691-46C0-A30B-A12CBE80310A}" sibTransId="{458DDE53-4712-4960-921B-D12ABC75E102}"/>
    <dgm:cxn modelId="{056C4CC7-8DCC-4E09-9D15-DBDA5D17E283}" type="presOf" srcId="{85A0EBE6-9723-444F-AFF0-D5838B8AD018}" destId="{138A60B2-0119-485C-8B3C-A67C0D94D66B}" srcOrd="0" destOrd="0" presId="urn:microsoft.com/office/officeart/2005/8/layout/hierarchy2"/>
    <dgm:cxn modelId="{0E71876C-86D5-44DA-8272-B75E308ADCE8}" srcId="{85A0EBE6-9723-444F-AFF0-D5838B8AD018}" destId="{16F51E96-C7E9-4945-9398-353BF9CF063A}" srcOrd="0" destOrd="0" parTransId="{02636F0A-9812-458B-95E2-7DBBC74E6F83}" sibTransId="{0BF0327D-49F1-49B0-932A-F915EF029D1C}"/>
    <dgm:cxn modelId="{8B53445A-F862-433E-B640-544EDA291C9F}" type="presOf" srcId="{33C730F6-D91D-4639-94B9-D87BF3D736E5}" destId="{7064613F-5908-4F2E-B1CC-D49CB267FB82}" srcOrd="0" destOrd="0" presId="urn:microsoft.com/office/officeart/2005/8/layout/hierarchy2"/>
    <dgm:cxn modelId="{C9578DA2-C7CB-4F0E-8D0B-E77FC3218435}" type="presOf" srcId="{A5B0D17F-4280-4015-92F5-E404CDEF7FB9}" destId="{00C51CC5-6FF7-4662-8D1E-E6BA27A0BC99}" srcOrd="0" destOrd="0" presId="urn:microsoft.com/office/officeart/2005/8/layout/hierarchy2"/>
    <dgm:cxn modelId="{02B7C0D6-5170-4AE4-AD4E-65EBBD490AE9}" type="presOf" srcId="{0AFD6879-F3EB-4574-8E19-06EF58BE3C84}" destId="{3CA972EB-24B5-43E2-8C94-CDA33B9A1708}" srcOrd="0" destOrd="0" presId="urn:microsoft.com/office/officeart/2005/8/layout/hierarchy2"/>
    <dgm:cxn modelId="{00FEDBA4-0494-4ED5-A3A0-D9671BC1E02B}" type="presOf" srcId="{61A53DE5-A650-4D6F-BCE7-8036B60BDE1A}" destId="{0F018BE2-DF4C-4C2B-9E71-9CF716BEA470}" srcOrd="0" destOrd="0" presId="urn:microsoft.com/office/officeart/2005/8/layout/hierarchy2"/>
    <dgm:cxn modelId="{56BC6750-7E84-47E1-8C31-A5E9CDA0C7A6}" srcId="{315B635E-FD38-4FC5-8827-89E231EEBAF6}" destId="{61A53DE5-A650-4D6F-BCE7-8036B60BDE1A}" srcOrd="2" destOrd="0" parTransId="{0B76E5FC-DB7D-48C6-B849-B8610AD6C0FE}" sibTransId="{7538DB0A-88B4-423F-9A05-1E67C897A110}"/>
    <dgm:cxn modelId="{EA3E7123-4C01-4C94-896F-6F307AF63D9D}" srcId="{61A53DE5-A650-4D6F-BCE7-8036B60BDE1A}" destId="{0AFD6879-F3EB-4574-8E19-06EF58BE3C84}" srcOrd="0" destOrd="0" parTransId="{244612ED-2088-4809-8B11-8D284E513E89}" sibTransId="{06DBCE17-40D3-44FE-B604-CC6431E97D91}"/>
    <dgm:cxn modelId="{144DE9D6-9A52-4FF1-A6F2-B2441CE92088}" type="presOf" srcId="{244612ED-2088-4809-8B11-8D284E513E89}" destId="{62D3FE54-02CD-452B-9B76-BE5A6D146FF1}" srcOrd="1" destOrd="0" presId="urn:microsoft.com/office/officeart/2005/8/layout/hierarchy2"/>
    <dgm:cxn modelId="{088D39C1-BDD3-4B80-B9A1-2CBBAF2C10BA}" type="presOf" srcId="{0B76E5FC-DB7D-48C6-B849-B8610AD6C0FE}" destId="{C6DB38CA-6BDB-4C1D-9B1D-8AC3BE83D8D4}" srcOrd="0" destOrd="0" presId="urn:microsoft.com/office/officeart/2005/8/layout/hierarchy2"/>
    <dgm:cxn modelId="{88F15355-09AF-47FB-A4D4-BE66CCADFF9C}" type="presOf" srcId="{C7B1CF56-4DCD-4491-9F8B-88A792D7F738}" destId="{383FF494-6814-4507-B737-44D7ED36E4BF}" srcOrd="0" destOrd="0" presId="urn:microsoft.com/office/officeart/2005/8/layout/hierarchy2"/>
    <dgm:cxn modelId="{DA86D04B-EFB3-47B0-B8CA-31D7CC149863}" srcId="{C7B1CF56-4DCD-4491-9F8B-88A792D7F738}" destId="{315B635E-FD38-4FC5-8827-89E231EEBAF6}" srcOrd="0" destOrd="0" parTransId="{D31FD338-4B40-49B7-B989-5443A2DD6451}" sibTransId="{58A71F18-0603-48C6-856B-A98938B9C298}"/>
    <dgm:cxn modelId="{CADB4536-2835-457D-98AD-4C0C14E18DCC}" type="presOf" srcId="{244612ED-2088-4809-8B11-8D284E513E89}" destId="{6D3B359F-9897-47DB-9BB8-4238C8975AA3}" srcOrd="0" destOrd="0" presId="urn:microsoft.com/office/officeart/2005/8/layout/hierarchy2"/>
    <dgm:cxn modelId="{6EF251BE-E577-426E-A28C-EB53D43E1CE5}" type="presOf" srcId="{0B76E5FC-DB7D-48C6-B849-B8610AD6C0FE}" destId="{EBB13395-36FE-42BC-8FF2-37915A0DD2C0}" srcOrd="1" destOrd="0" presId="urn:microsoft.com/office/officeart/2005/8/layout/hierarchy2"/>
    <dgm:cxn modelId="{62046520-51C6-4DD6-AFBA-F018652B279B}" srcId="{315B635E-FD38-4FC5-8827-89E231EEBAF6}" destId="{85A0EBE6-9723-444F-AFF0-D5838B8AD018}" srcOrd="1" destOrd="0" parTransId="{461B6FDF-7312-41CA-9B1D-10C201ADBF71}" sibTransId="{24877F7A-5824-428A-987C-A320E3A9F52C}"/>
    <dgm:cxn modelId="{63D6C9E9-0CB7-46FD-9F5F-1C69B976A55B}" type="presOf" srcId="{588F6A89-A691-46C0-A30B-A12CBE80310A}" destId="{CE7CCBC7-6E98-42B1-BFDA-96A20820F6AE}" srcOrd="0" destOrd="0" presId="urn:microsoft.com/office/officeart/2005/8/layout/hierarchy2"/>
    <dgm:cxn modelId="{B7E68E33-72CF-4502-846E-54E57B7C7D69}" type="presOf" srcId="{C5C82211-9A21-4474-B276-7BDDEDB308A2}" destId="{8B22B1BF-BD66-4117-9DE3-5D310EF82BE2}" srcOrd="1" destOrd="0" presId="urn:microsoft.com/office/officeart/2005/8/layout/hierarchy2"/>
    <dgm:cxn modelId="{8416316B-53B8-47A6-809D-E339D0D04D87}" type="presOf" srcId="{315B635E-FD38-4FC5-8827-89E231EEBAF6}" destId="{5218FE49-F5A6-458F-82B7-1B6614BF579D}" srcOrd="0" destOrd="0" presId="urn:microsoft.com/office/officeart/2005/8/layout/hierarchy2"/>
    <dgm:cxn modelId="{9F88BA1C-A855-48E7-841F-9BDDE59B66A4}" type="presParOf" srcId="{383FF494-6814-4507-B737-44D7ED36E4BF}" destId="{7E64E8CA-BD49-469C-A587-06331BDC6BEC}" srcOrd="0" destOrd="0" presId="urn:microsoft.com/office/officeart/2005/8/layout/hierarchy2"/>
    <dgm:cxn modelId="{96B3E8A5-2090-4C85-8E67-59E26CBD07FD}" type="presParOf" srcId="{7E64E8CA-BD49-469C-A587-06331BDC6BEC}" destId="{5218FE49-F5A6-458F-82B7-1B6614BF579D}" srcOrd="0" destOrd="0" presId="urn:microsoft.com/office/officeart/2005/8/layout/hierarchy2"/>
    <dgm:cxn modelId="{27632128-1C59-47D4-B225-27300F0E3598}" type="presParOf" srcId="{7E64E8CA-BD49-469C-A587-06331BDC6BEC}" destId="{ABA41994-AC85-4857-ADD4-C3AC604CA879}" srcOrd="1" destOrd="0" presId="urn:microsoft.com/office/officeart/2005/8/layout/hierarchy2"/>
    <dgm:cxn modelId="{73B2A5F3-E79C-4B4E-983F-B50373155ACD}" type="presParOf" srcId="{ABA41994-AC85-4857-ADD4-C3AC604CA879}" destId="{CE7CCBC7-6E98-42B1-BFDA-96A20820F6AE}" srcOrd="0" destOrd="0" presId="urn:microsoft.com/office/officeart/2005/8/layout/hierarchy2"/>
    <dgm:cxn modelId="{6AA986F7-1572-4FC4-98BC-CE522950DEA0}" type="presParOf" srcId="{CE7CCBC7-6E98-42B1-BFDA-96A20820F6AE}" destId="{E10F8920-C04E-4789-81F1-7A33FAF2F500}" srcOrd="0" destOrd="0" presId="urn:microsoft.com/office/officeart/2005/8/layout/hierarchy2"/>
    <dgm:cxn modelId="{2642BB58-AC07-4A4B-A015-F42500C7B265}" type="presParOf" srcId="{ABA41994-AC85-4857-ADD4-C3AC604CA879}" destId="{B5FE2023-B40E-421E-A7CE-854FFBD72AD0}" srcOrd="1" destOrd="0" presId="urn:microsoft.com/office/officeart/2005/8/layout/hierarchy2"/>
    <dgm:cxn modelId="{CC54A337-85BB-4C2B-8B59-35B851DF4BB0}" type="presParOf" srcId="{B5FE2023-B40E-421E-A7CE-854FFBD72AD0}" destId="{7064613F-5908-4F2E-B1CC-D49CB267FB82}" srcOrd="0" destOrd="0" presId="urn:microsoft.com/office/officeart/2005/8/layout/hierarchy2"/>
    <dgm:cxn modelId="{F1113744-EDC9-4494-ADCC-F12A3B4AA2CF}" type="presParOf" srcId="{B5FE2023-B40E-421E-A7CE-854FFBD72AD0}" destId="{B9746EE9-D183-4177-A256-F7AC41051C7E}" srcOrd="1" destOrd="0" presId="urn:microsoft.com/office/officeart/2005/8/layout/hierarchy2"/>
    <dgm:cxn modelId="{A0EB068C-79DA-4A07-B4FA-6D96E244EE2B}" type="presParOf" srcId="{B9746EE9-D183-4177-A256-F7AC41051C7E}" destId="{6280FA52-F097-4000-8F74-457474268C4F}" srcOrd="0" destOrd="0" presId="urn:microsoft.com/office/officeart/2005/8/layout/hierarchy2"/>
    <dgm:cxn modelId="{3C21FD79-4886-420B-B1CF-52943B25F974}" type="presParOf" srcId="{6280FA52-F097-4000-8F74-457474268C4F}" destId="{8B22B1BF-BD66-4117-9DE3-5D310EF82BE2}" srcOrd="0" destOrd="0" presId="urn:microsoft.com/office/officeart/2005/8/layout/hierarchy2"/>
    <dgm:cxn modelId="{483A2B0D-D686-49F8-A999-0665B2977E4A}" type="presParOf" srcId="{B9746EE9-D183-4177-A256-F7AC41051C7E}" destId="{BA946F1B-5B19-4954-9C83-88B0750E9BDF}" srcOrd="1" destOrd="0" presId="urn:microsoft.com/office/officeart/2005/8/layout/hierarchy2"/>
    <dgm:cxn modelId="{81936AFA-164F-400A-8E9D-77EC1D18D58B}" type="presParOf" srcId="{BA946F1B-5B19-4954-9C83-88B0750E9BDF}" destId="{00C51CC5-6FF7-4662-8D1E-E6BA27A0BC99}" srcOrd="0" destOrd="0" presId="urn:microsoft.com/office/officeart/2005/8/layout/hierarchy2"/>
    <dgm:cxn modelId="{FAD70334-9DFE-4B03-83FE-20A1911DBF4F}" type="presParOf" srcId="{BA946F1B-5B19-4954-9C83-88B0750E9BDF}" destId="{12160101-2663-49CB-AF86-37EED431E950}" srcOrd="1" destOrd="0" presId="urn:microsoft.com/office/officeart/2005/8/layout/hierarchy2"/>
    <dgm:cxn modelId="{76E806F1-A89A-4020-B9AE-FB3D5B54A200}" type="presParOf" srcId="{ABA41994-AC85-4857-ADD4-C3AC604CA879}" destId="{2BA268D9-D0B4-4552-B527-70C202B48A84}" srcOrd="2" destOrd="0" presId="urn:microsoft.com/office/officeart/2005/8/layout/hierarchy2"/>
    <dgm:cxn modelId="{90D68BDB-C910-4B46-8C96-CFC662283C6F}" type="presParOf" srcId="{2BA268D9-D0B4-4552-B527-70C202B48A84}" destId="{934FD93F-69D3-4F85-B671-706330D53E7C}" srcOrd="0" destOrd="0" presId="urn:microsoft.com/office/officeart/2005/8/layout/hierarchy2"/>
    <dgm:cxn modelId="{CCC270BE-138D-414E-905A-1ECCA8DC6CE5}" type="presParOf" srcId="{ABA41994-AC85-4857-ADD4-C3AC604CA879}" destId="{F8AB6121-34C5-4E64-92E9-8766DB30E4E6}" srcOrd="3" destOrd="0" presId="urn:microsoft.com/office/officeart/2005/8/layout/hierarchy2"/>
    <dgm:cxn modelId="{A5D68809-F66F-4E31-9CB2-C526BD1BABAD}" type="presParOf" srcId="{F8AB6121-34C5-4E64-92E9-8766DB30E4E6}" destId="{138A60B2-0119-485C-8B3C-A67C0D94D66B}" srcOrd="0" destOrd="0" presId="urn:microsoft.com/office/officeart/2005/8/layout/hierarchy2"/>
    <dgm:cxn modelId="{C6F199BA-C0D8-47B2-B198-DE87E64B09F6}" type="presParOf" srcId="{F8AB6121-34C5-4E64-92E9-8766DB30E4E6}" destId="{EB320542-7856-4D7F-BF26-695EE035EC35}" srcOrd="1" destOrd="0" presId="urn:microsoft.com/office/officeart/2005/8/layout/hierarchy2"/>
    <dgm:cxn modelId="{144F4EE8-317D-4A23-A7F4-1B10D49AC6F9}" type="presParOf" srcId="{EB320542-7856-4D7F-BF26-695EE035EC35}" destId="{E3694350-6C1D-4428-B784-2C1AF347D59B}" srcOrd="0" destOrd="0" presId="urn:microsoft.com/office/officeart/2005/8/layout/hierarchy2"/>
    <dgm:cxn modelId="{96346756-A437-423D-BB38-0219B346CCE4}" type="presParOf" srcId="{E3694350-6C1D-4428-B784-2C1AF347D59B}" destId="{71F55D5E-E630-4076-B9D4-9483C6DCA7C0}" srcOrd="0" destOrd="0" presId="urn:microsoft.com/office/officeart/2005/8/layout/hierarchy2"/>
    <dgm:cxn modelId="{8C838844-1A98-4EA6-90D1-13B9F873DD0C}" type="presParOf" srcId="{EB320542-7856-4D7F-BF26-695EE035EC35}" destId="{F6470DD4-868B-47C1-A0B2-49B33125A367}" srcOrd="1" destOrd="0" presId="urn:microsoft.com/office/officeart/2005/8/layout/hierarchy2"/>
    <dgm:cxn modelId="{564A97BF-CEF0-487F-93AE-D9E6C2976EC4}" type="presParOf" srcId="{F6470DD4-868B-47C1-A0B2-49B33125A367}" destId="{DD99391A-729A-4D57-834C-3516F1ECA6CB}" srcOrd="0" destOrd="0" presId="urn:microsoft.com/office/officeart/2005/8/layout/hierarchy2"/>
    <dgm:cxn modelId="{9121051C-6C24-4EFD-91B2-1131EAEE50A7}" type="presParOf" srcId="{F6470DD4-868B-47C1-A0B2-49B33125A367}" destId="{1C6D2113-6038-4941-A1C5-85FB4FC6A382}" srcOrd="1" destOrd="0" presId="urn:microsoft.com/office/officeart/2005/8/layout/hierarchy2"/>
    <dgm:cxn modelId="{07982E7B-6951-42B7-A420-B5F3D40ECC8B}" type="presParOf" srcId="{ABA41994-AC85-4857-ADD4-C3AC604CA879}" destId="{C6DB38CA-6BDB-4C1D-9B1D-8AC3BE83D8D4}" srcOrd="4" destOrd="0" presId="urn:microsoft.com/office/officeart/2005/8/layout/hierarchy2"/>
    <dgm:cxn modelId="{73BF8FAF-D8B9-473B-BF61-48B7F7770939}" type="presParOf" srcId="{C6DB38CA-6BDB-4C1D-9B1D-8AC3BE83D8D4}" destId="{EBB13395-36FE-42BC-8FF2-37915A0DD2C0}" srcOrd="0" destOrd="0" presId="urn:microsoft.com/office/officeart/2005/8/layout/hierarchy2"/>
    <dgm:cxn modelId="{44AA5298-0E57-4F0D-BE5C-9B44A7D22460}" type="presParOf" srcId="{ABA41994-AC85-4857-ADD4-C3AC604CA879}" destId="{E6070A7F-A7A7-420D-B7B0-F38ED187DD39}" srcOrd="5" destOrd="0" presId="urn:microsoft.com/office/officeart/2005/8/layout/hierarchy2"/>
    <dgm:cxn modelId="{A2FDE555-2F74-45FD-B825-32466F90BE2F}" type="presParOf" srcId="{E6070A7F-A7A7-420D-B7B0-F38ED187DD39}" destId="{0F018BE2-DF4C-4C2B-9E71-9CF716BEA470}" srcOrd="0" destOrd="0" presId="urn:microsoft.com/office/officeart/2005/8/layout/hierarchy2"/>
    <dgm:cxn modelId="{AEECE76A-A799-4FE4-A9F3-6033582BE723}" type="presParOf" srcId="{E6070A7F-A7A7-420D-B7B0-F38ED187DD39}" destId="{0A3E9A2A-617D-42C8-930B-1FAC3B82395F}" srcOrd="1" destOrd="0" presId="urn:microsoft.com/office/officeart/2005/8/layout/hierarchy2"/>
    <dgm:cxn modelId="{483CDD00-928F-4FCD-A7E2-42D826F6CEAB}" type="presParOf" srcId="{0A3E9A2A-617D-42C8-930B-1FAC3B82395F}" destId="{6D3B359F-9897-47DB-9BB8-4238C8975AA3}" srcOrd="0" destOrd="0" presId="urn:microsoft.com/office/officeart/2005/8/layout/hierarchy2"/>
    <dgm:cxn modelId="{517292B2-F82E-48CD-8083-2D59CC7E7941}" type="presParOf" srcId="{6D3B359F-9897-47DB-9BB8-4238C8975AA3}" destId="{62D3FE54-02CD-452B-9B76-BE5A6D146FF1}" srcOrd="0" destOrd="0" presId="urn:microsoft.com/office/officeart/2005/8/layout/hierarchy2"/>
    <dgm:cxn modelId="{38EFFD4A-341E-44A7-817A-55310F312326}" type="presParOf" srcId="{0A3E9A2A-617D-42C8-930B-1FAC3B82395F}" destId="{4C3C722B-46FA-45E2-9ACB-7FC672F865A4}" srcOrd="1" destOrd="0" presId="urn:microsoft.com/office/officeart/2005/8/layout/hierarchy2"/>
    <dgm:cxn modelId="{950723A9-A759-4872-9EA5-9A9DF0C5FF27}" type="presParOf" srcId="{4C3C722B-46FA-45E2-9ACB-7FC672F865A4}" destId="{3CA972EB-24B5-43E2-8C94-CDA33B9A1708}" srcOrd="0" destOrd="0" presId="urn:microsoft.com/office/officeart/2005/8/layout/hierarchy2"/>
    <dgm:cxn modelId="{B3C70D20-AB7E-49AC-91FB-E410DE451E18}" type="presParOf" srcId="{4C3C722B-46FA-45E2-9ACB-7FC672F865A4}" destId="{F73E6A7B-DD7D-4CD5-904C-AD7FB37744A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8AC607-BAC6-44C1-9362-BD05EAA05220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91775576-C9BC-4A2D-A03C-44D4CE69D748}">
      <dgm:prSet phldrT="[文字]"/>
      <dgm:spPr/>
      <dgm:t>
        <a:bodyPr/>
        <a:lstStyle/>
        <a:p>
          <a:r>
            <a:rPr lang="zh-TW" altLang="en-US" smtClean="0"/>
            <a:t>動容貌</a:t>
          </a:r>
          <a:endParaRPr lang="zh-TW" altLang="en-US" dirty="0"/>
        </a:p>
      </dgm:t>
    </dgm:pt>
    <dgm:pt modelId="{5C982ADF-8172-4B1F-9AAC-2CE6174E6592}" type="parTrans" cxnId="{98F3611B-5517-489C-BB49-6C565580259B}">
      <dgm:prSet/>
      <dgm:spPr/>
      <dgm:t>
        <a:bodyPr/>
        <a:lstStyle/>
        <a:p>
          <a:endParaRPr lang="zh-TW" altLang="en-US"/>
        </a:p>
      </dgm:t>
    </dgm:pt>
    <dgm:pt modelId="{403A2596-7EAC-42F0-BB97-5AFC977314D5}" type="sibTrans" cxnId="{98F3611B-5517-489C-BB49-6C565580259B}">
      <dgm:prSet/>
      <dgm:spPr/>
      <dgm:t>
        <a:bodyPr/>
        <a:lstStyle/>
        <a:p>
          <a:endParaRPr lang="zh-TW" altLang="en-US"/>
        </a:p>
      </dgm:t>
    </dgm:pt>
    <dgm:pt modelId="{E063AA4C-211A-4EC6-92CD-FF96821BA341}">
      <dgm:prSet phldrT="[文字]"/>
      <dgm:spPr/>
      <dgm:t>
        <a:bodyPr/>
        <a:lstStyle/>
        <a:p>
          <a:r>
            <a:rPr lang="zh-TW" altLang="en-US" sz="3800" dirty="0" smtClean="0"/>
            <a:t>斯遠暴慢</a:t>
          </a:r>
          <a:endParaRPr lang="zh-TW" altLang="en-US" sz="3800" dirty="0"/>
        </a:p>
      </dgm:t>
    </dgm:pt>
    <dgm:pt modelId="{ED47F687-495A-409E-B0B9-D8F5BF302178}" type="parTrans" cxnId="{2B0B0DD2-6B6B-4E53-852A-6EFEB1404110}">
      <dgm:prSet/>
      <dgm:spPr/>
      <dgm:t>
        <a:bodyPr/>
        <a:lstStyle/>
        <a:p>
          <a:endParaRPr lang="zh-TW" altLang="en-US"/>
        </a:p>
      </dgm:t>
    </dgm:pt>
    <dgm:pt modelId="{CCC1D7E5-266E-4EAE-BF1A-058B305BCFB9}" type="sibTrans" cxnId="{2B0B0DD2-6B6B-4E53-852A-6EFEB1404110}">
      <dgm:prSet/>
      <dgm:spPr/>
      <dgm:t>
        <a:bodyPr/>
        <a:lstStyle/>
        <a:p>
          <a:endParaRPr lang="zh-TW" altLang="en-US"/>
        </a:p>
      </dgm:t>
    </dgm:pt>
    <dgm:pt modelId="{971A45DE-A32C-467C-AA16-6F55DE760596}">
      <dgm:prSet phldrT="[文字]"/>
      <dgm:spPr/>
      <dgm:t>
        <a:bodyPr/>
        <a:lstStyle/>
        <a:p>
          <a:r>
            <a:rPr lang="zh-TW" altLang="en-US" dirty="0" smtClean="0"/>
            <a:t>正顏色</a:t>
          </a:r>
          <a:endParaRPr lang="zh-TW" altLang="en-US" dirty="0"/>
        </a:p>
      </dgm:t>
    </dgm:pt>
    <dgm:pt modelId="{AD278135-F178-4315-8437-A106F99E19E1}" type="parTrans" cxnId="{F46AFFEF-BB03-4033-988D-5DC125D3EF62}">
      <dgm:prSet/>
      <dgm:spPr/>
      <dgm:t>
        <a:bodyPr/>
        <a:lstStyle/>
        <a:p>
          <a:endParaRPr lang="zh-TW" altLang="en-US"/>
        </a:p>
      </dgm:t>
    </dgm:pt>
    <dgm:pt modelId="{11C7ACEA-D47D-4674-A2B2-AE62EE8116F9}" type="sibTrans" cxnId="{F46AFFEF-BB03-4033-988D-5DC125D3EF62}">
      <dgm:prSet/>
      <dgm:spPr/>
      <dgm:t>
        <a:bodyPr/>
        <a:lstStyle/>
        <a:p>
          <a:endParaRPr lang="zh-TW" altLang="en-US"/>
        </a:p>
      </dgm:t>
    </dgm:pt>
    <dgm:pt modelId="{4D23F734-0E8F-4F02-AC67-BB8696644425}">
      <dgm:prSet phldrT="[文字]"/>
      <dgm:spPr/>
      <dgm:t>
        <a:bodyPr/>
        <a:lstStyle/>
        <a:p>
          <a:r>
            <a:rPr lang="zh-TW" altLang="en-US" sz="3500" dirty="0" smtClean="0"/>
            <a:t>斯近信矣</a:t>
          </a:r>
          <a:endParaRPr lang="zh-TW" altLang="en-US" sz="3500" dirty="0"/>
        </a:p>
      </dgm:t>
    </dgm:pt>
    <dgm:pt modelId="{80245DE4-9472-4E35-AA26-D35C5778FAC0}" type="parTrans" cxnId="{F32E5F4C-13A4-401B-A788-7D188C85BD73}">
      <dgm:prSet/>
      <dgm:spPr/>
      <dgm:t>
        <a:bodyPr/>
        <a:lstStyle/>
        <a:p>
          <a:endParaRPr lang="zh-TW" altLang="en-US"/>
        </a:p>
      </dgm:t>
    </dgm:pt>
    <dgm:pt modelId="{FB56F6EE-5A75-46E0-9FDC-0BB5DE60D0F6}" type="sibTrans" cxnId="{F32E5F4C-13A4-401B-A788-7D188C85BD73}">
      <dgm:prSet/>
      <dgm:spPr/>
      <dgm:t>
        <a:bodyPr/>
        <a:lstStyle/>
        <a:p>
          <a:endParaRPr lang="zh-TW" altLang="en-US"/>
        </a:p>
      </dgm:t>
    </dgm:pt>
    <dgm:pt modelId="{E4770E32-9C36-4ADA-83AB-C8DBAA037272}">
      <dgm:prSet phldrT="[文字]"/>
      <dgm:spPr/>
      <dgm:t>
        <a:bodyPr/>
        <a:lstStyle/>
        <a:p>
          <a:r>
            <a:rPr lang="zh-TW" altLang="en-US" dirty="0" smtClean="0"/>
            <a:t>出辭氣</a:t>
          </a:r>
          <a:endParaRPr lang="zh-TW" altLang="en-US" dirty="0"/>
        </a:p>
      </dgm:t>
    </dgm:pt>
    <dgm:pt modelId="{A02AE885-C4F0-49D7-9C34-D31C27F69FD5}" type="parTrans" cxnId="{61DAACF2-B6BD-44C3-8C80-D6F9D6E352BB}">
      <dgm:prSet/>
      <dgm:spPr/>
      <dgm:t>
        <a:bodyPr/>
        <a:lstStyle/>
        <a:p>
          <a:endParaRPr lang="zh-TW" altLang="en-US"/>
        </a:p>
      </dgm:t>
    </dgm:pt>
    <dgm:pt modelId="{46A89744-F448-4E54-B49F-1D576EAC141F}" type="sibTrans" cxnId="{61DAACF2-B6BD-44C3-8C80-D6F9D6E352BB}">
      <dgm:prSet/>
      <dgm:spPr/>
      <dgm:t>
        <a:bodyPr/>
        <a:lstStyle/>
        <a:p>
          <a:endParaRPr lang="zh-TW" altLang="en-US"/>
        </a:p>
      </dgm:t>
    </dgm:pt>
    <dgm:pt modelId="{B74E2969-7028-4963-A04A-1BAFC690BD96}">
      <dgm:prSet phldrT="[文字]"/>
      <dgm:spPr/>
      <dgm:t>
        <a:bodyPr/>
        <a:lstStyle/>
        <a:p>
          <a:r>
            <a:rPr lang="zh-TW" altLang="en-US" sz="3500" dirty="0" smtClean="0"/>
            <a:t>斯遠鄙倍</a:t>
          </a:r>
          <a:endParaRPr lang="zh-TW" altLang="en-US" sz="3500" dirty="0"/>
        </a:p>
      </dgm:t>
    </dgm:pt>
    <dgm:pt modelId="{52AEAB98-2D35-48CE-9A8B-28A78BEB5209}" type="parTrans" cxnId="{D73B36E4-9EE5-42C7-8426-F1E9A6B415DB}">
      <dgm:prSet/>
      <dgm:spPr/>
      <dgm:t>
        <a:bodyPr/>
        <a:lstStyle/>
        <a:p>
          <a:endParaRPr lang="zh-TW" altLang="en-US"/>
        </a:p>
      </dgm:t>
    </dgm:pt>
    <dgm:pt modelId="{C2A0BF78-3272-4650-BC1C-AC1AA1BA8C76}" type="sibTrans" cxnId="{D73B36E4-9EE5-42C7-8426-F1E9A6B415DB}">
      <dgm:prSet/>
      <dgm:spPr/>
      <dgm:t>
        <a:bodyPr/>
        <a:lstStyle/>
        <a:p>
          <a:endParaRPr lang="zh-TW" altLang="en-US"/>
        </a:p>
      </dgm:t>
    </dgm:pt>
    <dgm:pt modelId="{1A4C0CD5-745E-40FB-B87D-207DE7FF2B7B}">
      <dgm:prSet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儼若思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身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3C628E6-0974-455C-85E1-57AE8D0BD4A8}" type="parTrans" cxnId="{EE2C0CA1-6385-456C-9F41-D1C04F36B385}">
      <dgm:prSet/>
      <dgm:spPr/>
      <dgm:t>
        <a:bodyPr/>
        <a:lstStyle/>
        <a:p>
          <a:endParaRPr lang="zh-TW" altLang="en-US"/>
        </a:p>
      </dgm:t>
    </dgm:pt>
    <dgm:pt modelId="{4CBB35A3-17F2-49B2-8AE2-6C0F0CAC3B65}" type="sibTrans" cxnId="{EE2C0CA1-6385-456C-9F41-D1C04F36B385}">
      <dgm:prSet/>
      <dgm:spPr/>
      <dgm:t>
        <a:bodyPr/>
        <a:lstStyle/>
        <a:p>
          <a:endParaRPr lang="zh-TW" altLang="en-US"/>
        </a:p>
      </dgm:t>
    </dgm:pt>
    <dgm:pt modelId="{8A68B468-EAEB-4050-8F86-CAD6F7B4D628}">
      <dgm:prSet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安定辭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語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795B783A-785D-4531-AC36-7DF809CF86EC}" type="parTrans" cxnId="{D7DB3D69-B63B-493C-B69B-33FB72D00519}">
      <dgm:prSet/>
      <dgm:spPr/>
      <dgm:t>
        <a:bodyPr/>
        <a:lstStyle/>
        <a:p>
          <a:endParaRPr lang="zh-TW" altLang="en-US"/>
        </a:p>
      </dgm:t>
    </dgm:pt>
    <dgm:pt modelId="{DD3149BB-0CED-44BF-860A-AFED6B4770E5}" type="sibTrans" cxnId="{D7DB3D69-B63B-493C-B69B-33FB72D00519}">
      <dgm:prSet/>
      <dgm:spPr/>
      <dgm:t>
        <a:bodyPr/>
        <a:lstStyle/>
        <a:p>
          <a:endParaRPr lang="zh-TW" altLang="en-US"/>
        </a:p>
      </dgm:t>
    </dgm:pt>
    <dgm:pt modelId="{9CA0087F-D878-48FB-9C15-4E8C27247D9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毋不敬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意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52C40CF-3D44-444F-859F-745F30F921CA}" type="parTrans" cxnId="{E2A77D04-B1A1-4CEA-8C71-29EF8BE96F14}">
      <dgm:prSet/>
      <dgm:spPr/>
      <dgm:t>
        <a:bodyPr/>
        <a:lstStyle/>
        <a:p>
          <a:endParaRPr lang="zh-TW" altLang="en-US"/>
        </a:p>
      </dgm:t>
    </dgm:pt>
    <dgm:pt modelId="{0FD4A7B7-9C9D-4304-9191-E3DB37F78FA7}" type="sibTrans" cxnId="{E2A77D04-B1A1-4CEA-8C71-29EF8BE96F14}">
      <dgm:prSet/>
      <dgm:spPr/>
      <dgm:t>
        <a:bodyPr/>
        <a:lstStyle/>
        <a:p>
          <a:endParaRPr lang="zh-TW" altLang="en-US"/>
        </a:p>
      </dgm:t>
    </dgm:pt>
    <dgm:pt modelId="{423419F4-D713-4F65-BDC5-6B6038B0636E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鄙陋背理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EE427AE-3E1F-4217-8589-392D06F890C1}" type="parTrans" cxnId="{9F65B233-90C8-4B64-B431-506A0CD8F688}">
      <dgm:prSet/>
      <dgm:spPr/>
      <dgm:t>
        <a:bodyPr/>
        <a:lstStyle/>
        <a:p>
          <a:endParaRPr lang="zh-TW" altLang="en-US"/>
        </a:p>
      </dgm:t>
    </dgm:pt>
    <dgm:pt modelId="{5E6B8C69-B697-432D-8FB5-C7A2D2FAA21B}" type="sibTrans" cxnId="{9F65B233-90C8-4B64-B431-506A0CD8F688}">
      <dgm:prSet/>
      <dgm:spPr/>
      <dgm:t>
        <a:bodyPr/>
        <a:lstStyle/>
        <a:p>
          <a:endParaRPr lang="zh-TW" altLang="en-US"/>
        </a:p>
      </dgm:t>
    </dgm:pt>
    <dgm:pt modelId="{C11F003E-FCD7-4E38-BC1B-30D3E8158DC9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信實相待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17B272F-4E3A-409A-AA09-1D5C6920167B}" type="parTrans" cxnId="{AB58BA00-3B2F-4C7C-965C-0AF2BDD69680}">
      <dgm:prSet/>
      <dgm:spPr/>
      <dgm:t>
        <a:bodyPr/>
        <a:lstStyle/>
        <a:p>
          <a:endParaRPr lang="zh-TW" altLang="en-US"/>
        </a:p>
      </dgm:t>
    </dgm:pt>
    <dgm:pt modelId="{D29AB307-442F-48AD-BD6C-5D42744E806C}" type="sibTrans" cxnId="{AB58BA00-3B2F-4C7C-965C-0AF2BDD69680}">
      <dgm:prSet/>
      <dgm:spPr/>
      <dgm:t>
        <a:bodyPr/>
        <a:lstStyle/>
        <a:p>
          <a:endParaRPr lang="zh-TW" altLang="en-US"/>
        </a:p>
      </dgm:t>
    </dgm:pt>
    <dgm:pt modelId="{C6905B18-EE4C-4923-889A-81BA2C5D3B6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急躁傲慢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C5A4857-1A4C-4855-94CC-1A0A59BBC21D}" type="parTrans" cxnId="{CEC122E8-EC0C-4997-A0F6-5E3729F1B7CE}">
      <dgm:prSet/>
      <dgm:spPr/>
      <dgm:t>
        <a:bodyPr/>
        <a:lstStyle/>
        <a:p>
          <a:endParaRPr lang="zh-TW" altLang="en-US"/>
        </a:p>
      </dgm:t>
    </dgm:pt>
    <dgm:pt modelId="{B92BCE40-E742-4BC5-A9FE-8D16406CD61B}" type="sibTrans" cxnId="{CEC122E8-EC0C-4997-A0F6-5E3729F1B7CE}">
      <dgm:prSet/>
      <dgm:spPr/>
      <dgm:t>
        <a:bodyPr/>
        <a:lstStyle/>
        <a:p>
          <a:endParaRPr lang="zh-TW" altLang="en-US"/>
        </a:p>
      </dgm:t>
    </dgm:pt>
    <dgm:pt modelId="{CC4D640A-5E39-4CD6-A9C9-7C38CB061244}" type="pres">
      <dgm:prSet presAssocID="{658AC607-BAC6-44C1-9362-BD05EAA0522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798AA9E-BFBF-4B8C-8492-FDDD8A7B071F}" type="pres">
      <dgm:prSet presAssocID="{91775576-C9BC-4A2D-A03C-44D4CE69D748}" presName="composite" presStyleCnt="0"/>
      <dgm:spPr/>
    </dgm:pt>
    <dgm:pt modelId="{3D98D2DC-91C2-4E0B-B0CC-D711F67B288B}" type="pres">
      <dgm:prSet presAssocID="{91775576-C9BC-4A2D-A03C-44D4CE69D74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6AF3157-80D3-4D49-ACF9-F7CDD0B2AC47}" type="pres">
      <dgm:prSet presAssocID="{91775576-C9BC-4A2D-A03C-44D4CE69D748}" presName="desTx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5E18F50-52C8-4ABB-9D5B-9EE0335B0D69}" type="pres">
      <dgm:prSet presAssocID="{403A2596-7EAC-42F0-BB97-5AFC977314D5}" presName="space" presStyleCnt="0"/>
      <dgm:spPr/>
    </dgm:pt>
    <dgm:pt modelId="{22EF5A6A-B19D-4EAC-820C-DB6869CE9FBA}" type="pres">
      <dgm:prSet presAssocID="{971A45DE-A32C-467C-AA16-6F55DE760596}" presName="composite" presStyleCnt="0"/>
      <dgm:spPr/>
    </dgm:pt>
    <dgm:pt modelId="{1E8003D9-A674-4F55-AAA4-BA7B7A78D6E0}" type="pres">
      <dgm:prSet presAssocID="{971A45DE-A32C-467C-AA16-6F55DE76059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C6D2DE0-F88F-4D31-8009-1BB79C23C795}" type="pres">
      <dgm:prSet presAssocID="{971A45DE-A32C-467C-AA16-6F55DE760596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35CAD23-253D-4C85-8F45-8B61C6B8541A}" type="pres">
      <dgm:prSet presAssocID="{11C7ACEA-D47D-4674-A2B2-AE62EE8116F9}" presName="space" presStyleCnt="0"/>
      <dgm:spPr/>
    </dgm:pt>
    <dgm:pt modelId="{B8E2D52B-30DE-40A9-BF11-A3C74E600FD2}" type="pres">
      <dgm:prSet presAssocID="{E4770E32-9C36-4ADA-83AB-C8DBAA037272}" presName="composite" presStyleCnt="0"/>
      <dgm:spPr/>
    </dgm:pt>
    <dgm:pt modelId="{CCA2AD20-D626-4098-9A96-BE37A64D8C92}" type="pres">
      <dgm:prSet presAssocID="{E4770E32-9C36-4ADA-83AB-C8DBAA03727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D95857A-5B11-418F-B782-8B175E0DC0A4}" type="pres">
      <dgm:prSet presAssocID="{E4770E32-9C36-4ADA-83AB-C8DBAA037272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E2C0CA1-6385-456C-9F41-D1C04F36B385}" srcId="{971A45DE-A32C-467C-AA16-6F55DE760596}" destId="{1A4C0CD5-745E-40FB-B87D-207DE7FF2B7B}" srcOrd="2" destOrd="0" parTransId="{43C628E6-0974-455C-85E1-57AE8D0BD4A8}" sibTransId="{4CBB35A3-17F2-49B2-8AE2-6C0F0CAC3B65}"/>
    <dgm:cxn modelId="{F46AFFEF-BB03-4033-988D-5DC125D3EF62}" srcId="{658AC607-BAC6-44C1-9362-BD05EAA05220}" destId="{971A45DE-A32C-467C-AA16-6F55DE760596}" srcOrd="1" destOrd="0" parTransId="{AD278135-F178-4315-8437-A106F99E19E1}" sibTransId="{11C7ACEA-D47D-4674-A2B2-AE62EE8116F9}"/>
    <dgm:cxn modelId="{E9D67DC1-E6B8-40EE-8906-80E3CFA3A8BC}" type="presOf" srcId="{C6905B18-EE4C-4923-889A-81BA2C5D3B6C}" destId="{36AF3157-80D3-4D49-ACF9-F7CDD0B2AC47}" srcOrd="0" destOrd="1" presId="urn:microsoft.com/office/officeart/2005/8/layout/hList1"/>
    <dgm:cxn modelId="{D73B36E4-9EE5-42C7-8426-F1E9A6B415DB}" srcId="{E4770E32-9C36-4ADA-83AB-C8DBAA037272}" destId="{B74E2969-7028-4963-A04A-1BAFC690BD96}" srcOrd="0" destOrd="0" parTransId="{52AEAB98-2D35-48CE-9A8B-28A78BEB5209}" sibTransId="{C2A0BF78-3272-4650-BC1C-AC1AA1BA8C76}"/>
    <dgm:cxn modelId="{77A781D3-4B43-4C99-9A32-19963B707601}" type="presOf" srcId="{971A45DE-A32C-467C-AA16-6F55DE760596}" destId="{1E8003D9-A674-4F55-AAA4-BA7B7A78D6E0}" srcOrd="0" destOrd="0" presId="urn:microsoft.com/office/officeart/2005/8/layout/hList1"/>
    <dgm:cxn modelId="{2B0B0DD2-6B6B-4E53-852A-6EFEB1404110}" srcId="{91775576-C9BC-4A2D-A03C-44D4CE69D748}" destId="{E063AA4C-211A-4EC6-92CD-FF96821BA341}" srcOrd="0" destOrd="0" parTransId="{ED47F687-495A-409E-B0B9-D8F5BF302178}" sibTransId="{CCC1D7E5-266E-4EAE-BF1A-058B305BCFB9}"/>
    <dgm:cxn modelId="{6936407A-EBAB-4FDC-BB5C-52D6913EC312}" type="presOf" srcId="{8A68B468-EAEB-4050-8F86-CAD6F7B4D628}" destId="{4D95857A-5B11-418F-B782-8B175E0DC0A4}" srcOrd="0" destOrd="2" presId="urn:microsoft.com/office/officeart/2005/8/layout/hList1"/>
    <dgm:cxn modelId="{F32E5F4C-13A4-401B-A788-7D188C85BD73}" srcId="{971A45DE-A32C-467C-AA16-6F55DE760596}" destId="{4D23F734-0E8F-4F02-AC67-BB8696644425}" srcOrd="0" destOrd="0" parTransId="{80245DE4-9472-4E35-AA26-D35C5778FAC0}" sibTransId="{FB56F6EE-5A75-46E0-9FDC-0BB5DE60D0F6}"/>
    <dgm:cxn modelId="{40907087-700D-4B9F-876A-5CFFD5F0CFA5}" type="presOf" srcId="{B74E2969-7028-4963-A04A-1BAFC690BD96}" destId="{4D95857A-5B11-418F-B782-8B175E0DC0A4}" srcOrd="0" destOrd="0" presId="urn:microsoft.com/office/officeart/2005/8/layout/hList1"/>
    <dgm:cxn modelId="{98F3611B-5517-489C-BB49-6C565580259B}" srcId="{658AC607-BAC6-44C1-9362-BD05EAA05220}" destId="{91775576-C9BC-4A2D-A03C-44D4CE69D748}" srcOrd="0" destOrd="0" parTransId="{5C982ADF-8172-4B1F-9AAC-2CE6174E6592}" sibTransId="{403A2596-7EAC-42F0-BB97-5AFC977314D5}"/>
    <dgm:cxn modelId="{CEC122E8-EC0C-4997-A0F6-5E3729F1B7CE}" srcId="{91775576-C9BC-4A2D-A03C-44D4CE69D748}" destId="{C6905B18-EE4C-4923-889A-81BA2C5D3B6C}" srcOrd="1" destOrd="0" parTransId="{8C5A4857-1A4C-4855-94CC-1A0A59BBC21D}" sibTransId="{B92BCE40-E742-4BC5-A9FE-8D16406CD61B}"/>
    <dgm:cxn modelId="{1D406094-571B-41F7-82F2-82C8AC80CEFB}" type="presOf" srcId="{4D23F734-0E8F-4F02-AC67-BB8696644425}" destId="{FC6D2DE0-F88F-4D31-8009-1BB79C23C795}" srcOrd="0" destOrd="0" presId="urn:microsoft.com/office/officeart/2005/8/layout/hList1"/>
    <dgm:cxn modelId="{4FCDAF8F-4166-46D1-803D-29B1034FFCF7}" type="presOf" srcId="{E063AA4C-211A-4EC6-92CD-FF96821BA341}" destId="{36AF3157-80D3-4D49-ACF9-F7CDD0B2AC47}" srcOrd="0" destOrd="0" presId="urn:microsoft.com/office/officeart/2005/8/layout/hList1"/>
    <dgm:cxn modelId="{146B1817-B03A-4A30-8476-1B470562B2DF}" type="presOf" srcId="{658AC607-BAC6-44C1-9362-BD05EAA05220}" destId="{CC4D640A-5E39-4CD6-A9C9-7C38CB061244}" srcOrd="0" destOrd="0" presId="urn:microsoft.com/office/officeart/2005/8/layout/hList1"/>
    <dgm:cxn modelId="{D4A1453A-543D-4289-A2A3-72705593CC5A}" type="presOf" srcId="{E4770E32-9C36-4ADA-83AB-C8DBAA037272}" destId="{CCA2AD20-D626-4098-9A96-BE37A64D8C92}" srcOrd="0" destOrd="0" presId="urn:microsoft.com/office/officeart/2005/8/layout/hList1"/>
    <dgm:cxn modelId="{FF1DD840-30B7-4FD2-AB86-CBD9D54551FE}" type="presOf" srcId="{1A4C0CD5-745E-40FB-B87D-207DE7FF2B7B}" destId="{FC6D2DE0-F88F-4D31-8009-1BB79C23C795}" srcOrd="0" destOrd="2" presId="urn:microsoft.com/office/officeart/2005/8/layout/hList1"/>
    <dgm:cxn modelId="{AB58BA00-3B2F-4C7C-965C-0AF2BDD69680}" srcId="{971A45DE-A32C-467C-AA16-6F55DE760596}" destId="{C11F003E-FCD7-4E38-BC1B-30D3E8158DC9}" srcOrd="1" destOrd="0" parTransId="{D17B272F-4E3A-409A-AA09-1D5C6920167B}" sibTransId="{D29AB307-442F-48AD-BD6C-5D42744E806C}"/>
    <dgm:cxn modelId="{9F65B233-90C8-4B64-B431-506A0CD8F688}" srcId="{E4770E32-9C36-4ADA-83AB-C8DBAA037272}" destId="{423419F4-D713-4F65-BDC5-6B6038B0636E}" srcOrd="1" destOrd="0" parTransId="{8EE427AE-3E1F-4217-8589-392D06F890C1}" sibTransId="{5E6B8C69-B697-432D-8FB5-C7A2D2FAA21B}"/>
    <dgm:cxn modelId="{14176FC1-78F0-4159-8CFE-8B38A8E39D3D}" type="presOf" srcId="{423419F4-D713-4F65-BDC5-6B6038B0636E}" destId="{4D95857A-5B11-418F-B782-8B175E0DC0A4}" srcOrd="0" destOrd="1" presId="urn:microsoft.com/office/officeart/2005/8/layout/hList1"/>
    <dgm:cxn modelId="{E2A77D04-B1A1-4CEA-8C71-29EF8BE96F14}" srcId="{91775576-C9BC-4A2D-A03C-44D4CE69D748}" destId="{9CA0087F-D878-48FB-9C15-4E8C27247D95}" srcOrd="2" destOrd="0" parTransId="{452C40CF-3D44-444F-859F-745F30F921CA}" sibTransId="{0FD4A7B7-9C9D-4304-9191-E3DB37F78FA7}"/>
    <dgm:cxn modelId="{61DAACF2-B6BD-44C3-8C80-D6F9D6E352BB}" srcId="{658AC607-BAC6-44C1-9362-BD05EAA05220}" destId="{E4770E32-9C36-4ADA-83AB-C8DBAA037272}" srcOrd="2" destOrd="0" parTransId="{A02AE885-C4F0-49D7-9C34-D31C27F69FD5}" sibTransId="{46A89744-F448-4E54-B49F-1D576EAC141F}"/>
    <dgm:cxn modelId="{1A2047AE-F1CB-4625-980A-3DF8D0AE0C4A}" type="presOf" srcId="{C11F003E-FCD7-4E38-BC1B-30D3E8158DC9}" destId="{FC6D2DE0-F88F-4D31-8009-1BB79C23C795}" srcOrd="0" destOrd="1" presId="urn:microsoft.com/office/officeart/2005/8/layout/hList1"/>
    <dgm:cxn modelId="{10CE7259-EA13-4BC6-9FC4-B5CC58DCFD2C}" type="presOf" srcId="{91775576-C9BC-4A2D-A03C-44D4CE69D748}" destId="{3D98D2DC-91C2-4E0B-B0CC-D711F67B288B}" srcOrd="0" destOrd="0" presId="urn:microsoft.com/office/officeart/2005/8/layout/hList1"/>
    <dgm:cxn modelId="{975C48D0-2F15-4AA3-8AF6-35646FF250DC}" type="presOf" srcId="{9CA0087F-D878-48FB-9C15-4E8C27247D95}" destId="{36AF3157-80D3-4D49-ACF9-F7CDD0B2AC47}" srcOrd="0" destOrd="2" presId="urn:microsoft.com/office/officeart/2005/8/layout/hList1"/>
    <dgm:cxn modelId="{D7DB3D69-B63B-493C-B69B-33FB72D00519}" srcId="{E4770E32-9C36-4ADA-83AB-C8DBAA037272}" destId="{8A68B468-EAEB-4050-8F86-CAD6F7B4D628}" srcOrd="2" destOrd="0" parTransId="{795B783A-785D-4531-AC36-7DF809CF86EC}" sibTransId="{DD3149BB-0CED-44BF-860A-AFED6B4770E5}"/>
    <dgm:cxn modelId="{6C91E23D-9208-4E11-B3D6-A99283E23122}" type="presParOf" srcId="{CC4D640A-5E39-4CD6-A9C9-7C38CB061244}" destId="{A798AA9E-BFBF-4B8C-8492-FDDD8A7B071F}" srcOrd="0" destOrd="0" presId="urn:microsoft.com/office/officeart/2005/8/layout/hList1"/>
    <dgm:cxn modelId="{334EDAF0-7A28-48D1-9541-B601DC4F81F0}" type="presParOf" srcId="{A798AA9E-BFBF-4B8C-8492-FDDD8A7B071F}" destId="{3D98D2DC-91C2-4E0B-B0CC-D711F67B288B}" srcOrd="0" destOrd="0" presId="urn:microsoft.com/office/officeart/2005/8/layout/hList1"/>
    <dgm:cxn modelId="{F033AA82-622A-49AC-8C7B-96076939D373}" type="presParOf" srcId="{A798AA9E-BFBF-4B8C-8492-FDDD8A7B071F}" destId="{36AF3157-80D3-4D49-ACF9-F7CDD0B2AC47}" srcOrd="1" destOrd="0" presId="urn:microsoft.com/office/officeart/2005/8/layout/hList1"/>
    <dgm:cxn modelId="{3A776210-AFF2-4B0D-8BD6-056E51ABED27}" type="presParOf" srcId="{CC4D640A-5E39-4CD6-A9C9-7C38CB061244}" destId="{25E18F50-52C8-4ABB-9D5B-9EE0335B0D69}" srcOrd="1" destOrd="0" presId="urn:microsoft.com/office/officeart/2005/8/layout/hList1"/>
    <dgm:cxn modelId="{944C5E1F-9150-4394-8BBE-7EE8A460F71A}" type="presParOf" srcId="{CC4D640A-5E39-4CD6-A9C9-7C38CB061244}" destId="{22EF5A6A-B19D-4EAC-820C-DB6869CE9FBA}" srcOrd="2" destOrd="0" presId="urn:microsoft.com/office/officeart/2005/8/layout/hList1"/>
    <dgm:cxn modelId="{60702AF2-524D-4853-BDE7-0EA795A08531}" type="presParOf" srcId="{22EF5A6A-B19D-4EAC-820C-DB6869CE9FBA}" destId="{1E8003D9-A674-4F55-AAA4-BA7B7A78D6E0}" srcOrd="0" destOrd="0" presId="urn:microsoft.com/office/officeart/2005/8/layout/hList1"/>
    <dgm:cxn modelId="{6A3C4ADD-08D7-42F2-B121-725BB6AEB9F4}" type="presParOf" srcId="{22EF5A6A-B19D-4EAC-820C-DB6869CE9FBA}" destId="{FC6D2DE0-F88F-4D31-8009-1BB79C23C795}" srcOrd="1" destOrd="0" presId="urn:microsoft.com/office/officeart/2005/8/layout/hList1"/>
    <dgm:cxn modelId="{D65279A5-18FD-4222-BD02-50AC209CD84B}" type="presParOf" srcId="{CC4D640A-5E39-4CD6-A9C9-7C38CB061244}" destId="{E35CAD23-253D-4C85-8F45-8B61C6B8541A}" srcOrd="3" destOrd="0" presId="urn:microsoft.com/office/officeart/2005/8/layout/hList1"/>
    <dgm:cxn modelId="{EE49C8DE-7AB7-45E0-A032-E5CEF54F018D}" type="presParOf" srcId="{CC4D640A-5E39-4CD6-A9C9-7C38CB061244}" destId="{B8E2D52B-30DE-40A9-BF11-A3C74E600FD2}" srcOrd="4" destOrd="0" presId="urn:microsoft.com/office/officeart/2005/8/layout/hList1"/>
    <dgm:cxn modelId="{51E84774-8B30-45FF-AF45-452577DC22B6}" type="presParOf" srcId="{B8E2D52B-30DE-40A9-BF11-A3C74E600FD2}" destId="{CCA2AD20-D626-4098-9A96-BE37A64D8C92}" srcOrd="0" destOrd="0" presId="urn:microsoft.com/office/officeart/2005/8/layout/hList1"/>
    <dgm:cxn modelId="{60D647B2-DF91-4D88-A014-D2370E5792F4}" type="presParOf" srcId="{B8E2D52B-30DE-40A9-BF11-A3C74E600FD2}" destId="{4D95857A-5B11-418F-B782-8B175E0DC0A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2C0E3B-9061-4887-9BBD-D8EA9652971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ABC6DA9-6B70-4DA8-BA99-EF3015E4CAE1}">
      <dgm:prSet phldrT="[文字]" custT="1"/>
      <dgm:spPr/>
      <dgm:t>
        <a:bodyPr vert="vert"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600" dirty="0" smtClean="0"/>
            <a:t>君子有三畏</a:t>
          </a:r>
          <a:endParaRPr lang="zh-TW" altLang="en-US" sz="3600" dirty="0"/>
        </a:p>
      </dgm:t>
    </dgm:pt>
    <dgm:pt modelId="{455271D0-DA99-4FAB-A28D-771E466C3FE0}" type="parTrans" cxnId="{97BC0EC0-93C3-421E-9D49-E3260AE500A8}">
      <dgm:prSet/>
      <dgm:spPr/>
      <dgm:t>
        <a:bodyPr/>
        <a:lstStyle/>
        <a:p>
          <a:endParaRPr lang="zh-TW" altLang="en-US"/>
        </a:p>
      </dgm:t>
    </dgm:pt>
    <dgm:pt modelId="{56D1844A-2286-4237-8AC8-6CE84C437A47}" type="sibTrans" cxnId="{97BC0EC0-93C3-421E-9D49-E3260AE500A8}">
      <dgm:prSet/>
      <dgm:spPr/>
      <dgm:t>
        <a:bodyPr/>
        <a:lstStyle/>
        <a:p>
          <a:endParaRPr lang="zh-TW" altLang="en-US"/>
        </a:p>
      </dgm:t>
    </dgm:pt>
    <dgm:pt modelId="{B87E0D01-CC65-41B3-A8F0-8B94FFF8A618}">
      <dgm:prSet phldrT="[文字]" custT="1"/>
      <dgm:spPr/>
      <dgm:t>
        <a:bodyPr/>
        <a:lstStyle/>
        <a:p>
          <a:r>
            <a:rPr lang="zh-TW" altLang="en-US" sz="3200" dirty="0" smtClean="0"/>
            <a:t>畏天命</a:t>
          </a:r>
          <a:endParaRPr lang="zh-TW" altLang="en-US" sz="3200" dirty="0"/>
        </a:p>
      </dgm:t>
    </dgm:pt>
    <dgm:pt modelId="{C4BEAB61-ADC9-40C0-8FD3-E152FAFC3DC6}" type="parTrans" cxnId="{7DD3E824-EF2B-4850-A8EF-373F42DE94BE}">
      <dgm:prSet/>
      <dgm:spPr/>
      <dgm:t>
        <a:bodyPr/>
        <a:lstStyle/>
        <a:p>
          <a:endParaRPr lang="zh-TW" altLang="en-US"/>
        </a:p>
      </dgm:t>
    </dgm:pt>
    <dgm:pt modelId="{7A2638BD-A7D0-4C2B-BC8A-F3ACAA9CD7CB}" type="sibTrans" cxnId="{7DD3E824-EF2B-4850-A8EF-373F42DE94BE}">
      <dgm:prSet/>
      <dgm:spPr/>
      <dgm:t>
        <a:bodyPr/>
        <a:lstStyle/>
        <a:p>
          <a:endParaRPr lang="zh-TW" altLang="en-US"/>
        </a:p>
      </dgm:t>
    </dgm:pt>
    <dgm:pt modelId="{895BD71E-1A48-478A-A1CF-CD46E5C29B9E}">
      <dgm:prSet phldrT="[文字]" custT="1"/>
      <dgm:spPr/>
      <dgm:t>
        <a:bodyPr/>
        <a:lstStyle/>
        <a:p>
          <a:r>
            <a:rPr lang="zh-TW" altLang="en-US" sz="3200" dirty="0" smtClean="0"/>
            <a:t>畏大人</a:t>
          </a:r>
          <a:endParaRPr lang="zh-TW" altLang="en-US" sz="3200" dirty="0"/>
        </a:p>
      </dgm:t>
    </dgm:pt>
    <dgm:pt modelId="{3E8E46DF-2454-49DA-9B1A-D2B95DEAE851}" type="parTrans" cxnId="{36495F25-7081-482A-9A2E-2BC33529A947}">
      <dgm:prSet/>
      <dgm:spPr/>
      <dgm:t>
        <a:bodyPr/>
        <a:lstStyle/>
        <a:p>
          <a:endParaRPr lang="zh-TW" altLang="en-US"/>
        </a:p>
      </dgm:t>
    </dgm:pt>
    <dgm:pt modelId="{BAD4EAA5-4D30-4A4C-8958-03345F07EA6F}" type="sibTrans" cxnId="{36495F25-7081-482A-9A2E-2BC33529A947}">
      <dgm:prSet/>
      <dgm:spPr/>
      <dgm:t>
        <a:bodyPr/>
        <a:lstStyle/>
        <a:p>
          <a:endParaRPr lang="zh-TW" altLang="en-US"/>
        </a:p>
      </dgm:t>
    </dgm:pt>
    <dgm:pt modelId="{4B15547A-7925-4ED7-9226-FA3E86E1DB27}">
      <dgm:prSet phldrT="[文字]" custT="1"/>
      <dgm:spPr/>
      <dgm:t>
        <a:bodyPr/>
        <a:lstStyle/>
        <a:p>
          <a:r>
            <a:rPr lang="zh-TW" altLang="en-US" sz="3200" dirty="0" smtClean="0"/>
            <a:t>畏聖人之言</a:t>
          </a:r>
          <a:endParaRPr lang="zh-TW" altLang="en-US" sz="3200" dirty="0"/>
        </a:p>
      </dgm:t>
    </dgm:pt>
    <dgm:pt modelId="{C4ED90A2-6CC5-46E1-B987-196D6FEB38F5}" type="parTrans" cxnId="{8583176E-347C-4CE5-B21A-A034462EABD9}">
      <dgm:prSet/>
      <dgm:spPr/>
      <dgm:t>
        <a:bodyPr/>
        <a:lstStyle/>
        <a:p>
          <a:endParaRPr lang="zh-TW" altLang="en-US"/>
        </a:p>
      </dgm:t>
    </dgm:pt>
    <dgm:pt modelId="{720331F4-BE15-4113-BD2F-C415E586A22B}" type="sibTrans" cxnId="{8583176E-347C-4CE5-B21A-A034462EABD9}">
      <dgm:prSet/>
      <dgm:spPr/>
      <dgm:t>
        <a:bodyPr/>
        <a:lstStyle/>
        <a:p>
          <a:endParaRPr lang="zh-TW" altLang="en-US"/>
        </a:p>
      </dgm:t>
    </dgm:pt>
    <dgm:pt modelId="{2445188A-0427-4579-9EDA-42C5994C1046}" type="pres">
      <dgm:prSet presAssocID="{B32C0E3B-9061-4887-9BBD-D8EA9652971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E54B176-9C8A-4F19-869D-A59DF8E7B5AD}" type="pres">
      <dgm:prSet presAssocID="{AABC6DA9-6B70-4DA8-BA99-EF3015E4CAE1}" presName="root1" presStyleCnt="0"/>
      <dgm:spPr/>
    </dgm:pt>
    <dgm:pt modelId="{F737F514-2A0B-4FCA-B85D-931E25BB2152}" type="pres">
      <dgm:prSet presAssocID="{AABC6DA9-6B70-4DA8-BA99-EF3015E4CAE1}" presName="LevelOneTextNode" presStyleLbl="node0" presStyleIdx="0" presStyleCnt="1" custAng="0" custScaleX="146088" custScaleY="860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20AC7F-30E0-4D16-ABAF-70A86C85EEF3}" type="pres">
      <dgm:prSet presAssocID="{AABC6DA9-6B70-4DA8-BA99-EF3015E4CAE1}" presName="level2hierChild" presStyleCnt="0"/>
      <dgm:spPr/>
    </dgm:pt>
    <dgm:pt modelId="{BD7A00D4-1D66-42F7-A3B6-E3DEB2F0D4C5}" type="pres">
      <dgm:prSet presAssocID="{C4BEAB61-ADC9-40C0-8FD3-E152FAFC3DC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4E9ABA51-B68A-4CA5-9878-153E41713025}" type="pres">
      <dgm:prSet presAssocID="{C4BEAB61-ADC9-40C0-8FD3-E152FAFC3DC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38ECD84-3CFC-45AA-984F-A4469B8E6720}" type="pres">
      <dgm:prSet presAssocID="{B87E0D01-CC65-41B3-A8F0-8B94FFF8A618}" presName="root2" presStyleCnt="0"/>
      <dgm:spPr/>
    </dgm:pt>
    <dgm:pt modelId="{EAC004C1-DE46-4CE4-9450-99F33CFFFD09}" type="pres">
      <dgm:prSet presAssocID="{B87E0D01-CC65-41B3-A8F0-8B94FFF8A618}" presName="LevelTwoTextNode" presStyleLbl="node2" presStyleIdx="0" presStyleCnt="3" custScaleX="112992" custScaleY="1463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C73F04-CA89-415D-9C31-C820FC96F92E}" type="pres">
      <dgm:prSet presAssocID="{B87E0D01-CC65-41B3-A8F0-8B94FFF8A618}" presName="level3hierChild" presStyleCnt="0"/>
      <dgm:spPr/>
    </dgm:pt>
    <dgm:pt modelId="{A161E6D4-3EDB-4C31-A519-17995C87BC47}" type="pres">
      <dgm:prSet presAssocID="{3E8E46DF-2454-49DA-9B1A-D2B95DEAE85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D7637563-D1B0-45FB-A8F9-2454A6AC83E6}" type="pres">
      <dgm:prSet presAssocID="{3E8E46DF-2454-49DA-9B1A-D2B95DEAE85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7943DDF-29C4-4891-81AB-434613F621B6}" type="pres">
      <dgm:prSet presAssocID="{895BD71E-1A48-478A-A1CF-CD46E5C29B9E}" presName="root2" presStyleCnt="0"/>
      <dgm:spPr/>
    </dgm:pt>
    <dgm:pt modelId="{88C8E865-A34B-42B8-9F07-D16DEC85C4FE}" type="pres">
      <dgm:prSet presAssocID="{895BD71E-1A48-478A-A1CF-CD46E5C29B9E}" presName="LevelTwoTextNode" presStyleLbl="node2" presStyleIdx="1" presStyleCnt="3" custScaleX="112992" custScaleY="1463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5A93E7-94B8-468A-BE8D-069DEA5402B8}" type="pres">
      <dgm:prSet presAssocID="{895BD71E-1A48-478A-A1CF-CD46E5C29B9E}" presName="level3hierChild" presStyleCnt="0"/>
      <dgm:spPr/>
    </dgm:pt>
    <dgm:pt modelId="{2ECCD617-E938-449D-8CDF-DE007610B2EF}" type="pres">
      <dgm:prSet presAssocID="{C4ED90A2-6CC5-46E1-B987-196D6FEB38F5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9A171C97-88C3-4209-AD16-F875D5564C3C}" type="pres">
      <dgm:prSet presAssocID="{C4ED90A2-6CC5-46E1-B987-196D6FEB38F5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ACE106D-9B0D-4D8D-B4F7-3D0CE5269B8E}" type="pres">
      <dgm:prSet presAssocID="{4B15547A-7925-4ED7-9226-FA3E86E1DB27}" presName="root2" presStyleCnt="0"/>
      <dgm:spPr/>
    </dgm:pt>
    <dgm:pt modelId="{EE9D4D52-64FE-487C-9997-224F1AEF56E8}" type="pres">
      <dgm:prSet presAssocID="{4B15547A-7925-4ED7-9226-FA3E86E1DB27}" presName="LevelTwoTextNode" presStyleLbl="node2" presStyleIdx="2" presStyleCnt="3" custScaleX="112992" custScaleY="1463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02A3BF-105C-4D00-BE77-9898B147B521}" type="pres">
      <dgm:prSet presAssocID="{4B15547A-7925-4ED7-9226-FA3E86E1DB27}" presName="level3hierChild" presStyleCnt="0"/>
      <dgm:spPr/>
    </dgm:pt>
  </dgm:ptLst>
  <dgm:cxnLst>
    <dgm:cxn modelId="{1699CE97-2941-44AC-ABB9-65501B8255A9}" type="presOf" srcId="{AABC6DA9-6B70-4DA8-BA99-EF3015E4CAE1}" destId="{F737F514-2A0B-4FCA-B85D-931E25BB2152}" srcOrd="0" destOrd="0" presId="urn:microsoft.com/office/officeart/2008/layout/HorizontalMultiLevelHierarchy"/>
    <dgm:cxn modelId="{DF686E2B-9300-4019-9269-7EAB94A12209}" type="presOf" srcId="{C4BEAB61-ADC9-40C0-8FD3-E152FAFC3DC6}" destId="{4E9ABA51-B68A-4CA5-9878-153E41713025}" srcOrd="1" destOrd="0" presId="urn:microsoft.com/office/officeart/2008/layout/HorizontalMultiLevelHierarchy"/>
    <dgm:cxn modelId="{36495F25-7081-482A-9A2E-2BC33529A947}" srcId="{AABC6DA9-6B70-4DA8-BA99-EF3015E4CAE1}" destId="{895BD71E-1A48-478A-A1CF-CD46E5C29B9E}" srcOrd="1" destOrd="0" parTransId="{3E8E46DF-2454-49DA-9B1A-D2B95DEAE851}" sibTransId="{BAD4EAA5-4D30-4A4C-8958-03345F07EA6F}"/>
    <dgm:cxn modelId="{97BC0EC0-93C3-421E-9D49-E3260AE500A8}" srcId="{B32C0E3B-9061-4887-9BBD-D8EA9652971E}" destId="{AABC6DA9-6B70-4DA8-BA99-EF3015E4CAE1}" srcOrd="0" destOrd="0" parTransId="{455271D0-DA99-4FAB-A28D-771E466C3FE0}" sibTransId="{56D1844A-2286-4237-8AC8-6CE84C437A47}"/>
    <dgm:cxn modelId="{B0B7845D-B07F-46C2-BA05-D09A70FEA749}" type="presOf" srcId="{895BD71E-1A48-478A-A1CF-CD46E5C29B9E}" destId="{88C8E865-A34B-42B8-9F07-D16DEC85C4FE}" srcOrd="0" destOrd="0" presId="urn:microsoft.com/office/officeart/2008/layout/HorizontalMultiLevelHierarchy"/>
    <dgm:cxn modelId="{E129938A-1488-4B54-A9F5-D19B9A73F32B}" type="presOf" srcId="{C4ED90A2-6CC5-46E1-B987-196D6FEB38F5}" destId="{2ECCD617-E938-449D-8CDF-DE007610B2EF}" srcOrd="0" destOrd="0" presId="urn:microsoft.com/office/officeart/2008/layout/HorizontalMultiLevelHierarchy"/>
    <dgm:cxn modelId="{62874D70-A746-4A86-B824-EF36DB7D4F99}" type="presOf" srcId="{4B15547A-7925-4ED7-9226-FA3E86E1DB27}" destId="{EE9D4D52-64FE-487C-9997-224F1AEF56E8}" srcOrd="0" destOrd="0" presId="urn:microsoft.com/office/officeart/2008/layout/HorizontalMultiLevelHierarchy"/>
    <dgm:cxn modelId="{204719A8-EC0C-4236-BAD2-734E022651A9}" type="presOf" srcId="{3E8E46DF-2454-49DA-9B1A-D2B95DEAE851}" destId="{D7637563-D1B0-45FB-A8F9-2454A6AC83E6}" srcOrd="1" destOrd="0" presId="urn:microsoft.com/office/officeart/2008/layout/HorizontalMultiLevelHierarchy"/>
    <dgm:cxn modelId="{2E562F06-0891-4838-970A-2906610BD6A3}" type="presOf" srcId="{B32C0E3B-9061-4887-9BBD-D8EA9652971E}" destId="{2445188A-0427-4579-9EDA-42C5994C1046}" srcOrd="0" destOrd="0" presId="urn:microsoft.com/office/officeart/2008/layout/HorizontalMultiLevelHierarchy"/>
    <dgm:cxn modelId="{7DD3E824-EF2B-4850-A8EF-373F42DE94BE}" srcId="{AABC6DA9-6B70-4DA8-BA99-EF3015E4CAE1}" destId="{B87E0D01-CC65-41B3-A8F0-8B94FFF8A618}" srcOrd="0" destOrd="0" parTransId="{C4BEAB61-ADC9-40C0-8FD3-E152FAFC3DC6}" sibTransId="{7A2638BD-A7D0-4C2B-BC8A-F3ACAA9CD7CB}"/>
    <dgm:cxn modelId="{D1A11CC8-FD8F-4D26-B50A-AA4139837F8E}" type="presOf" srcId="{C4ED90A2-6CC5-46E1-B987-196D6FEB38F5}" destId="{9A171C97-88C3-4209-AD16-F875D5564C3C}" srcOrd="1" destOrd="0" presId="urn:microsoft.com/office/officeart/2008/layout/HorizontalMultiLevelHierarchy"/>
    <dgm:cxn modelId="{588D0528-9298-433B-9F72-A1933C89211C}" type="presOf" srcId="{B87E0D01-CC65-41B3-A8F0-8B94FFF8A618}" destId="{EAC004C1-DE46-4CE4-9450-99F33CFFFD09}" srcOrd="0" destOrd="0" presId="urn:microsoft.com/office/officeart/2008/layout/HorizontalMultiLevelHierarchy"/>
    <dgm:cxn modelId="{4C7A6E68-41B9-43E0-843C-A2EC81C04F8F}" type="presOf" srcId="{C4BEAB61-ADC9-40C0-8FD3-E152FAFC3DC6}" destId="{BD7A00D4-1D66-42F7-A3B6-E3DEB2F0D4C5}" srcOrd="0" destOrd="0" presId="urn:microsoft.com/office/officeart/2008/layout/HorizontalMultiLevelHierarchy"/>
    <dgm:cxn modelId="{0ED64B7D-125B-4E44-AB9B-526F84235EFE}" type="presOf" srcId="{3E8E46DF-2454-49DA-9B1A-D2B95DEAE851}" destId="{A161E6D4-3EDB-4C31-A519-17995C87BC47}" srcOrd="0" destOrd="0" presId="urn:microsoft.com/office/officeart/2008/layout/HorizontalMultiLevelHierarchy"/>
    <dgm:cxn modelId="{8583176E-347C-4CE5-B21A-A034462EABD9}" srcId="{AABC6DA9-6B70-4DA8-BA99-EF3015E4CAE1}" destId="{4B15547A-7925-4ED7-9226-FA3E86E1DB27}" srcOrd="2" destOrd="0" parTransId="{C4ED90A2-6CC5-46E1-B987-196D6FEB38F5}" sibTransId="{720331F4-BE15-4113-BD2F-C415E586A22B}"/>
    <dgm:cxn modelId="{B09E186A-AD55-4CEB-8C73-43EA56688E23}" type="presParOf" srcId="{2445188A-0427-4579-9EDA-42C5994C1046}" destId="{AE54B176-9C8A-4F19-869D-A59DF8E7B5AD}" srcOrd="0" destOrd="0" presId="urn:microsoft.com/office/officeart/2008/layout/HorizontalMultiLevelHierarchy"/>
    <dgm:cxn modelId="{382863BE-A00D-4F90-AAB2-C7CC507960F9}" type="presParOf" srcId="{AE54B176-9C8A-4F19-869D-A59DF8E7B5AD}" destId="{F737F514-2A0B-4FCA-B85D-931E25BB2152}" srcOrd="0" destOrd="0" presId="urn:microsoft.com/office/officeart/2008/layout/HorizontalMultiLevelHierarchy"/>
    <dgm:cxn modelId="{620A301F-D4F2-4BBA-877C-A43455D53DE3}" type="presParOf" srcId="{AE54B176-9C8A-4F19-869D-A59DF8E7B5AD}" destId="{4020AC7F-30E0-4D16-ABAF-70A86C85EEF3}" srcOrd="1" destOrd="0" presId="urn:microsoft.com/office/officeart/2008/layout/HorizontalMultiLevelHierarchy"/>
    <dgm:cxn modelId="{48A31D08-F61C-4EED-A25D-75D3A2EBA91C}" type="presParOf" srcId="{4020AC7F-30E0-4D16-ABAF-70A86C85EEF3}" destId="{BD7A00D4-1D66-42F7-A3B6-E3DEB2F0D4C5}" srcOrd="0" destOrd="0" presId="urn:microsoft.com/office/officeart/2008/layout/HorizontalMultiLevelHierarchy"/>
    <dgm:cxn modelId="{A728A290-129F-421B-A1CF-05327A3F7A3F}" type="presParOf" srcId="{BD7A00D4-1D66-42F7-A3B6-E3DEB2F0D4C5}" destId="{4E9ABA51-B68A-4CA5-9878-153E41713025}" srcOrd="0" destOrd="0" presId="urn:microsoft.com/office/officeart/2008/layout/HorizontalMultiLevelHierarchy"/>
    <dgm:cxn modelId="{ED73E1BE-C5EE-4BC1-AC99-556B89A35994}" type="presParOf" srcId="{4020AC7F-30E0-4D16-ABAF-70A86C85EEF3}" destId="{238ECD84-3CFC-45AA-984F-A4469B8E6720}" srcOrd="1" destOrd="0" presId="urn:microsoft.com/office/officeart/2008/layout/HorizontalMultiLevelHierarchy"/>
    <dgm:cxn modelId="{C79D1592-4F13-4372-B96F-BE9B7ADC8A69}" type="presParOf" srcId="{238ECD84-3CFC-45AA-984F-A4469B8E6720}" destId="{EAC004C1-DE46-4CE4-9450-99F33CFFFD09}" srcOrd="0" destOrd="0" presId="urn:microsoft.com/office/officeart/2008/layout/HorizontalMultiLevelHierarchy"/>
    <dgm:cxn modelId="{90827421-E825-4075-ACE1-FE42428772C3}" type="presParOf" srcId="{238ECD84-3CFC-45AA-984F-A4469B8E6720}" destId="{72C73F04-CA89-415D-9C31-C820FC96F92E}" srcOrd="1" destOrd="0" presId="urn:microsoft.com/office/officeart/2008/layout/HorizontalMultiLevelHierarchy"/>
    <dgm:cxn modelId="{F8FA0905-A8E8-4F2E-AC4F-0776B5AE1664}" type="presParOf" srcId="{4020AC7F-30E0-4D16-ABAF-70A86C85EEF3}" destId="{A161E6D4-3EDB-4C31-A519-17995C87BC47}" srcOrd="2" destOrd="0" presId="urn:microsoft.com/office/officeart/2008/layout/HorizontalMultiLevelHierarchy"/>
    <dgm:cxn modelId="{5530E0F4-ECAF-4426-AE08-24852D1E4FF9}" type="presParOf" srcId="{A161E6D4-3EDB-4C31-A519-17995C87BC47}" destId="{D7637563-D1B0-45FB-A8F9-2454A6AC83E6}" srcOrd="0" destOrd="0" presId="urn:microsoft.com/office/officeart/2008/layout/HorizontalMultiLevelHierarchy"/>
    <dgm:cxn modelId="{7C2BB1E2-E430-49B7-9002-4CBDBFB3A4A4}" type="presParOf" srcId="{4020AC7F-30E0-4D16-ABAF-70A86C85EEF3}" destId="{E7943DDF-29C4-4891-81AB-434613F621B6}" srcOrd="3" destOrd="0" presId="urn:microsoft.com/office/officeart/2008/layout/HorizontalMultiLevelHierarchy"/>
    <dgm:cxn modelId="{0D063E15-7977-4832-8EF8-91C973AF0305}" type="presParOf" srcId="{E7943DDF-29C4-4891-81AB-434613F621B6}" destId="{88C8E865-A34B-42B8-9F07-D16DEC85C4FE}" srcOrd="0" destOrd="0" presId="urn:microsoft.com/office/officeart/2008/layout/HorizontalMultiLevelHierarchy"/>
    <dgm:cxn modelId="{5D1C8EC6-E9FF-4DB5-AACE-663428FEF930}" type="presParOf" srcId="{E7943DDF-29C4-4891-81AB-434613F621B6}" destId="{5D5A93E7-94B8-468A-BE8D-069DEA5402B8}" srcOrd="1" destOrd="0" presId="urn:microsoft.com/office/officeart/2008/layout/HorizontalMultiLevelHierarchy"/>
    <dgm:cxn modelId="{D7C20CE6-1FFC-442B-B81C-EACA9F4F4BA7}" type="presParOf" srcId="{4020AC7F-30E0-4D16-ABAF-70A86C85EEF3}" destId="{2ECCD617-E938-449D-8CDF-DE007610B2EF}" srcOrd="4" destOrd="0" presId="urn:microsoft.com/office/officeart/2008/layout/HorizontalMultiLevelHierarchy"/>
    <dgm:cxn modelId="{CC2B1147-0B6C-48BD-9E4C-7CAEEED2AB3A}" type="presParOf" srcId="{2ECCD617-E938-449D-8CDF-DE007610B2EF}" destId="{9A171C97-88C3-4209-AD16-F875D5564C3C}" srcOrd="0" destOrd="0" presId="urn:microsoft.com/office/officeart/2008/layout/HorizontalMultiLevelHierarchy"/>
    <dgm:cxn modelId="{C4F3ED09-11DD-4983-BDF3-620B454478A6}" type="presParOf" srcId="{4020AC7F-30E0-4D16-ABAF-70A86C85EEF3}" destId="{3ACE106D-9B0D-4D8D-B4F7-3D0CE5269B8E}" srcOrd="5" destOrd="0" presId="urn:microsoft.com/office/officeart/2008/layout/HorizontalMultiLevelHierarchy"/>
    <dgm:cxn modelId="{13F1ADCA-D9D8-4033-815A-F429AFACF6AC}" type="presParOf" srcId="{3ACE106D-9B0D-4D8D-B4F7-3D0CE5269B8E}" destId="{EE9D4D52-64FE-487C-9997-224F1AEF56E8}" srcOrd="0" destOrd="0" presId="urn:microsoft.com/office/officeart/2008/layout/HorizontalMultiLevelHierarchy"/>
    <dgm:cxn modelId="{88DD9E41-9CE8-41DB-8A6C-07DEEAE2505D}" type="presParOf" srcId="{3ACE106D-9B0D-4D8D-B4F7-3D0CE5269B8E}" destId="{B102A3BF-105C-4D00-BE77-9898B147B52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DFB6B1-D0FA-42F8-A0CA-3F25B384B35B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DCDEDC4B-6506-4537-8526-C5614CFFBB13}">
      <dgm:prSet phldrT="[文字]" custT="1"/>
      <dgm:spPr/>
      <dgm:t>
        <a:bodyPr/>
        <a:lstStyle/>
        <a:p>
          <a:r>
            <a:rPr lang="zh-TW" altLang="en-US" sz="3200" dirty="0" smtClean="0"/>
            <a:t>小人不知天命而不畏也</a:t>
          </a:r>
          <a:endParaRPr lang="zh-TW" altLang="en-US" sz="3200" dirty="0"/>
        </a:p>
      </dgm:t>
    </dgm:pt>
    <dgm:pt modelId="{3E0DE4F8-E47D-4BE0-A6AD-A966393238C3}" type="parTrans" cxnId="{BBC49ECD-C7EF-420B-AB61-0A4844DDB201}">
      <dgm:prSet/>
      <dgm:spPr/>
      <dgm:t>
        <a:bodyPr/>
        <a:lstStyle/>
        <a:p>
          <a:endParaRPr lang="zh-TW" altLang="en-US"/>
        </a:p>
      </dgm:t>
    </dgm:pt>
    <dgm:pt modelId="{C2D48A6F-5107-4AB3-B900-44B495463594}" type="sibTrans" cxnId="{BBC49ECD-C7EF-420B-AB61-0A4844DDB201}">
      <dgm:prSet/>
      <dgm:spPr/>
      <dgm:t>
        <a:bodyPr/>
        <a:lstStyle/>
        <a:p>
          <a:endParaRPr lang="zh-TW" altLang="en-US"/>
        </a:p>
      </dgm:t>
    </dgm:pt>
    <dgm:pt modelId="{F4A1B3E0-B63C-4CE5-9025-6C5690C098BF}">
      <dgm:prSet phldrT="[文字]" custT="1"/>
      <dgm:spPr/>
      <dgm:t>
        <a:bodyPr/>
        <a:lstStyle/>
        <a:p>
          <a:r>
            <a:rPr lang="zh-TW" altLang="en-US" sz="3200" dirty="0" smtClean="0"/>
            <a:t>狎大人</a:t>
          </a:r>
          <a:endParaRPr lang="zh-TW" altLang="en-US" sz="3200" dirty="0"/>
        </a:p>
      </dgm:t>
    </dgm:pt>
    <dgm:pt modelId="{78C16E5D-2D62-4D72-B6EF-6BBC543B2BED}" type="parTrans" cxnId="{9CF967F2-E858-4EF0-99DF-BBF8E458E6E4}">
      <dgm:prSet/>
      <dgm:spPr/>
      <dgm:t>
        <a:bodyPr/>
        <a:lstStyle/>
        <a:p>
          <a:endParaRPr lang="zh-TW" altLang="en-US"/>
        </a:p>
      </dgm:t>
    </dgm:pt>
    <dgm:pt modelId="{B9DE6CC4-46DB-4564-BE45-E6DB4325C91A}" type="sibTrans" cxnId="{9CF967F2-E858-4EF0-99DF-BBF8E458E6E4}">
      <dgm:prSet/>
      <dgm:spPr/>
      <dgm:t>
        <a:bodyPr/>
        <a:lstStyle/>
        <a:p>
          <a:endParaRPr lang="zh-TW" altLang="en-US"/>
        </a:p>
      </dgm:t>
    </dgm:pt>
    <dgm:pt modelId="{E5BE7046-A5F5-4811-BB7E-2DA1F13E2B7D}">
      <dgm:prSet phldrT="[文字]" custT="1"/>
      <dgm:spPr/>
      <dgm:t>
        <a:bodyPr/>
        <a:lstStyle/>
        <a:p>
          <a:r>
            <a:rPr lang="zh-TW" altLang="en-US" sz="3200" dirty="0" smtClean="0"/>
            <a:t>侮聖人之言</a:t>
          </a:r>
          <a:endParaRPr lang="zh-TW" altLang="en-US" sz="3200" dirty="0"/>
        </a:p>
      </dgm:t>
    </dgm:pt>
    <dgm:pt modelId="{3A7C1B38-88C2-4045-9C23-03C0676AB004}" type="parTrans" cxnId="{D60C188D-4702-43C7-8C4A-0E04B1A37EB9}">
      <dgm:prSet/>
      <dgm:spPr/>
      <dgm:t>
        <a:bodyPr/>
        <a:lstStyle/>
        <a:p>
          <a:endParaRPr lang="zh-TW" altLang="en-US"/>
        </a:p>
      </dgm:t>
    </dgm:pt>
    <dgm:pt modelId="{EE0FD797-F089-4C29-A198-3934302BC2F2}" type="sibTrans" cxnId="{D60C188D-4702-43C7-8C4A-0E04B1A37EB9}">
      <dgm:prSet/>
      <dgm:spPr/>
      <dgm:t>
        <a:bodyPr/>
        <a:lstStyle/>
        <a:p>
          <a:endParaRPr lang="zh-TW" altLang="en-US"/>
        </a:p>
      </dgm:t>
    </dgm:pt>
    <dgm:pt modelId="{A5DB175F-0FF2-4471-8826-A9F0411DBB42}" type="pres">
      <dgm:prSet presAssocID="{33DFB6B1-D0FA-42F8-A0CA-3F25B384B35B}" presName="Name0" presStyleCnt="0">
        <dgm:presLayoutVars>
          <dgm:dir/>
          <dgm:resizeHandles val="exact"/>
        </dgm:presLayoutVars>
      </dgm:prSet>
      <dgm:spPr/>
    </dgm:pt>
    <dgm:pt modelId="{5233C82E-E048-4CBC-822C-159FA8042495}" type="pres">
      <dgm:prSet presAssocID="{DCDEDC4B-6506-4537-8526-C5614CFFBB13}" presName="node" presStyleLbl="node1" presStyleIdx="0" presStyleCnt="3" custScaleX="1289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02A7E1-E120-4A5A-BA0C-BEACED571B85}" type="pres">
      <dgm:prSet presAssocID="{C2D48A6F-5107-4AB3-B900-44B495463594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F2F9AED1-BBE0-472C-BBD8-769BFEA5140E}" type="pres">
      <dgm:prSet presAssocID="{C2D48A6F-5107-4AB3-B900-44B495463594}" presName="connectorText" presStyleLbl="sibTrans2D1" presStyleIdx="0" presStyleCnt="2"/>
      <dgm:spPr/>
      <dgm:t>
        <a:bodyPr/>
        <a:lstStyle/>
        <a:p>
          <a:endParaRPr lang="zh-TW" altLang="en-US"/>
        </a:p>
      </dgm:t>
    </dgm:pt>
    <dgm:pt modelId="{62820395-077B-407A-85BA-704761FEB1B9}" type="pres">
      <dgm:prSet presAssocID="{F4A1B3E0-B63C-4CE5-9025-6C5690C098B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F7FC56-FC97-49D2-8B4B-16F1709B4C30}" type="pres">
      <dgm:prSet presAssocID="{B9DE6CC4-46DB-4564-BE45-E6DB4325C91A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23ACF2CF-553B-461D-9C2A-161376B75EEB}" type="pres">
      <dgm:prSet presAssocID="{B9DE6CC4-46DB-4564-BE45-E6DB4325C91A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73147451-2D92-4016-84CD-2CA1852BF2F4}" type="pres">
      <dgm:prSet presAssocID="{E5BE7046-A5F5-4811-BB7E-2DA1F13E2B7D}" presName="node" presStyleLbl="node1" presStyleIdx="2" presStyleCnt="3" custScaleX="13058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946F613-51B2-403C-9F9E-FBC6C402B52F}" type="presOf" srcId="{33DFB6B1-D0FA-42F8-A0CA-3F25B384B35B}" destId="{A5DB175F-0FF2-4471-8826-A9F0411DBB42}" srcOrd="0" destOrd="0" presId="urn:microsoft.com/office/officeart/2005/8/layout/process1"/>
    <dgm:cxn modelId="{E14532B9-19E0-4774-8760-043F39128988}" type="presOf" srcId="{E5BE7046-A5F5-4811-BB7E-2DA1F13E2B7D}" destId="{73147451-2D92-4016-84CD-2CA1852BF2F4}" srcOrd="0" destOrd="0" presId="urn:microsoft.com/office/officeart/2005/8/layout/process1"/>
    <dgm:cxn modelId="{31ED184A-4FC4-46A2-B9DA-735E52DC0E93}" type="presOf" srcId="{C2D48A6F-5107-4AB3-B900-44B495463594}" destId="{AD02A7E1-E120-4A5A-BA0C-BEACED571B85}" srcOrd="0" destOrd="0" presId="urn:microsoft.com/office/officeart/2005/8/layout/process1"/>
    <dgm:cxn modelId="{40455998-37B4-41EE-AC77-FEE0D724557F}" type="presOf" srcId="{F4A1B3E0-B63C-4CE5-9025-6C5690C098BF}" destId="{62820395-077B-407A-85BA-704761FEB1B9}" srcOrd="0" destOrd="0" presId="urn:microsoft.com/office/officeart/2005/8/layout/process1"/>
    <dgm:cxn modelId="{74842BF0-C6F2-4150-A2FF-D1F8EE098782}" type="presOf" srcId="{C2D48A6F-5107-4AB3-B900-44B495463594}" destId="{F2F9AED1-BBE0-472C-BBD8-769BFEA5140E}" srcOrd="1" destOrd="0" presId="urn:microsoft.com/office/officeart/2005/8/layout/process1"/>
    <dgm:cxn modelId="{D60C188D-4702-43C7-8C4A-0E04B1A37EB9}" srcId="{33DFB6B1-D0FA-42F8-A0CA-3F25B384B35B}" destId="{E5BE7046-A5F5-4811-BB7E-2DA1F13E2B7D}" srcOrd="2" destOrd="0" parTransId="{3A7C1B38-88C2-4045-9C23-03C0676AB004}" sibTransId="{EE0FD797-F089-4C29-A198-3934302BC2F2}"/>
    <dgm:cxn modelId="{BBC49ECD-C7EF-420B-AB61-0A4844DDB201}" srcId="{33DFB6B1-D0FA-42F8-A0CA-3F25B384B35B}" destId="{DCDEDC4B-6506-4537-8526-C5614CFFBB13}" srcOrd="0" destOrd="0" parTransId="{3E0DE4F8-E47D-4BE0-A6AD-A966393238C3}" sibTransId="{C2D48A6F-5107-4AB3-B900-44B495463594}"/>
    <dgm:cxn modelId="{9CF967F2-E858-4EF0-99DF-BBF8E458E6E4}" srcId="{33DFB6B1-D0FA-42F8-A0CA-3F25B384B35B}" destId="{F4A1B3E0-B63C-4CE5-9025-6C5690C098BF}" srcOrd="1" destOrd="0" parTransId="{78C16E5D-2D62-4D72-B6EF-6BBC543B2BED}" sibTransId="{B9DE6CC4-46DB-4564-BE45-E6DB4325C91A}"/>
    <dgm:cxn modelId="{D0C19328-5BD7-4753-866A-D8A8DFF794C5}" type="presOf" srcId="{B9DE6CC4-46DB-4564-BE45-E6DB4325C91A}" destId="{23ACF2CF-553B-461D-9C2A-161376B75EEB}" srcOrd="1" destOrd="0" presId="urn:microsoft.com/office/officeart/2005/8/layout/process1"/>
    <dgm:cxn modelId="{F0074061-6B88-46CB-8CCB-C605D48B964A}" type="presOf" srcId="{DCDEDC4B-6506-4537-8526-C5614CFFBB13}" destId="{5233C82E-E048-4CBC-822C-159FA8042495}" srcOrd="0" destOrd="0" presId="urn:microsoft.com/office/officeart/2005/8/layout/process1"/>
    <dgm:cxn modelId="{2AE7EE8D-11A2-4A4A-A18F-0756B1DC89EC}" type="presOf" srcId="{B9DE6CC4-46DB-4564-BE45-E6DB4325C91A}" destId="{ACF7FC56-FC97-49D2-8B4B-16F1709B4C30}" srcOrd="0" destOrd="0" presId="urn:microsoft.com/office/officeart/2005/8/layout/process1"/>
    <dgm:cxn modelId="{ED57DEFA-ED77-42BC-AD04-141F21AE2B5D}" type="presParOf" srcId="{A5DB175F-0FF2-4471-8826-A9F0411DBB42}" destId="{5233C82E-E048-4CBC-822C-159FA8042495}" srcOrd="0" destOrd="0" presId="urn:microsoft.com/office/officeart/2005/8/layout/process1"/>
    <dgm:cxn modelId="{CB98FEB0-772D-490B-AD46-18D09BF31530}" type="presParOf" srcId="{A5DB175F-0FF2-4471-8826-A9F0411DBB42}" destId="{AD02A7E1-E120-4A5A-BA0C-BEACED571B85}" srcOrd="1" destOrd="0" presId="urn:microsoft.com/office/officeart/2005/8/layout/process1"/>
    <dgm:cxn modelId="{26AEDEF1-64F0-4F0A-BB9F-13D912FAFCE0}" type="presParOf" srcId="{AD02A7E1-E120-4A5A-BA0C-BEACED571B85}" destId="{F2F9AED1-BBE0-472C-BBD8-769BFEA5140E}" srcOrd="0" destOrd="0" presId="urn:microsoft.com/office/officeart/2005/8/layout/process1"/>
    <dgm:cxn modelId="{4AABEBCF-E766-43E1-A51A-44723A619BD2}" type="presParOf" srcId="{A5DB175F-0FF2-4471-8826-A9F0411DBB42}" destId="{62820395-077B-407A-85BA-704761FEB1B9}" srcOrd="2" destOrd="0" presId="urn:microsoft.com/office/officeart/2005/8/layout/process1"/>
    <dgm:cxn modelId="{AE14AA4F-67CB-45C4-BEC0-D4754BDF7490}" type="presParOf" srcId="{A5DB175F-0FF2-4471-8826-A9F0411DBB42}" destId="{ACF7FC56-FC97-49D2-8B4B-16F1709B4C30}" srcOrd="3" destOrd="0" presId="urn:microsoft.com/office/officeart/2005/8/layout/process1"/>
    <dgm:cxn modelId="{F0EEB73F-05B8-476B-8330-4FCE72CA0206}" type="presParOf" srcId="{ACF7FC56-FC97-49D2-8B4B-16F1709B4C30}" destId="{23ACF2CF-553B-461D-9C2A-161376B75EEB}" srcOrd="0" destOrd="0" presId="urn:microsoft.com/office/officeart/2005/8/layout/process1"/>
    <dgm:cxn modelId="{3445EB68-7B40-4A9A-87C0-B670B2D44430}" type="presParOf" srcId="{A5DB175F-0FF2-4471-8826-A9F0411DBB42}" destId="{73147451-2D92-4016-84CD-2CA1852BF2F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18FE49-F5A6-458F-82B7-1B6614BF579D}">
      <dsp:nvSpPr>
        <dsp:cNvPr id="0" name=""/>
        <dsp:cNvSpPr/>
      </dsp:nvSpPr>
      <dsp:spPr>
        <a:xfrm>
          <a:off x="9595" y="1650510"/>
          <a:ext cx="1164449" cy="8189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士</a:t>
          </a:r>
          <a:endParaRPr lang="zh-TW" altLang="en-US" sz="3200" kern="1200" dirty="0"/>
        </a:p>
      </dsp:txBody>
      <dsp:txXfrm>
        <a:off x="33582" y="1674497"/>
        <a:ext cx="1116475" cy="770999"/>
      </dsp:txXfrm>
    </dsp:sp>
    <dsp:sp modelId="{CE7CCBC7-6E98-42B1-BFDA-96A20820F6AE}">
      <dsp:nvSpPr>
        <dsp:cNvPr id="0" name=""/>
        <dsp:cNvSpPr/>
      </dsp:nvSpPr>
      <dsp:spPr>
        <a:xfrm rot="17933827">
          <a:off x="823729" y="1448609"/>
          <a:ext cx="1355809" cy="35780"/>
        </a:xfrm>
        <a:custGeom>
          <a:avLst/>
          <a:gdLst/>
          <a:ahLst/>
          <a:cxnLst/>
          <a:rect l="0" t="0" r="0" b="0"/>
          <a:pathLst>
            <a:path>
              <a:moveTo>
                <a:pt x="0" y="17890"/>
              </a:moveTo>
              <a:lnTo>
                <a:pt x="1355809" y="178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7739" y="1432604"/>
        <a:ext cx="67790" cy="67790"/>
      </dsp:txXfrm>
    </dsp:sp>
    <dsp:sp modelId="{7064613F-5908-4F2E-B1CC-D49CB267FB82}">
      <dsp:nvSpPr>
        <dsp:cNvPr id="0" name=""/>
        <dsp:cNvSpPr/>
      </dsp:nvSpPr>
      <dsp:spPr>
        <a:xfrm>
          <a:off x="1829224" y="463514"/>
          <a:ext cx="985798" cy="8189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上</a:t>
          </a:r>
          <a:endParaRPr lang="zh-TW" altLang="en-US" sz="3200" kern="1200" dirty="0"/>
        </a:p>
      </dsp:txBody>
      <dsp:txXfrm>
        <a:off x="1853211" y="487501"/>
        <a:ext cx="937824" cy="770999"/>
      </dsp:txXfrm>
    </dsp:sp>
    <dsp:sp modelId="{6280FA52-F097-4000-8F74-457474268C4F}">
      <dsp:nvSpPr>
        <dsp:cNvPr id="0" name=""/>
        <dsp:cNvSpPr/>
      </dsp:nvSpPr>
      <dsp:spPr>
        <a:xfrm>
          <a:off x="2815022" y="855111"/>
          <a:ext cx="655179" cy="35780"/>
        </a:xfrm>
        <a:custGeom>
          <a:avLst/>
          <a:gdLst/>
          <a:ahLst/>
          <a:cxnLst/>
          <a:rect l="0" t="0" r="0" b="0"/>
          <a:pathLst>
            <a:path>
              <a:moveTo>
                <a:pt x="0" y="17890"/>
              </a:moveTo>
              <a:lnTo>
                <a:pt x="655179" y="178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26232" y="856621"/>
        <a:ext cx="32758" cy="32758"/>
      </dsp:txXfrm>
    </dsp:sp>
    <dsp:sp modelId="{00C51CC5-6FF7-4662-8D1E-E6BA27A0BC99}">
      <dsp:nvSpPr>
        <dsp:cNvPr id="0" name=""/>
        <dsp:cNvSpPr/>
      </dsp:nvSpPr>
      <dsp:spPr>
        <a:xfrm>
          <a:off x="3470201" y="340926"/>
          <a:ext cx="6249474" cy="10641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行己有恥；使於四方，不辱君命</a:t>
          </a:r>
          <a:endParaRPr lang="zh-TW" altLang="en-US" sz="3200" kern="1200" dirty="0"/>
        </a:p>
      </dsp:txBody>
      <dsp:txXfrm>
        <a:off x="3501369" y="372094"/>
        <a:ext cx="6187138" cy="1001814"/>
      </dsp:txXfrm>
    </dsp:sp>
    <dsp:sp modelId="{2BA268D9-D0B4-4552-B527-70C202B48A84}">
      <dsp:nvSpPr>
        <dsp:cNvPr id="0" name=""/>
        <dsp:cNvSpPr/>
      </dsp:nvSpPr>
      <dsp:spPr>
        <a:xfrm>
          <a:off x="1174044" y="2042107"/>
          <a:ext cx="655179" cy="35780"/>
        </a:xfrm>
        <a:custGeom>
          <a:avLst/>
          <a:gdLst/>
          <a:ahLst/>
          <a:cxnLst/>
          <a:rect l="0" t="0" r="0" b="0"/>
          <a:pathLst>
            <a:path>
              <a:moveTo>
                <a:pt x="0" y="17890"/>
              </a:moveTo>
              <a:lnTo>
                <a:pt x="655179" y="178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85254" y="2043618"/>
        <a:ext cx="32758" cy="32758"/>
      </dsp:txXfrm>
    </dsp:sp>
    <dsp:sp modelId="{138A60B2-0119-485C-8B3C-A67C0D94D66B}">
      <dsp:nvSpPr>
        <dsp:cNvPr id="0" name=""/>
        <dsp:cNvSpPr/>
      </dsp:nvSpPr>
      <dsp:spPr>
        <a:xfrm>
          <a:off x="1829224" y="1650510"/>
          <a:ext cx="985798" cy="8189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中</a:t>
          </a:r>
          <a:endParaRPr lang="zh-TW" altLang="en-US" sz="3200" kern="1200" dirty="0"/>
        </a:p>
      </dsp:txBody>
      <dsp:txXfrm>
        <a:off x="1853211" y="1674497"/>
        <a:ext cx="937824" cy="770999"/>
      </dsp:txXfrm>
    </dsp:sp>
    <dsp:sp modelId="{E3694350-6C1D-4428-B784-2C1AF347D59B}">
      <dsp:nvSpPr>
        <dsp:cNvPr id="0" name=""/>
        <dsp:cNvSpPr/>
      </dsp:nvSpPr>
      <dsp:spPr>
        <a:xfrm>
          <a:off x="2815022" y="2042107"/>
          <a:ext cx="655179" cy="35780"/>
        </a:xfrm>
        <a:custGeom>
          <a:avLst/>
          <a:gdLst/>
          <a:ahLst/>
          <a:cxnLst/>
          <a:rect l="0" t="0" r="0" b="0"/>
          <a:pathLst>
            <a:path>
              <a:moveTo>
                <a:pt x="0" y="17890"/>
              </a:moveTo>
              <a:lnTo>
                <a:pt x="655179" y="178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26232" y="2043618"/>
        <a:ext cx="32758" cy="32758"/>
      </dsp:txXfrm>
    </dsp:sp>
    <dsp:sp modelId="{DD99391A-729A-4D57-834C-3516F1ECA6CB}">
      <dsp:nvSpPr>
        <dsp:cNvPr id="0" name=""/>
        <dsp:cNvSpPr/>
      </dsp:nvSpPr>
      <dsp:spPr>
        <a:xfrm>
          <a:off x="3470201" y="1527922"/>
          <a:ext cx="6249474" cy="10641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  宗族稱孝焉，鄉黨稱弟焉</a:t>
          </a:r>
          <a:endParaRPr lang="zh-TW" altLang="en-US" sz="3200" kern="1200" dirty="0"/>
        </a:p>
      </dsp:txBody>
      <dsp:txXfrm>
        <a:off x="3501369" y="1559090"/>
        <a:ext cx="6187138" cy="1001814"/>
      </dsp:txXfrm>
    </dsp:sp>
    <dsp:sp modelId="{C6DB38CA-6BDB-4C1D-9B1D-8AC3BE83D8D4}">
      <dsp:nvSpPr>
        <dsp:cNvPr id="0" name=""/>
        <dsp:cNvSpPr/>
      </dsp:nvSpPr>
      <dsp:spPr>
        <a:xfrm rot="3666173">
          <a:off x="823729" y="2635605"/>
          <a:ext cx="1355809" cy="35780"/>
        </a:xfrm>
        <a:custGeom>
          <a:avLst/>
          <a:gdLst/>
          <a:ahLst/>
          <a:cxnLst/>
          <a:rect l="0" t="0" r="0" b="0"/>
          <a:pathLst>
            <a:path>
              <a:moveTo>
                <a:pt x="0" y="17890"/>
              </a:moveTo>
              <a:lnTo>
                <a:pt x="1355809" y="178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7739" y="2619600"/>
        <a:ext cx="67790" cy="67790"/>
      </dsp:txXfrm>
    </dsp:sp>
    <dsp:sp modelId="{0F018BE2-DF4C-4C2B-9E71-9CF716BEA470}">
      <dsp:nvSpPr>
        <dsp:cNvPr id="0" name=""/>
        <dsp:cNvSpPr/>
      </dsp:nvSpPr>
      <dsp:spPr>
        <a:xfrm>
          <a:off x="1829224" y="2837506"/>
          <a:ext cx="985798" cy="8189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下</a:t>
          </a:r>
          <a:endParaRPr lang="zh-TW" altLang="en-US" sz="3200" kern="1200" dirty="0"/>
        </a:p>
      </dsp:txBody>
      <dsp:txXfrm>
        <a:off x="1853211" y="2861493"/>
        <a:ext cx="937824" cy="770999"/>
      </dsp:txXfrm>
    </dsp:sp>
    <dsp:sp modelId="{6D3B359F-9897-47DB-9BB8-4238C8975AA3}">
      <dsp:nvSpPr>
        <dsp:cNvPr id="0" name=""/>
        <dsp:cNvSpPr/>
      </dsp:nvSpPr>
      <dsp:spPr>
        <a:xfrm>
          <a:off x="2815022" y="3229103"/>
          <a:ext cx="655179" cy="35780"/>
        </a:xfrm>
        <a:custGeom>
          <a:avLst/>
          <a:gdLst/>
          <a:ahLst/>
          <a:cxnLst/>
          <a:rect l="0" t="0" r="0" b="0"/>
          <a:pathLst>
            <a:path>
              <a:moveTo>
                <a:pt x="0" y="17890"/>
              </a:moveTo>
              <a:lnTo>
                <a:pt x="655179" y="178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26232" y="3230614"/>
        <a:ext cx="32758" cy="32758"/>
      </dsp:txXfrm>
    </dsp:sp>
    <dsp:sp modelId="{3CA972EB-24B5-43E2-8C94-CDA33B9A1708}">
      <dsp:nvSpPr>
        <dsp:cNvPr id="0" name=""/>
        <dsp:cNvSpPr/>
      </dsp:nvSpPr>
      <dsp:spPr>
        <a:xfrm>
          <a:off x="3470201" y="2714918"/>
          <a:ext cx="6390845" cy="10641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言必信，行必果；硜硜然，小人哉</a:t>
          </a:r>
          <a:endParaRPr lang="zh-TW" altLang="en-US" sz="3200" kern="1200" dirty="0"/>
        </a:p>
      </dsp:txBody>
      <dsp:txXfrm>
        <a:off x="3501369" y="2746086"/>
        <a:ext cx="6328509" cy="10018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8D2DC-91C2-4E0B-B0CC-D711F67B288B}">
      <dsp:nvSpPr>
        <dsp:cNvPr id="0" name=""/>
        <dsp:cNvSpPr/>
      </dsp:nvSpPr>
      <dsp:spPr>
        <a:xfrm>
          <a:off x="2786" y="172355"/>
          <a:ext cx="2716410" cy="10865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154432" rIns="270256" bIns="154432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800" kern="1200" smtClean="0"/>
            <a:t>動容貌</a:t>
          </a:r>
          <a:endParaRPr lang="zh-TW" altLang="en-US" sz="3800" kern="1200" dirty="0"/>
        </a:p>
      </dsp:txBody>
      <dsp:txXfrm>
        <a:off x="2786" y="172355"/>
        <a:ext cx="2716410" cy="1086564"/>
      </dsp:txXfrm>
    </dsp:sp>
    <dsp:sp modelId="{36AF3157-80D3-4D49-ACF9-F7CDD0B2AC47}">
      <dsp:nvSpPr>
        <dsp:cNvPr id="0" name=""/>
        <dsp:cNvSpPr/>
      </dsp:nvSpPr>
      <dsp:spPr>
        <a:xfrm>
          <a:off x="2786" y="1258919"/>
          <a:ext cx="2716410" cy="234697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800" kern="1200" dirty="0" smtClean="0"/>
            <a:t>斯遠暴慢</a:t>
          </a:r>
          <a:endParaRPr lang="zh-TW" altLang="en-US" sz="38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急躁傲慢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毋不敬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意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786" y="1258919"/>
        <a:ext cx="2716410" cy="2346974"/>
      </dsp:txXfrm>
    </dsp:sp>
    <dsp:sp modelId="{1E8003D9-A674-4F55-AAA4-BA7B7A78D6E0}">
      <dsp:nvSpPr>
        <dsp:cNvPr id="0" name=""/>
        <dsp:cNvSpPr/>
      </dsp:nvSpPr>
      <dsp:spPr>
        <a:xfrm>
          <a:off x="3099494" y="172355"/>
          <a:ext cx="2716410" cy="1086564"/>
        </a:xfrm>
        <a:prstGeom prst="rect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accent3">
              <a:hueOff val="1351992"/>
              <a:satOff val="-4498"/>
              <a:lumOff val="-2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154432" rIns="270256" bIns="154432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800" kern="1200" dirty="0" smtClean="0"/>
            <a:t>正顏色</a:t>
          </a:r>
          <a:endParaRPr lang="zh-TW" altLang="en-US" sz="3800" kern="1200" dirty="0"/>
        </a:p>
      </dsp:txBody>
      <dsp:txXfrm>
        <a:off x="3099494" y="172355"/>
        <a:ext cx="2716410" cy="1086564"/>
      </dsp:txXfrm>
    </dsp:sp>
    <dsp:sp modelId="{FC6D2DE0-F88F-4D31-8009-1BB79C23C795}">
      <dsp:nvSpPr>
        <dsp:cNvPr id="0" name=""/>
        <dsp:cNvSpPr/>
      </dsp:nvSpPr>
      <dsp:spPr>
        <a:xfrm>
          <a:off x="3099494" y="1258919"/>
          <a:ext cx="2716410" cy="2346974"/>
        </a:xfrm>
        <a:prstGeom prst="rect">
          <a:avLst/>
        </a:prstGeom>
        <a:solidFill>
          <a:schemeClr val="accent3">
            <a:tint val="40000"/>
            <a:alpha val="90000"/>
            <a:hueOff val="1614058"/>
            <a:satOff val="-4278"/>
            <a:lumOff val="-554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1614058"/>
              <a:satOff val="-4278"/>
              <a:lumOff val="-5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500" kern="1200" dirty="0" smtClean="0"/>
            <a:t>斯近信矣</a:t>
          </a:r>
          <a:endParaRPr lang="zh-TW" altLang="en-US" sz="35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信實相待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儼若思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身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099494" y="1258919"/>
        <a:ext cx="2716410" cy="2346974"/>
      </dsp:txXfrm>
    </dsp:sp>
    <dsp:sp modelId="{CCA2AD20-D626-4098-9A96-BE37A64D8C92}">
      <dsp:nvSpPr>
        <dsp:cNvPr id="0" name=""/>
        <dsp:cNvSpPr/>
      </dsp:nvSpPr>
      <dsp:spPr>
        <a:xfrm>
          <a:off x="6196202" y="172355"/>
          <a:ext cx="2716410" cy="1086564"/>
        </a:xfrm>
        <a:prstGeom prst="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accent3">
              <a:hueOff val="2703983"/>
              <a:satOff val="-8997"/>
              <a:lumOff val="-450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256" tIns="154432" rIns="270256" bIns="154432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800" kern="1200" dirty="0" smtClean="0"/>
            <a:t>出辭氣</a:t>
          </a:r>
          <a:endParaRPr lang="zh-TW" altLang="en-US" sz="3800" kern="1200" dirty="0"/>
        </a:p>
      </dsp:txBody>
      <dsp:txXfrm>
        <a:off x="6196202" y="172355"/>
        <a:ext cx="2716410" cy="1086564"/>
      </dsp:txXfrm>
    </dsp:sp>
    <dsp:sp modelId="{4D95857A-5B11-418F-B782-8B175E0DC0A4}">
      <dsp:nvSpPr>
        <dsp:cNvPr id="0" name=""/>
        <dsp:cNvSpPr/>
      </dsp:nvSpPr>
      <dsp:spPr>
        <a:xfrm>
          <a:off x="6196202" y="1258919"/>
          <a:ext cx="2716410" cy="2346974"/>
        </a:xfrm>
        <a:prstGeom prst="rect">
          <a:avLst/>
        </a:prstGeom>
        <a:solidFill>
          <a:schemeClr val="accent3">
            <a:tint val="40000"/>
            <a:alpha val="90000"/>
            <a:hueOff val="3228116"/>
            <a:satOff val="-8556"/>
            <a:lumOff val="-1108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3228116"/>
              <a:satOff val="-8556"/>
              <a:lumOff val="-11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555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500" kern="1200" dirty="0" smtClean="0"/>
            <a:t>斯遠鄙倍</a:t>
          </a:r>
          <a:endParaRPr lang="zh-TW" altLang="en-US" sz="35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鄙陋背理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安定辭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語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96202" y="1258919"/>
        <a:ext cx="2716410" cy="23469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CD617-E938-449D-8CDF-DE007610B2EF}">
      <dsp:nvSpPr>
        <dsp:cNvPr id="0" name=""/>
        <dsp:cNvSpPr/>
      </dsp:nvSpPr>
      <dsp:spPr>
        <a:xfrm>
          <a:off x="1875069" y="1638753"/>
          <a:ext cx="407710" cy="10646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3855" y="0"/>
              </a:lnTo>
              <a:lnTo>
                <a:pt x="203855" y="1064653"/>
              </a:lnTo>
              <a:lnTo>
                <a:pt x="407710" y="1064653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50423" y="2142579"/>
        <a:ext cx="57002" cy="57002"/>
      </dsp:txXfrm>
    </dsp:sp>
    <dsp:sp modelId="{A161E6D4-3EDB-4C31-A519-17995C87BC47}">
      <dsp:nvSpPr>
        <dsp:cNvPr id="0" name=""/>
        <dsp:cNvSpPr/>
      </dsp:nvSpPr>
      <dsp:spPr>
        <a:xfrm>
          <a:off x="1875069" y="1593033"/>
          <a:ext cx="4077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7710" y="4572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68731" y="1628560"/>
        <a:ext cx="20385" cy="20385"/>
      </dsp:txXfrm>
    </dsp:sp>
    <dsp:sp modelId="{BD7A00D4-1D66-42F7-A3B6-E3DEB2F0D4C5}">
      <dsp:nvSpPr>
        <dsp:cNvPr id="0" name=""/>
        <dsp:cNvSpPr/>
      </dsp:nvSpPr>
      <dsp:spPr>
        <a:xfrm>
          <a:off x="1875069" y="574099"/>
          <a:ext cx="407710" cy="1064653"/>
        </a:xfrm>
        <a:custGeom>
          <a:avLst/>
          <a:gdLst/>
          <a:ahLst/>
          <a:cxnLst/>
          <a:rect l="0" t="0" r="0" b="0"/>
          <a:pathLst>
            <a:path>
              <a:moveTo>
                <a:pt x="0" y="1064653"/>
              </a:moveTo>
              <a:lnTo>
                <a:pt x="203855" y="1064653"/>
              </a:lnTo>
              <a:lnTo>
                <a:pt x="203855" y="0"/>
              </a:lnTo>
              <a:lnTo>
                <a:pt x="407710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50423" y="1077925"/>
        <a:ext cx="57002" cy="57002"/>
      </dsp:txXfrm>
    </dsp:sp>
    <dsp:sp modelId="{F737F514-2A0B-4FCA-B85D-931E25BB2152}">
      <dsp:nvSpPr>
        <dsp:cNvPr id="0" name=""/>
        <dsp:cNvSpPr/>
      </dsp:nvSpPr>
      <dsp:spPr>
        <a:xfrm rot="16200000">
          <a:off x="13698" y="1184777"/>
          <a:ext cx="2814789" cy="9079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600" kern="1200" dirty="0" smtClean="0"/>
            <a:t>君子有三畏</a:t>
          </a:r>
          <a:endParaRPr lang="zh-TW" altLang="en-US" sz="3600" kern="1200" dirty="0"/>
        </a:p>
      </dsp:txBody>
      <dsp:txXfrm>
        <a:off x="13698" y="1184777"/>
        <a:ext cx="2814789" cy="907952"/>
      </dsp:txXfrm>
    </dsp:sp>
    <dsp:sp modelId="{EAC004C1-DE46-4CE4-9450-99F33CFFFD09}">
      <dsp:nvSpPr>
        <dsp:cNvPr id="0" name=""/>
        <dsp:cNvSpPr/>
      </dsp:nvSpPr>
      <dsp:spPr>
        <a:xfrm>
          <a:off x="2282780" y="119461"/>
          <a:ext cx="2303404" cy="9092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畏天命</a:t>
          </a:r>
          <a:endParaRPr lang="zh-TW" altLang="en-US" sz="3200" kern="1200" dirty="0"/>
        </a:p>
      </dsp:txBody>
      <dsp:txXfrm>
        <a:off x="2282780" y="119461"/>
        <a:ext cx="2303404" cy="909276"/>
      </dsp:txXfrm>
    </dsp:sp>
    <dsp:sp modelId="{88C8E865-A34B-42B8-9F07-D16DEC85C4FE}">
      <dsp:nvSpPr>
        <dsp:cNvPr id="0" name=""/>
        <dsp:cNvSpPr/>
      </dsp:nvSpPr>
      <dsp:spPr>
        <a:xfrm>
          <a:off x="2282780" y="1184115"/>
          <a:ext cx="2303404" cy="9092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畏大人</a:t>
          </a:r>
          <a:endParaRPr lang="zh-TW" altLang="en-US" sz="3200" kern="1200" dirty="0"/>
        </a:p>
      </dsp:txBody>
      <dsp:txXfrm>
        <a:off x="2282780" y="1184115"/>
        <a:ext cx="2303404" cy="909276"/>
      </dsp:txXfrm>
    </dsp:sp>
    <dsp:sp modelId="{EE9D4D52-64FE-487C-9997-224F1AEF56E8}">
      <dsp:nvSpPr>
        <dsp:cNvPr id="0" name=""/>
        <dsp:cNvSpPr/>
      </dsp:nvSpPr>
      <dsp:spPr>
        <a:xfrm>
          <a:off x="2282780" y="2248769"/>
          <a:ext cx="2303404" cy="9092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畏聖人之言</a:t>
          </a:r>
          <a:endParaRPr lang="zh-TW" altLang="en-US" sz="3200" kern="1200" dirty="0"/>
        </a:p>
      </dsp:txBody>
      <dsp:txXfrm>
        <a:off x="2282780" y="2248769"/>
        <a:ext cx="2303404" cy="9092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33C82E-E048-4CBC-822C-159FA8042495}">
      <dsp:nvSpPr>
        <dsp:cNvPr id="0" name=""/>
        <dsp:cNvSpPr/>
      </dsp:nvSpPr>
      <dsp:spPr>
        <a:xfrm>
          <a:off x="8869" y="353766"/>
          <a:ext cx="2571960" cy="16250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小人不知天命而不畏也</a:t>
          </a:r>
          <a:endParaRPr lang="zh-TW" altLang="en-US" sz="3200" kern="1200" dirty="0"/>
        </a:p>
      </dsp:txBody>
      <dsp:txXfrm>
        <a:off x="56465" y="401362"/>
        <a:ext cx="2476768" cy="1529844"/>
      </dsp:txXfrm>
    </dsp:sp>
    <dsp:sp modelId="{AD02A7E1-E120-4A5A-BA0C-BEACED571B85}">
      <dsp:nvSpPr>
        <dsp:cNvPr id="0" name=""/>
        <dsp:cNvSpPr/>
      </dsp:nvSpPr>
      <dsp:spPr>
        <a:xfrm>
          <a:off x="2780343" y="918886"/>
          <a:ext cx="422970" cy="4947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100" kern="1200"/>
        </a:p>
      </dsp:txBody>
      <dsp:txXfrm>
        <a:off x="2780343" y="1017845"/>
        <a:ext cx="296079" cy="296877"/>
      </dsp:txXfrm>
    </dsp:sp>
    <dsp:sp modelId="{62820395-077B-407A-85BA-704761FEB1B9}">
      <dsp:nvSpPr>
        <dsp:cNvPr id="0" name=""/>
        <dsp:cNvSpPr/>
      </dsp:nvSpPr>
      <dsp:spPr>
        <a:xfrm>
          <a:off x="3378887" y="353766"/>
          <a:ext cx="1995144" cy="1625036"/>
        </a:xfrm>
        <a:prstGeom prst="roundRect">
          <a:avLst>
            <a:gd name="adj" fmla="val 10000"/>
          </a:avLst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狎大人</a:t>
          </a:r>
          <a:endParaRPr lang="zh-TW" altLang="en-US" sz="3200" kern="1200" dirty="0"/>
        </a:p>
      </dsp:txBody>
      <dsp:txXfrm>
        <a:off x="3426483" y="401362"/>
        <a:ext cx="1899952" cy="1529844"/>
      </dsp:txXfrm>
    </dsp:sp>
    <dsp:sp modelId="{ACF7FC56-FC97-49D2-8B4B-16F1709B4C30}">
      <dsp:nvSpPr>
        <dsp:cNvPr id="0" name=""/>
        <dsp:cNvSpPr/>
      </dsp:nvSpPr>
      <dsp:spPr>
        <a:xfrm>
          <a:off x="5573545" y="918886"/>
          <a:ext cx="422970" cy="4947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100" kern="1200"/>
        </a:p>
      </dsp:txBody>
      <dsp:txXfrm>
        <a:off x="5573545" y="1017845"/>
        <a:ext cx="296079" cy="296877"/>
      </dsp:txXfrm>
    </dsp:sp>
    <dsp:sp modelId="{73147451-2D92-4016-84CD-2CA1852BF2F4}">
      <dsp:nvSpPr>
        <dsp:cNvPr id="0" name=""/>
        <dsp:cNvSpPr/>
      </dsp:nvSpPr>
      <dsp:spPr>
        <a:xfrm>
          <a:off x="6172088" y="353766"/>
          <a:ext cx="2605398" cy="1625036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侮聖人之言</a:t>
          </a:r>
          <a:endParaRPr lang="zh-TW" altLang="en-US" sz="3200" kern="1200" dirty="0"/>
        </a:p>
      </dsp:txBody>
      <dsp:txXfrm>
        <a:off x="6219684" y="401362"/>
        <a:ext cx="2510206" cy="1529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E23D-B537-4267-A2EA-4C57C75FDC49}" type="datetimeFigureOut">
              <a:rPr lang="zh-TW" altLang="en-US" smtClean="0"/>
              <a:t>2019/1/3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CA719-DE23-4BAF-8F67-2345A6E0291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8759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dirty="0" smtClean="0"/>
          </a:p>
          <a:p>
            <a:r>
              <a:rPr lang="zh-CN" altLang="en-US" dirty="0" smtClean="0"/>
              <a:t>以才智用者謂之士。</a:t>
            </a:r>
            <a:r>
              <a:rPr lang="en-US" altLang="zh-CN" dirty="0" smtClean="0"/>
              <a:t>——《</a:t>
            </a:r>
            <a:r>
              <a:rPr lang="zh-CN" altLang="en-US" dirty="0" smtClean="0"/>
              <a:t>後漢書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仲長統傳</a:t>
            </a:r>
            <a:r>
              <a:rPr lang="en-US" altLang="zh-CN" dirty="0" smtClean="0"/>
              <a:t>》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9193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學以居位曰士。</a:t>
            </a:r>
            <a:r>
              <a:rPr lang="en-US" altLang="zh-CN" dirty="0" smtClean="0"/>
              <a:t>——《</a:t>
            </a:r>
            <a:r>
              <a:rPr lang="zh-CN" altLang="en-US" dirty="0" smtClean="0"/>
              <a:t>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食貨志</a:t>
            </a:r>
            <a:r>
              <a:rPr lang="en-US" altLang="zh-CN" dirty="0" smtClean="0"/>
              <a:t>》</a:t>
            </a:r>
          </a:p>
          <a:p>
            <a:endParaRPr lang="en-US" altLang="zh-CN" dirty="0" smtClean="0"/>
          </a:p>
          <a:p>
            <a:r>
              <a:rPr lang="zh-CN" altLang="en-US" dirty="0" smtClean="0"/>
              <a:t>以才智用者謂之士。</a:t>
            </a:r>
            <a:r>
              <a:rPr lang="en-US" altLang="zh-CN" dirty="0" smtClean="0"/>
              <a:t>——《</a:t>
            </a:r>
            <a:r>
              <a:rPr lang="zh-CN" altLang="en-US" dirty="0" smtClean="0"/>
              <a:t>後漢書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仲長統傳</a:t>
            </a:r>
            <a:r>
              <a:rPr lang="en-US" altLang="zh-CN" dirty="0" smtClean="0"/>
              <a:t>》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725473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曾子躺在牀上，病危。曾子的弟子子春坐在牀旁邊，曾元、曾申坐在牀腳下，童僕坐在角落拿着蠟燭。 童僕說：“華美而光潔，（那是）大夫（才能享用）的竹蓆啊！”子春說：“住嘴！”曾子聽見這話，驚懼地說：“啊！” （童僕又）說：“華美而光潔，（那是）大夫（才能享用）的竹蓆啊！”曾子說：“是的。那是季孫送的，我沒有啊。（曾）元，（扶我）起來換竹蓆。”曾元說：“您的病非常嚴重啊，不能移動（您的身體啊）。（如果）幸運地到了早晨， 一定遵從您的意思換了它。”曾子說：“你愛我不如他（童僕）。按照道德標準去愛護人，小人愛人以無原則遷就。我還有什麼苛求啊？我能得到（封建禮教的）正道而死去，也就足夠了。”</a:t>
            </a:r>
            <a:r>
              <a:rPr lang="en-US" altLang="zh-TW" dirty="0" smtClean="0"/>
              <a:t>(</a:t>
            </a:r>
            <a:r>
              <a:rPr lang="zh-TW" altLang="en-US" dirty="0" smtClean="0"/>
              <a:t>曾元</a:t>
            </a:r>
            <a:r>
              <a:rPr lang="en-US" altLang="zh-TW" dirty="0" smtClean="0"/>
              <a:t>)</a:t>
            </a:r>
            <a:r>
              <a:rPr lang="zh-TW" altLang="en-US" dirty="0" smtClean="0"/>
              <a:t>扶着擡起（他的身體）然後更換竹蓆，把他送回席子，還沒躺好就死了。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13370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如齊景公派使晏子到楚，楚王賜橘，晏子連皮吃下去，楚人大笑。晏子說：「臣聞之，賜人主前者桃不削，橘柚不剖，今萬乘無教，臣不敢剖，然臣非不知也。」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95682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君子敬以直內，義以方外，</a:t>
            </a:r>
            <a:endParaRPr lang="en-US" altLang="zh-TW" dirty="0" smtClean="0"/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坤</a:t>
            </a:r>
            <a:r>
              <a:rPr lang="en-US" altLang="zh-CN" dirty="0" smtClean="0"/>
              <a:t>•</a:t>
            </a:r>
            <a:r>
              <a:rPr lang="zh-CN" altLang="en-US" dirty="0" smtClean="0"/>
              <a:t>文言傳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君子敬以直內，義以方外，敬義立而德不孤。</a:t>
            </a:r>
          </a:p>
          <a:p>
            <a:endParaRPr lang="zh-CN" altLang="en-US" dirty="0" smtClean="0"/>
          </a:p>
          <a:p>
            <a:r>
              <a:rPr lang="zh-CN" altLang="en-US" dirty="0" smtClean="0"/>
              <a:t>提出了君子敬與義的問題。“敬以直內”指內部修養，“義以方外”言外部表現。“直”裡包含著“正”，胸中洞然，沒有絲毫的委曲，但要不得直上直下，率意徑行。敬字宜與</a:t>
            </a:r>
            <a:r>
              <a:rPr lang="en-US" altLang="zh-CN" dirty="0" smtClean="0"/>
              <a:t>《</a:t>
            </a:r>
            <a:r>
              <a:rPr lang="zh-CN" altLang="en-US" dirty="0" smtClean="0"/>
              <a:t>乾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卦的誠字比照看。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周易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陽為實，陰為虛。實則誠，虛則敬，故</a:t>
            </a:r>
            <a:r>
              <a:rPr lang="en-US" altLang="zh-CN" dirty="0" smtClean="0"/>
              <a:t>《</a:t>
            </a:r>
            <a:r>
              <a:rPr lang="zh-CN" altLang="en-US" dirty="0" smtClean="0"/>
              <a:t>乾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九二言誠，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坤</a:t>
            </a:r>
            <a:r>
              <a:rPr lang="en-US" altLang="zh-CN" dirty="0" smtClean="0"/>
              <a:t>》</a:t>
            </a:r>
            <a:r>
              <a:rPr lang="zh-CN" altLang="en-US" dirty="0" smtClean="0"/>
              <a:t>六二言敬。誠的含義，據</a:t>
            </a:r>
            <a:r>
              <a:rPr lang="en-US" altLang="zh-CN" dirty="0" smtClean="0"/>
              <a:t>《</a:t>
            </a:r>
            <a:r>
              <a:rPr lang="zh-CN" altLang="en-US" dirty="0" smtClean="0"/>
              <a:t>中庸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的解釋，是擇善而固執之，一輩子為善不為惡。敬與誠字不同，義卻相去無遠。誠則敬，敬必誠。言誠，重在誠但也含敬義</a:t>
            </a:r>
            <a:r>
              <a:rPr lang="en-US" altLang="zh-CN" dirty="0" smtClean="0"/>
              <a:t>;</a:t>
            </a:r>
            <a:r>
              <a:rPr lang="zh-CN" altLang="en-US" dirty="0" smtClean="0"/>
              <a:t>言敬，重在敬而誠義也在其中。敬是心中專一，並無雜念，每為善事專心致志，不為苟且。</a:t>
            </a:r>
          </a:p>
          <a:p>
            <a:endParaRPr lang="zh-CN" altLang="en-US" dirty="0" smtClean="0"/>
          </a:p>
          <a:p>
            <a:r>
              <a:rPr lang="zh-CN" altLang="en-US" dirty="0" smtClean="0"/>
              <a:t>“義以方外”，君子的外部表現，方方正正，四平八穩，算不上方</a:t>
            </a:r>
            <a:r>
              <a:rPr lang="en-US" altLang="zh-CN" dirty="0" smtClean="0"/>
              <a:t>;</a:t>
            </a:r>
            <a:r>
              <a:rPr lang="zh-CN" altLang="en-US" dirty="0" smtClean="0"/>
              <a:t>方還要有義，做事是非分明，行所當行，止所當止。君子為人做事內心敬以直，表現義以方，必有“德不孤”的結果。“敬義立而德不孤”，是說內外交養，表裡相資，其德影響廣大，天地之間，四海之內，凡為善者莫不與之同，與之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82373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講記：君子有三畏，為什麼以下「畏天命」等，再用三個畏字？下文的句讀若再用此，雖然詳明但不簡要，文章必須通順暢達，而且簡要，不可囉唆。論語是子游、子夏的門徒所編的，經文的章法不可不知。最後二條「狎大人，侮聖人之言」更簡要，不說「不知」，也不說「不畏」，而且「小人不知」四字，在前文就沒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21436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劉恭冕（</a:t>
            </a:r>
            <a:r>
              <a:rPr lang="en-US" altLang="zh-TW" dirty="0" smtClean="0"/>
              <a:t>1824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1883</a:t>
            </a:r>
            <a:r>
              <a:rPr lang="zh-TW" altLang="en-US" dirty="0" smtClean="0"/>
              <a:t>年），字叔俛，號勉齋。寶應人。揚州學派代表人物之一。</a:t>
            </a:r>
          </a:p>
          <a:p>
            <a:r>
              <a:rPr lang="zh-TW" altLang="en-US" dirty="0" smtClean="0"/>
              <a:t>道光四年（</a:t>
            </a:r>
            <a:r>
              <a:rPr lang="en-US" altLang="zh-TW" dirty="0" smtClean="0"/>
              <a:t>1824</a:t>
            </a:r>
            <a:r>
              <a:rPr lang="zh-TW" altLang="en-US" dirty="0" smtClean="0"/>
              <a:t>年）出生，是劉寶楠次子，由父親自教習，十七歲時隨父遊宦，有小學功底。著有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論語正義補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何休論語注訓述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zh-TW" altLang="en-US" dirty="0" smtClean="0"/>
              <a:t>劉台拱（</a:t>
            </a:r>
            <a:r>
              <a:rPr lang="en-US" altLang="zh-TW" dirty="0" smtClean="0"/>
              <a:t>1751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1805</a:t>
            </a:r>
            <a:r>
              <a:rPr lang="zh-TW" altLang="en-US" dirty="0" smtClean="0"/>
              <a:t>年），字端臨、江嶺、子階，江蘇寶應人。是經學大師劉寶楠的族叔。</a:t>
            </a:r>
            <a:endParaRPr lang="en-US" altLang="zh-TW" dirty="0" smtClean="0"/>
          </a:p>
          <a:p>
            <a:r>
              <a:rPr lang="zh-TW" altLang="en-US" dirty="0" smtClean="0"/>
              <a:t>劉寶楠（</a:t>
            </a:r>
            <a:r>
              <a:rPr lang="en-US" altLang="zh-TW" dirty="0" smtClean="0"/>
              <a:t>1791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19</a:t>
            </a:r>
            <a:r>
              <a:rPr lang="zh-TW" altLang="en-US" dirty="0" smtClean="0"/>
              <a:t>世紀</a:t>
            </a:r>
            <a:r>
              <a:rPr lang="en-US" altLang="zh-TW" dirty="0" smtClean="0"/>
              <a:t>?</a:t>
            </a:r>
            <a:r>
              <a:rPr lang="zh-TW" altLang="en-US" dirty="0" smtClean="0"/>
              <a:t>），字楚楨，號念樓，江蘇省寶應縣人。清朝官員、揚州學派人物。與劉文淇並稱「揚州二劉」，有子劉恭冕。與劉台拱、劉恭冕並稱「寶應劉氏三世」。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7149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916710"/>
            <a:ext cx="8915399" cy="995218"/>
          </a:xfrm>
        </p:spPr>
        <p:txBody>
          <a:bodyPr/>
          <a:lstStyle/>
          <a:p>
            <a:r>
              <a:rPr lang="zh-TW" altLang="en-US" dirty="0" smtClean="0"/>
              <a:t>論語論士君子</a:t>
            </a:r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910" y="2696046"/>
            <a:ext cx="3057525" cy="3133725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7598" y="2890272"/>
            <a:ext cx="2918402" cy="2939499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5492" y="2890273"/>
            <a:ext cx="2697018" cy="2968146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6548582" y="5412509"/>
            <a:ext cx="858982" cy="2401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/>
          <p:cNvSpPr/>
          <p:nvPr/>
        </p:nvSpPr>
        <p:spPr>
          <a:xfrm>
            <a:off x="9393670" y="5500724"/>
            <a:ext cx="858982" cy="2401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9952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大綱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678545" y="1810327"/>
            <a:ext cx="8826067" cy="410089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一</a:t>
            </a:r>
            <a:r>
              <a:rPr lang="en-US" altLang="zh-TW" sz="3200" dirty="0" smtClean="0"/>
              <a:t>.</a:t>
            </a:r>
            <a:r>
              <a:rPr lang="zh-TW" altLang="en-US" sz="3200" dirty="0"/>
              <a:t>士的心志與行誼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/>
              <a:t>二</a:t>
            </a:r>
            <a:r>
              <a:rPr lang="en-US" altLang="zh-TW" sz="3200" dirty="0"/>
              <a:t>.</a:t>
            </a:r>
            <a:r>
              <a:rPr lang="zh-TW" altLang="en-US" sz="3200" dirty="0" smtClean="0"/>
              <a:t>君子的言行與典範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/>
              <a:t>三</a:t>
            </a:r>
            <a:r>
              <a:rPr lang="en-US" altLang="zh-TW" sz="3200" dirty="0"/>
              <a:t>.</a:t>
            </a:r>
            <a:r>
              <a:rPr lang="zh-TW" altLang="en-US" sz="3200" dirty="0" smtClean="0"/>
              <a:t>君子的存心與修</a:t>
            </a:r>
            <a:r>
              <a:rPr lang="zh-TW" altLang="en-US" sz="3200" dirty="0"/>
              <a:t>養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/>
              <a:t>四</a:t>
            </a:r>
            <a:r>
              <a:rPr lang="en-US" altLang="zh-TW" sz="3200" dirty="0"/>
              <a:t>.</a:t>
            </a:r>
            <a:r>
              <a:rPr lang="zh-TW" altLang="en-US" sz="3200" dirty="0" smtClean="0"/>
              <a:t>君子的出處與行藏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五</a:t>
            </a:r>
            <a:r>
              <a:rPr lang="en-US" altLang="zh-TW" sz="3200" dirty="0" smtClean="0"/>
              <a:t>.</a:t>
            </a:r>
            <a:r>
              <a:rPr lang="zh-TW" altLang="en-US" sz="3200" dirty="0" smtClean="0"/>
              <a:t>君子與小人的區別</a:t>
            </a:r>
            <a:endParaRPr lang="zh-TW" altLang="en-US" sz="32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578" y="1644073"/>
            <a:ext cx="4606280" cy="39657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2482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一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士的心志與行誼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1680" y="1508761"/>
            <a:ext cx="9492932" cy="511371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士</a:t>
            </a:r>
            <a:r>
              <a:rPr lang="zh-TW" altLang="en-US" sz="3200" dirty="0" smtClean="0"/>
              <a:t>」的意涵：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CN" altLang="en-US" sz="3200" dirty="0"/>
              <a:t>先秦時期貴族的最低</a:t>
            </a:r>
            <a:r>
              <a:rPr lang="zh-CN" altLang="en-US" sz="3200" dirty="0" smtClean="0"/>
              <a:t>等級</a:t>
            </a:r>
            <a:r>
              <a:rPr lang="zh-TW" altLang="en-US" sz="3200" dirty="0" smtClean="0"/>
              <a:t>，</a:t>
            </a:r>
            <a:r>
              <a:rPr lang="zh-CN" altLang="en-US" sz="3200" dirty="0" smtClean="0"/>
              <a:t>位次</a:t>
            </a:r>
            <a:r>
              <a:rPr lang="zh-CN" altLang="en-US" sz="3200" dirty="0"/>
              <a:t>於</a:t>
            </a:r>
            <a:r>
              <a:rPr lang="zh-CN" altLang="en-US" sz="3200" dirty="0" smtClean="0"/>
              <a:t>大夫</a:t>
            </a:r>
            <a:r>
              <a:rPr lang="zh-TW" altLang="en-US" sz="3200" dirty="0" smtClean="0"/>
              <a:t>。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r>
              <a:rPr lang="zh-CN" altLang="en-US" sz="3200" dirty="0" smtClean="0"/>
              <a:t>知識份子的通稱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讀書人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CN" altLang="en-US" sz="3200" dirty="0"/>
              <a:t>學以居位曰士。</a:t>
            </a:r>
            <a:r>
              <a:rPr lang="en-US" altLang="zh-CN" sz="3200" dirty="0"/>
              <a:t>——《</a:t>
            </a:r>
            <a:r>
              <a:rPr lang="zh-CN" altLang="en-US" sz="3200" dirty="0"/>
              <a:t>漢書</a:t>
            </a:r>
            <a:r>
              <a:rPr lang="en-US" altLang="zh-CN" sz="3200" dirty="0"/>
              <a:t>·</a:t>
            </a:r>
            <a:r>
              <a:rPr lang="zh-CN" altLang="en-US" sz="3200" dirty="0"/>
              <a:t>食貨志</a:t>
            </a:r>
            <a:r>
              <a:rPr lang="en-US" altLang="zh-CN" sz="3200" dirty="0"/>
              <a:t>》</a:t>
            </a:r>
          </a:p>
          <a:p>
            <a:pPr>
              <a:lnSpc>
                <a:spcPts val="5000"/>
              </a:lnSpc>
            </a:pPr>
            <a:endParaRPr lang="en-US" altLang="zh-TW" sz="3200" dirty="0"/>
          </a:p>
        </p:txBody>
      </p:sp>
    </p:spTree>
    <p:extLst>
      <p:ext uri="{BB962C8B-B14F-4D97-AF65-F5344CB8AC3E}">
        <p14:creationId xmlns:p14="http://schemas.microsoft.com/office/powerpoint/2010/main" val="278447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一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士的心志與行誼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1680" y="1508761"/>
            <a:ext cx="9492932" cy="511371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子曰：「士志於道，而恥惡衣惡食者，未足與</a:t>
            </a:r>
            <a:r>
              <a:rPr lang="zh-TW" altLang="en-US" sz="3200" dirty="0" smtClean="0">
                <a:solidFill>
                  <a:srgbClr val="FF0000"/>
                </a:solidFill>
              </a:rPr>
              <a:t>議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！」</a:t>
            </a:r>
            <a:r>
              <a:rPr lang="zh-TW" altLang="en-US" sz="3200" dirty="0" smtClean="0"/>
              <a:t>（</a:t>
            </a:r>
            <a:r>
              <a:rPr lang="zh-TW" altLang="en-US" sz="3200" dirty="0"/>
              <a:t>里</a:t>
            </a:r>
            <a:r>
              <a:rPr lang="zh-TW" altLang="en-US" sz="3200" dirty="0" smtClean="0"/>
              <a:t>仁）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：論道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/>
              <a:t>子曰：「士而懷居，不足以為士矣！」</a:t>
            </a:r>
            <a:r>
              <a:rPr lang="zh-TW" altLang="en-US" sz="3200" dirty="0" smtClean="0"/>
              <a:t>（憲問）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曾</a:t>
            </a:r>
            <a:r>
              <a:rPr lang="zh-TW" altLang="en-US" sz="3200" dirty="0"/>
              <a:t>子曰：「士，不可以不弘毅，任重而道遠。仁以為己任，不亦重乎，死而後已，不亦遠乎。」</a:t>
            </a:r>
            <a:r>
              <a:rPr lang="zh-TW" altLang="en-US" sz="3200" dirty="0" smtClean="0"/>
              <a:t>（泰伯）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71294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士，不可以不弘毅，任重而道遠</a:t>
            </a:r>
            <a:r>
              <a:rPr lang="zh-TW" altLang="en-US" dirty="0" smtClean="0"/>
              <a:t>。</a:t>
            </a:r>
            <a:r>
              <a:rPr lang="zh-TW" altLang="en-US" dirty="0"/>
              <a:t>仁以為己任，不亦重乎，死而後已，不亦遠乎。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弘毅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：弘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是廣大，見識學問一切都要廣大。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毅是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「強而能決斷。」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強者，「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天行健，君子以自強不息。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曾子一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生力行孝道，臨終始說「免夫」。又如易簀，雖在生死關頭，猶不絲毫失禮。曾子自己就是這樣任重道遠。可見大賢人的言論必出於真實的工夫。</a:t>
            </a:r>
          </a:p>
        </p:txBody>
      </p:sp>
    </p:spTree>
    <p:extLst>
      <p:ext uri="{BB962C8B-B14F-4D97-AF65-F5344CB8AC3E}">
        <p14:creationId xmlns:p14="http://schemas.microsoft.com/office/powerpoint/2010/main" val="285218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94271" y="840509"/>
            <a:ext cx="9714271" cy="50707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子貢問曰：「何如斯可謂之士矣？」子曰：「</a:t>
            </a:r>
            <a:r>
              <a:rPr lang="zh-TW" altLang="en-US" sz="3200" dirty="0">
                <a:solidFill>
                  <a:srgbClr val="FF0000"/>
                </a:solidFill>
              </a:rPr>
              <a:t>行己有恥；使於四方，不辱君命；</a:t>
            </a:r>
            <a:r>
              <a:rPr lang="zh-TW" altLang="en-US" sz="3200" dirty="0"/>
              <a:t>可謂士矣。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：「敢問其次？」曰：「</a:t>
            </a:r>
            <a:r>
              <a:rPr lang="zh-TW" altLang="en-US" sz="3200" dirty="0">
                <a:solidFill>
                  <a:srgbClr val="FF0000"/>
                </a:solidFill>
              </a:rPr>
              <a:t>宗族稱孝焉，鄉黨稱弟焉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：「敢問其次？」曰：「</a:t>
            </a:r>
            <a:r>
              <a:rPr lang="zh-TW" altLang="en-US" sz="3200" dirty="0">
                <a:solidFill>
                  <a:srgbClr val="FF0000"/>
                </a:solidFill>
              </a:rPr>
              <a:t>言必信，行必果；硜硜然，小人哉</a:t>
            </a:r>
            <a:r>
              <a:rPr lang="zh-TW" altLang="en-US" sz="3200" dirty="0"/>
              <a:t>！抑亦可以為次矣。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88709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94271" y="840509"/>
            <a:ext cx="9714271" cy="50707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子貢問曰：「何如斯可謂之士矣？」子曰：「</a:t>
            </a:r>
            <a:r>
              <a:rPr lang="zh-TW" altLang="en-US" sz="3200" dirty="0">
                <a:solidFill>
                  <a:srgbClr val="FF0000"/>
                </a:solidFill>
              </a:rPr>
              <a:t>行己有恥；使於四方，不辱君命；</a:t>
            </a:r>
            <a:r>
              <a:rPr lang="zh-TW" altLang="en-US" sz="3200" dirty="0"/>
              <a:t>可謂士矣。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八德以恥為先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曰：誦詩三百，授之以政，不達，使於四方不能專對，雖多亦奚以為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子路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9141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002082"/>
            <a:ext cx="8915400" cy="490914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buFont typeface="Wingdings" panose="05000000000000000000" pitchFamily="2" charset="2"/>
              <a:buChar char="l"/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：「敢問其次？」曰：「</a:t>
            </a:r>
            <a:r>
              <a:rPr lang="zh-TW" altLang="en-US" sz="3200" dirty="0">
                <a:solidFill>
                  <a:srgbClr val="FF0000"/>
                </a:solidFill>
              </a:rPr>
              <a:t>宗族稱孝焉，</a:t>
            </a:r>
            <a:r>
              <a:rPr lang="zh-TW" altLang="en-US" sz="3200" dirty="0" smtClean="0">
                <a:solidFill>
                  <a:srgbClr val="FF0000"/>
                </a:solidFill>
              </a:rPr>
              <a:t>鄉黨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鄉里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稱</a:t>
            </a:r>
            <a:r>
              <a:rPr lang="zh-TW" altLang="en-US" sz="3200" dirty="0">
                <a:solidFill>
                  <a:srgbClr val="FF0000"/>
                </a:solidFill>
              </a:rPr>
              <a:t>弟焉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>
              <a:lnSpc>
                <a:spcPts val="5000"/>
              </a:lnSpc>
              <a:buFont typeface="Wingdings" panose="05000000000000000000" pitchFamily="2" charset="2"/>
              <a:buChar char="l"/>
            </a:pPr>
            <a:r>
              <a:rPr lang="zh-TW" altLang="en-US" sz="3200" dirty="0" smtClean="0"/>
              <a:t>曰</a:t>
            </a:r>
            <a:r>
              <a:rPr lang="zh-TW" altLang="en-US" sz="3200" dirty="0"/>
              <a:t>：「敢問其次？」曰：「</a:t>
            </a:r>
            <a:r>
              <a:rPr lang="zh-TW" altLang="en-US" sz="3200" dirty="0">
                <a:solidFill>
                  <a:srgbClr val="FF0000"/>
                </a:solidFill>
              </a:rPr>
              <a:t>言必信，行必果；硜硜然，小人</a:t>
            </a:r>
            <a:r>
              <a:rPr lang="zh-TW" altLang="en-US" sz="3200" dirty="0" smtClean="0">
                <a:solidFill>
                  <a:srgbClr val="FF0000"/>
                </a:solidFill>
              </a:rPr>
              <a:t>哉</a:t>
            </a:r>
            <a:r>
              <a:rPr lang="zh-TW" altLang="en-US" sz="3200" dirty="0" smtClean="0"/>
              <a:t>！</a:t>
            </a:r>
            <a:r>
              <a:rPr lang="zh-TW" altLang="en-US" sz="3200" dirty="0"/>
              <a:t>抑亦可以為次矣。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5000"/>
              </a:lnSpc>
              <a:buFont typeface="Wingdings" panose="05000000000000000000" pitchFamily="2" charset="2"/>
              <a:buChar char="l"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硜硜：堅定貌。小人貌。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晉書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范弘之傳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：雖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有踁踁之稱，而非大雅之致。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5206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3138776"/>
              </p:ext>
            </p:extLst>
          </p:nvPr>
        </p:nvGraphicFramePr>
        <p:xfrm>
          <a:off x="1887248" y="951346"/>
          <a:ext cx="9870643" cy="4119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2419927" y="5071341"/>
            <a:ext cx="92271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/>
              <a:t>《</a:t>
            </a:r>
            <a:r>
              <a:rPr lang="zh-TW" altLang="en-US" sz="3200" dirty="0" smtClean="0"/>
              <a:t>孟子</a:t>
            </a:r>
            <a:r>
              <a:rPr lang="en-US" altLang="zh-TW" sz="3200" dirty="0" smtClean="0">
                <a:latin typeface="Poor Richard" panose="02080502050505020702" pitchFamily="18" charset="0"/>
              </a:rPr>
              <a:t>•</a:t>
            </a:r>
            <a:r>
              <a:rPr lang="zh-TW" altLang="en-US" sz="3200" dirty="0" smtClean="0"/>
              <a:t>離婁</a:t>
            </a:r>
            <a:r>
              <a:rPr lang="zh-TW" altLang="en-US" sz="3200" dirty="0"/>
              <a:t>上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：「大人者，言</a:t>
            </a:r>
            <a:r>
              <a:rPr lang="zh-TW" altLang="en-US" sz="3200" dirty="0"/>
              <a:t>不必信，行不必果，唯義</a:t>
            </a:r>
            <a:r>
              <a:rPr lang="zh-TW" altLang="en-US" sz="3200" dirty="0" smtClean="0"/>
              <a:t>所在。」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3191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18FE49-F5A6-458F-82B7-1B6614BF57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218FE49-F5A6-458F-82B7-1B6614BF57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7CCBC7-6E98-42B1-BFDA-96A20820F6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E7CCBC7-6E98-42B1-BFDA-96A20820F6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64613F-5908-4F2E-B1CC-D49CB267FB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7064613F-5908-4F2E-B1CC-D49CB267FB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80FA52-F097-4000-8F74-457474268C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6280FA52-F097-4000-8F74-457474268C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C51CC5-6FF7-4662-8D1E-E6BA27A0BC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00C51CC5-6FF7-4662-8D1E-E6BA27A0BC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A268D9-D0B4-4552-B527-70C202B48A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BA268D9-D0B4-4552-B527-70C202B48A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8A60B2-0119-485C-8B3C-A67C0D94D6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138A60B2-0119-485C-8B3C-A67C0D94D6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694350-6C1D-4428-B784-2C1AF347D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E3694350-6C1D-4428-B784-2C1AF347D5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99391A-729A-4D57-834C-3516F1ECA6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D99391A-729A-4D57-834C-3516F1ECA6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DB38CA-6BDB-4C1D-9B1D-8AC3BE83D8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C6DB38CA-6BDB-4C1D-9B1D-8AC3BE83D8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018BE2-DF4C-4C2B-9E71-9CF716BEA4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0F018BE2-DF4C-4C2B-9E71-9CF716BEA4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3B359F-9897-47DB-9BB8-4238C8975A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6D3B359F-9897-47DB-9BB8-4238C8975A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A972EB-24B5-43E2-8C94-CDA33B9A17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3CA972EB-24B5-43E2-8C94-CDA33B9A17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757084"/>
            <a:ext cx="8911687" cy="1897626"/>
          </a:xfrm>
        </p:spPr>
        <p:txBody>
          <a:bodyPr>
            <a:noAutofit/>
          </a:bodyPr>
          <a:lstStyle/>
          <a:p>
            <a:pPr lvl="0">
              <a:lnSpc>
                <a:spcPts val="5000"/>
              </a:lnSpc>
              <a:spcBef>
                <a:spcPts val="1000"/>
              </a:spcBef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cs typeface="+mn-cs"/>
              </a:rPr>
              <a:t>曰：「</a:t>
            </a:r>
            <a:r>
              <a:rPr lang="zh-TW" altLang="en-US" sz="3200" dirty="0">
                <a:solidFill>
                  <a:srgbClr val="FF0000"/>
                </a:solidFill>
                <a:cs typeface="+mn-cs"/>
              </a:rPr>
              <a:t>今之從政者何如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cs typeface="+mn-cs"/>
              </a:rPr>
              <a:t>？」子曰：「噫！</a:t>
            </a:r>
            <a:r>
              <a:rPr lang="zh-TW" altLang="en-US" sz="3200" dirty="0">
                <a:solidFill>
                  <a:srgbClr val="FF0000"/>
                </a:solidFill>
                <a:cs typeface="+mn-cs"/>
              </a:rPr>
              <a:t>斗筲之人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cs typeface="+mn-cs"/>
              </a:rPr>
              <a:t>，何足算也！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cs typeface="+mn-cs"/>
              </a:rPr>
              <a:t>」</a:t>
            </a:r>
            <a:endParaRPr lang="zh-TW" altLang="en-US" sz="3200" dirty="0">
              <a:solidFill>
                <a:prstClr val="black">
                  <a:lumMod val="75000"/>
                  <a:lumOff val="25000"/>
                </a:prstClr>
              </a:solidFill>
              <a:cs typeface="+mn-cs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00721" y="2428568"/>
            <a:ext cx="5298643" cy="3079531"/>
          </a:xfrm>
        </p:spPr>
        <p:txBody>
          <a:bodyPr>
            <a:normAutofit fontScale="92500"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所問本意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：容器，一斗＝十升；筲：竹器，容一斗兩升。形容人的氣量狹小，見識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短淺。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2"/>
          <a:srcRect t="24968" b="11054"/>
          <a:stretch/>
        </p:blipFill>
        <p:spPr>
          <a:xfrm>
            <a:off x="8443230" y="3431458"/>
            <a:ext cx="3491346" cy="2979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25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40509"/>
            <a:ext cx="8915400" cy="572654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曰：「志士仁人，無求生以害仁，有殺身以成仁。」</a:t>
            </a:r>
            <a:r>
              <a:rPr lang="zh-TW" altLang="en-US" sz="3200" dirty="0" smtClean="0"/>
              <a:t>（衛靈公）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志士：志通智；有智慧之士。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人：有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恕道的人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害仁：唐石經作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害人。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100" dirty="0">
                <a:latin typeface="標楷體" panose="03000509000000000000" pitchFamily="65" charset="-120"/>
                <a:ea typeface="標楷體" panose="03000509000000000000" pitchFamily="65" charset="-120"/>
              </a:rPr>
              <a:t>殺身以成仁：廣義解，禹王胼胝治水，管仲相桓公，皆是成仁。諸葛亮，鞠躬盡瘁，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死而後已（五十四歲），</a:t>
            </a:r>
            <a:r>
              <a:rPr lang="zh-TW" altLang="en-US" sz="3100" dirty="0">
                <a:latin typeface="標楷體" panose="03000509000000000000" pitchFamily="65" charset="-120"/>
                <a:ea typeface="標楷體" panose="03000509000000000000" pitchFamily="65" charset="-120"/>
              </a:rPr>
              <a:t>即是殺身成仁。</a:t>
            </a:r>
          </a:p>
        </p:txBody>
      </p:sp>
    </p:spTree>
    <p:extLst>
      <p:ext uri="{BB962C8B-B14F-4D97-AF65-F5344CB8AC3E}">
        <p14:creationId xmlns:p14="http://schemas.microsoft.com/office/powerpoint/2010/main" val="42465978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66618"/>
            <a:ext cx="8915400" cy="514460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張曰：「士見危致命，見得思義，祭思敬，喪思哀，其可已矣。」</a:t>
            </a:r>
            <a:r>
              <a:rPr lang="zh-TW" altLang="en-US" sz="3200" dirty="0" smtClean="0"/>
              <a:t>（子張）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在朝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1225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周有八士：伯達、伯适、仲突、仲忽、叔夜、叔夏、季隨、季騧。</a:t>
            </a:r>
            <a:r>
              <a:rPr lang="zh-TW" altLang="en-US" dirty="0" smtClean="0"/>
              <a:t>（微子）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368800"/>
          </a:xfrm>
        </p:spPr>
        <p:txBody>
          <a:bodyPr>
            <a:normAutofit fontScale="92500"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士應是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時人。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八人以伯仲叔季排行命名。楊慎丹鉛錄、趙佑四書溫故錄等，都說八名而四韻，正符雙生之義。伯達、伯适一韻，仲突、仲忽一韻，叔夜、叔夏一韻，夜字古音迓，故與夏一韻，季隨、季騧，隨，古音旬示反，音娑，騧，烏戈反，音窩，故為一韻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潘維城論語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古注集箋：「春秋繁露郊祭篇，四產而得八男，皆君子俊雄也，此天之所以興周國也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3222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二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君子的言行與典範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905000"/>
            <a:ext cx="8915400" cy="400622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子貢問君子。子曰：「</a:t>
            </a:r>
            <a:r>
              <a:rPr lang="zh-TW" altLang="en-US" sz="3200" dirty="0" smtClean="0"/>
              <a:t>先行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其言而後</a:t>
            </a:r>
            <a:r>
              <a:rPr lang="zh-TW" altLang="en-US" sz="3200" dirty="0"/>
              <a:t>從之。」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另一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句讀：「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先行其言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而後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從之。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/>
              <a:t>子曰：「君子恥其言而過其行。」</a:t>
            </a:r>
            <a:r>
              <a:rPr lang="zh-TW" altLang="en-US" sz="3200" dirty="0" smtClean="0"/>
              <a:t>（憲問）</a:t>
            </a:r>
            <a:endParaRPr lang="zh-TW" altLang="en-US" sz="3200" dirty="0"/>
          </a:p>
          <a:p>
            <a:pPr>
              <a:lnSpc>
                <a:spcPts val="5000"/>
              </a:lnSpc>
            </a:pP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2422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言行四</a:t>
            </a:r>
            <a:r>
              <a:rPr lang="zh-TW" altLang="en-US" u="sng" dirty="0" smtClean="0"/>
              <a:t>料簡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分別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選擇正法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54909"/>
            <a:ext cx="8915400" cy="4156313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言過其行：</a:t>
            </a:r>
            <a:r>
              <a:rPr lang="zh-TW" altLang="en-US" sz="3200" dirty="0"/>
              <a:t>君子恥其言而過其</a:t>
            </a:r>
            <a:r>
              <a:rPr lang="zh-TW" altLang="en-US" sz="3200" dirty="0" smtClean="0"/>
              <a:t>行。</a:t>
            </a:r>
            <a:endParaRPr lang="en-US" altLang="zh-TW" sz="3200" dirty="0"/>
          </a:p>
          <a:p>
            <a:r>
              <a:rPr lang="zh-TW" altLang="en-US" sz="3200" dirty="0"/>
              <a:t>言出必行</a:t>
            </a:r>
            <a:r>
              <a:rPr lang="zh-TW" altLang="en-US" sz="3200" dirty="0" smtClean="0"/>
              <a:t>：言必信，行必果，硜硜然小人哉。</a:t>
            </a:r>
            <a:endParaRPr lang="en-US" altLang="zh-TW" sz="3200" dirty="0" smtClean="0"/>
          </a:p>
          <a:p>
            <a:r>
              <a:rPr lang="zh-TW" altLang="en-US" sz="3200" dirty="0" smtClean="0"/>
              <a:t>行而後</a:t>
            </a:r>
            <a:r>
              <a:rPr lang="zh-TW" altLang="en-US" sz="3200" dirty="0"/>
              <a:t>言：先行，其言而後從之。</a:t>
            </a:r>
            <a:endParaRPr lang="en-US" altLang="zh-TW" sz="3200" dirty="0" smtClean="0"/>
          </a:p>
          <a:p>
            <a:r>
              <a:rPr lang="zh-TW" altLang="en-US" sz="3200" dirty="0" smtClean="0"/>
              <a:t>行而無言：天何言</a:t>
            </a:r>
            <a:r>
              <a:rPr lang="zh-TW" altLang="en-US" sz="3200" dirty="0"/>
              <a:t>哉？四時行焉，百物生</a:t>
            </a:r>
            <a:r>
              <a:rPr lang="zh-TW" altLang="en-US" sz="3200" dirty="0" smtClean="0"/>
              <a:t>焉。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84380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05164"/>
            <a:ext cx="8915400" cy="500605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曰：「君子欲訥於言，而敏於行。」</a:t>
            </a:r>
            <a:r>
              <a:rPr lang="zh-TW" altLang="en-US" sz="3200" dirty="0" smtClean="0"/>
              <a:t>（里仁）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集解包曰：「訥，遲鈍也。言欲遲鈍，而行欲敏也。」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/>
              <a:t>子曰：邦有道，危言，危行。邦無道，危行，言孫</a:t>
            </a:r>
            <a:r>
              <a:rPr lang="zh-TW" altLang="en-US" sz="3200" dirty="0" smtClean="0"/>
              <a:t>。（憲問）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危：正也。孫：同遜，謙順。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9663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75855"/>
            <a:ext cx="8915400" cy="574501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/>
              <a:t>曾子有疾，孟敬子問之。曾子言曰：「鳥之將死，其鳴也哀；人之將死，其言也善。</a:t>
            </a:r>
            <a:r>
              <a:rPr lang="zh-TW" altLang="en-US" sz="3200" dirty="0">
                <a:solidFill>
                  <a:srgbClr val="FF0000"/>
                </a:solidFill>
              </a:rPr>
              <a:t>君子所貴乎道者三</a:t>
            </a:r>
            <a:r>
              <a:rPr lang="zh-TW" altLang="en-US" sz="3200" dirty="0"/>
              <a:t>：</a:t>
            </a:r>
            <a:r>
              <a:rPr lang="zh-TW" altLang="en-US" sz="3200" dirty="0">
                <a:solidFill>
                  <a:srgbClr val="FF0000"/>
                </a:solidFill>
              </a:rPr>
              <a:t>動容貌</a:t>
            </a:r>
            <a:r>
              <a:rPr lang="zh-TW" altLang="en-US" sz="3200" dirty="0"/>
              <a:t>，斯遠暴慢矣；</a:t>
            </a:r>
            <a:r>
              <a:rPr lang="zh-TW" altLang="en-US" sz="3200" dirty="0">
                <a:solidFill>
                  <a:srgbClr val="FF0000"/>
                </a:solidFill>
              </a:rPr>
              <a:t>正顏色</a:t>
            </a:r>
            <a:r>
              <a:rPr lang="zh-TW" altLang="en-US" sz="3200" dirty="0"/>
              <a:t>，斯近</a:t>
            </a:r>
            <a:r>
              <a:rPr lang="zh-TW" altLang="en-US" sz="3200" dirty="0" smtClean="0"/>
              <a:t>信矣；</a:t>
            </a:r>
            <a:r>
              <a:rPr lang="zh-TW" altLang="en-US" sz="3200" dirty="0">
                <a:solidFill>
                  <a:srgbClr val="FF0000"/>
                </a:solidFill>
              </a:rPr>
              <a:t>出辭氣</a:t>
            </a:r>
            <a:r>
              <a:rPr lang="zh-TW" altLang="en-US" sz="3200" dirty="0"/>
              <a:t>，斯遠鄙倍矣。籩豆之事，則有司存。」</a:t>
            </a:r>
            <a:r>
              <a:rPr lang="zh-TW" altLang="en-US" sz="3200" dirty="0" smtClean="0"/>
              <a:t>（泰伯）</a:t>
            </a:r>
            <a:endParaRPr lang="en-US" altLang="zh-TW" sz="3200" dirty="0" smtClean="0"/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動容貌：動作有秩序（毋不敬）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正顏色：臉色端莊（儼若思）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出辭氣：言詞清楚適當（安定辭）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8619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13"/>
          <p:cNvSpPr txBox="1">
            <a:spLocks/>
          </p:cNvSpPr>
          <p:nvPr/>
        </p:nvSpPr>
        <p:spPr>
          <a:xfrm>
            <a:off x="4309875" y="304761"/>
            <a:ext cx="3532810" cy="62234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孟孫氏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共仲 慶父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孟穆伯 公孫敖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孟文伯 仲孫穀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孟惠叔 仲孫難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孟獻子 仲孫蔑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孟莊子 仲孫速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孟孝伯 仲孫羯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chemeClr val="accent2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孟僖子 仲孫</a:t>
            </a:r>
            <a:r>
              <a:rPr lang="zh-TW" altLang="en-US" sz="2800" dirty="0" smtClean="0">
                <a:solidFill>
                  <a:schemeClr val="accent2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貜</a:t>
            </a:r>
            <a:r>
              <a:rPr lang="en-US" altLang="zh-TW" sz="2800" dirty="0" err="1">
                <a:solidFill>
                  <a:schemeClr val="accent2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jué</a:t>
            </a:r>
            <a:endParaRPr lang="zh-TW" altLang="en-US" sz="2800" dirty="0">
              <a:solidFill>
                <a:schemeClr val="accent2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chemeClr val="accent2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孟懿子 仲孫何忌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chemeClr val="accent2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孟武伯 仲孫彘</a:t>
            </a:r>
          </a:p>
          <a:p>
            <a:pPr>
              <a:spcBef>
                <a:spcPts val="600"/>
              </a:spcBef>
            </a:pP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孟敬子 仲孫捷</a:t>
            </a:r>
          </a:p>
        </p:txBody>
      </p:sp>
    </p:spTree>
    <p:extLst>
      <p:ext uri="{BB962C8B-B14F-4D97-AF65-F5344CB8AC3E}">
        <p14:creationId xmlns:p14="http://schemas.microsoft.com/office/powerpoint/2010/main" val="241469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8076181"/>
              </p:ext>
            </p:extLst>
          </p:nvPr>
        </p:nvGraphicFramePr>
        <p:xfrm>
          <a:off x="2607686" y="1256146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024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98D2DC-91C2-4E0B-B0CC-D711F67B28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D98D2DC-91C2-4E0B-B0CC-D711F67B28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AF3157-80D3-4D49-ACF9-F7CDD0B2AC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36AF3157-80D3-4D49-ACF9-F7CDD0B2AC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8003D9-A674-4F55-AAA4-BA7B7A78D6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1E8003D9-A674-4F55-AAA4-BA7B7A78D6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6D2DE0-F88F-4D31-8009-1BB79C23C7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FC6D2DE0-F88F-4D31-8009-1BB79C23C7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A2AD20-D626-4098-9A96-BE37A64D8C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CCA2AD20-D626-4098-9A96-BE37A64D8C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95857A-5B11-418F-B782-8B175E0DC0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4D95857A-5B11-418F-B782-8B175E0DC0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籩豆之</a:t>
            </a:r>
            <a:r>
              <a:rPr lang="zh-TW" altLang="en-US" dirty="0" smtClean="0"/>
              <a:t>事，</a:t>
            </a:r>
            <a:r>
              <a:rPr lang="zh-TW" altLang="en-US" dirty="0">
                <a:solidFill>
                  <a:prstClr val="black">
                    <a:lumMod val="85000"/>
                    <a:lumOff val="15000"/>
                  </a:prstClr>
                </a:solidFill>
              </a:rPr>
              <a:t>則「有司」</a:t>
            </a:r>
            <a:r>
              <a:rPr lang="zh-TW" altLang="en-US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存。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08087" y="1465068"/>
            <a:ext cx="9196525" cy="393464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豆：古代祭祀及宴會時常用的兩種禮器。竹制為籩，木制為豆。「豆」用來裝有湯汁的菜餚，「籩」用來裝乾燥較無水份的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菜餚。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官吏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各有專司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7198" y="4073855"/>
            <a:ext cx="2457450" cy="2628900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6864" y="4119299"/>
            <a:ext cx="3414424" cy="256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37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8909"/>
            <a:ext cx="8915400" cy="5172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曾子曰：「君子以文會友；以友輔仁。」</a:t>
            </a:r>
            <a:r>
              <a:rPr lang="zh-TW" altLang="en-US" sz="3200" dirty="0" smtClean="0"/>
              <a:t>（顏淵）</a:t>
            </a:r>
            <a:endParaRPr lang="en-US" altLang="zh-TW" sz="3200" dirty="0" smtClean="0"/>
          </a:p>
          <a:p>
            <a:pPr lvl="1">
              <a:lnSpc>
                <a:spcPts val="5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詩書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樂。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君子以詩書禮樂之文結交朋友，以朋友輔助為仁，可謂得其交友之道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48187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01964"/>
            <a:ext cx="8915400" cy="580043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子曰：「君子義以為質，禮以行之，孫以出之，</a:t>
            </a:r>
            <a:r>
              <a:rPr lang="zh-TW" altLang="en-US" sz="3200" dirty="0" smtClean="0"/>
              <a:t>信以</a:t>
            </a:r>
            <a:r>
              <a:rPr lang="zh-TW" altLang="en-US" sz="3200" dirty="0"/>
              <a:t>成之；君子哉！」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鄭康成注：「義以為質，謂操行。孫以出之，謂言語。」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以義為本質，凡事都合乎義。而在辦事時，又能以禮行之。雖然合義合禮，但不驕傲，而能孫以出之。孫通遜，出言謙遜。不但如此，又以信實成其功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。君子哉！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5595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58109" y="757381"/>
            <a:ext cx="9546503" cy="5772727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子夏曰：「君子有三變：望之儼然；即之也溫；</a:t>
            </a:r>
            <a:r>
              <a:rPr lang="zh-TW" altLang="en-US" sz="3200" dirty="0" smtClean="0"/>
              <a:t>聽其</a:t>
            </a:r>
            <a:r>
              <a:rPr lang="zh-TW" altLang="en-US" sz="3200" dirty="0"/>
              <a:t>言也厲。」</a:t>
            </a:r>
            <a:r>
              <a:rPr lang="zh-TW" altLang="en-US" sz="3200" dirty="0" smtClean="0"/>
              <a:t>（子張）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君子給人的觀感，有三種變化。遠處望見他，儼然，很莊嚴。「即之也溫」，和他接近時，覺得他很溫和。「聽其言也厲」，聽他說話，他的言辭是那樣的嚴正。鄭康成注：「厲，嚴正也。」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疏引李充說：「厲，清正之謂也。君子敬以直內，義以方外，辭正體直，而德容自然發，人謂之變耳，君子無變也。」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0549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79782" y="633347"/>
            <a:ext cx="9721994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子夏曰：「君子信而後勞其民；未信，則以為</a:t>
            </a:r>
            <a:r>
              <a:rPr lang="zh-TW" altLang="en-US" dirty="0" smtClean="0"/>
              <a:t>厲</a:t>
            </a:r>
            <a:r>
              <a:rPr lang="en-US" altLang="zh-TW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虐</a:t>
            </a:r>
            <a:r>
              <a:rPr lang="en-US" altLang="zh-TW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己</a:t>
            </a:r>
            <a:r>
              <a:rPr lang="zh-TW" altLang="en-US" dirty="0"/>
              <a:t>也。信而後諫；未信，則以為謗己也。」</a:t>
            </a:r>
            <a:r>
              <a:rPr lang="zh-TW" altLang="en-US" dirty="0" smtClean="0"/>
              <a:t>（子張）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79782" y="2133600"/>
            <a:ext cx="9324830" cy="3777622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使民、事君，都要以信為先。君子在位時，先要取得民眾的信賴，然後才能勞役民眾，如果未得信賴，則民眾會以為你虐待他們。君子若在臣的地位時，先要取得君主的信任，然後才能諫君，如果未得信任，則君主會以為你在毀謗他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己的己字是民眾自指。謗己的己字是君主自指。</a:t>
            </a:r>
          </a:p>
        </p:txBody>
      </p:sp>
    </p:spTree>
    <p:extLst>
      <p:ext uri="{BB962C8B-B14F-4D97-AF65-F5344CB8AC3E}">
        <p14:creationId xmlns:p14="http://schemas.microsoft.com/office/powerpoint/2010/main" val="3815867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6638" y="1617168"/>
            <a:ext cx="8911687" cy="1280890"/>
          </a:xfrm>
        </p:spPr>
        <p:txBody>
          <a:bodyPr/>
          <a:lstStyle/>
          <a:p>
            <a:r>
              <a:rPr lang="zh-TW" altLang="en-US" dirty="0"/>
              <a:t>子謂子賤，「君子哉若人！魯無君子者，斯焉取斯？」（公冶長）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3014010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子賤姓宓，名不齊，孔子弟子，史記弟子傳作密不齊。宓密古同，均讀伏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音。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焉取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斯：上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斯字指子賤，下斯字指君子之行為。。</a:t>
            </a:r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2745325" y="7765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smtClean="0">
                <a:solidFill>
                  <a:srgbClr val="FF0000"/>
                </a:solidFill>
              </a:rPr>
              <a:t>君子的典範</a:t>
            </a: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90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67016" y="722965"/>
            <a:ext cx="9935304" cy="5528442"/>
          </a:xfrm>
        </p:spPr>
        <p:txBody>
          <a:bodyPr>
            <a:normAutofit/>
          </a:bodyPr>
          <a:lstStyle/>
          <a:p>
            <a:pPr marL="0" lvl="0" indent="0">
              <a:lnSpc>
                <a:spcPts val="5000"/>
              </a:lnSpc>
              <a:buClr>
                <a:srgbClr val="A53010"/>
              </a:buClr>
              <a:buNone/>
            </a:pPr>
            <a:r>
              <a:rPr lang="en-US" altLang="zh-TW" sz="36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呂氏春秋．察賢</a:t>
            </a:r>
            <a:r>
              <a:rPr lang="en-US" altLang="zh-TW" sz="36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6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lvl="0" indent="0">
              <a:lnSpc>
                <a:spcPts val="5000"/>
              </a:lnSpc>
              <a:buClr>
                <a:srgbClr val="A53010"/>
              </a:buClr>
              <a:buNone/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宓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子賤治單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父</a:t>
            </a:r>
            <a:r>
              <a:rPr lang="en-US" altLang="zh-TW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shàn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fǔ</a:t>
            </a:r>
            <a:r>
              <a:rPr lang="en-US" altLang="zh-TW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彈鳴琴，身不下堂，而單父治。巫馬期以星出，以星入，日夜不居，以身親之，而單父亦治。巫馬期問其故於宓子，曰：我之謂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，子之謂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任力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任力者故勞，任人者故逸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。宓子則君子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矣，逸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四肢，全耳目，平心氣，而百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官以治，義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矣，任其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數</a:t>
            </a:r>
            <a:r>
              <a:rPr lang="en-US" altLang="zh-TW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方法</a:t>
            </a:r>
            <a:r>
              <a:rPr lang="en-US" altLang="zh-TW" sz="28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而已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矣。巫馬期則不然，弊生事精，勞手足，煩教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詔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令誡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雖治猶未至也。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64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74789" y="766618"/>
            <a:ext cx="9329823" cy="5634182"/>
          </a:xfrm>
        </p:spPr>
        <p:txBody>
          <a:bodyPr>
            <a:normAutofit fontScale="92500"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500" dirty="0"/>
              <a:t>子謂子產，「有</a:t>
            </a:r>
            <a:r>
              <a:rPr lang="zh-TW" altLang="en-US" sz="3500" dirty="0">
                <a:solidFill>
                  <a:srgbClr val="FF0000"/>
                </a:solidFill>
              </a:rPr>
              <a:t>君子之道</a:t>
            </a:r>
            <a:r>
              <a:rPr lang="zh-TW" altLang="en-US" sz="3500" dirty="0"/>
              <a:t>四焉：其行己也恭，其事上也敬，其養民也惠，其使民也義。」</a:t>
            </a:r>
            <a:r>
              <a:rPr lang="zh-TW" altLang="en-US" sz="3200" dirty="0"/>
              <a:t>（公冶長）</a:t>
            </a:r>
            <a:endParaRPr lang="en-US" altLang="zh-TW" sz="3200" dirty="0" smtClean="0"/>
          </a:p>
          <a:p>
            <a:pPr>
              <a:lnSpc>
                <a:spcPct val="12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子產，鄭大夫公孫僑。」邢疏：「案左傳，子產，穆公之孫，公子發之子，名僑。公子之子稱公孫。」錢大昕後漢書考異：「產者，生也。木高曰喬，有生長之義，故名喬字子產。後人增加人旁。」子產在鄭國簡定二公時代執政，達二十二年，是春秋時鄭國的良相。左傳昭公二十年：「子產卒，仲尼聞之，出涕曰，古之遺愛也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55099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66618"/>
            <a:ext cx="8915400" cy="5634182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其行己也恭，其事上也敬，其養民也惠，其使民也義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>
              <a:lnSpc>
                <a:spcPct val="12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氏集釋：「蔡清四書蒙引，恭敬分言，則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恭主容，敬主事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。」此處恭敬二字就是分言，恭指容貌謙恭，敬指作事毫不苟且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2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惠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恩也；義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7908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66618"/>
            <a:ext cx="8915400" cy="5634182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曾</a:t>
            </a:r>
            <a:r>
              <a:rPr lang="zh-TW" altLang="en-US" sz="3200" dirty="0"/>
              <a:t>子曰：「可以託六尺之孤，可以寄百里之命，臨大節，而不可奪也，君子人</a:t>
            </a:r>
            <a:r>
              <a:rPr lang="zh-TW" altLang="en-US" sz="3200" dirty="0" smtClean="0"/>
              <a:t>與</a:t>
            </a:r>
            <a:r>
              <a:rPr lang="zh-TW" altLang="en-US" sz="3200" dirty="0"/>
              <a:t>？</a:t>
            </a:r>
            <a:r>
              <a:rPr lang="zh-TW" altLang="en-US" sz="3200" dirty="0" smtClean="0"/>
              <a:t>君子</a:t>
            </a:r>
            <a:r>
              <a:rPr lang="zh-TW" altLang="en-US" sz="3200" dirty="0"/>
              <a:t>人也。」</a:t>
            </a:r>
            <a:r>
              <a:rPr lang="zh-TW" altLang="en-US" sz="3200" dirty="0" smtClean="0"/>
              <a:t>（泰</a:t>
            </a:r>
            <a:r>
              <a:rPr lang="zh-TW" altLang="en-US" sz="3200" dirty="0"/>
              <a:t>伯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託孤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是委託。父死以後，子稱孤子。古時尺短，身高六尺，約為十五歲，邢疏引鄭康成注，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十五歲以下，統稱六尺之孤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。君主在命終之際，顧念其子孤幼，乃委託可靠之人輔佐，名為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託孤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27660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19563" y="766618"/>
            <a:ext cx="10049163" cy="609138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寄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寄亦託意。諸侯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封國土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，約為一百方里。命是國家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政令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。託孤必然同時寄命，即將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國家大事一併寄託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此人幫助幼君治理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臨大節：面臨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國家存亡的大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關節。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不可奪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：不為一切利害改變其意志，而能全始全終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諸葛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亮</a:t>
            </a:r>
          </a:p>
        </p:txBody>
      </p:sp>
    </p:spTree>
    <p:extLst>
      <p:ext uri="{BB962C8B-B14F-4D97-AF65-F5344CB8AC3E}">
        <p14:creationId xmlns:p14="http://schemas.microsoft.com/office/powerpoint/2010/main" val="367074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85091"/>
            <a:ext cx="8915400" cy="585585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子曰：「君子道者三，我無能焉：仁者不憂；知者不惑；勇者不懼。」子貢曰：「夫子自道也！」</a:t>
            </a:r>
            <a:r>
              <a:rPr lang="zh-TW" altLang="en-US" sz="3200" dirty="0" smtClean="0"/>
              <a:t>（憲問）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君子道者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侃疏：「君子所行之道有三。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仁者凡事不害人，而且力求有利於人，一切內省不疚，所以不憂。智者看事分明，力能決斷，所以不惑。勇者依於仁智，凡所應為之事，不計艱難，勇於實踐，所以不懼。</a:t>
            </a:r>
          </a:p>
        </p:txBody>
      </p:sp>
    </p:spTree>
    <p:extLst>
      <p:ext uri="{BB962C8B-B14F-4D97-AF65-F5344CB8AC3E}">
        <p14:creationId xmlns:p14="http://schemas.microsoft.com/office/powerpoint/2010/main" val="21545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22035"/>
            <a:ext cx="9445770" cy="5948219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子曰：「直哉史魚！邦有道，如矢；</a:t>
            </a:r>
            <a:r>
              <a:rPr lang="zh-TW" altLang="en-US" sz="3200" dirty="0" smtClean="0"/>
              <a:t>邦無道</a:t>
            </a:r>
            <a:r>
              <a:rPr lang="zh-TW" altLang="en-US" sz="3200" dirty="0"/>
              <a:t>，如矢。君子哉蘧伯玉！邦有道，則仕；邦無道，則可卷而懷之。」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魚：名鰌。衛大夫。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0299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07526"/>
          </a:xfrm>
        </p:spPr>
        <p:txBody>
          <a:bodyPr>
            <a:normAutofit fontScale="90000"/>
          </a:bodyPr>
          <a:lstStyle/>
          <a:p>
            <a:r>
              <a:rPr lang="zh-TW" altLang="en-US" sz="4000" dirty="0">
                <a:solidFill>
                  <a:srgbClr val="FF0000"/>
                </a:solidFill>
              </a:rPr>
              <a:t>史</a:t>
            </a:r>
            <a:r>
              <a:rPr lang="zh-TW" altLang="en-US" sz="4000" dirty="0" smtClean="0">
                <a:solidFill>
                  <a:srgbClr val="FF0000"/>
                </a:solidFill>
              </a:rPr>
              <a:t>魚</a:t>
            </a:r>
            <a:r>
              <a:rPr lang="zh-TW" altLang="en-US" dirty="0" smtClean="0"/>
              <a:t>　　</a:t>
            </a:r>
            <a:r>
              <a:rPr lang="en-US" altLang="zh-TW" dirty="0" smtClean="0"/>
              <a:t>《</a:t>
            </a:r>
            <a:r>
              <a:rPr lang="zh-TW" altLang="en-US" dirty="0"/>
              <a:t>孔子家</a:t>
            </a:r>
            <a:r>
              <a:rPr lang="zh-TW" altLang="en-US" dirty="0" smtClean="0"/>
              <a:t>語</a:t>
            </a:r>
            <a:r>
              <a:rPr lang="en-US" altLang="zh-TW" dirty="0" smtClean="0"/>
              <a:t>.</a:t>
            </a:r>
            <a:r>
              <a:rPr lang="zh-TW" altLang="en-US" dirty="0" smtClean="0"/>
              <a:t>困</a:t>
            </a:r>
            <a:r>
              <a:rPr lang="zh-TW" altLang="en-US" dirty="0"/>
              <a:t>誓第二十二</a:t>
            </a:r>
            <a:r>
              <a:rPr lang="en-US" altLang="zh-TW" dirty="0" smtClean="0"/>
              <a:t>》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2941" y="1530489"/>
            <a:ext cx="9906998" cy="368406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衛蘧伯玉賢而靈公不用，彌子瑕不肖反任之，史魚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驟</a:t>
            </a:r>
            <a:r>
              <a:rPr lang="en-US" altLang="zh-TW" sz="2800" dirty="0" smtClean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(</a:t>
            </a:r>
            <a:r>
              <a:rPr lang="zh-TW" altLang="en-US" sz="2800" dirty="0" smtClean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屢次</a:t>
            </a:r>
            <a:r>
              <a:rPr lang="en-US" altLang="zh-TW" sz="2800" dirty="0" smtClean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從。史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魚病將卒，命其子曰：「吾在衛朝，不能進蘧伯玉退彌子瑕，是吾為臣不能正君也。生而不能正君，則死無以成禮。我死，汝置屍牖下，於我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畢</a:t>
            </a:r>
            <a:r>
              <a:rPr lang="en-US" altLang="zh-TW" sz="28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(</a:t>
            </a:r>
            <a:r>
              <a:rPr lang="zh-TW" altLang="en-US" sz="28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終</a:t>
            </a:r>
            <a:r>
              <a:rPr lang="en-US" altLang="zh-TW" sz="28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5368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08779" y="716017"/>
            <a:ext cx="9808144" cy="4264830"/>
          </a:xfrm>
        </p:spPr>
        <p:txBody>
          <a:bodyPr>
            <a:normAutofit fontScale="92500"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子從之，靈公吊焉，怪而問焉，其子以其父言告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公。公愕</a:t>
            </a:r>
            <a:r>
              <a:rPr lang="en-US" altLang="zh-TW" sz="28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(</a:t>
            </a:r>
            <a:r>
              <a:rPr lang="zh-TW" altLang="en-US" sz="28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驚訝</a:t>
            </a:r>
            <a:r>
              <a:rPr lang="en-US" altLang="zh-TW" sz="28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失容曰：「是寡人之過也。」於是命之殯於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客位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，進蘧伯玉而用之，退彌子瑕而遠之。孔子聞之曰：「古之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列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新細明體-ExtB" panose="02020500000000000000" pitchFamily="18" charset="-120"/>
                <a:ea typeface="新細明體-ExtB" panose="02020500000000000000" pitchFamily="18" charset="-120"/>
              </a:rPr>
              <a:t>烈，極力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之者，死則已矣，未有若史魚死而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屍諫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，忠感其君者也，不可謂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直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乎？」</a:t>
            </a: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細明體" panose="02020509000000000000" pitchFamily="49" charset="-120"/>
                <a:ea typeface="細明體" panose="02020509000000000000" pitchFamily="49" charset="-120"/>
              </a:rPr>
              <a:t>殯於</a:t>
            </a:r>
            <a:r>
              <a:rPr lang="zh-TW" altLang="en-US" sz="30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客位</a:t>
            </a:r>
            <a:r>
              <a:rPr lang="en-US" altLang="zh-TW" sz="30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:</a:t>
            </a:r>
            <a:r>
              <a:rPr lang="zh-TW" altLang="en-US" sz="3000" dirty="0" smtClean="0">
                <a:latin typeface="細明體" panose="02020509000000000000" pitchFamily="49" charset="-120"/>
                <a:ea typeface="細明體" panose="02020509000000000000" pitchFamily="49" charset="-120"/>
              </a:rPr>
              <a:t>客位</a:t>
            </a:r>
            <a:r>
              <a:rPr lang="en-US" altLang="zh-TW" sz="3000" dirty="0">
                <a:latin typeface="細明體" panose="02020509000000000000" pitchFamily="49" charset="-120"/>
                <a:ea typeface="細明體" panose="02020509000000000000" pitchFamily="49" charset="-120"/>
              </a:rPr>
              <a:t>,</a:t>
            </a:r>
            <a:r>
              <a:rPr lang="zh-TW" altLang="en-US" sz="3000" dirty="0">
                <a:latin typeface="細明體" panose="02020509000000000000" pitchFamily="49" charset="-120"/>
                <a:ea typeface="細明體" panose="02020509000000000000" pitchFamily="49" charset="-120"/>
              </a:rPr>
              <a:t>指堂的西階</a:t>
            </a:r>
            <a:r>
              <a:rPr lang="en-US" altLang="zh-TW" sz="3000" dirty="0">
                <a:latin typeface="細明體" panose="02020509000000000000" pitchFamily="49" charset="-120"/>
                <a:ea typeface="細明體" panose="02020509000000000000" pitchFamily="49" charset="-120"/>
              </a:rPr>
              <a:t>,</a:t>
            </a:r>
            <a:r>
              <a:rPr lang="zh-TW" altLang="en-US" sz="3000" dirty="0">
                <a:latin typeface="細明體" panose="02020509000000000000" pitchFamily="49" charset="-120"/>
                <a:ea typeface="細明體" panose="02020509000000000000" pitchFamily="49" charset="-120"/>
              </a:rPr>
              <a:t>大斂之後</a:t>
            </a:r>
            <a:r>
              <a:rPr lang="en-US" altLang="zh-TW" sz="3000" dirty="0">
                <a:latin typeface="細明體" panose="02020509000000000000" pitchFamily="49" charset="-120"/>
                <a:ea typeface="細明體" panose="02020509000000000000" pitchFamily="49" charset="-120"/>
              </a:rPr>
              <a:t>,</a:t>
            </a:r>
            <a:r>
              <a:rPr lang="zh-TW" altLang="en-US" sz="3000" dirty="0">
                <a:latin typeface="細明體" panose="02020509000000000000" pitchFamily="49" charset="-120"/>
                <a:ea typeface="細明體" panose="02020509000000000000" pitchFamily="49" charset="-120"/>
              </a:rPr>
              <a:t>在西階停殯。</a:t>
            </a:r>
          </a:p>
        </p:txBody>
      </p:sp>
    </p:spTree>
    <p:extLst>
      <p:ext uri="{BB962C8B-B14F-4D97-AF65-F5344CB8AC3E}">
        <p14:creationId xmlns:p14="http://schemas.microsoft.com/office/powerpoint/2010/main" val="165795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蘧伯</a:t>
            </a:r>
            <a:r>
              <a:rPr lang="zh-TW" altLang="en-US" dirty="0" smtClean="0">
                <a:solidFill>
                  <a:srgbClr val="FF0000"/>
                </a:solidFill>
              </a:rPr>
              <a:t>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8727" y="1459345"/>
            <a:ext cx="9795885" cy="5126182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淮南子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「蘧伯玉年五十而知四十九年非」。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蘧伯玉使人於孔子。孔子與之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坐而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問焉。曰：「夫子何為？」對曰：「夫子欲寡其過而未能也。」使者出。子曰：「使乎！使乎！」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孔子周游列國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14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年、涉衛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10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年，其中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9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年都客居蘧府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列女傳記載，衛靈公夫人稱讚蘧伯玉是賢大夫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。曾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在夜間乘車經過靈公門前，雖在暗無人處，仍然下車致敬，而不失禮。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33925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1" y="1493155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子曰：「君子之於天下也，無</a:t>
            </a:r>
            <a:r>
              <a:rPr lang="zh-TW" altLang="en-US" dirty="0" smtClean="0"/>
              <a:t>適</a:t>
            </a:r>
            <a:r>
              <a:rPr lang="en-US" altLang="zh-TW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en-US" altLang="zh-TW" sz="31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dí</a:t>
            </a:r>
            <a:r>
              <a:rPr lang="en-US" altLang="zh-TW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也</a:t>
            </a:r>
            <a:r>
              <a:rPr lang="zh-TW" altLang="en-US" dirty="0"/>
              <a:t>，無莫也，義</a:t>
            </a:r>
            <a:r>
              <a:rPr lang="zh-TW" altLang="en-US" dirty="0" smtClean="0"/>
              <a:t>之與比</a:t>
            </a:r>
            <a:r>
              <a:rPr lang="zh-TW" altLang="en-US" dirty="0"/>
              <a:t>。」</a:t>
            </a:r>
            <a:r>
              <a:rPr lang="zh-TW" altLang="en-US" dirty="0" smtClean="0"/>
              <a:t>（里仁）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1" y="2774045"/>
            <a:ext cx="9327485" cy="377762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適莫：親疏。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經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遠義疏：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無適適之親，無莫莫之疏。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對於天下人，無專主之親，無特定之疏，惟以道義是從。即不問親疏，但以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道義為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處世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準繩。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比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從也。</a:t>
            </a:r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1998073" y="511039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dirty="0" smtClean="0">
                <a:solidFill>
                  <a:srgbClr val="FF0000"/>
                </a:solidFill>
              </a:rPr>
              <a:t>三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 smtClean="0">
                <a:solidFill>
                  <a:srgbClr val="FF0000"/>
                </a:solidFill>
              </a:rPr>
              <a:t>君子的</a:t>
            </a:r>
            <a:r>
              <a:rPr lang="zh-TW" altLang="en-US" u="sng" dirty="0" smtClean="0">
                <a:solidFill>
                  <a:srgbClr val="FF0000"/>
                </a:solidFill>
              </a:rPr>
              <a:t>存心</a:t>
            </a:r>
            <a:r>
              <a:rPr lang="zh-TW" altLang="en-US" dirty="0" smtClean="0">
                <a:solidFill>
                  <a:schemeClr val="tx1"/>
                </a:solidFill>
              </a:rPr>
              <a:t>與修養</a:t>
            </a:r>
            <a:br>
              <a:rPr lang="zh-TW" altLang="en-US" dirty="0" smtClean="0">
                <a:solidFill>
                  <a:schemeClr val="tx1"/>
                </a:solidFill>
              </a:rPr>
            </a:br>
            <a:endParaRPr lang="zh-TW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08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90448" y="655781"/>
            <a:ext cx="9602788" cy="5717309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司馬牛問「君子」。子曰：「</a:t>
            </a:r>
            <a:r>
              <a:rPr lang="zh-TW" altLang="en-US" sz="3200" dirty="0">
                <a:solidFill>
                  <a:srgbClr val="FF0000"/>
                </a:solidFill>
              </a:rPr>
              <a:t>君子不憂不懼。</a:t>
            </a:r>
            <a:r>
              <a:rPr lang="zh-TW" altLang="en-US" sz="3200" dirty="0"/>
              <a:t>」曰：「不憂不懼，斯謂之君子矣乎？」子曰：「</a:t>
            </a:r>
            <a:r>
              <a:rPr lang="zh-TW" altLang="en-US" sz="3200" dirty="0">
                <a:solidFill>
                  <a:srgbClr val="FF0000"/>
                </a:solidFill>
              </a:rPr>
              <a:t>內省不疚，夫何憂何懼？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（顏淵）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桓魋謀反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，司馬牛既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不能阻止其兄弒君篡位，又不能大義滅親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陷於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兩難，所以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憂懼不釋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不憂不懼來自內省不疚，只要司馬牛不參與桓魋弒君之謀，也不到宋君那裡告發，內省對於他的哥哥以及宋君，皆無愧疚，不失為兩全的辦法。</a:t>
            </a:r>
          </a:p>
        </p:txBody>
      </p:sp>
    </p:spTree>
    <p:extLst>
      <p:ext uri="{BB962C8B-B14F-4D97-AF65-F5344CB8AC3E}">
        <p14:creationId xmlns:p14="http://schemas.microsoft.com/office/powerpoint/2010/main" val="167526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744183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子曰：「君子矜而不爭，群而不黨。」（衛靈公）</a:t>
            </a:r>
            <a:br>
              <a:rPr lang="zh-TW" altLang="en-US" dirty="0"/>
            </a:b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82618"/>
            <a:ext cx="8915400" cy="4128604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包注：「矜，矜莊也。」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君子恭敬而又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退讓，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合群而不結黨。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洪範：「無偏無黨」。有黨便有偏私，所以君子不黨。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後世諸多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黨禍，足資鑑戒。</a:t>
            </a:r>
          </a:p>
        </p:txBody>
      </p:sp>
    </p:spTree>
    <p:extLst>
      <p:ext uri="{BB962C8B-B14F-4D97-AF65-F5344CB8AC3E}">
        <p14:creationId xmlns:p14="http://schemas.microsoft.com/office/powerpoint/2010/main" val="511446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77081" y="831273"/>
            <a:ext cx="10033687" cy="5079949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zh-TW" sz="3200" dirty="0" smtClean="0"/>
              <a:t>孔子</a:t>
            </a:r>
            <a:r>
              <a:rPr lang="zh-TW" altLang="zh-TW" sz="3200" dirty="0"/>
              <a:t>曰：「君子有三畏：</a:t>
            </a:r>
            <a:r>
              <a:rPr lang="zh-TW" altLang="zh-TW" sz="3200" dirty="0">
                <a:solidFill>
                  <a:srgbClr val="FF0000"/>
                </a:solidFill>
              </a:rPr>
              <a:t>畏天命，畏大人，畏聖人之言。</a:t>
            </a:r>
            <a:r>
              <a:rPr lang="zh-TW" altLang="zh-TW" sz="3200" dirty="0"/>
              <a:t>小人不知天命而不畏也，狎大人，</a:t>
            </a:r>
            <a:r>
              <a:rPr lang="zh-TW" altLang="zh-TW" sz="3200" dirty="0" smtClean="0"/>
              <a:t>侮聖人</a:t>
            </a:r>
            <a:r>
              <a:rPr lang="zh-TW" altLang="zh-TW" sz="3200" dirty="0"/>
              <a:t>之言。」</a:t>
            </a:r>
            <a:r>
              <a:rPr lang="zh-TW" altLang="zh-TW" sz="3200" dirty="0" smtClean="0"/>
              <a:t>（</a:t>
            </a:r>
            <a:r>
              <a:rPr lang="zh-TW" altLang="en-US" sz="3200" dirty="0" smtClean="0"/>
              <a:t>季氏</a:t>
            </a:r>
            <a:r>
              <a:rPr lang="zh-TW" altLang="zh-TW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畏：恐懼，不敢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違背。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中庸：「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恐懼乎其所不聞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天命：善惡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報應。何晏集解以為，天命順之則吉，逆之則凶，所以可畏。皇疏舉尚書伊訓解釋：「作善降之百祥，作不善降之百殃。」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71091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1951256" y="692726"/>
            <a:ext cx="9649320" cy="6003041"/>
          </a:xfrm>
        </p:spPr>
        <p:txBody>
          <a:bodyPr>
            <a:normAutofit/>
          </a:bodyPr>
          <a:lstStyle/>
          <a:p>
            <a:pPr eaLnBrk="1" hangingPunct="1"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天命就是因果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400"/>
              </a:lnSpc>
            </a:pP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科學的因果律</a:t>
            </a:r>
            <a:endParaRPr lang="en-US" altLang="zh-TW" sz="3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400"/>
              </a:lnSpc>
            </a:pPr>
            <a:r>
              <a:rPr lang="zh-TW" altLang="en-US" sz="3000" dirty="0">
                <a:solidFill>
                  <a:srgbClr val="FF0000"/>
                </a:solidFill>
                <a:ea typeface="標楷體" panose="03000509000000000000" pitchFamily="65" charset="-120"/>
              </a:rPr>
              <a:t>自然科學及社會科學的因果律</a:t>
            </a:r>
            <a:endParaRPr lang="en-US" altLang="zh-TW" sz="3000" dirty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自然科學</a:t>
            </a:r>
            <a:r>
              <a:rPr lang="en-US" altLang="zh-TW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宇宙萬物的運行規律（物理現象）</a:t>
            </a:r>
            <a:endParaRPr lang="en-US" altLang="zh-TW" sz="2800" dirty="0" smtClean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4">
              <a:lnSpc>
                <a:spcPts val="4400"/>
              </a:lnSpc>
            </a:pP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木金火土水</a:t>
            </a: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社會科學</a:t>
            </a:r>
            <a:r>
              <a:rPr lang="en-US" altLang="zh-TW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人類歷史的演變法</a:t>
            </a: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則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（心理現象）</a:t>
            </a:r>
            <a:endParaRPr lang="en-US" altLang="zh-TW" sz="2800" dirty="0" smtClean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lvl="4">
              <a:lnSpc>
                <a:spcPts val="4400"/>
              </a:lnSpc>
            </a:pP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仁義禮智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信</a:t>
            </a:r>
          </a:p>
          <a:p>
            <a:pPr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ea typeface="標楷體" panose="03000509000000000000" pitchFamily="65" charset="-120"/>
              </a:rPr>
              <a:t>天命：善惡報應。</a:t>
            </a:r>
          </a:p>
        </p:txBody>
      </p:sp>
      <p:sp>
        <p:nvSpPr>
          <p:cNvPr id="39938" name="投影片編號版面配置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2AC4A7B-E74B-4625-AE70-77DCC25C53C7}" type="slidenum">
              <a:rPr lang="en-US" altLang="zh-TW"/>
              <a:pPr eaLnBrk="1" hangingPunct="1"/>
              <a:t>40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447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9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88291"/>
            <a:ext cx="8915400" cy="4922931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：在位者。劉氏正義引鄭注：「大人，謂天子諸侯為政教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者。」或謂大人是有德有位之人，故須畏之。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聖人之言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：皇疏：「聖人之言，謂五經典籍聖人遺文也。其理深遠，故君子畏之也。」</a:t>
            </a:r>
          </a:p>
        </p:txBody>
      </p:sp>
    </p:spTree>
    <p:extLst>
      <p:ext uri="{BB962C8B-B14F-4D97-AF65-F5344CB8AC3E}">
        <p14:creationId xmlns:p14="http://schemas.microsoft.com/office/powerpoint/2010/main" val="358673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72145" y="624110"/>
            <a:ext cx="9550400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小人不知天命而不畏也，狎大人，侮聖人之言。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79418"/>
            <a:ext cx="8915400" cy="4876800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何晏集解依老子道德經「天網恢恢，疏而不失」，解釋小人不知不畏之故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狎大人：見大人有見大人之禮。君子博學於文，約之以禮。所以有德有學，能知天命，亦能禮敬大人。小人相反，不知天命，亦不知禮，所以輕視大人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侮聖人之言：侮是侮慢，小人無德無學，不知聖人所說的話皆是真理，所以侮慢聖人之言。</a:t>
            </a:r>
          </a:p>
        </p:txBody>
      </p:sp>
    </p:spTree>
    <p:extLst>
      <p:ext uri="{BB962C8B-B14F-4D97-AF65-F5344CB8AC3E}">
        <p14:creationId xmlns:p14="http://schemas.microsoft.com/office/powerpoint/2010/main" val="247678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89362" y="744182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章法文理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257057"/>
              </p:ext>
            </p:extLst>
          </p:nvPr>
        </p:nvGraphicFramePr>
        <p:xfrm>
          <a:off x="4122284" y="531278"/>
          <a:ext cx="5553301" cy="3277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1403965839"/>
              </p:ext>
            </p:extLst>
          </p:nvPr>
        </p:nvGraphicFramePr>
        <p:xfrm>
          <a:off x="2644302" y="3837322"/>
          <a:ext cx="8786357" cy="2332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50100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子曰：「君子貞而不諒。」</a:t>
            </a:r>
            <a:r>
              <a:rPr lang="zh-TW" altLang="en-US" dirty="0" smtClean="0"/>
              <a:t>（衛靈公）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90617" y="1754909"/>
            <a:ext cx="9411855" cy="4156313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孔安國注：「貞，正也。諒，信也。」君子守其正道，而不必諒。古註或把諒解釋為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小信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，如「匹夫匹婦之為諒。」或把諒解釋為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執一而不知變通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，如引孟子告子篇：「君子不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亮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（同諒）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惡乎執。」君子應當守信，但像這樣的信，守之，則有害於君子之道，所以不必守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可與立未可與權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08692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君子</a:t>
            </a:r>
            <a:r>
              <a:rPr lang="zh-TW" altLang="en-US" dirty="0">
                <a:solidFill>
                  <a:srgbClr val="FF0000"/>
                </a:solidFill>
              </a:rPr>
              <a:t>的</a:t>
            </a:r>
            <a:r>
              <a:rPr lang="zh-TW" altLang="en-US" dirty="0" smtClean="0">
                <a:solidFill>
                  <a:srgbClr val="FF0000"/>
                </a:solidFill>
              </a:rPr>
              <a:t>修養（功夫）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41236" y="1357745"/>
            <a:ext cx="9463376" cy="4987637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zh-TW" sz="3200" dirty="0"/>
              <a:t>子曰：「君子博學於文，約之以禮，亦可以弗畔矣夫！」</a:t>
            </a:r>
            <a:r>
              <a:rPr lang="zh-TW" altLang="zh-TW" sz="3200" dirty="0" smtClean="0"/>
              <a:t>（</a:t>
            </a:r>
            <a:r>
              <a:rPr lang="zh-TW" altLang="en-US" sz="3200" dirty="0" smtClean="0"/>
              <a:t>雍也</a:t>
            </a:r>
            <a:r>
              <a:rPr lang="zh-TW" altLang="zh-TW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釋文云：「一本無君子字，兩得。」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字是對學生以外的人說，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字是對學生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說。兩本皆得。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畔，一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叛」，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即不離經叛道之意。一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訓「偏」，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作合乎中道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講，語氣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和平。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5913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博學於文，約之以禮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05527"/>
            <a:ext cx="8915400" cy="535247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博學於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：學問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載於書籍，書皆是文。博學者須將一門學通，再學另一門，愈學愈博也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約之以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禮：「道德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仁義，非禮不成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。」孔子「志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於道，據於德，依於仁，游於藝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。」藝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者禮樂射御書數，以禮為首。故雖博學，而首須學禮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:?)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約：簡約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60334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ts val="5000"/>
              </a:lnSpc>
            </a:pPr>
            <a:r>
              <a:rPr lang="zh-TW" altLang="en-US" dirty="0"/>
              <a:t>子曰：「君子不重則不威；學則不固。主忠信。無友不如己者。過，則勿憚改。」（學而</a:t>
            </a:r>
            <a:r>
              <a:rPr lang="zh-TW" altLang="en-US" dirty="0" smtClean="0"/>
              <a:t>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2152073"/>
            <a:ext cx="8915400" cy="4119367"/>
          </a:xfrm>
        </p:spPr>
        <p:txBody>
          <a:bodyPr>
            <a:normAutofit fontScale="92500"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君子不重則不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者，莊重。威，是威儀。君子不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莊重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，則無威儀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學則不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固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孔安國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注：「固，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也。」焦循論語補疏引曲禮鄭康成注：「固，謂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不達於禮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也。」焦氏以為：「不達於禮，是為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蔽塞不通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。」蔽塞，不達於禮，所以不莊重。求學則不蔽塞，故云學則不固。</a:t>
            </a:r>
          </a:p>
        </p:txBody>
      </p:sp>
    </p:spTree>
    <p:extLst>
      <p:ext uri="{BB962C8B-B14F-4D97-AF65-F5344CB8AC3E}">
        <p14:creationId xmlns:p14="http://schemas.microsoft.com/office/powerpoint/2010/main" val="360297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另一說：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 smtClean="0"/>
              <a:t>「</a:t>
            </a:r>
            <a:r>
              <a:rPr lang="zh-TW" altLang="en-US" dirty="0"/>
              <a:t>君子不重則不威，學則不固。主忠信。」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固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堅固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不莊重，則無威儀，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學則不堅固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。欲其堅固，須以忠信為主。皇疏：「忠信為心，百行之主也。」故以忠信為主，所學則堅固，其人則能莊重而有威儀。</a:t>
            </a:r>
          </a:p>
        </p:txBody>
      </p:sp>
    </p:spTree>
    <p:extLst>
      <p:ext uri="{BB962C8B-B14F-4D97-AF65-F5344CB8AC3E}">
        <p14:creationId xmlns:p14="http://schemas.microsoft.com/office/powerpoint/2010/main" val="305846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主忠信。無友不如己者。過，則勿憚改。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2835" y="1579417"/>
            <a:ext cx="9781309" cy="5061527"/>
          </a:xfrm>
        </p:spPr>
        <p:txBody>
          <a:bodyPr>
            <a:no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此說學。鄭注：「主，親也。」親近忠信之人，以忠信之人為師。學須有師，又須交友。無友不如己者，如字古注有異解，一作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字講。茲從之。不如己，指在修養道德方面不似我，例如我講求忠信，彼則講求詐術，彼我志不同，道不合，不能結交為友。無友之無，舊文作毋，義為勿。無友不如己者，即是勿交與我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道不同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之人為友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有過，而不自知，師友知而告之，則勿憚改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。憚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畏懼也。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0255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1273"/>
            <a:ext cx="8915400" cy="5079949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子曰：「君子食無求飽，居無求安，敏於事而慎於言，就有道而正焉，可謂好學也已。」</a:t>
            </a:r>
            <a:r>
              <a:rPr lang="zh-TW" altLang="en-US" sz="3200" dirty="0" smtClean="0"/>
              <a:t>（學而）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鄭康成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注：「學者之志，有所不暇也。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孔安國作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疾速」，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焦循論語補疏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作「審慎」解，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劉氏正義兼採兩說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道：有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道德而學有專長之人。</a:t>
            </a:r>
          </a:p>
        </p:txBody>
      </p:sp>
    </p:spTree>
    <p:extLst>
      <p:ext uri="{BB962C8B-B14F-4D97-AF65-F5344CB8AC3E}">
        <p14:creationId xmlns:p14="http://schemas.microsoft.com/office/powerpoint/2010/main" val="1732556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子曰：「君子不器。」</a:t>
            </a:r>
            <a:r>
              <a:rPr lang="zh-TW" altLang="en-US" dirty="0" smtClean="0"/>
              <a:t>（為政）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89017" y="1496291"/>
            <a:ext cx="9513455" cy="4950691"/>
          </a:xfrm>
        </p:spPr>
        <p:txBody>
          <a:bodyPr>
            <a:normAutofit fontScale="92500"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包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咸注：「器者，各周於用。至於君子，無所不施。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君子之學，不像器具那樣限於一種功用。而是有大事時，即作大事，有小事時，即作小事。凡有利於大眾之事，皆可為之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易繫辭：「形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而上者謂之道，形而下者謂之器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。」君子不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以器自許，而志於形器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以上之道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。有道便是君子儒。</a:t>
            </a:r>
          </a:p>
        </p:txBody>
      </p:sp>
    </p:spTree>
    <p:extLst>
      <p:ext uri="{BB962C8B-B14F-4D97-AF65-F5344CB8AC3E}">
        <p14:creationId xmlns:p14="http://schemas.microsoft.com/office/powerpoint/2010/main" val="370581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子曰：「君子無所爭。必也射乎！揖讓而升，下而飲。其爭也君子。」</a:t>
            </a:r>
            <a:r>
              <a:rPr lang="zh-TW" altLang="en-US" dirty="0" smtClean="0"/>
              <a:t>（八佾）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王肅注：「射於堂，升及下，皆揖讓而相飲也。」射禮行於堂上，升堂與下，皆揖讓，勝負皆飲，負者先飲，勝者陪之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「當仁不讓於師」，「見義不為無勇也」。</a:t>
            </a:r>
          </a:p>
        </p:txBody>
      </p:sp>
    </p:spTree>
    <p:extLst>
      <p:ext uri="{BB962C8B-B14F-4D97-AF65-F5344CB8AC3E}">
        <p14:creationId xmlns:p14="http://schemas.microsoft.com/office/powerpoint/2010/main" val="234408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8945" y="624110"/>
            <a:ext cx="9559637" cy="1768108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棘子成曰：「君子質而已矣，何以文為？」子貢曰：「惜乎，夫子之說君子也，駟不及舌！文猶質也，質猶文也；虎豹</a:t>
            </a:r>
            <a:r>
              <a:rPr lang="zh-TW" altLang="en-US" dirty="0" smtClean="0"/>
              <a:t>之鞹，</a:t>
            </a:r>
            <a:r>
              <a:rPr lang="zh-TW" altLang="en-US" dirty="0"/>
              <a:t>猶犬羊</a:t>
            </a:r>
            <a:r>
              <a:rPr lang="zh-TW" altLang="en-US" dirty="0" smtClean="0"/>
              <a:t>之鞹。</a:t>
            </a:r>
            <a:r>
              <a:rPr lang="zh-TW" altLang="en-US" dirty="0"/>
              <a:t>」</a:t>
            </a:r>
            <a:r>
              <a:rPr lang="zh-TW" altLang="en-US" dirty="0" smtClean="0"/>
              <a:t>（顏淵）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25964" y="2392218"/>
            <a:ext cx="9278648" cy="401781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棘子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成：衛國大夫。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四馬一乘也。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kuò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ㄎㄨㄛˋ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集解孔安國注：「皮去毛曰鞹，虎豹與犬羊別者，正以毛文異耳，今使文質同者，何以別虎豹與犬羊耶。」</a:t>
            </a:r>
          </a:p>
        </p:txBody>
      </p:sp>
    </p:spTree>
    <p:extLst>
      <p:ext uri="{BB962C8B-B14F-4D97-AF65-F5344CB8AC3E}">
        <p14:creationId xmlns:p14="http://schemas.microsoft.com/office/powerpoint/2010/main" val="414001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子曰：「質勝文則野，文勝質則史。文質彬彬，然後君子。」</a:t>
            </a:r>
            <a:r>
              <a:rPr lang="zh-TW" altLang="en-US" dirty="0" smtClean="0"/>
              <a:t>（雍也）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05891"/>
            <a:ext cx="8915400" cy="380533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是本質，文是文彩。野，包注：「如野人。」說文：「野，郊外也。」野人，即是居在郊外之人。史，古注有二義，一是史書，一是史官。</a:t>
            </a:r>
          </a:p>
        </p:txBody>
      </p:sp>
    </p:spTree>
    <p:extLst>
      <p:ext uri="{BB962C8B-B14F-4D97-AF65-F5344CB8AC3E}">
        <p14:creationId xmlns:p14="http://schemas.microsoft.com/office/powerpoint/2010/main" val="421977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質勝文則野，文勝質則史。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54909"/>
            <a:ext cx="8915400" cy="4156313"/>
          </a:xfrm>
        </p:spPr>
        <p:txBody>
          <a:bodyPr>
            <a:normAutofit fontScale="92500"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勝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，包注作多字講。質多於文，則如野人。也就是像鄉下人的意思。鄉下人習作農工，言行欠於禮文修飾，顯得樸素無華。故云，質多於文，則如郊野之人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多於質，則如史書。史書所載的史事，由於寫史的人，除了像左丘明那一類的史家之外，難免有所好惡，不得其正，是故所寫的歷史，不免文過其實。所以，文多於質，則如史書，有失其真。</a:t>
            </a:r>
          </a:p>
        </p:txBody>
      </p:sp>
    </p:spTree>
    <p:extLst>
      <p:ext uri="{BB962C8B-B14F-4D97-AF65-F5344CB8AC3E}">
        <p14:creationId xmlns:p14="http://schemas.microsoft.com/office/powerpoint/2010/main" val="63155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文質彬彬</a:t>
            </a:r>
            <a:r>
              <a:rPr lang="zh-TW" altLang="en-US" dirty="0"/>
              <a:t>，然後君子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801091"/>
            <a:ext cx="8915400" cy="4110131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包注：「彬彬，文質相半之貌。」彬彬，融和之相。文與質均衡交融。言行文雅而又真實，合乎中道，是為文質彬彬的君子。</a:t>
            </a:r>
          </a:p>
        </p:txBody>
      </p:sp>
    </p:spTree>
    <p:extLst>
      <p:ext uri="{BB962C8B-B14F-4D97-AF65-F5344CB8AC3E}">
        <p14:creationId xmlns:p14="http://schemas.microsoft.com/office/powerpoint/2010/main" val="386366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758872"/>
          </a:xfrm>
        </p:spPr>
        <p:txBody>
          <a:bodyPr>
            <a:normAutofit/>
          </a:bodyPr>
          <a:lstStyle/>
          <a:p>
            <a:r>
              <a:rPr lang="zh-TW" altLang="en-US" dirty="0"/>
              <a:t>孔子曰：「君子有三戒；少之時，血氣未定，戒之在色；及其壯也，血氣方剛，戒之在鬥；及其老也，血氣既衰，戒之在得。」</a:t>
            </a:r>
            <a:r>
              <a:rPr lang="zh-TW" altLang="en-US" dirty="0" smtClean="0"/>
              <a:t>（季氏）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73745" y="2496065"/>
            <a:ext cx="9501098" cy="391397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曲禮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人生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十年曰幼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，學。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二十曰弱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，冠。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三十曰壯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，有室。四十曰強，而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仕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為士</a:t>
            </a:r>
            <a:r>
              <a:rPr lang="zh-CN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以事</a:t>
            </a:r>
            <a:r>
              <a:rPr lang="zh-CN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人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五十曰艾，服官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政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為大夫以長人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六十曰耆，指使。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七十曰老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，而傳。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八十、九十曰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耄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惛忘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七年曰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悼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憐愛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悼與耄雖有罪，不加刑焉。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百年曰期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頤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養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8783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3453936" y="574682"/>
            <a:ext cx="6227802" cy="1731163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/>
              <a:t>　少</a:t>
            </a:r>
            <a:r>
              <a:rPr lang="zh-TW" altLang="en-US" dirty="0"/>
              <a:t>之時，血氣未定，戒之在色；及其壯也，血氣方剛，戒之在鬥；及其老也，血氣既衰，戒之在得。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663103" y="2632364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血氣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屬陰，氣屬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陽。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方剛：正好剛強。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得：貪求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灝四書考異：「淮南詮言訓，凡人之性少則猖狂，壯則強暴，老則好利，本於此章。」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戒色，戒鬥，戒得，雖言養身，實兼修德。</a:t>
            </a:r>
          </a:p>
        </p:txBody>
      </p:sp>
    </p:spTree>
    <p:extLst>
      <p:ext uri="{BB962C8B-B14F-4D97-AF65-F5344CB8AC3E}">
        <p14:creationId xmlns:p14="http://schemas.microsoft.com/office/powerpoint/2010/main" val="63383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1629563"/>
          </a:xfrm>
        </p:spPr>
        <p:txBody>
          <a:bodyPr>
            <a:normAutofit/>
          </a:bodyPr>
          <a:lstStyle/>
          <a:p>
            <a:r>
              <a:rPr lang="zh-TW" altLang="en-US" dirty="0"/>
              <a:t>子曰：「不知命，無以為君子也。不知禮，無以立也。不知言，無以知人也。」</a:t>
            </a:r>
            <a:r>
              <a:rPr lang="zh-TW" altLang="en-US" dirty="0" smtClean="0"/>
              <a:t>（堯曰）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05891" y="2133599"/>
            <a:ext cx="9855199" cy="4636655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孔安國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注：「命，謂窮達之分也。」皇疏：「命，謂窮通夭壽也。人生而有命，受之由天，故不可不知也。若不知而強求，則不成為君子之德。」皇疏之意，命就是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。各人的命雖然同受於天，但有窮通夭壽之異。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何為其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然，必須了解前因。各人前因不同，所以受天之命不同。了解前因，便能知命。如此知命，始肯修德以立命。不但立一己之命，更為生民立命。這才能成君子之德。</a:t>
            </a:r>
          </a:p>
        </p:txBody>
      </p:sp>
    </p:spTree>
    <p:extLst>
      <p:ext uri="{BB962C8B-B14F-4D97-AF65-F5344CB8AC3E}">
        <p14:creationId xmlns:p14="http://schemas.microsoft.com/office/powerpoint/2010/main" val="414341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不知言，無以知人也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7055"/>
            <a:ext cx="8915400" cy="5024581"/>
          </a:xfrm>
        </p:spPr>
        <p:txBody>
          <a:bodyPr>
            <a:noAutofit/>
          </a:bodyPr>
          <a:lstStyle/>
          <a:p>
            <a:pPr>
              <a:lnSpc>
                <a:spcPts val="45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劉恭冕：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「言者心聲，言有是非，故聽而別之，則人之是非亦知也。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5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易繫辭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傳：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「將叛者其辭慚，中心疑者其辭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枝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分散若閑枝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吉人之辭寡，躁人之辭多，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誣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罔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/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偽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善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之人其辭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游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虛漫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失其守者其辭屈。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948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82982" y="624109"/>
            <a:ext cx="9384145" cy="1897417"/>
          </a:xfrm>
        </p:spPr>
        <p:txBody>
          <a:bodyPr>
            <a:normAutofit/>
          </a:bodyPr>
          <a:lstStyle/>
          <a:p>
            <a:pPr>
              <a:lnSpc>
                <a:spcPts val="4500"/>
              </a:lnSpc>
              <a:spcBef>
                <a:spcPts val="0"/>
              </a:spcBef>
            </a:pP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《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孟子．公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孫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丑</a:t>
            </a:r>
            <a:r>
              <a:rPr lang="en-US" altLang="zh-TW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》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：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何謂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知言，曰，</a:t>
            </a:r>
            <a:r>
              <a:rPr lang="zh-TW" altLang="en-US" dirty="0" smtClean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詖辭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知其所蔽，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淫辭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知其所陷，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邪辭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知其所離，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遁辭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知其所窮</a:t>
            </a:r>
            <a:r>
              <a:rPr lang="zh-TW" altLang="en-US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。</a:t>
            </a:r>
            <a:endParaRPr lang="zh-TW" altLang="en-US" sz="28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410691"/>
            <a:ext cx="8915400" cy="3500531"/>
          </a:xfrm>
        </p:spPr>
        <p:txBody>
          <a:bodyPr>
            <a:normAutofit/>
          </a:bodyPr>
          <a:lstStyle/>
          <a:p>
            <a:r>
              <a:rPr lang="zh-CN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詖辭：佞諂偏陂之言。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淫辭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邪僻荒誕的言論，放蕩猥褻的言詞。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邪辭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不合正道的言論。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遁辭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指理屈辭窮或不願吐露真意時，用來支吾搪塞的話。</a:t>
            </a:r>
            <a:endParaRPr lang="zh-TW" altLang="en-US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1461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君子的出處與行</a:t>
            </a:r>
            <a:r>
              <a:rPr lang="zh-TW" altLang="en-US" dirty="0" smtClean="0">
                <a:solidFill>
                  <a:srgbClr val="FF0000"/>
                </a:solidFill>
              </a:rPr>
              <a:t>藏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71782"/>
            <a:ext cx="8915400" cy="423944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子曰：「直哉史魚！邦有道，如矢；</a:t>
            </a:r>
            <a:r>
              <a:rPr lang="zh-TW" altLang="en-US" sz="3200" dirty="0" smtClean="0"/>
              <a:t>邦無道</a:t>
            </a:r>
            <a:r>
              <a:rPr lang="zh-TW" altLang="en-US" sz="3200" dirty="0"/>
              <a:t>，如矢。君子哉蘧伯玉！邦有道，則仕；邦無道，則可卷而懷之。」</a:t>
            </a:r>
            <a:r>
              <a:rPr lang="zh-TW" altLang="en-US" sz="3200" dirty="0" smtClean="0"/>
              <a:t>（衛靈公）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4536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68218"/>
            <a:ext cx="8915400" cy="504300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子謂顏淵曰：「用之則行，舍之則藏，惟我與爾有是夫。」子路曰：「子行三軍，則誰與？」子曰：「暴虎馮河，死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無</a:t>
            </a:r>
            <a:r>
              <a:rPr lang="zh-TW" altLang="en-US" sz="3200" dirty="0" smtClean="0"/>
              <a:t>悔</a:t>
            </a:r>
            <a:r>
              <a:rPr lang="zh-TW" altLang="en-US" sz="3200" dirty="0"/>
              <a:t>者，吾不與也。必也臨事而懼，好謀而成者也。」</a:t>
            </a:r>
            <a:r>
              <a:rPr lang="zh-TW" altLang="en-US" sz="3200" dirty="0" smtClean="0"/>
              <a:t>（述而）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7631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用之則行，舍之則藏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07127"/>
            <a:ext cx="8915400" cy="4304095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「用之」者，猶言如有用我也。「行」者，行其道也。「舍之」者，舍是捨棄，不為世用，道不行也。用之則行，道行得通則行。舍之則藏，道行不通則藏。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行藏無非為道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。此惟孔子與顏子能然。</a:t>
            </a:r>
          </a:p>
        </p:txBody>
      </p:sp>
    </p:spTree>
    <p:extLst>
      <p:ext uri="{BB962C8B-B14F-4D97-AF65-F5344CB8AC3E}">
        <p14:creationId xmlns:p14="http://schemas.microsoft.com/office/powerpoint/2010/main" val="12127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60583"/>
            <a:ext cx="8915400" cy="4950640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暴虎馮河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小雅小旻：「不敢暴虎，不敢馮河」，暴虎是徒手搏虎，馮河是徒步渡河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/>
              <a:t>必也臨事而懼，好謀而成者也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懼則不輕敵，謀則操勝算，是故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能「我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戰則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克，祭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則受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福，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得其道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祭器孔子語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0127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dirty="0"/>
              <a:t>子夏曰：「仕而優則學；學而優則仕。」</a:t>
            </a:r>
            <a:r>
              <a:rPr lang="zh-TW" altLang="en-US" dirty="0" smtClean="0"/>
              <a:t>（子張）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904999"/>
            <a:ext cx="8915400" cy="467129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馬融注：「仕優則學，行有餘力，則可以學文也。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」首句優字依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「行有餘力」之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做官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的人，辦完公事，尚有餘力，則須研究學問。後句優字，依皇疏，是充足之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讀書的人，在學到豐足的學問以後，應該出來做官，也就是從事政治，替國民造福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仕優則學，皇疏以為：「研學先王典訓。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人研學先王典訓，熟悉王道施政的理論與實務，溫故知新，是賢能政治的基礎。</a:t>
            </a:r>
          </a:p>
        </p:txBody>
      </p:sp>
    </p:spTree>
    <p:extLst>
      <p:ext uri="{BB962C8B-B14F-4D97-AF65-F5344CB8AC3E}">
        <p14:creationId xmlns:p14="http://schemas.microsoft.com/office/powerpoint/2010/main" val="5613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子使</a:t>
            </a:r>
            <a:r>
              <a:rPr lang="zh-TW" altLang="en-US" dirty="0" smtClean="0"/>
              <a:t>漆</a:t>
            </a:r>
            <a:r>
              <a:rPr lang="zh-TW" altLang="en-US" dirty="0"/>
              <a:t>彫</a:t>
            </a:r>
            <a:r>
              <a:rPr lang="en-US" altLang="zh-TW" dirty="0" smtClean="0"/>
              <a:t>(</a:t>
            </a:r>
            <a:r>
              <a:rPr lang="zh-TW" altLang="en-US" dirty="0"/>
              <a:t>雕</a:t>
            </a:r>
            <a:r>
              <a:rPr lang="en-US" altLang="zh-TW" dirty="0"/>
              <a:t>)</a:t>
            </a:r>
            <a:r>
              <a:rPr lang="zh-TW" altLang="en-US" dirty="0"/>
              <a:t>開仕。對曰：</a:t>
            </a:r>
            <a:r>
              <a:rPr lang="zh-TW" altLang="en-US" dirty="0" smtClean="0"/>
              <a:t>「吾</a:t>
            </a:r>
            <a:r>
              <a:rPr lang="en-US" altLang="zh-TW" dirty="0" smtClean="0"/>
              <a:t>(</a:t>
            </a:r>
            <a:r>
              <a:rPr lang="zh-TW" altLang="en-US" dirty="0" smtClean="0"/>
              <a:t>启</a:t>
            </a:r>
            <a:r>
              <a:rPr lang="en-US" altLang="zh-TW" dirty="0" smtClean="0"/>
              <a:t>)</a:t>
            </a:r>
            <a:r>
              <a:rPr lang="zh-TW" altLang="en-US" dirty="0" smtClean="0"/>
              <a:t>斯</a:t>
            </a:r>
            <a:r>
              <a:rPr lang="zh-TW" altLang="en-US" dirty="0"/>
              <a:t>之未能信。」子說。</a:t>
            </a:r>
            <a:r>
              <a:rPr lang="zh-TW" altLang="en-US" dirty="0" smtClean="0"/>
              <a:t>（公冶長）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819564"/>
            <a:ext cx="8915400" cy="4091658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  <a:spcBef>
                <a:spcPts val="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漆彫開，名啟，字子開。宋翔鳳過庭錄云：「啟，古字作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启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吾斯之未能信，吾字疑為启字之訛。」宋說可從。對師長稱吾，禮所不許。斯，指為仕。未能信，為仕，未能自信。意恐不能勝任。劉氏正義：「夫子使開仕，當在為魯司寇時。古今人表作啟。啟者開也。故字子開。」</a:t>
            </a:r>
          </a:p>
        </p:txBody>
      </p:sp>
    </p:spTree>
    <p:extLst>
      <p:ext uri="{BB962C8B-B14F-4D97-AF65-F5344CB8AC3E}">
        <p14:creationId xmlns:p14="http://schemas.microsoft.com/office/powerpoint/2010/main" val="382559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子使漆彫</a:t>
            </a:r>
            <a:r>
              <a:rPr lang="en-US" altLang="zh-TW" dirty="0"/>
              <a:t>(</a:t>
            </a:r>
            <a:r>
              <a:rPr lang="zh-TW" altLang="en-US" dirty="0"/>
              <a:t>雕</a:t>
            </a:r>
            <a:r>
              <a:rPr lang="en-US" altLang="zh-TW" dirty="0"/>
              <a:t>)</a:t>
            </a:r>
            <a:r>
              <a:rPr lang="zh-TW" altLang="en-US" dirty="0"/>
              <a:t>開仕。對曰：「吾</a:t>
            </a:r>
            <a:r>
              <a:rPr lang="en-US" altLang="zh-TW" dirty="0"/>
              <a:t>(</a:t>
            </a:r>
            <a:r>
              <a:rPr lang="zh-TW" altLang="en-US" dirty="0"/>
              <a:t>启</a:t>
            </a:r>
            <a:r>
              <a:rPr lang="en-US" altLang="zh-TW" dirty="0"/>
              <a:t>)</a:t>
            </a:r>
            <a:r>
              <a:rPr lang="zh-TW" altLang="en-US" dirty="0"/>
              <a:t>斯之未能信。」子說。（公冶長）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819564"/>
            <a:ext cx="8915400" cy="4091658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  <a:spcBef>
                <a:spcPts val="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孔子派漆彫開為仕。開對曰：啟，為仕，未能自信。孔子悅之。何以悅之。鄭注曰：「善其志道深。」皇疏引范甯曰：「孔子悅其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志道之深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不汲汲於榮祿也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240045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1989781"/>
          </a:xfrm>
        </p:spPr>
        <p:txBody>
          <a:bodyPr>
            <a:normAutofit/>
          </a:bodyPr>
          <a:lstStyle/>
          <a:p>
            <a:r>
              <a:rPr lang="zh-TW" altLang="en-US" dirty="0"/>
              <a:t>柳下惠為士師，三黜。人曰：子未可以去乎。曰：直道而事人，焉往而不三黜。枉道而事人，何必去父母之邦</a:t>
            </a:r>
            <a:r>
              <a:rPr lang="zh-TW" altLang="en-US" smtClean="0"/>
              <a:t>。（</a:t>
            </a:r>
            <a:r>
              <a:rPr lang="zh-TW" altLang="en-US"/>
              <a:t>微</a:t>
            </a:r>
            <a:r>
              <a:rPr lang="zh-TW" altLang="en-US" smtClean="0"/>
              <a:t>子）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706254"/>
            <a:ext cx="8915400" cy="3204967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說文：「黜，貶下也。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惠即展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禽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，為魯國典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獄之官，無罪而三度被黜退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苟以直道事人，無論到那一國，都會再被三黜。若捨棄直道，而曲以事人，則在魯國亦不見黜，何必離開父母所居的魯國呢？</a:t>
            </a:r>
          </a:p>
        </p:txBody>
      </p:sp>
    </p:spTree>
    <p:extLst>
      <p:ext uri="{BB962C8B-B14F-4D97-AF65-F5344CB8AC3E}">
        <p14:creationId xmlns:p14="http://schemas.microsoft.com/office/powerpoint/2010/main" val="168620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509490"/>
          </a:xfrm>
        </p:spPr>
        <p:txBody>
          <a:bodyPr>
            <a:normAutofit fontScale="90000"/>
          </a:bodyPr>
          <a:lstStyle/>
          <a:p>
            <a:r>
              <a:rPr lang="en-US" altLang="zh-TW" sz="4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總結</a:t>
            </a:r>
            <a:r>
              <a:rPr lang="en-US" altLang="zh-TW" sz="4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 smtClean="0"/>
              <a:t>子</a:t>
            </a:r>
            <a:r>
              <a:rPr lang="zh-TW" altLang="en-US" sz="4000" dirty="0"/>
              <a:t>曰：「不患無位，患所以立；不患莫己知，求為可知也。」</a:t>
            </a:r>
            <a:r>
              <a:rPr lang="zh-TW" altLang="en-US" sz="4000" dirty="0" smtClean="0"/>
              <a:t>（里仁）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位：官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位。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立：在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官位而有建樹之意。勿愁無官位，但愁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如何建樹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。勿愁我不為人知，但可求其可以為人知之之道。建樹不必有位，立德立功皆是。求為可知，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學仁義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可耳。</a:t>
            </a:r>
          </a:p>
        </p:txBody>
      </p:sp>
    </p:spTree>
    <p:extLst>
      <p:ext uri="{BB962C8B-B14F-4D97-AF65-F5344CB8AC3E}">
        <p14:creationId xmlns:p14="http://schemas.microsoft.com/office/powerpoint/2010/main" val="386045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五</a:t>
            </a:r>
            <a:r>
              <a:rPr lang="en-US" altLang="zh-TW" dirty="0" smtClean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君子與小人之區別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54909"/>
            <a:ext cx="8915400" cy="4156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子曰</a:t>
            </a:r>
            <a:r>
              <a:rPr lang="zh-TW" altLang="en-US" sz="3200" dirty="0"/>
              <a:t>：「君子喻於義，小人喻於利。」</a:t>
            </a:r>
            <a:r>
              <a:rPr lang="zh-TW" altLang="en-US" sz="3200" dirty="0" smtClean="0"/>
              <a:t>（里仁）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喻：曉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，即是知的意思。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君子但知公義，小人但知私利。小人所知之利，不只在錢財，一切有利於己者，皆必為之。君子小人，一言難辨，此以公義私利說其總則而已。</a:t>
            </a:r>
          </a:p>
          <a:p>
            <a:pPr>
              <a:lnSpc>
                <a:spcPts val="5000"/>
              </a:lnSpc>
            </a:pP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391684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子曰：「君子周而不比，小人比而不周。」</a:t>
            </a:r>
            <a:r>
              <a:rPr lang="zh-TW" altLang="en-US" dirty="0" smtClean="0"/>
              <a:t>（為政）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5" name="內容版面配置區 4"/>
          <p:cNvSpPr>
            <a:spLocks noGrp="1"/>
          </p:cNvSpPr>
          <p:nvPr>
            <p:ph idx="1"/>
          </p:nvPr>
        </p:nvSpPr>
        <p:spPr>
          <a:xfrm>
            <a:off x="2589212" y="2004291"/>
            <a:ext cx="8915400" cy="4636653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周比：公私／義利／普遍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黨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孔安國：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忠信為周，阿黨為比。」皇疏：「周是博遍之法，故謂為忠信。比是親狎之法，故謂為阿黨。」皇疏又引孫綽說：「理備故稱周，無私故不比。」邢疏說，孔注忠信為周，是國語魯語之文。劉氏正義引呂氏春秋達鬱篇注：「阿，曲媚也。」劉氏說：「阿黨與忠信相反，正君子小人性情之異。」</a:t>
            </a:r>
          </a:p>
        </p:txBody>
      </p:sp>
    </p:spTree>
    <p:extLst>
      <p:ext uri="{BB962C8B-B14F-4D97-AF65-F5344CB8AC3E}">
        <p14:creationId xmlns:p14="http://schemas.microsoft.com/office/powerpoint/2010/main" val="104407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1675745"/>
          </a:xfrm>
        </p:spPr>
        <p:txBody>
          <a:bodyPr>
            <a:normAutofit/>
          </a:bodyPr>
          <a:lstStyle/>
          <a:p>
            <a:r>
              <a:rPr lang="zh-TW" altLang="zh-TW" dirty="0"/>
              <a:t>子曰：「君子不可小知，而可大受也；小人不可大受，而可小知也。」</a:t>
            </a:r>
            <a:r>
              <a:rPr lang="zh-TW" altLang="zh-TW" dirty="0" smtClean="0"/>
              <a:t>（</a:t>
            </a:r>
            <a:r>
              <a:rPr lang="zh-TW" altLang="en-US" dirty="0" smtClean="0"/>
              <a:t>衛靈公</a:t>
            </a:r>
            <a:r>
              <a:rPr lang="zh-TW" altLang="zh-TW" dirty="0" smtClean="0"/>
              <a:t>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2133600"/>
            <a:ext cx="8915400" cy="4156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之道深遠，不可以小事了知其能力，然而他可以接受重大任務。小人之道淺近，可以小事見知於人，然而不能擔當大任。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淮南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子主術訓：「譬猶狸之不可使搏牛，虎之不可使搏鼠也。」</a:t>
            </a:r>
          </a:p>
        </p:txBody>
      </p:sp>
    </p:spTree>
    <p:extLst>
      <p:ext uri="{BB962C8B-B14F-4D97-AF65-F5344CB8AC3E}">
        <p14:creationId xmlns:p14="http://schemas.microsoft.com/office/powerpoint/2010/main" val="384567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標題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大受</a:t>
            </a:r>
            <a:r>
              <a:rPr lang="en-US" altLang="zh-TW" dirty="0" smtClean="0">
                <a:solidFill>
                  <a:srgbClr val="FF0000"/>
                </a:solidFill>
              </a:rPr>
              <a:t>vs.</a:t>
            </a:r>
            <a:r>
              <a:rPr lang="zh-TW" altLang="en-US" dirty="0" smtClean="0">
                <a:solidFill>
                  <a:srgbClr val="FF0000"/>
                </a:solidFill>
              </a:rPr>
              <a:t>小知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79418"/>
            <a:ext cx="8915400" cy="433180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子曰：管仲相桓公，霸諸侯，一匡天下，民到於今受其賜。微管仲，吾其被髮左衽矣！豈若匹夫匹婦之為諒也。自經於溝瀆而莫之知也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憲問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存心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09320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43030" y="665018"/>
            <a:ext cx="8915400" cy="4765913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子路曰：「君子尚勇乎？」子曰：「君子義以為上。君子有勇而無義為亂，小人有勇而無義</a:t>
            </a:r>
            <a:r>
              <a:rPr lang="zh-TW" altLang="en-US" sz="3200" dirty="0" smtClean="0"/>
              <a:t>為盜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（陽貨）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邢昺疏：「君子指在位者。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邢疏：「合宜為義。」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1625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子曰：「君子坦蕩蕩，小人長戚戚。」</a:t>
            </a:r>
            <a:r>
              <a:rPr lang="zh-TW" altLang="en-US" dirty="0" smtClean="0"/>
              <a:t>（</a:t>
            </a:r>
            <a:r>
              <a:rPr lang="zh-TW" altLang="en-US" dirty="0"/>
              <a:t>述</a:t>
            </a:r>
            <a:r>
              <a:rPr lang="zh-TW" altLang="en-US" dirty="0" smtClean="0"/>
              <a:t>而）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51709"/>
            <a:ext cx="8915400" cy="43595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坦蕩蕩：心境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平坦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廣大，無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事在心。長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戚戚：多憂懼。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二曲四書反身錄：「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君子不為名牽，不為利役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，便俯仰無愧，便坦蕩自得。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小人不為名牽，便為利役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，未得患得，既得患失，便是長戚戚。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0376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子曰：「君子坦蕩蕩，小人長戚戚。」（述而）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1470704"/>
            <a:ext cx="8915400" cy="4719782"/>
          </a:xfrm>
        </p:spPr>
        <p:txBody>
          <a:bodyPr>
            <a:normAutofit fontScale="92500"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三代以上逃名，三代以下唯恐不好名。上焉者為名，下焉者為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利。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聖人不但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，亦不怕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惡名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，四十二章經：「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惡人害賢者，猶仰天而唾，唾不至天，還從己墮。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若不貪名圖利，便可以坦蕩自得。小人患得患失，瞞心昧己，所以終日不安。</a:t>
            </a:r>
          </a:p>
        </p:txBody>
      </p:sp>
    </p:spTree>
    <p:extLst>
      <p:ext uri="{BB962C8B-B14F-4D97-AF65-F5344CB8AC3E}">
        <p14:creationId xmlns:p14="http://schemas.microsoft.com/office/powerpoint/2010/main" val="14206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18837"/>
            <a:ext cx="8915400" cy="5292386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曰：「君子和而不同；小人同而不和。」</a:t>
            </a:r>
            <a:r>
              <a:rPr lang="zh-TW" altLang="en-US" sz="3200" dirty="0" smtClean="0"/>
              <a:t>（子路）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君子與人相處，和平忍讓，而其見解卓越，與眾不同。小人所見平庸，與眾相同，而其爭利之心特別強，不能與人和諧辦事，但能擾亂他人而已。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05803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子曰：「君子成人之美，不成人之惡；小人反是。」</a:t>
            </a:r>
            <a:r>
              <a:rPr lang="zh-TW" altLang="en-US" dirty="0" smtClean="0"/>
              <a:t>（顏淵）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98255" y="1905000"/>
            <a:ext cx="9587345" cy="4486564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春秋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穀梁隱公元年傳：「春秋成人之美，不成人之惡。」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助人成就善事，不助人成就惡事。小人與君子相反，見人作善事，便妒嫉，見人作惡事，便贊成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380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12800"/>
            <a:ext cx="8915400" cy="5098422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子曰：「君子泰而不驕；小人驕而不泰。」</a:t>
            </a:r>
            <a:r>
              <a:rPr lang="zh-TW" altLang="en-US" sz="3200" dirty="0" smtClean="0"/>
              <a:t>（子路）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泰：舒緩無拘束。驕：驕矜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、傲慢。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塨論語傳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君子無眾寡，無小大，無敢慢，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何其舒泰，而安得驕。小人矜己傲物，惟恐失尊，何其驕侈，而安得泰。」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篇孔子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答子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張語，以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經注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經。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4767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12800"/>
            <a:ext cx="8915400" cy="5098422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子曰：「君子上達；小人下達。」（憲問）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何晏注：「本為上，末為下也。」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達：曉。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曉，即是知的意思。君子知本，凡事皆從根本做起。小人相反，凡事皆是捨本逐末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學儒當知，希聖希賢是本，財利是末。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9568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12800"/>
            <a:ext cx="8915400" cy="5098422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曰：「君子求諸己；小人求諸人。」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求：責備。君子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凡事責之於自己，小人凡事責之於他人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離婁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「有人於此，其待我以橫逆，則君子必自反也。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5312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14400"/>
            <a:ext cx="8915400" cy="499682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夏曰：「小人之過也必文。」</a:t>
            </a:r>
            <a:r>
              <a:rPr lang="zh-TW" altLang="en-US" sz="3200" dirty="0" smtClean="0"/>
              <a:t>（子張）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文：飾也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/>
              <a:t>子貢曰：「君子之過也，如日月之食焉。過也，人皆見之；</a:t>
            </a:r>
            <a:r>
              <a:rPr lang="zh-TW" altLang="en-US" sz="3200" dirty="0" smtClean="0"/>
              <a:t>更也</a:t>
            </a:r>
            <a:r>
              <a:rPr lang="zh-TW" altLang="en-US" sz="3200" dirty="0"/>
              <a:t>，人皆仰之。」</a:t>
            </a:r>
            <a:r>
              <a:rPr lang="zh-TW" altLang="en-US" sz="3200" dirty="0" smtClean="0"/>
              <a:t>（子張）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食：皇疏本作蝕。</a:t>
            </a:r>
          </a:p>
        </p:txBody>
      </p:sp>
    </p:spTree>
    <p:extLst>
      <p:ext uri="{BB962C8B-B14F-4D97-AF65-F5344CB8AC3E}">
        <p14:creationId xmlns:p14="http://schemas.microsoft.com/office/powerpoint/2010/main" val="309835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42109"/>
            <a:ext cx="8915400" cy="4969113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在陳絕糧。從者病，莫能興。子路慍見曰：「君子亦有窮乎？」子曰：「君子固窮；小人斯濫矣。」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慍見：內心不悅，顯現於外。非為飢餓，為道不行。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固：堅定原則守住不變。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濫：任意。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9871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Wisp">
    <a:dk1>
      <a:sysClr val="windowText" lastClr="000000"/>
    </a:dk1>
    <a:lt1>
      <a:sysClr val="window" lastClr="FFFFFF"/>
    </a:lt1>
    <a:dk2>
      <a:srgbClr val="766F54"/>
    </a:dk2>
    <a:lt2>
      <a:srgbClr val="E3EACF"/>
    </a:lt2>
    <a:accent1>
      <a:srgbClr val="A53010"/>
    </a:accent1>
    <a:accent2>
      <a:srgbClr val="DE7E18"/>
    </a:accent2>
    <a:accent3>
      <a:srgbClr val="9F8351"/>
    </a:accent3>
    <a:accent4>
      <a:srgbClr val="728653"/>
    </a:accent4>
    <a:accent5>
      <a:srgbClr val="92AA4C"/>
    </a:accent5>
    <a:accent6>
      <a:srgbClr val="6AAC91"/>
    </a:accent6>
    <a:hlink>
      <a:srgbClr val="FB4A18"/>
    </a:hlink>
    <a:folHlink>
      <a:srgbClr val="FB931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2208</TotalTime>
  <Words>8786</Words>
  <Application>Microsoft Office PowerPoint</Application>
  <PresentationFormat>寬螢幕</PresentationFormat>
  <Paragraphs>329</Paragraphs>
  <Slides>84</Slides>
  <Notes>7</Notes>
  <HiddenSlides>0</HiddenSlides>
  <MMClips>0</MMClips>
  <ScaleCrop>false</ScaleCrop>
  <HeadingPairs>
    <vt:vector size="6" baseType="variant">
      <vt:variant>
        <vt:lpstr>使用字型</vt:lpstr>
      </vt:variant>
      <vt:variant>
        <vt:i4>13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84</vt:i4>
      </vt:variant>
    </vt:vector>
  </HeadingPairs>
  <TitlesOfParts>
    <vt:vector size="98" baseType="lpstr">
      <vt:lpstr>等线</vt:lpstr>
      <vt:lpstr>幼圆</vt:lpstr>
      <vt:lpstr>細明體</vt:lpstr>
      <vt:lpstr>微軟正黑體</vt:lpstr>
      <vt:lpstr>新細明體</vt:lpstr>
      <vt:lpstr>新細明體-ExtB</vt:lpstr>
      <vt:lpstr>標楷體</vt:lpstr>
      <vt:lpstr>Arial</vt:lpstr>
      <vt:lpstr>Calibri</vt:lpstr>
      <vt:lpstr>Century Gothic</vt:lpstr>
      <vt:lpstr>Poor Richard</vt:lpstr>
      <vt:lpstr>Wingdings</vt:lpstr>
      <vt:lpstr>Wingdings 3</vt:lpstr>
      <vt:lpstr>絲縷</vt:lpstr>
      <vt:lpstr>論語論士君子</vt:lpstr>
      <vt:lpstr>大綱</vt:lpstr>
      <vt:lpstr>一.士的心志與行誼</vt:lpstr>
      <vt:lpstr>一.士的心志與行誼</vt:lpstr>
      <vt:lpstr>士，不可以不弘毅，任重而道遠。仁以為己任，不亦重乎，死而後已，不亦遠乎。</vt:lpstr>
      <vt:lpstr>PowerPoint 簡報</vt:lpstr>
      <vt:lpstr>PowerPoint 簡報</vt:lpstr>
      <vt:lpstr>PowerPoint 簡報</vt:lpstr>
      <vt:lpstr>PowerPoint 簡報</vt:lpstr>
      <vt:lpstr>曰：「今之從政者何如？」子曰：「噫！斗筲之人，何足算也！」</vt:lpstr>
      <vt:lpstr>PowerPoint 簡報</vt:lpstr>
      <vt:lpstr>PowerPoint 簡報</vt:lpstr>
      <vt:lpstr>周有八士：伯達、伯适、仲突、仲忽、叔夜、叔夏、季隨、季騧。（微子） </vt:lpstr>
      <vt:lpstr>二.君子的言行與典範 </vt:lpstr>
      <vt:lpstr>言行四料簡(分別選擇正法)</vt:lpstr>
      <vt:lpstr>PowerPoint 簡報</vt:lpstr>
      <vt:lpstr>PowerPoint 簡報</vt:lpstr>
      <vt:lpstr>PowerPoint 簡報</vt:lpstr>
      <vt:lpstr>PowerPoint 簡報</vt:lpstr>
      <vt:lpstr>籩豆之事，則「有司」存。</vt:lpstr>
      <vt:lpstr>PowerPoint 簡報</vt:lpstr>
      <vt:lpstr>PowerPoint 簡報</vt:lpstr>
      <vt:lpstr>PowerPoint 簡報</vt:lpstr>
      <vt:lpstr>子夏曰：「君子信而後勞其民；未信，則以為厲(虐)己也。信而後諫；未信，則以為謗己也。」（子張） </vt:lpstr>
      <vt:lpstr>子謂子賤，「君子哉若人！魯無君子者，斯焉取斯？」（公冶長）</vt:lpstr>
      <vt:lpstr>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史魚　　《孔子家語.困誓第二十二》 </vt:lpstr>
      <vt:lpstr>PowerPoint 簡報</vt:lpstr>
      <vt:lpstr>蘧伯玉 </vt:lpstr>
      <vt:lpstr>子曰：「君子之於天下也，無適(dí)也，無莫也，義之與比。」（里仁） </vt:lpstr>
      <vt:lpstr>PowerPoint 簡報</vt:lpstr>
      <vt:lpstr>子曰：「君子矜而不爭，群而不黨。」（衛靈公）  </vt:lpstr>
      <vt:lpstr>PowerPoint 簡報</vt:lpstr>
      <vt:lpstr>PowerPoint 簡報</vt:lpstr>
      <vt:lpstr>PowerPoint 簡報</vt:lpstr>
      <vt:lpstr>小人不知天命而不畏也，狎大人，侮聖人之言。</vt:lpstr>
      <vt:lpstr>章法文理</vt:lpstr>
      <vt:lpstr>子曰：「君子貞而不諒。」（衛靈公） </vt:lpstr>
      <vt:lpstr>君子的修養（功夫）</vt:lpstr>
      <vt:lpstr>博學於文，約之以禮</vt:lpstr>
      <vt:lpstr>子曰：「君子不重則不威；學則不固。主忠信。無友不如己者。過，則勿憚改。」（學而）</vt:lpstr>
      <vt:lpstr>另一說： 「君子不重則不威，學則不固。主忠信。」</vt:lpstr>
      <vt:lpstr>主忠信。無友不如己者。過，則勿憚改。</vt:lpstr>
      <vt:lpstr>PowerPoint 簡報</vt:lpstr>
      <vt:lpstr>子曰：「君子不器。」（為政） </vt:lpstr>
      <vt:lpstr>子曰：「君子無所爭。必也射乎！揖讓而升，下而飲。其爭也君子。」（八佾） </vt:lpstr>
      <vt:lpstr>棘子成曰：「君子質而已矣，何以文為？」子貢曰：「惜乎，夫子之說君子也，駟不及舌！文猶質也，質猶文也；虎豹之鞹，猶犬羊之鞹。」（顏淵） </vt:lpstr>
      <vt:lpstr>子曰：「質勝文則野，文勝質則史。文質彬彬，然後君子。」（雍也） </vt:lpstr>
      <vt:lpstr>質勝文則野，文勝質則史。</vt:lpstr>
      <vt:lpstr>文質彬彬，然後君子。</vt:lpstr>
      <vt:lpstr>孔子曰：「君子有三戒；少之時，血氣未定，戒之在色；及其壯也，血氣方剛，戒之在鬥；及其老也，血氣既衰，戒之在得。」（季氏）</vt:lpstr>
      <vt:lpstr>　少之時，血氣未定，戒之在色；及其壯也，血氣方剛，戒之在鬥；及其老也，血氣既衰，戒之在得。</vt:lpstr>
      <vt:lpstr>子曰：「不知命，無以為君子也。不知禮，無以立也。不知言，無以知人也。」（堯曰）</vt:lpstr>
      <vt:lpstr>不知言，無以知人也</vt:lpstr>
      <vt:lpstr>《孟子．公孫丑》： 何謂知言，曰，詖辭知其所蔽，淫辭知其所陷，邪辭知其所離，遁辭知其所窮。</vt:lpstr>
      <vt:lpstr>四.君子的出處與行藏 </vt:lpstr>
      <vt:lpstr>PowerPoint 簡報</vt:lpstr>
      <vt:lpstr>用之則行，舍之則藏</vt:lpstr>
      <vt:lpstr>PowerPoint 簡報</vt:lpstr>
      <vt:lpstr>子夏曰：「仕而優則學；學而優則仕。」（子張） </vt:lpstr>
      <vt:lpstr>子使漆彫(雕)開仕。對曰：「吾(启)斯之未能信。」子說。（公冶長） </vt:lpstr>
      <vt:lpstr>子使漆彫(雕)開仕。對曰：「吾(启)斯之未能信。」子說。（公冶長） </vt:lpstr>
      <vt:lpstr>柳下惠為士師，三黜。人曰：子未可以去乎。曰：直道而事人，焉往而不三黜。枉道而事人，何必去父母之邦。（微子）</vt:lpstr>
      <vt:lpstr>(總結)子曰：「不患無位，患所以立；不患莫己知，求為可知也。」（里仁） </vt:lpstr>
      <vt:lpstr>五.君子與小人之區別 </vt:lpstr>
      <vt:lpstr>子曰：「君子周而不比，小人比而不周。」（為政） </vt:lpstr>
      <vt:lpstr>子曰：「君子不可小知，而可大受也；小人不可大受，而可小知也。」（衛靈公）</vt:lpstr>
      <vt:lpstr>大受vs.小知</vt:lpstr>
      <vt:lpstr>PowerPoint 簡報</vt:lpstr>
      <vt:lpstr>子曰：「君子坦蕩蕩，小人長戚戚。」（述而） </vt:lpstr>
      <vt:lpstr>子曰：「君子坦蕩蕩，小人長戚戚。」（述而） </vt:lpstr>
      <vt:lpstr>PowerPoint 簡報</vt:lpstr>
      <vt:lpstr>子曰：「君子成人之美，不成人之惡；小人反是。」（顏淵） 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論語論君子</dc:title>
  <dc:creator>Change</dc:creator>
  <cp:lastModifiedBy>Change</cp:lastModifiedBy>
  <cp:revision>193</cp:revision>
  <dcterms:created xsi:type="dcterms:W3CDTF">2018-02-02T00:25:39Z</dcterms:created>
  <dcterms:modified xsi:type="dcterms:W3CDTF">2019-01-03T20:32:41Z</dcterms:modified>
</cp:coreProperties>
</file>