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415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697" autoAdjust="0"/>
    <p:restoredTop sz="94660"/>
  </p:normalViewPr>
  <p:slideViewPr>
    <p:cSldViewPr snapToGrid="0">
      <p:cViewPr varScale="1">
        <p:scale>
          <a:sx n="86" d="100"/>
          <a:sy n="86" d="100"/>
        </p:scale>
        <p:origin x="269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esha Begum (1810150)" userId="S::1810150@student.uwtsd.ac.uk::77db8e3c-0a68-4940-891f-2508e75c8dba" providerId="AD" clId="Web-{8EB06F86-ED2C-4C4C-914B-07D535E7F53E}"/>
    <pc:docChg chg="modSld addMainMaster delMainMaster">
      <pc:chgData name="Ayesha Begum (1810150)" userId="S::1810150@student.uwtsd.ac.uk::77db8e3c-0a68-4940-891f-2508e75c8dba" providerId="AD" clId="Web-{8EB06F86-ED2C-4C4C-914B-07D535E7F53E}" dt="2021-02-03T22:30:31.921" v="24"/>
      <pc:docMkLst>
        <pc:docMk/>
      </pc:docMkLst>
      <pc:sldChg chg="addSp delSp modSp mod setBg modClrScheme delAnim chgLayout">
        <pc:chgData name="Ayesha Begum (1810150)" userId="S::1810150@student.uwtsd.ac.uk::77db8e3c-0a68-4940-891f-2508e75c8dba" providerId="AD" clId="Web-{8EB06F86-ED2C-4C4C-914B-07D535E7F53E}" dt="2021-02-03T22:30:31.921" v="24"/>
        <pc:sldMkLst>
          <pc:docMk/>
          <pc:sldMk cId="109857222" sldId="256"/>
        </pc:sldMkLst>
        <pc:spChg chg="mod">
          <ac:chgData name="Ayesha Begum (1810150)" userId="S::1810150@student.uwtsd.ac.uk::77db8e3c-0a68-4940-891f-2508e75c8dba" providerId="AD" clId="Web-{8EB06F86-ED2C-4C4C-914B-07D535E7F53E}" dt="2021-02-03T22:30:31.921" v="2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yesha Begum (1810150)" userId="S::1810150@student.uwtsd.ac.uk::77db8e3c-0a68-4940-891f-2508e75c8dba" providerId="AD" clId="Web-{8EB06F86-ED2C-4C4C-914B-07D535E7F53E}" dt="2021-02-03T22:30:31.921" v="2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yesha Begum (1810150)" userId="S::1810150@student.uwtsd.ac.uk::77db8e3c-0a68-4940-891f-2508e75c8dba" providerId="AD" clId="Web-{8EB06F86-ED2C-4C4C-914B-07D535E7F53E}" dt="2021-02-03T22:30:31.921" v="24"/>
          <ac:spMkLst>
            <pc:docMk/>
            <pc:sldMk cId="109857222" sldId="256"/>
            <ac:spMk id="5" creationId="{BB3B2C43-5E36-4768-8319-6752D24B47E9}"/>
          </ac:spMkLst>
        </pc:spChg>
        <pc:spChg chg="add">
          <ac:chgData name="Ayesha Begum (1810150)" userId="S::1810150@student.uwtsd.ac.uk::77db8e3c-0a68-4940-891f-2508e75c8dba" providerId="AD" clId="Web-{8EB06F86-ED2C-4C4C-914B-07D535E7F53E}" dt="2021-02-03T22:30:31.921" v="24"/>
          <ac:spMkLst>
            <pc:docMk/>
            <pc:sldMk cId="109857222" sldId="256"/>
            <ac:spMk id="6" creationId="{B044326E-7BB3-4929-BE33-05CA64DBB248}"/>
          </ac:spMkLst>
        </pc:spChg>
        <pc:spChg chg="add">
          <ac:chgData name="Ayesha Begum (1810150)" userId="S::1810150@student.uwtsd.ac.uk::77db8e3c-0a68-4940-891f-2508e75c8dba" providerId="AD" clId="Web-{8EB06F86-ED2C-4C4C-914B-07D535E7F53E}" dt="2021-02-03T22:30:31.921" v="24"/>
          <ac:spMkLst>
            <pc:docMk/>
            <pc:sldMk cId="109857222" sldId="256"/>
            <ac:spMk id="7" creationId="{731CF4E0-AA2D-43CA-A528-C52FB158244A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5.980" v="17"/>
          <ac:spMkLst>
            <pc:docMk/>
            <pc:sldMk cId="109857222" sldId="256"/>
            <ac:spMk id="9" creationId="{4E1EF4E8-5513-4BF5-BC41-04645281C672}"/>
          </ac:spMkLst>
        </pc:spChg>
        <pc:spChg chg="add">
          <ac:chgData name="Ayesha Begum (1810150)" userId="S::1810150@student.uwtsd.ac.uk::77db8e3c-0a68-4940-891f-2508e75c8dba" providerId="AD" clId="Web-{8EB06F86-ED2C-4C4C-914B-07D535E7F53E}" dt="2021-02-03T22:30:31.921" v="24"/>
          <ac:spMkLst>
            <pc:docMk/>
            <pc:sldMk cId="109857222" sldId="256"/>
            <ac:spMk id="10" creationId="{3B083774-A903-4B1B-BC6A-94C1F048E82B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5.980" v="17"/>
          <ac:spMkLst>
            <pc:docMk/>
            <pc:sldMk cId="109857222" sldId="256"/>
            <ac:spMk id="11" creationId="{1053C76E-D90C-413A-8E8C-91200175B23C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5.980" v="17"/>
          <ac:spMkLst>
            <pc:docMk/>
            <pc:sldMk cId="109857222" sldId="256"/>
            <ac:spMk id="13" creationId="{B3EC1D3A-1FF2-4964-B5B8-D9215E59787D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5.980" v="17"/>
          <ac:spMkLst>
            <pc:docMk/>
            <pc:sldMk cId="109857222" sldId="256"/>
            <ac:spMk id="15" creationId="{3986DE6E-AFDF-401D-8D17-ECA387D93F46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5.980" v="17"/>
          <ac:spMkLst>
            <pc:docMk/>
            <pc:sldMk cId="109857222" sldId="256"/>
            <ac:spMk id="17" creationId="{C64F2B12-715E-4D82-A6C9-0596F2984429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5.980" v="17"/>
          <ac:spMkLst>
            <pc:docMk/>
            <pc:sldMk cId="109857222" sldId="256"/>
            <ac:spMk id="19" creationId="{1D48CFCD-BE31-4CE9-A6B0-E4D1AD675C98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2.917" v="9"/>
          <ac:spMkLst>
            <pc:docMk/>
            <pc:sldMk cId="109857222" sldId="256"/>
            <ac:spMk id="24" creationId="{963FC0CD-F19B-4D9C-9C47-EB7E9D16E444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2.917" v="9"/>
          <ac:spMkLst>
            <pc:docMk/>
            <pc:sldMk cId="109857222" sldId="256"/>
            <ac:spMk id="26" creationId="{2E70159E-5269-4C18-AA0B-D50513DB3B3C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2.917" v="9"/>
          <ac:spMkLst>
            <pc:docMk/>
            <pc:sldMk cId="109857222" sldId="256"/>
            <ac:spMk id="28" creationId="{BBBE9C8C-98B2-41C2-B47B-9A396CBA2326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2.917" v="9"/>
          <ac:spMkLst>
            <pc:docMk/>
            <pc:sldMk cId="109857222" sldId="256"/>
            <ac:spMk id="30" creationId="{B2ECCA3D-5ECA-4A8B-B9D7-CE6DEB72B952}"/>
          </ac:spMkLst>
        </pc:spChg>
        <pc:picChg chg="add del mod ord">
          <ac:chgData name="Ayesha Begum (1810150)" userId="S::1810150@student.uwtsd.ac.uk::77db8e3c-0a68-4940-891f-2508e75c8dba" providerId="AD" clId="Web-{8EB06F86-ED2C-4C4C-914B-07D535E7F53E}" dt="2021-02-03T22:30:05.980" v="17"/>
          <ac:picMkLst>
            <pc:docMk/>
            <pc:sldMk cId="109857222" sldId="256"/>
            <ac:picMk id="4" creationId="{6C4F3166-595E-4CAD-BD27-2292E323785F}"/>
          </ac:picMkLst>
        </pc:picChg>
        <pc:picChg chg="add">
          <ac:chgData name="Ayesha Begum (1810150)" userId="S::1810150@student.uwtsd.ac.uk::77db8e3c-0a68-4940-891f-2508e75c8dba" providerId="AD" clId="Web-{8EB06F86-ED2C-4C4C-914B-07D535E7F53E}" dt="2021-02-03T22:30:31.921" v="24"/>
          <ac:picMkLst>
            <pc:docMk/>
            <pc:sldMk cId="109857222" sldId="256"/>
            <ac:picMk id="8" creationId="{D5FED0B9-2C4A-4520-A327-0FB252B5AD35}"/>
          </ac:picMkLst>
        </pc:picChg>
        <pc:cxnChg chg="add">
          <ac:chgData name="Ayesha Begum (1810150)" userId="S::1810150@student.uwtsd.ac.uk::77db8e3c-0a68-4940-891f-2508e75c8dba" providerId="AD" clId="Web-{8EB06F86-ED2C-4C4C-914B-07D535E7F53E}" dt="2021-02-03T22:30:31.921" v="24"/>
          <ac:cxnSpMkLst>
            <pc:docMk/>
            <pc:sldMk cId="109857222" sldId="256"/>
            <ac:cxnSpMk id="12" creationId="{5D5FB189-1F48-4A47-B036-6AF7E11A8E7B}"/>
          </ac:cxnSpMkLst>
        </pc:cxnChg>
        <pc:cxnChg chg="add">
          <ac:chgData name="Ayesha Begum (1810150)" userId="S::1810150@student.uwtsd.ac.uk::77db8e3c-0a68-4940-891f-2508e75c8dba" providerId="AD" clId="Web-{8EB06F86-ED2C-4C4C-914B-07D535E7F53E}" dt="2021-02-03T22:30:31.921" v="24"/>
          <ac:cxnSpMkLst>
            <pc:docMk/>
            <pc:sldMk cId="109857222" sldId="256"/>
            <ac:cxnSpMk id="14" creationId="{C5B335DD-3163-4EC5-8B6B-2AB53E64D11A}"/>
          </ac:cxnSpMkLst>
        </pc:cxnChg>
      </pc:sldChg>
      <pc:sldMasterChg chg="add del addSldLayout delSldLayout">
        <pc:chgData name="Ayesha Begum (1810150)" userId="S::1810150@student.uwtsd.ac.uk::77db8e3c-0a68-4940-891f-2508e75c8dba" providerId="AD" clId="Web-{8EB06F86-ED2C-4C4C-914B-07D535E7F53E}" dt="2021-02-03T22:30:31.921" v="24"/>
        <pc:sldMasterMkLst>
          <pc:docMk/>
          <pc:sldMasterMk cId="2460954070" sldId="2147483660"/>
        </pc:sldMasterMkLst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Ayesha Begum (1810150)" userId="S::1810150@student.uwtsd.ac.uk::77db8e3c-0a68-4940-891f-2508e75c8dba" providerId="AD" clId="Web-{8EB06F86-ED2C-4C4C-914B-07D535E7F53E}" dt="2021-02-03T22:30:05.980" v="17"/>
        <pc:sldMasterMkLst>
          <pc:docMk/>
          <pc:sldMasterMk cId="1456884605" sldId="2147483672"/>
        </pc:sldMasterMkLst>
        <pc:sldLayoutChg chg="add del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3331108447" sldId="2147483673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2085979608" sldId="2147483674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1701498515" sldId="2147483675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1850357031" sldId="2147483676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1217634274" sldId="2147483677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1461070090" sldId="2147483678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3863050475" sldId="2147483679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2739813545" sldId="2147483680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2159747950" sldId="2147483681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1313617017" sldId="2147483682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1391086806" sldId="2147483683"/>
          </pc:sldLayoutMkLst>
        </pc:sldLayoutChg>
      </pc:sldMasterChg>
      <pc:sldMasterChg chg="add del addSldLayout delSldLayout">
        <pc:chgData name="Ayesha Begum (1810150)" userId="S::1810150@student.uwtsd.ac.uk::77db8e3c-0a68-4940-891f-2508e75c8dba" providerId="AD" clId="Web-{8EB06F86-ED2C-4C4C-914B-07D535E7F53E}" dt="2021-02-03T22:30:02.917" v="9"/>
        <pc:sldMasterMkLst>
          <pc:docMk/>
          <pc:sldMasterMk cId="125331390" sldId="2147483707"/>
        </pc:sldMasterMkLst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1912950809" sldId="2147483696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3847767469" sldId="2147483697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3957269497" sldId="2147483698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3048015805" sldId="2147483699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348826920" sldId="2147483700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370907524" sldId="2147483701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3043250383" sldId="2147483702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1059895316" sldId="2147483703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18755601" sldId="2147483704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2068471910" sldId="2147483705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4153890564" sldId="2147483706"/>
          </pc:sldLayoutMkLst>
        </pc:sldLayoutChg>
      </pc:sldMasterChg>
      <pc:sldMasterChg chg="add addSldLayout">
        <pc:chgData name="Ayesha Begum (1810150)" userId="S::1810150@student.uwtsd.ac.uk::77db8e3c-0a68-4940-891f-2508e75c8dba" providerId="AD" clId="Web-{8EB06F86-ED2C-4C4C-914B-07D535E7F53E}" dt="2021-02-03T22:30:31.921" v="24"/>
        <pc:sldMasterMkLst>
          <pc:docMk/>
          <pc:sldMasterMk cId="3291980678" sldId="2147483764"/>
        </pc:sldMasterMkLst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2841986370" sldId="2147483753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3647707903" sldId="2147483754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2228041249" sldId="2147483755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3908164299" sldId="2147483756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1300193809" sldId="2147483757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2838724949" sldId="2147483758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2825857277" sldId="2147483759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1034578371" sldId="2147483760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2730396806" sldId="2147483761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1123458910" sldId="2147483762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355340512" sldId="2147483763"/>
          </pc:sldLayoutMkLst>
        </pc:sldLayoutChg>
      </pc:sldMasterChg>
    </pc:docChg>
  </pc:docChgLst>
  <pc:docChgLst>
    <pc:chgData name="AYESHA BEGUM" userId="8e8d90bcc17fb2de" providerId="LiveId" clId="{0DCD8E19-7A87-4144-B5FD-FD301CB4E0C7}"/>
    <pc:docChg chg="modSld">
      <pc:chgData name="AYESHA BEGUM" userId="8e8d90bcc17fb2de" providerId="LiveId" clId="{0DCD8E19-7A87-4144-B5FD-FD301CB4E0C7}" dt="2021-02-25T17:08:15.442" v="25" actId="20577"/>
      <pc:docMkLst>
        <pc:docMk/>
      </pc:docMkLst>
      <pc:sldChg chg="modSp mod">
        <pc:chgData name="AYESHA BEGUM" userId="8e8d90bcc17fb2de" providerId="LiveId" clId="{0DCD8E19-7A87-4144-B5FD-FD301CB4E0C7}" dt="2021-02-25T17:08:15.442" v="25" actId="20577"/>
        <pc:sldMkLst>
          <pc:docMk/>
          <pc:sldMk cId="798324171" sldId="257"/>
        </pc:sldMkLst>
        <pc:spChg chg="mod">
          <ac:chgData name="AYESHA BEGUM" userId="8e8d90bcc17fb2de" providerId="LiveId" clId="{0DCD8E19-7A87-4144-B5FD-FD301CB4E0C7}" dt="2021-02-25T17:08:15.442" v="25" actId="20577"/>
          <ac:spMkLst>
            <pc:docMk/>
            <pc:sldMk cId="798324171" sldId="257"/>
            <ac:spMk id="5" creationId="{4F81B969-F7AA-4017-ACF2-57B375DFA017}"/>
          </ac:spMkLst>
        </pc:spChg>
      </pc:sldChg>
    </pc:docChg>
  </pc:docChgLst>
  <pc:docChgLst>
    <pc:chgData name="Ayesha" userId="77db8e3c-0a68-4940-891f-2508e75c8dba" providerId="ADAL" clId="{22255200-A0D3-48BA-8632-CD268F57BDBE}"/>
    <pc:docChg chg="custSel addSld modSld">
      <pc:chgData name="Ayesha" userId="77db8e3c-0a68-4940-891f-2508e75c8dba" providerId="ADAL" clId="{22255200-A0D3-48BA-8632-CD268F57BDBE}" dt="2021-02-03T22:33:27.507" v="30" actId="732"/>
      <pc:docMkLst>
        <pc:docMk/>
      </pc:docMkLst>
      <pc:sldChg chg="modSp mod">
        <pc:chgData name="Ayesha" userId="77db8e3c-0a68-4940-891f-2508e75c8dba" providerId="ADAL" clId="{22255200-A0D3-48BA-8632-CD268F57BDBE}" dt="2021-02-03T22:31:14.712" v="21" actId="313"/>
        <pc:sldMkLst>
          <pc:docMk/>
          <pc:sldMk cId="109857222" sldId="256"/>
        </pc:sldMkLst>
        <pc:spChg chg="mod">
          <ac:chgData name="Ayesha" userId="77db8e3c-0a68-4940-891f-2508e75c8dba" providerId="ADAL" clId="{22255200-A0D3-48BA-8632-CD268F57BDBE}" dt="2021-02-03T22:31:14.712" v="21" actId="313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 mod">
        <pc:chgData name="Ayesha" userId="77db8e3c-0a68-4940-891f-2508e75c8dba" providerId="ADAL" clId="{22255200-A0D3-48BA-8632-CD268F57BDBE}" dt="2021-02-03T22:33:27.507" v="30" actId="732"/>
        <pc:sldMkLst>
          <pc:docMk/>
          <pc:sldMk cId="798324171" sldId="257"/>
        </pc:sldMkLst>
        <pc:picChg chg="add mod modCrop">
          <ac:chgData name="Ayesha" userId="77db8e3c-0a68-4940-891f-2508e75c8dba" providerId="ADAL" clId="{22255200-A0D3-48BA-8632-CD268F57BDBE}" dt="2021-02-03T22:33:27.507" v="30" actId="732"/>
          <ac:picMkLst>
            <pc:docMk/>
            <pc:sldMk cId="798324171" sldId="257"/>
            <ac:picMk id="3" creationId="{599F0355-A41A-4A98-80E8-C69AB3C144DA}"/>
          </ac:picMkLst>
        </pc:picChg>
      </pc:sldChg>
    </pc:docChg>
  </pc:docChgLst>
  <pc:docChgLst>
    <pc:chgData name="Ayesha Begum" userId="77db8e3c-0a68-4940-891f-2508e75c8dba" providerId="ADAL" clId="{22255200-A0D3-48BA-8632-CD268F57BDBE}"/>
    <pc:docChg chg="undo redo custSel addSld delSld modSld">
      <pc:chgData name="Ayesha Begum" userId="77db8e3c-0a68-4940-891f-2508e75c8dba" providerId="ADAL" clId="{22255200-A0D3-48BA-8632-CD268F57BDBE}" dt="2021-02-23T17:51:41.121" v="2902" actId="20577"/>
      <pc:docMkLst>
        <pc:docMk/>
      </pc:docMkLst>
      <pc:sldChg chg="modSp mod">
        <pc:chgData name="Ayesha Begum" userId="77db8e3c-0a68-4940-891f-2508e75c8dba" providerId="ADAL" clId="{22255200-A0D3-48BA-8632-CD268F57BDBE}" dt="2021-02-23T17:43:37.755" v="2818" actId="122"/>
        <pc:sldMkLst>
          <pc:docMk/>
          <pc:sldMk cId="109857222" sldId="256"/>
        </pc:sldMkLst>
        <pc:spChg chg="mod">
          <ac:chgData name="Ayesha Begum" userId="77db8e3c-0a68-4940-891f-2508e75c8dba" providerId="ADAL" clId="{22255200-A0D3-48BA-8632-CD268F57BDBE}" dt="2021-02-23T17:43:33.632" v="2817" actId="12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yesha Begum" userId="77db8e3c-0a68-4940-891f-2508e75c8dba" providerId="ADAL" clId="{22255200-A0D3-48BA-8632-CD268F57BDBE}" dt="2021-02-23T17:43:37.755" v="2818" actId="122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">
        <pc:chgData name="Ayesha Begum" userId="77db8e3c-0a68-4940-891f-2508e75c8dba" providerId="ADAL" clId="{22255200-A0D3-48BA-8632-CD268F57BDBE}" dt="2021-02-22T21:33:26.398" v="2781" actId="1076"/>
        <pc:sldMkLst>
          <pc:docMk/>
          <pc:sldMk cId="798324171" sldId="257"/>
        </pc:sldMkLst>
        <pc:spChg chg="add mod">
          <ac:chgData name="Ayesha Begum" userId="77db8e3c-0a68-4940-891f-2508e75c8dba" providerId="ADAL" clId="{22255200-A0D3-48BA-8632-CD268F57BDBE}" dt="2021-02-22T21:33:26.398" v="2781" actId="1076"/>
          <ac:spMkLst>
            <pc:docMk/>
            <pc:sldMk cId="798324171" sldId="257"/>
            <ac:spMk id="2" creationId="{C59581FD-5178-4EDE-AB56-896FB79B18CE}"/>
          </ac:spMkLst>
        </pc:spChg>
        <pc:spChg chg="add mod">
          <ac:chgData name="Ayesha Begum" userId="77db8e3c-0a68-4940-891f-2508e75c8dba" providerId="ADAL" clId="{22255200-A0D3-48BA-8632-CD268F57BDBE}" dt="2021-02-12T17:29:44.324" v="164" actId="403"/>
          <ac:spMkLst>
            <pc:docMk/>
            <pc:sldMk cId="798324171" sldId="257"/>
            <ac:spMk id="5" creationId="{4F81B969-F7AA-4017-ACF2-57B375DFA017}"/>
          </ac:spMkLst>
        </pc:spChg>
        <pc:picChg chg="add mod modCrop">
          <ac:chgData name="Ayesha Begum" userId="77db8e3c-0a68-4940-891f-2508e75c8dba" providerId="ADAL" clId="{22255200-A0D3-48BA-8632-CD268F57BDBE}" dt="2021-02-12T17:24:05.261" v="12" actId="14100"/>
          <ac:picMkLst>
            <pc:docMk/>
            <pc:sldMk cId="798324171" sldId="257"/>
            <ac:picMk id="3" creationId="{37DB10FA-1678-4A22-B1E9-8994FBBBC316}"/>
          </ac:picMkLst>
        </pc:picChg>
        <pc:picChg chg="del">
          <ac:chgData name="Ayesha Begum" userId="77db8e3c-0a68-4940-891f-2508e75c8dba" providerId="ADAL" clId="{22255200-A0D3-48BA-8632-CD268F57BDBE}" dt="2021-02-09T19:05:04.605" v="0" actId="478"/>
          <ac:picMkLst>
            <pc:docMk/>
            <pc:sldMk cId="798324171" sldId="257"/>
            <ac:picMk id="3" creationId="{599F0355-A41A-4A98-80E8-C69AB3C144DA}"/>
          </ac:picMkLst>
        </pc:picChg>
        <pc:picChg chg="add del mod modCrop">
          <ac:chgData name="Ayesha Begum" userId="77db8e3c-0a68-4940-891f-2508e75c8dba" providerId="ADAL" clId="{22255200-A0D3-48BA-8632-CD268F57BDBE}" dt="2021-02-12T17:23:41.286" v="7" actId="478"/>
          <ac:picMkLst>
            <pc:docMk/>
            <pc:sldMk cId="798324171" sldId="257"/>
            <ac:picMk id="4" creationId="{6283F50D-7576-4B54-8F97-4DF982D0DB7C}"/>
          </ac:picMkLst>
        </pc:picChg>
      </pc:sldChg>
      <pc:sldChg chg="addSp delSp modSp new mod">
        <pc:chgData name="Ayesha Begum" userId="77db8e3c-0a68-4940-891f-2508e75c8dba" providerId="ADAL" clId="{22255200-A0D3-48BA-8632-CD268F57BDBE}" dt="2021-02-20T16:30:11.452" v="2495" actId="20577"/>
        <pc:sldMkLst>
          <pc:docMk/>
          <pc:sldMk cId="1031752445" sldId="258"/>
        </pc:sldMkLst>
        <pc:spChg chg="mod">
          <ac:chgData name="Ayesha Begum" userId="77db8e3c-0a68-4940-891f-2508e75c8dba" providerId="ADAL" clId="{22255200-A0D3-48BA-8632-CD268F57BDBE}" dt="2021-02-13T17:38:56.103" v="2102" actId="207"/>
          <ac:spMkLst>
            <pc:docMk/>
            <pc:sldMk cId="1031752445" sldId="258"/>
            <ac:spMk id="2" creationId="{73A314BD-453C-4460-9DC8-0C4EB255501F}"/>
          </ac:spMkLst>
        </pc:spChg>
        <pc:spChg chg="add mod">
          <ac:chgData name="Ayesha Begum" userId="77db8e3c-0a68-4940-891f-2508e75c8dba" providerId="ADAL" clId="{22255200-A0D3-48BA-8632-CD268F57BDBE}" dt="2021-02-13T18:02:52.979" v="2331" actId="404"/>
          <ac:spMkLst>
            <pc:docMk/>
            <pc:sldMk cId="1031752445" sldId="258"/>
            <ac:spMk id="3" creationId="{371850E5-C4FC-4D76-B5C2-71242E66B9CC}"/>
          </ac:spMkLst>
        </pc:spChg>
        <pc:spChg chg="del">
          <ac:chgData name="Ayesha Begum" userId="77db8e3c-0a68-4940-891f-2508e75c8dba" providerId="ADAL" clId="{22255200-A0D3-48BA-8632-CD268F57BDBE}" dt="2021-02-12T17:32:15.248" v="262" actId="931"/>
          <ac:spMkLst>
            <pc:docMk/>
            <pc:sldMk cId="1031752445" sldId="258"/>
            <ac:spMk id="3" creationId="{3CE6696E-8AED-48D7-ACC4-DC0DE3E1E7CB}"/>
          </ac:spMkLst>
        </pc:spChg>
        <pc:spChg chg="add del mod">
          <ac:chgData name="Ayesha Begum" userId="77db8e3c-0a68-4940-891f-2508e75c8dba" providerId="ADAL" clId="{22255200-A0D3-48BA-8632-CD268F57BDBE}" dt="2021-02-12T17:36:18.527" v="592" actId="21"/>
          <ac:spMkLst>
            <pc:docMk/>
            <pc:sldMk cId="1031752445" sldId="258"/>
            <ac:spMk id="7" creationId="{22A68CAA-EB0E-4D9F-8943-8BE23EDB73CF}"/>
          </ac:spMkLst>
        </pc:spChg>
        <pc:spChg chg="add mod">
          <ac:chgData name="Ayesha Begum" userId="77db8e3c-0a68-4940-891f-2508e75c8dba" providerId="ADAL" clId="{22255200-A0D3-48BA-8632-CD268F57BDBE}" dt="2021-02-12T17:36:53.668" v="610" actId="1076"/>
          <ac:spMkLst>
            <pc:docMk/>
            <pc:sldMk cId="1031752445" sldId="258"/>
            <ac:spMk id="10" creationId="{9E6CAE6F-F7CF-4106-A552-7C3525392BF0}"/>
          </ac:spMkLst>
        </pc:spChg>
        <pc:spChg chg="add del mod">
          <ac:chgData name="Ayesha Begum" userId="77db8e3c-0a68-4940-891f-2508e75c8dba" providerId="ADAL" clId="{22255200-A0D3-48BA-8632-CD268F57BDBE}" dt="2021-02-12T17:36:01.081" v="584" actId="767"/>
          <ac:spMkLst>
            <pc:docMk/>
            <pc:sldMk cId="1031752445" sldId="258"/>
            <ac:spMk id="11" creationId="{995E91E6-FBC7-422F-AB37-DEAB29404F00}"/>
          </ac:spMkLst>
        </pc:spChg>
        <pc:spChg chg="add del mod">
          <ac:chgData name="Ayesha Begum" userId="77db8e3c-0a68-4940-891f-2508e75c8dba" providerId="ADAL" clId="{22255200-A0D3-48BA-8632-CD268F57BDBE}" dt="2021-02-12T17:36:00.245" v="583"/>
          <ac:spMkLst>
            <pc:docMk/>
            <pc:sldMk cId="1031752445" sldId="258"/>
            <ac:spMk id="12" creationId="{3A858ADE-1E74-48E8-AE30-236FAAD6E2E3}"/>
          </ac:spMkLst>
        </pc:spChg>
        <pc:spChg chg="add mod">
          <ac:chgData name="Ayesha Begum" userId="77db8e3c-0a68-4940-891f-2508e75c8dba" providerId="ADAL" clId="{22255200-A0D3-48BA-8632-CD268F57BDBE}" dt="2021-02-20T16:30:11.452" v="2495" actId="20577"/>
          <ac:spMkLst>
            <pc:docMk/>
            <pc:sldMk cId="1031752445" sldId="258"/>
            <ac:spMk id="13" creationId="{0A15907D-C54F-431A-AA3B-C9F54D99E605}"/>
          </ac:spMkLst>
        </pc:spChg>
        <pc:picChg chg="add del mod">
          <ac:chgData name="Ayesha Begum" userId="77db8e3c-0a68-4940-891f-2508e75c8dba" providerId="ADAL" clId="{22255200-A0D3-48BA-8632-CD268F57BDBE}" dt="2021-02-12T17:32:24.170" v="264" actId="478"/>
          <ac:picMkLst>
            <pc:docMk/>
            <pc:sldMk cId="1031752445" sldId="258"/>
            <ac:picMk id="5" creationId="{7E4EBAFF-07D4-4455-B290-EB17281C031D}"/>
          </ac:picMkLst>
        </pc:picChg>
        <pc:picChg chg="add mod modCrop">
          <ac:chgData name="Ayesha Begum" userId="77db8e3c-0a68-4940-891f-2508e75c8dba" providerId="ADAL" clId="{22255200-A0D3-48BA-8632-CD268F57BDBE}" dt="2021-02-13T17:41:27.776" v="2116" actId="1076"/>
          <ac:picMkLst>
            <pc:docMk/>
            <pc:sldMk cId="1031752445" sldId="258"/>
            <ac:picMk id="9" creationId="{94F3A09A-2878-498E-BBD5-4598AB330762}"/>
          </ac:picMkLst>
        </pc:picChg>
        <pc:picChg chg="add mod">
          <ac:chgData name="Ayesha Begum" userId="77db8e3c-0a68-4940-891f-2508e75c8dba" providerId="ADAL" clId="{22255200-A0D3-48BA-8632-CD268F57BDBE}" dt="2021-02-13T17:41:34.950" v="2119" actId="1076"/>
          <ac:picMkLst>
            <pc:docMk/>
            <pc:sldMk cId="1031752445" sldId="258"/>
            <ac:picMk id="1026" creationId="{A04724F3-3ACB-406D-90DC-0AD726BC5F72}"/>
          </ac:picMkLst>
        </pc:picChg>
      </pc:sldChg>
      <pc:sldChg chg="addSp modSp new mod">
        <pc:chgData name="Ayesha Begum" userId="77db8e3c-0a68-4940-891f-2508e75c8dba" providerId="ADAL" clId="{22255200-A0D3-48BA-8632-CD268F57BDBE}" dt="2021-02-22T21:33:42.176" v="2795" actId="20577"/>
        <pc:sldMkLst>
          <pc:docMk/>
          <pc:sldMk cId="2490709800" sldId="259"/>
        </pc:sldMkLst>
        <pc:spChg chg="mod">
          <ac:chgData name="Ayesha Begum" userId="77db8e3c-0a68-4940-891f-2508e75c8dba" providerId="ADAL" clId="{22255200-A0D3-48BA-8632-CD268F57BDBE}" dt="2021-02-13T17:38:59.957" v="2103" actId="207"/>
          <ac:spMkLst>
            <pc:docMk/>
            <pc:sldMk cId="2490709800" sldId="259"/>
            <ac:spMk id="2" creationId="{ED8B8DAD-24D8-4F9A-A021-FD7048FCE9ED}"/>
          </ac:spMkLst>
        </pc:spChg>
        <pc:spChg chg="add mod">
          <ac:chgData name="Ayesha Begum" userId="77db8e3c-0a68-4940-891f-2508e75c8dba" providerId="ADAL" clId="{22255200-A0D3-48BA-8632-CD268F57BDBE}" dt="2021-02-12T17:49:15.443" v="820" actId="403"/>
          <ac:spMkLst>
            <pc:docMk/>
            <pc:sldMk cId="2490709800" sldId="259"/>
            <ac:spMk id="7" creationId="{0C221E02-D4C9-4CC5-AF29-493688E21057}"/>
          </ac:spMkLst>
        </pc:spChg>
        <pc:spChg chg="add mod">
          <ac:chgData name="Ayesha Begum" userId="77db8e3c-0a68-4940-891f-2508e75c8dba" providerId="ADAL" clId="{22255200-A0D3-48BA-8632-CD268F57BDBE}" dt="2021-02-12T17:49:32.638" v="824" actId="1076"/>
          <ac:spMkLst>
            <pc:docMk/>
            <pc:sldMk cId="2490709800" sldId="259"/>
            <ac:spMk id="8" creationId="{7F8373E7-7CE6-4DED-97DF-88988B765BF7}"/>
          </ac:spMkLst>
        </pc:spChg>
        <pc:spChg chg="add mod">
          <ac:chgData name="Ayesha Begum" userId="77db8e3c-0a68-4940-891f-2508e75c8dba" providerId="ADAL" clId="{22255200-A0D3-48BA-8632-CD268F57BDBE}" dt="2021-02-12T17:54:49.161" v="1002" actId="20577"/>
          <ac:spMkLst>
            <pc:docMk/>
            <pc:sldMk cId="2490709800" sldId="259"/>
            <ac:spMk id="9" creationId="{76892A79-1A43-4E89-B60A-AFA71F057119}"/>
          </ac:spMkLst>
        </pc:spChg>
        <pc:spChg chg="add mod">
          <ac:chgData name="Ayesha Begum" userId="77db8e3c-0a68-4940-891f-2508e75c8dba" providerId="ADAL" clId="{22255200-A0D3-48BA-8632-CD268F57BDBE}" dt="2021-02-22T21:33:42.176" v="2795" actId="20577"/>
          <ac:spMkLst>
            <pc:docMk/>
            <pc:sldMk cId="2490709800" sldId="259"/>
            <ac:spMk id="10" creationId="{A740B4F4-C8A8-448D-B741-806DD807CF74}"/>
          </ac:spMkLst>
        </pc:spChg>
        <pc:picChg chg="add mod modCrop">
          <ac:chgData name="Ayesha Begum" userId="77db8e3c-0a68-4940-891f-2508e75c8dba" providerId="ADAL" clId="{22255200-A0D3-48BA-8632-CD268F57BDBE}" dt="2021-02-12T17:49:49.889" v="827" actId="1076"/>
          <ac:picMkLst>
            <pc:docMk/>
            <pc:sldMk cId="2490709800" sldId="259"/>
            <ac:picMk id="4" creationId="{AD813620-67A6-4F94-B54A-534A391F1D57}"/>
          </ac:picMkLst>
        </pc:picChg>
        <pc:picChg chg="add mod modCrop">
          <ac:chgData name="Ayesha Begum" userId="77db8e3c-0a68-4940-891f-2508e75c8dba" providerId="ADAL" clId="{22255200-A0D3-48BA-8632-CD268F57BDBE}" dt="2021-02-12T17:49:48.193" v="826" actId="1076"/>
          <ac:picMkLst>
            <pc:docMk/>
            <pc:sldMk cId="2490709800" sldId="259"/>
            <ac:picMk id="6" creationId="{B7C7BDBE-AECF-47AA-96EA-FA22BEC36D38}"/>
          </ac:picMkLst>
        </pc:picChg>
        <pc:picChg chg="add mod">
          <ac:chgData name="Ayesha Begum" userId="77db8e3c-0a68-4940-891f-2508e75c8dba" providerId="ADAL" clId="{22255200-A0D3-48BA-8632-CD268F57BDBE}" dt="2021-02-13T17:48:52.400" v="2174" actId="1076"/>
          <ac:picMkLst>
            <pc:docMk/>
            <pc:sldMk cId="2490709800" sldId="259"/>
            <ac:picMk id="2050" creationId="{259EEA38-472C-42CF-B096-A4E77B36522F}"/>
          </ac:picMkLst>
        </pc:picChg>
      </pc:sldChg>
      <pc:sldChg chg="modSp new mod">
        <pc:chgData name="Ayesha Begum" userId="77db8e3c-0a68-4940-891f-2508e75c8dba" providerId="ADAL" clId="{22255200-A0D3-48BA-8632-CD268F57BDBE}" dt="2021-02-23T17:49:40.383" v="2898" actId="255"/>
        <pc:sldMkLst>
          <pc:docMk/>
          <pc:sldMk cId="207395381" sldId="260"/>
        </pc:sldMkLst>
        <pc:spChg chg="mod">
          <ac:chgData name="Ayesha Begum" userId="77db8e3c-0a68-4940-891f-2508e75c8dba" providerId="ADAL" clId="{22255200-A0D3-48BA-8632-CD268F57BDBE}" dt="2021-02-13T17:42:52.300" v="2120" actId="1076"/>
          <ac:spMkLst>
            <pc:docMk/>
            <pc:sldMk cId="207395381" sldId="260"/>
            <ac:spMk id="2" creationId="{42580059-DF07-4AAE-AD07-441B111D5165}"/>
          </ac:spMkLst>
        </pc:spChg>
        <pc:spChg chg="mod">
          <ac:chgData name="Ayesha Begum" userId="77db8e3c-0a68-4940-891f-2508e75c8dba" providerId="ADAL" clId="{22255200-A0D3-48BA-8632-CD268F57BDBE}" dt="2021-02-23T17:49:40.383" v="2898" actId="255"/>
          <ac:spMkLst>
            <pc:docMk/>
            <pc:sldMk cId="207395381" sldId="260"/>
            <ac:spMk id="3" creationId="{22692F37-52E0-430B-9318-9EF4A17D6AE9}"/>
          </ac:spMkLst>
        </pc:spChg>
      </pc:sldChg>
      <pc:sldChg chg="addSp modSp new mod">
        <pc:chgData name="Ayesha Begum" userId="77db8e3c-0a68-4940-891f-2508e75c8dba" providerId="ADAL" clId="{22255200-A0D3-48BA-8632-CD268F57BDBE}" dt="2021-02-22T21:34:03.711" v="2806" actId="20577"/>
        <pc:sldMkLst>
          <pc:docMk/>
          <pc:sldMk cId="2644655944" sldId="261"/>
        </pc:sldMkLst>
        <pc:spChg chg="mod">
          <ac:chgData name="Ayesha Begum" userId="77db8e3c-0a68-4940-891f-2508e75c8dba" providerId="ADAL" clId="{22255200-A0D3-48BA-8632-CD268F57BDBE}" dt="2021-02-13T17:39:09.490" v="2108" actId="20577"/>
          <ac:spMkLst>
            <pc:docMk/>
            <pc:sldMk cId="2644655944" sldId="261"/>
            <ac:spMk id="2" creationId="{9163A160-023E-4A47-BB01-E18A1157A78B}"/>
          </ac:spMkLst>
        </pc:spChg>
        <pc:spChg chg="add mod">
          <ac:chgData name="Ayesha Begum" userId="77db8e3c-0a68-4940-891f-2508e75c8dba" providerId="ADAL" clId="{22255200-A0D3-48BA-8632-CD268F57BDBE}" dt="2021-02-13T17:12:45.210" v="1885" actId="403"/>
          <ac:spMkLst>
            <pc:docMk/>
            <pc:sldMk cId="2644655944" sldId="261"/>
            <ac:spMk id="5" creationId="{D50DD9F1-7121-4B54-8EA1-5BE222A9B975}"/>
          </ac:spMkLst>
        </pc:spChg>
        <pc:spChg chg="add mod">
          <ac:chgData name="Ayesha Begum" userId="77db8e3c-0a68-4940-891f-2508e75c8dba" providerId="ADAL" clId="{22255200-A0D3-48BA-8632-CD268F57BDBE}" dt="2021-02-13T17:12:52.910" v="1888" actId="1076"/>
          <ac:spMkLst>
            <pc:docMk/>
            <pc:sldMk cId="2644655944" sldId="261"/>
            <ac:spMk id="6" creationId="{73235C30-34CC-44C2-A710-2ED828189901}"/>
          </ac:spMkLst>
        </pc:spChg>
        <pc:spChg chg="add mod">
          <ac:chgData name="Ayesha Begum" userId="77db8e3c-0a68-4940-891f-2508e75c8dba" providerId="ADAL" clId="{22255200-A0D3-48BA-8632-CD268F57BDBE}" dt="2021-02-22T21:34:03.711" v="2806" actId="20577"/>
          <ac:spMkLst>
            <pc:docMk/>
            <pc:sldMk cId="2644655944" sldId="261"/>
            <ac:spMk id="7" creationId="{1414C2EF-3AE8-4086-A41B-D4C36AEEDF45}"/>
          </ac:spMkLst>
        </pc:spChg>
        <pc:picChg chg="add mod modCrop">
          <ac:chgData name="Ayesha Begum" userId="77db8e3c-0a68-4940-891f-2508e75c8dba" providerId="ADAL" clId="{22255200-A0D3-48BA-8632-CD268F57BDBE}" dt="2021-02-12T18:23:56.539" v="1149" actId="1076"/>
          <ac:picMkLst>
            <pc:docMk/>
            <pc:sldMk cId="2644655944" sldId="261"/>
            <ac:picMk id="4" creationId="{AEA4CCEC-227E-4716-801F-60C3C1336D4F}"/>
          </ac:picMkLst>
        </pc:picChg>
        <pc:picChg chg="add mod">
          <ac:chgData name="Ayesha Begum" userId="77db8e3c-0a68-4940-891f-2508e75c8dba" providerId="ADAL" clId="{22255200-A0D3-48BA-8632-CD268F57BDBE}" dt="2021-02-13T17:54:07.194" v="2232" actId="14100"/>
          <ac:picMkLst>
            <pc:docMk/>
            <pc:sldMk cId="2644655944" sldId="261"/>
            <ac:picMk id="3074" creationId="{026A7A81-56E7-4B43-A86A-5B224996F02B}"/>
          </ac:picMkLst>
        </pc:picChg>
      </pc:sldChg>
      <pc:sldChg chg="addSp delSp modSp new mod">
        <pc:chgData name="Ayesha Begum" userId="77db8e3c-0a68-4940-891f-2508e75c8dba" providerId="ADAL" clId="{22255200-A0D3-48BA-8632-CD268F57BDBE}" dt="2021-02-22T21:34:12.676" v="2812" actId="20577"/>
        <pc:sldMkLst>
          <pc:docMk/>
          <pc:sldMk cId="3992596991" sldId="262"/>
        </pc:sldMkLst>
        <pc:spChg chg="mod">
          <ac:chgData name="Ayesha Begum" userId="77db8e3c-0a68-4940-891f-2508e75c8dba" providerId="ADAL" clId="{22255200-A0D3-48BA-8632-CD268F57BDBE}" dt="2021-02-13T17:39:17.281" v="2111" actId="207"/>
          <ac:spMkLst>
            <pc:docMk/>
            <pc:sldMk cId="3992596991" sldId="262"/>
            <ac:spMk id="2" creationId="{97D226B7-714E-43DA-8B47-8057965D2626}"/>
          </ac:spMkLst>
        </pc:spChg>
        <pc:spChg chg="add mod">
          <ac:chgData name="Ayesha Begum" userId="77db8e3c-0a68-4940-891f-2508e75c8dba" providerId="ADAL" clId="{22255200-A0D3-48BA-8632-CD268F57BDBE}" dt="2021-02-13T17:12:59.078" v="1890" actId="403"/>
          <ac:spMkLst>
            <pc:docMk/>
            <pc:sldMk cId="3992596991" sldId="262"/>
            <ac:spMk id="6" creationId="{1FD9C8FD-35CE-4F80-930E-C40A7C80655E}"/>
          </ac:spMkLst>
        </pc:spChg>
        <pc:spChg chg="add mod">
          <ac:chgData name="Ayesha Begum" userId="77db8e3c-0a68-4940-891f-2508e75c8dba" providerId="ADAL" clId="{22255200-A0D3-48BA-8632-CD268F57BDBE}" dt="2021-02-13T18:33:50.384" v="2337" actId="1076"/>
          <ac:spMkLst>
            <pc:docMk/>
            <pc:sldMk cId="3992596991" sldId="262"/>
            <ac:spMk id="7" creationId="{F976BFCE-098A-4C88-B5EF-94D0A2938C01}"/>
          </ac:spMkLst>
        </pc:spChg>
        <pc:spChg chg="add mod">
          <ac:chgData name="Ayesha Begum" userId="77db8e3c-0a68-4940-891f-2508e75c8dba" providerId="ADAL" clId="{22255200-A0D3-48BA-8632-CD268F57BDBE}" dt="2021-02-22T21:34:12.676" v="2812" actId="20577"/>
          <ac:spMkLst>
            <pc:docMk/>
            <pc:sldMk cId="3992596991" sldId="262"/>
            <ac:spMk id="8" creationId="{EC83C1A5-7DB4-4CBA-BF3C-25159FBFDB90}"/>
          </ac:spMkLst>
        </pc:spChg>
        <pc:picChg chg="add del mod modCrop">
          <ac:chgData name="Ayesha Begum" userId="77db8e3c-0a68-4940-891f-2508e75c8dba" providerId="ADAL" clId="{22255200-A0D3-48BA-8632-CD268F57BDBE}" dt="2021-02-13T17:09:14.997" v="1577" actId="478"/>
          <ac:picMkLst>
            <pc:docMk/>
            <pc:sldMk cId="3992596991" sldId="262"/>
            <ac:picMk id="3" creationId="{5362536E-F2C6-4A43-A2DA-134D23DE6BAA}"/>
          </ac:picMkLst>
        </pc:picChg>
        <pc:picChg chg="add mod modCrop">
          <ac:chgData name="Ayesha Begum" userId="77db8e3c-0a68-4940-891f-2508e75c8dba" providerId="ADAL" clId="{22255200-A0D3-48BA-8632-CD268F57BDBE}" dt="2021-02-13T17:13:09.809" v="1894" actId="1076"/>
          <ac:picMkLst>
            <pc:docMk/>
            <pc:sldMk cId="3992596991" sldId="262"/>
            <ac:picMk id="5" creationId="{FFBA298F-49DF-4853-A207-0E3CA7813F42}"/>
          </ac:picMkLst>
        </pc:picChg>
        <pc:picChg chg="add mod">
          <ac:chgData name="Ayesha Begum" userId="77db8e3c-0a68-4940-891f-2508e75c8dba" providerId="ADAL" clId="{22255200-A0D3-48BA-8632-CD268F57BDBE}" dt="2021-02-13T18:33:30.500" v="2335" actId="1076"/>
          <ac:picMkLst>
            <pc:docMk/>
            <pc:sldMk cId="3992596991" sldId="262"/>
            <ac:picMk id="4098" creationId="{22A3FAC9-04CD-4823-AB7C-2544B9688990}"/>
          </ac:picMkLst>
        </pc:picChg>
      </pc:sldChg>
      <pc:sldChg chg="addSp delSp modSp new mod">
        <pc:chgData name="Ayesha Begum" userId="77db8e3c-0a68-4940-891f-2508e75c8dba" providerId="ADAL" clId="{22255200-A0D3-48BA-8632-CD268F57BDBE}" dt="2021-02-13T19:22:53.781" v="2384" actId="14100"/>
        <pc:sldMkLst>
          <pc:docMk/>
          <pc:sldMk cId="2113640445" sldId="263"/>
        </pc:sldMkLst>
        <pc:spChg chg="del mod">
          <ac:chgData name="Ayesha Begum" userId="77db8e3c-0a68-4940-891f-2508e75c8dba" providerId="ADAL" clId="{22255200-A0D3-48BA-8632-CD268F57BDBE}" dt="2021-02-13T19:22:34.056" v="2375" actId="21"/>
          <ac:spMkLst>
            <pc:docMk/>
            <pc:sldMk cId="2113640445" sldId="263"/>
            <ac:spMk id="2" creationId="{DD734CB7-9E27-45F1-B147-F81D7D154EA7}"/>
          </ac:spMkLst>
        </pc:spChg>
        <pc:spChg chg="add mod">
          <ac:chgData name="Ayesha Begum" userId="77db8e3c-0a68-4940-891f-2508e75c8dba" providerId="ADAL" clId="{22255200-A0D3-48BA-8632-CD268F57BDBE}" dt="2021-02-13T19:22:26.702" v="2373" actId="1076"/>
          <ac:spMkLst>
            <pc:docMk/>
            <pc:sldMk cId="2113640445" sldId="263"/>
            <ac:spMk id="5" creationId="{6861DA40-B91B-4609-81C1-2DE27709AD7D}"/>
          </ac:spMkLst>
        </pc:spChg>
        <pc:picChg chg="add mod">
          <ac:chgData name="Ayesha Begum" userId="77db8e3c-0a68-4940-891f-2508e75c8dba" providerId="ADAL" clId="{22255200-A0D3-48BA-8632-CD268F57BDBE}" dt="2021-02-13T19:22:53.781" v="2384" actId="14100"/>
          <ac:picMkLst>
            <pc:docMk/>
            <pc:sldMk cId="2113640445" sldId="263"/>
            <ac:picMk id="4" creationId="{4A18CA79-ACDC-44DF-8227-323FC4112B0A}"/>
          </ac:picMkLst>
        </pc:picChg>
      </pc:sldChg>
      <pc:sldChg chg="delSp modSp new mod">
        <pc:chgData name="Ayesha Begum" userId="77db8e3c-0a68-4940-891f-2508e75c8dba" providerId="ADAL" clId="{22255200-A0D3-48BA-8632-CD268F57BDBE}" dt="2021-02-23T17:51:41.121" v="2902" actId="20577"/>
        <pc:sldMkLst>
          <pc:docMk/>
          <pc:sldMk cId="1178533305" sldId="264"/>
        </pc:sldMkLst>
        <pc:spChg chg="del">
          <ac:chgData name="Ayesha Begum" userId="77db8e3c-0a68-4940-891f-2508e75c8dba" providerId="ADAL" clId="{22255200-A0D3-48BA-8632-CD268F57BDBE}" dt="2021-02-20T16:39:07.728" v="2567" actId="21"/>
          <ac:spMkLst>
            <pc:docMk/>
            <pc:sldMk cId="1178533305" sldId="264"/>
            <ac:spMk id="2" creationId="{C857C050-4971-4352-836D-6AB72DA93974}"/>
          </ac:spMkLst>
        </pc:spChg>
        <pc:spChg chg="mod">
          <ac:chgData name="Ayesha Begum" userId="77db8e3c-0a68-4940-891f-2508e75c8dba" providerId="ADAL" clId="{22255200-A0D3-48BA-8632-CD268F57BDBE}" dt="2021-02-23T17:51:41.121" v="2902" actId="20577"/>
          <ac:spMkLst>
            <pc:docMk/>
            <pc:sldMk cId="1178533305" sldId="264"/>
            <ac:spMk id="3" creationId="{7D4F8B91-73C5-45A6-911C-B7B140F4E3D7}"/>
          </ac:spMkLst>
        </pc:spChg>
      </pc:sldChg>
      <pc:sldChg chg="addSp delSp modSp new del mod">
        <pc:chgData name="Ayesha Begum" userId="77db8e3c-0a68-4940-891f-2508e75c8dba" providerId="ADAL" clId="{22255200-A0D3-48BA-8632-CD268F57BDBE}" dt="2021-02-20T16:38:39.103" v="2548" actId="680"/>
        <pc:sldMkLst>
          <pc:docMk/>
          <pc:sldMk cId="1927944882" sldId="264"/>
        </pc:sldMkLst>
        <pc:spChg chg="add del">
          <ac:chgData name="Ayesha Begum" userId="77db8e3c-0a68-4940-891f-2508e75c8dba" providerId="ADAL" clId="{22255200-A0D3-48BA-8632-CD268F57BDBE}" dt="2021-02-20T16:38:37.979" v="2546" actId="21"/>
          <ac:spMkLst>
            <pc:docMk/>
            <pc:sldMk cId="1927944882" sldId="264"/>
            <ac:spMk id="2" creationId="{595FFBA7-FF60-4EB3-A4F0-916723B77B76}"/>
          </ac:spMkLst>
        </pc:spChg>
        <pc:spChg chg="mod">
          <ac:chgData name="Ayesha Begum" userId="77db8e3c-0a68-4940-891f-2508e75c8dba" providerId="ADAL" clId="{22255200-A0D3-48BA-8632-CD268F57BDBE}" dt="2021-02-20T16:38:38.568" v="2547" actId="5793"/>
          <ac:spMkLst>
            <pc:docMk/>
            <pc:sldMk cId="1927944882" sldId="264"/>
            <ac:spMk id="3" creationId="{59AC212C-4004-4E5B-954A-1F1D28151917}"/>
          </ac:spMkLst>
        </pc:spChg>
        <pc:spChg chg="add del mod">
          <ac:chgData name="Ayesha Begum" userId="77db8e3c-0a68-4940-891f-2508e75c8dba" providerId="ADAL" clId="{22255200-A0D3-48BA-8632-CD268F57BDBE}" dt="2021-02-20T16:38:13.007" v="2541"/>
          <ac:spMkLst>
            <pc:docMk/>
            <pc:sldMk cId="1927944882" sldId="264"/>
            <ac:spMk id="4" creationId="{A08ABD71-48A7-47F8-8F99-72E7FD1C8255}"/>
          </ac:spMkLst>
        </pc:spChg>
      </pc:sldChg>
    </pc:docChg>
  </pc:docChgLst>
  <pc:docChgLst>
    <pc:chgData name="Ayesha Begum (1810150)" userId="S::1810150@student.uwtsd.ac.uk::77db8e3c-0a68-4940-891f-2508e75c8dba" providerId="AD" clId="Web-{E4FACB9E-6F59-B7C1-6E38-8521EEC8539E}"/>
    <pc:docChg chg="modSld">
      <pc:chgData name="Ayesha Begum (1810150)" userId="S::1810150@student.uwtsd.ac.uk::77db8e3c-0a68-4940-891f-2508e75c8dba" providerId="AD" clId="Web-{E4FACB9E-6F59-B7C1-6E38-8521EEC8539E}" dt="2021-02-23T17:42:17.751" v="0" actId="14100"/>
      <pc:docMkLst>
        <pc:docMk/>
      </pc:docMkLst>
      <pc:sldChg chg="modSp">
        <pc:chgData name="Ayesha Begum (1810150)" userId="S::1810150@student.uwtsd.ac.uk::77db8e3c-0a68-4940-891f-2508e75c8dba" providerId="AD" clId="Web-{E4FACB9E-6F59-B7C1-6E38-8521EEC8539E}" dt="2021-02-23T17:42:17.751" v="0" actId="14100"/>
        <pc:sldMkLst>
          <pc:docMk/>
          <pc:sldMk cId="109857222" sldId="256"/>
        </pc:sldMkLst>
        <pc:spChg chg="mod">
          <ac:chgData name="Ayesha Begum (1810150)" userId="S::1810150@student.uwtsd.ac.uk::77db8e3c-0a68-4940-891f-2508e75c8dba" providerId="AD" clId="Web-{E4FACB9E-6F59-B7C1-6E38-8521EEC8539E}" dt="2021-02-23T17:42:17.751" v="0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ts val="32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D965B-87A4-4F43-BE02-800BCCDF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anchor="ctr" anchorCtr="0"/>
          <a:lstStyle/>
          <a:p>
            <a:fld id="{403CB87E-4591-47A1-9046-CF63F17215EF}" type="datetime2">
              <a:rPr lang="en-US" smtClean="0"/>
              <a:t>Thursday, February 25,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D35B-CBF1-40D9-BAA7-CF9E1E22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anchor="ctr" anchorCtr="0"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6653A-450D-4BDE-8718-99F2D931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/>
          <a:lstStyle>
            <a:lvl1pPr algn="ctr">
              <a:defRPr/>
            </a:lvl1pPr>
          </a:lstStyle>
          <a:p>
            <a:fld id="{3A4F6043-7A67-491B-98BC-F933DED7226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986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5" y="1825625"/>
            <a:ext cx="10543031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3DE70B-B772-416E-A790-995760B1742E}" type="datetime2">
              <a:rPr lang="en-US" smtClean="0"/>
              <a:t>Thursday, February 25,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707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43032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43032" cy="1500187"/>
          </a:xfrm>
        </p:spPr>
        <p:txBody>
          <a:bodyPr>
            <a:no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60CDE-A6F1-4138-AF12-ED09E8E5FB6B}" type="datetime2">
              <a:rPr lang="en-US" smtClean="0"/>
              <a:t>Thursday, February 25,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041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599176" cy="4206382"/>
          </a:xfrm>
        </p:spPr>
        <p:txBody>
          <a:bodyPr/>
          <a:lstStyle>
            <a:lvl1pPr marL="457200" indent="-457200">
              <a:buFont typeface="Wingdings 2" panose="05020102010507070707" pitchFamily="18" charset="2"/>
              <a:buChar char="¬"/>
              <a:defRPr/>
            </a:lvl1pPr>
            <a:lvl2pPr marL="800100" indent="-342900">
              <a:buFont typeface="Wingdings 2" panose="05020102010507070707" pitchFamily="18" charset="2"/>
              <a:buChar char="¬"/>
              <a:defRPr/>
            </a:lvl2pPr>
            <a:lvl3pPr marL="1257300" indent="-342900">
              <a:buFont typeface="Wingdings 2" panose="05020102010507070707" pitchFamily="18" charset="2"/>
              <a:buChar char="¬"/>
              <a:defRPr/>
            </a:lvl3pPr>
            <a:lvl4pPr marL="1657350" indent="-285750">
              <a:buFont typeface="Wingdings 2" panose="05020102010507070707" pitchFamily="18" charset="2"/>
              <a:buChar char="¬"/>
              <a:defRPr/>
            </a:lvl4pPr>
            <a:lvl5pPr marL="2114550" indent="-28575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9145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5F8B1-DB7B-4D28-A97D-40FB2DD1EF78}" type="datetime2">
              <a:rPr lang="en-US" smtClean="0"/>
              <a:t>Thursday, February 25,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164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14039161-23B8-4738-9069-73EBE8884FDD}" type="datetime2">
              <a:rPr lang="en-US" smtClean="0"/>
              <a:t>Thursday, February 25, 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193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3A871-5A76-4349-99F0-C46C7738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94D44-7693-499F-AC6C-11696134FE3F}" type="datetime2">
              <a:rPr lang="en-US" smtClean="0"/>
              <a:t>Thursday, February 25, 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2E803-8BD9-40A2-8389-C19DA1148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14ED-B772-4B84-813E-E34C9A9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8724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AF2AE-472C-4EF3-ABB2-24BAA9AE3CF7}" type="datetime2">
              <a:rPr lang="en-US" smtClean="0"/>
              <a:t>Thursday, February 25, 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5857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43032" cy="1600200"/>
          </a:xfrm>
        </p:spPr>
        <p:txBody>
          <a:bodyPr anchor="b">
            <a:no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199340"/>
            <a:ext cx="5780468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813E-250B-4422-AE46-5E1AB964A4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EAEA162C-A7C1-4263-9453-1BAFF8C39559}" type="datetime2">
              <a:rPr lang="en-US" smtClean="0"/>
              <a:t>Thursday, February 25,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B5B81-E9CC-45F3-8EF1-35D2C8FF1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A7E97-5A73-4602-9582-6CDACB9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4578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F6305-9768-4792-866C-91238D45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64DF6793-3458-4587-8168-65F0C37A92D2}" type="datetime2">
              <a:rPr lang="en-US" smtClean="0"/>
              <a:t>Thursday, February 25,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BF050-0FF1-499F-936E-FAAE50DC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2C2E-1542-46B4-85B1-7A4B3F7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396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B8191-8A0C-4077-9A2D-0255BF81A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17F0E-8070-4DFE-A821-9A699EDBAD7E}" type="datetime2">
              <a:rPr lang="en-US" smtClean="0"/>
              <a:t>Thursday, February 25,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41B40-57AC-45F3-9AAC-DC2BEBB12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D65F4-29FA-451A-878F-768E426A7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458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141D6-1E1A-4A54-A9B4-57F86865F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D34AE-C7BF-46E5-A968-01C6641F6476}" type="datetime2">
              <a:rPr lang="en-US" smtClean="0"/>
              <a:t>Thursday, February 25,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541D6-4702-4421-AEB2-D6CA3AADB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C9F43-CD60-4C38-94C9-0E6D3B722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40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86836B-C327-49CB-ADF2-2E730C4A91B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10F61-136C-42B3-981B-FDE3DD0A8135}"/>
              </a:ext>
            </a:extLst>
          </p:cNvPr>
          <p:cNvSpPr/>
          <p:nvPr/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430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E8352ED3-3C46-4C9A-9738-67B2D875E7E2}" type="datetime2">
              <a:rPr lang="en-US" smtClean="0"/>
              <a:pPr/>
              <a:t>Thursday, February 25,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980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the-patch-kas.blogspot.com/2010_08_01_archive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erywellmind.com/what-is-active-listening-3024343" TargetMode="External"/><Relationship Id="rId3" Type="http://schemas.openxmlformats.org/officeDocument/2006/relationships/hyperlink" Target="https://www.agingcare.com/articles/daily-routine-for-people-with-dementia-156855.htm" TargetMode="External"/><Relationship Id="rId7" Type="http://schemas.openxmlformats.org/officeDocument/2006/relationships/hyperlink" Target="https://dx.doi.org/10.1370%2Fafm.1239" TargetMode="External"/><Relationship Id="rId2" Type="http://schemas.openxmlformats.org/officeDocument/2006/relationships/hyperlink" Target="https://www.alzheimersproject.org/news/the-importance-of-routine-and-familiarity-to-persons-with-dementi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x.doi.org/10.7861%2Ffuturehosp.3-2-114" TargetMode="External"/><Relationship Id="rId5" Type="http://schemas.openxmlformats.org/officeDocument/2006/relationships/hyperlink" Target="https://www.highspeedtraining.co.uk/hub/what-is-person-centred-care/" TargetMode="External"/><Relationship Id="rId4" Type="http://schemas.openxmlformats.org/officeDocument/2006/relationships/hyperlink" Target="https://www.highspeedtraining.co.uk/hub/principles-of-the-care-act-2014/#:~:text=The%20Care%20Act%202014%20encourages,approach%20when%20safeguarding%20vulnerable%20adults.&amp;text=They%20help%20you%20dir" TargetMode="External"/><Relationship Id="rId9" Type="http://schemas.openxmlformats.org/officeDocument/2006/relationships/hyperlink" Target="https://doi.org/10.1016/S0020-7489(97)00006-0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mecareassistancescottsdale.com/how-to-promote-mobility-in-the-elderly/" TargetMode="External"/><Relationship Id="rId2" Type="http://schemas.openxmlformats.org/officeDocument/2006/relationships/hyperlink" Target="https://www.statnews.com/2020/01/28/medication-overload-countered-by-individual-tactic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sychiatryadvisor.com/home/topics/neurocognitive-disorders/alzheimers-disease-and-dementia/association-between-psychosis-and-development-of-dementia-in-older-men/" TargetMode="External"/><Relationship Id="rId4" Type="http://schemas.openxmlformats.org/officeDocument/2006/relationships/hyperlink" Target="https://chefbraakman.com/special-dietary-requiremen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8">
            <a:extLst>
              <a:ext uri="{FF2B5EF4-FFF2-40B4-BE49-F238E27FC236}">
                <a16:creationId xmlns:a16="http://schemas.microsoft.com/office/drawing/2014/main" id="{BB3B2C43-5E36-4768-8319-6752D24B4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B044326E-7BB3-4929-BE33-05CA64DBB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7" name="Rectangle 12">
            <a:extLst>
              <a:ext uri="{FF2B5EF4-FFF2-40B4-BE49-F238E27FC236}">
                <a16:creationId xmlns:a16="http://schemas.microsoft.com/office/drawing/2014/main" id="{731CF4E0-AA2D-43CA-A528-C52FB1582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89319" y="576263"/>
            <a:ext cx="5054196" cy="2967606"/>
          </a:xfrm>
        </p:spPr>
        <p:txBody>
          <a:bodyPr anchor="b">
            <a:normAutofit/>
          </a:bodyPr>
          <a:lstStyle/>
          <a:p>
            <a:r>
              <a:rPr lang="en-GB" sz="4800" dirty="0">
                <a:cs typeface="Calibri Light"/>
              </a:rPr>
              <a:t>Care plan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89319" y="3669725"/>
            <a:ext cx="5054196" cy="2287933"/>
          </a:xfrm>
        </p:spPr>
        <p:txBody>
          <a:bodyPr>
            <a:normAutofit/>
          </a:bodyPr>
          <a:lstStyle/>
          <a:p>
            <a:r>
              <a:rPr lang="en-GB" sz="2200" dirty="0"/>
              <a:t>Ayesha Begum 1810150</a:t>
            </a:r>
          </a:p>
        </p:txBody>
      </p:sp>
      <p:pic>
        <p:nvPicPr>
          <p:cNvPr id="8" name="Picture 3">
            <a:extLst>
              <a:ext uri="{FF2B5EF4-FFF2-40B4-BE49-F238E27FC236}">
                <a16:creationId xmlns:a16="http://schemas.microsoft.com/office/drawing/2014/main" id="{D5FED0B9-2C4A-4520-A327-0FB252B5AD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98" r="11" b="11"/>
          <a:stretch/>
        </p:blipFill>
        <p:spPr>
          <a:xfrm>
            <a:off x="-6472" y="10"/>
            <a:ext cx="5486394" cy="6857982"/>
          </a:xfrm>
          <a:prstGeom prst="rect">
            <a:avLst/>
          </a:prstGeom>
        </p:spPr>
      </p:pic>
      <p:sp>
        <p:nvSpPr>
          <p:cNvPr id="10" name="Rectangle 14">
            <a:extLst>
              <a:ext uri="{FF2B5EF4-FFF2-40B4-BE49-F238E27FC236}">
                <a16:creationId xmlns:a16="http://schemas.microsoft.com/office/drawing/2014/main" id="{3B083774-A903-4B1B-BC6A-94C1F048E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479921" y="0"/>
            <a:ext cx="287517" cy="6857992"/>
          </a:xfrm>
          <a:prstGeom prst="rect">
            <a:avLst/>
          </a:prstGeom>
          <a:solidFill>
            <a:srgbClr val="D389B3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2" name="Straight Connector 16">
            <a:extLst>
              <a:ext uri="{FF2B5EF4-FFF2-40B4-BE49-F238E27FC236}">
                <a16:creationId xmlns:a16="http://schemas.microsoft.com/office/drawing/2014/main" id="{5D5FB189-1F48-4A47-B036-6AF7E11A8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504676" y="-14198"/>
            <a:ext cx="0" cy="6858000"/>
          </a:xfrm>
          <a:prstGeom prst="line">
            <a:avLst/>
          </a:prstGeom>
          <a:ln w="9525" cap="rnd">
            <a:solidFill>
              <a:srgbClr val="D389B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8">
            <a:extLst>
              <a:ext uri="{FF2B5EF4-FFF2-40B4-BE49-F238E27FC236}">
                <a16:creationId xmlns:a16="http://schemas.microsoft.com/office/drawing/2014/main" id="{C5B335DD-3163-4EC5-8B6B-2AB53E64D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D389B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DB10FA-1678-4A22-B1E9-8994FBBBC3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568" t="11650" r="41820" b="11068"/>
          <a:stretch/>
        </p:blipFill>
        <p:spPr>
          <a:xfrm>
            <a:off x="514904" y="292963"/>
            <a:ext cx="3693111" cy="65230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81B969-F7AA-4017-ACF2-57B375DFA017}"/>
              </a:ext>
            </a:extLst>
          </p:cNvPr>
          <p:cNvSpPr txBox="1"/>
          <p:nvPr/>
        </p:nvSpPr>
        <p:spPr>
          <a:xfrm>
            <a:off x="4412202" y="1198485"/>
            <a:ext cx="672039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This is the care plan for Mr Ahmad who is 86 years old.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This care plan outlines the needs of the individual, tasks the nurse is required to complete on a daily basis and lists the medication the patient is should take daily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Patient centred care and the Care Act 2014 was taken into consideration when compiling this care plan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9581FD-5178-4EDE-AB56-896FB79B18CE}"/>
              </a:ext>
            </a:extLst>
          </p:cNvPr>
          <p:cNvSpPr txBox="1"/>
          <p:nvPr/>
        </p:nvSpPr>
        <p:spPr>
          <a:xfrm>
            <a:off x="9179510" y="6451047"/>
            <a:ext cx="36931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Epstein and Street, 2011;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Burton, 2017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98324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314BD-453C-4460-9DC8-0C4EB2555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Medical History And Current Medication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4F3A09A-2878-498E-BBD5-4598AB3307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09" t="31327" r="39927" b="46667"/>
          <a:stretch/>
        </p:blipFill>
        <p:spPr>
          <a:xfrm>
            <a:off x="7554629" y="1387135"/>
            <a:ext cx="3701990" cy="150920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E6CAE6F-F7CF-4106-A552-7C3525392BF0}"/>
              </a:ext>
            </a:extLst>
          </p:cNvPr>
          <p:cNvSpPr txBox="1"/>
          <p:nvPr/>
        </p:nvSpPr>
        <p:spPr>
          <a:xfrm>
            <a:off x="3870664" y="1926454"/>
            <a:ext cx="346229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Current 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Metformin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Enalapril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Memantine </a:t>
            </a:r>
            <a:r>
              <a:rPr lang="en-GB" sz="2400" u="sng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A15907D-C54F-431A-AA3B-C9F54D99E605}"/>
              </a:ext>
            </a:extLst>
          </p:cNvPr>
          <p:cNvSpPr txBox="1"/>
          <p:nvPr/>
        </p:nvSpPr>
        <p:spPr>
          <a:xfrm>
            <a:off x="420623" y="1926454"/>
            <a:ext cx="336126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u="sng" dirty="0"/>
              <a:t>Conditions                                          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Type 2 diabetes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Hypertension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Arthritis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Alzheimer’s disease                        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Impaired hearing</a:t>
            </a:r>
          </a:p>
          <a:p>
            <a:endParaRPr lang="en-GB" dirty="0"/>
          </a:p>
        </p:txBody>
      </p:sp>
      <p:pic>
        <p:nvPicPr>
          <p:cNvPr id="1026" name="Picture 2" descr="medication overload">
            <a:extLst>
              <a:ext uri="{FF2B5EF4-FFF2-40B4-BE49-F238E27FC236}">
                <a16:creationId xmlns:a16="http://schemas.microsoft.com/office/drawing/2014/main" id="{A04724F3-3ACB-406D-90DC-0AD726BC5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3405" y="3429000"/>
            <a:ext cx="2203374" cy="2203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71850E5-C4FC-4D76-B5C2-71242E66B9CC}"/>
              </a:ext>
            </a:extLst>
          </p:cNvPr>
          <p:cNvSpPr txBox="1"/>
          <p:nvPr/>
        </p:nvSpPr>
        <p:spPr>
          <a:xfrm>
            <a:off x="9466556" y="6492875"/>
            <a:ext cx="27254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(Brownlee and Garber, 2020) 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31752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B8DAD-24D8-4F9A-A021-FD7048FCE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847" y="387891"/>
            <a:ext cx="10543032" cy="1325563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Mobility and ICT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813620-67A6-4F94-B54A-534A391F1D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09" t="36246" r="39927" b="57929"/>
          <a:stretch/>
        </p:blipFill>
        <p:spPr>
          <a:xfrm>
            <a:off x="6500228" y="865241"/>
            <a:ext cx="5182786" cy="5592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7C7BDBE-AECF-47AA-96EA-FA22BEC36D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63" t="79480" r="39944" b="18214"/>
          <a:stretch/>
        </p:blipFill>
        <p:spPr>
          <a:xfrm>
            <a:off x="6500228" y="1604750"/>
            <a:ext cx="5111763" cy="2174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C221E02-D4C9-4CC5-AF29-493688E21057}"/>
              </a:ext>
            </a:extLst>
          </p:cNvPr>
          <p:cNvSpPr txBox="1"/>
          <p:nvPr/>
        </p:nvSpPr>
        <p:spPr>
          <a:xfrm>
            <a:off x="479394" y="1893670"/>
            <a:ext cx="421689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Mobility and sensory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Walking stick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Help with showering and getting changed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Hearing aids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8373E7-7CE6-4DED-97DF-88988B765BF7}"/>
              </a:ext>
            </a:extLst>
          </p:cNvPr>
          <p:cNvSpPr txBox="1"/>
          <p:nvPr/>
        </p:nvSpPr>
        <p:spPr>
          <a:xfrm>
            <a:off x="479394" y="4172441"/>
            <a:ext cx="32847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ICT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Bed sensors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Door sensors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892A79-1A43-4E89-B60A-AFA71F057119}"/>
              </a:ext>
            </a:extLst>
          </p:cNvPr>
          <p:cNvSpPr txBox="1"/>
          <p:nvPr/>
        </p:nvSpPr>
        <p:spPr>
          <a:xfrm>
            <a:off x="6252839" y="2188313"/>
            <a:ext cx="54597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 centred care was taken into consideration about the equipment need to keep Mr Ahamd safe.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40B4F4-C8A8-448D-B741-806DD807CF74}"/>
              </a:ext>
            </a:extLst>
          </p:cNvPr>
          <p:cNvSpPr txBox="1"/>
          <p:nvPr/>
        </p:nvSpPr>
        <p:spPr>
          <a:xfrm>
            <a:off x="7285936" y="6470109"/>
            <a:ext cx="52138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(Burton, 2018; Coulter and Oldham, 2016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Holmgren, 2017) 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Ways to Increase Mobility in Older Adults in Scottsdale, AZ">
            <a:extLst>
              <a:ext uri="{FF2B5EF4-FFF2-40B4-BE49-F238E27FC236}">
                <a16:creationId xmlns:a16="http://schemas.microsoft.com/office/drawing/2014/main" id="{259EEA38-472C-42CF-B096-A4E77B3652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127" y="3092212"/>
            <a:ext cx="3944414" cy="2629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709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3A160-023E-4A47-BB01-E18A1157A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336" y="476667"/>
            <a:ext cx="8563578" cy="1325563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Dietary and Personal Requirements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A4CCEC-227E-4716-801F-60C3C1336D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36" t="45177" r="40000" b="43431"/>
          <a:stretch/>
        </p:blipFill>
        <p:spPr>
          <a:xfrm>
            <a:off x="6276513" y="790113"/>
            <a:ext cx="5342648" cy="11274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0DD9F1-7121-4B54-8EA1-5BE222A9B975}"/>
              </a:ext>
            </a:extLst>
          </p:cNvPr>
          <p:cNvSpPr txBox="1"/>
          <p:nvPr/>
        </p:nvSpPr>
        <p:spPr>
          <a:xfrm>
            <a:off x="408373" y="2193449"/>
            <a:ext cx="532660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Special dietary requirements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Halal food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2 sugars in tea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Likes:</a:t>
            </a:r>
          </a:p>
          <a:p>
            <a:r>
              <a:rPr lang="en-GB" sz="2400" dirty="0"/>
              <a:t>  -Chicken</a:t>
            </a:r>
          </a:p>
          <a:p>
            <a:r>
              <a:rPr lang="en-GB" sz="2400" dirty="0"/>
              <a:t>  -Vegetables</a:t>
            </a:r>
          </a:p>
          <a:p>
            <a:r>
              <a:rPr lang="en-GB" sz="2400" dirty="0"/>
              <a:t>  -Rice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Dislikes:</a:t>
            </a:r>
          </a:p>
          <a:p>
            <a:r>
              <a:rPr lang="en-GB" sz="2400" dirty="0"/>
              <a:t>  -Red meat</a:t>
            </a:r>
          </a:p>
          <a:p>
            <a:r>
              <a:rPr lang="en-GB" sz="2400" dirty="0"/>
              <a:t>  -Fish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235C30-34CC-44C2-A710-2ED828189901}"/>
              </a:ext>
            </a:extLst>
          </p:cNvPr>
          <p:cNvSpPr txBox="1"/>
          <p:nvPr/>
        </p:nvSpPr>
        <p:spPr>
          <a:xfrm>
            <a:off x="4967057" y="2231023"/>
            <a:ext cx="421689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Personal requirements: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Prefers a male nurse or carer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New book to read every week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14C2EF-3AE8-4086-A41B-D4C36AEEDF45}"/>
              </a:ext>
            </a:extLst>
          </p:cNvPr>
          <p:cNvSpPr txBox="1"/>
          <p:nvPr/>
        </p:nvSpPr>
        <p:spPr>
          <a:xfrm>
            <a:off x="7896827" y="6461232"/>
            <a:ext cx="53426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Morin, 2020; Braakman, 2018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Tolson and McIntosh,1997)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26A7A81-56E7-4B43-A86A-5B224996F0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827" y="3868691"/>
            <a:ext cx="3586440" cy="211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4655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226B7-714E-43DA-8B47-8057965D2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83" y="121561"/>
            <a:ext cx="10543032" cy="1325563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Everyday Needs and Daily Activities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BA298F-49DF-4853-A207-0E3CA7813F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418" t="49839" r="40291" b="29320"/>
          <a:stretch/>
        </p:blipFill>
        <p:spPr>
          <a:xfrm>
            <a:off x="4554633" y="1229558"/>
            <a:ext cx="5459380" cy="21128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D9C8FD-35CE-4F80-930E-C40A7C80655E}"/>
              </a:ext>
            </a:extLst>
          </p:cNvPr>
          <p:cNvSpPr txBox="1"/>
          <p:nvPr/>
        </p:nvSpPr>
        <p:spPr>
          <a:xfrm>
            <a:off x="443883" y="1589103"/>
            <a:ext cx="362209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Patient’s everyday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Shower every morning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Bed sore dressing changed after shower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Blood pressure and sugar monitoring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Daily stretched in the morning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76BFCE-098A-4C88-B5EF-94D0A2938C01}"/>
              </a:ext>
            </a:extLst>
          </p:cNvPr>
          <p:cNvSpPr txBox="1"/>
          <p:nvPr/>
        </p:nvSpPr>
        <p:spPr>
          <a:xfrm>
            <a:off x="4483224" y="3604268"/>
            <a:ext cx="28941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Daily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Walks in the garden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Calling family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Socialising with residents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83C1A5-7DB4-4CBA-BF3C-25159FBFDB90}"/>
              </a:ext>
            </a:extLst>
          </p:cNvPr>
          <p:cNvSpPr txBox="1"/>
          <p:nvPr/>
        </p:nvSpPr>
        <p:spPr>
          <a:xfrm>
            <a:off x="8007658" y="6243996"/>
            <a:ext cx="495374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endParaRPr lang="en-GB" sz="1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(Alzheimer's Project, 2020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Botek, 2021; Berry, 2018)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22A3FAC9-04CD-4823-AB7C-2544B96889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7469" y="3673847"/>
            <a:ext cx="3354217" cy="2238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2596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A18CA79-ACDC-44DF-8227-323FC4112B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861DA40-B91B-4609-81C1-2DE27709AD7D}"/>
              </a:ext>
            </a:extLst>
          </p:cNvPr>
          <p:cNvSpPr txBox="1"/>
          <p:nvPr/>
        </p:nvSpPr>
        <p:spPr>
          <a:xfrm>
            <a:off x="536914" y="9201705"/>
            <a:ext cx="9715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the-patch-kas.blogspot.com/2010_08_01_archive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1136404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80059-DF07-4AAE-AD07-441B111D5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5391"/>
            <a:ext cx="10543032" cy="132556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References</a:t>
            </a:r>
            <a:r>
              <a:rPr lang="en-GB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92F37-52E0-430B-9318-9EF4A17D6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921" y="1220171"/>
            <a:ext cx="11114843" cy="4740073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Alzheimer's Project. (2020) </a:t>
            </a:r>
            <a:r>
              <a:rPr lang="en-GB" sz="4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importance of routine and familiarity to persons with dementia.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https://www.alzheimersproject.org/news/the-importance-of-routine-and-familiarity-to-persons-with-dementia/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13th February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Botek, A. (2021) </a:t>
            </a:r>
            <a:r>
              <a:rPr lang="en-GB" sz="4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a Daily Routine is Helpful for People with Dementia.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https://www.agingcare.com/articles/daily-routine-for-people-with-dementia-156855.htm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13th February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Burton, L. (2017) </a:t>
            </a:r>
            <a:r>
              <a:rPr lang="en-GB" sz="4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are the 6 Principles of the Care Act 2014?.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https://www.highspeedtraining.co.uk/hub/principles-of-the-care-act-2014/#:~:text=The%20Care%20Act%202014%20encourages,approach%20when%20safeguarding%20vulnerable%20adults.&amp;text=They%20help%20you%20dir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22nd February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Burton, L. (2018) </a:t>
            </a:r>
            <a:r>
              <a:rPr lang="en-GB" sz="4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Person-Centred Care and Why is it Important?.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https://www.highspeedtraining.co.uk/hub/what-is-person-centred-care/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12th February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Coulter, A</a:t>
            </a:r>
            <a:r>
              <a:rPr lang="en-GB" sz="4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Oldham, J. (2016) ‘Person-centred care: what is it and how do we get there?’, </a:t>
            </a:r>
            <a:r>
              <a:rPr lang="en-GB" sz="4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 hospital journal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4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(2), p.114. 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 </a:t>
            </a:r>
            <a:r>
              <a:rPr lang="en-GB" sz="4400" b="0" i="0" dirty="0">
                <a:solidFill>
                  <a:srgbClr val="2F4A8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10.7861/futurehosp.3-2-114</a:t>
            </a:r>
            <a:r>
              <a:rPr lang="en-GB" sz="4400" b="0" i="0" dirty="0">
                <a:solidFill>
                  <a:srgbClr val="2F4A8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Epstein, M and Street, L. (2011</a:t>
            </a:r>
            <a:r>
              <a:rPr lang="en-GB" sz="4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‘The values and value of patient-centred care</a:t>
            </a:r>
            <a:r>
              <a:rPr lang="en-GB" sz="4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’, 9 (2), pp.100-103. 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 </a:t>
            </a:r>
            <a:r>
              <a:rPr lang="en-GB" sz="4400" b="0" i="0" dirty="0">
                <a:solidFill>
                  <a:srgbClr val="2F4A8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10.1370/afm.1239</a:t>
            </a:r>
            <a:r>
              <a:rPr lang="en-GB" sz="4400" dirty="0">
                <a:solidFill>
                  <a:srgbClr val="2F4A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4400" b="0" i="0" dirty="0">
              <a:solidFill>
                <a:srgbClr val="2F4A8B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Morin, A. (2020) </a:t>
            </a:r>
            <a:r>
              <a:rPr lang="en-GB" sz="4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Practice Active Listening.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https://www.verywellmind.com/what-is-active-listening-3024343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12th February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Tolson, D</a:t>
            </a:r>
            <a: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McIntosh, J. (1997</a:t>
            </a:r>
            <a:r>
              <a:rPr lang="en-GB" sz="4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‘Listening in the care environment—chaos or clarity for the hearing-impaired elderly person’, </a:t>
            </a:r>
            <a:r>
              <a:rPr lang="en-GB" sz="4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nursing studies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4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34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(3), pp.173-182. DOI: </a:t>
            </a:r>
            <a:r>
              <a:rPr lang="en-GB" sz="4400" b="0" i="0" u="none" strike="noStrike" dirty="0">
                <a:solidFill>
                  <a:srgbClr val="0C7DB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 tooltip="Persistent link using digital object identifier"/>
              </a:rPr>
              <a:t>10.1016/S0020-7489(97)00006-0</a:t>
            </a:r>
            <a:r>
              <a:rPr lang="en-GB" sz="4400" b="0" i="0" u="none" strike="noStrike" dirty="0">
                <a:solidFill>
                  <a:srgbClr val="0C7DB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70000"/>
              </a:lnSpc>
              <a:buNone/>
            </a:pPr>
            <a:endParaRPr lang="en-GB" sz="4400" dirty="0">
              <a:solidFill>
                <a:srgbClr val="0C7DB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300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0" indent="0" algn="ctr">
              <a:buNone/>
            </a:pPr>
            <a:r>
              <a:rPr lang="en-GB" sz="4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br>
              <a:rPr lang="en-GB" sz="1400" dirty="0"/>
            </a:br>
            <a:br>
              <a:rPr lang="en-GB" sz="1100" dirty="0"/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395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F8B91-73C5-45A6-911C-B7B140F4E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317" y="241916"/>
            <a:ext cx="11413309" cy="63741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1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IMAGE 1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Brownlee, S and Garber, J. (2020)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Small tactics to counter Big Pharma’s influence on medication overload.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https://www.statnews.com/2020/01/28/medication-overload-countered-by-individual-tactics/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13th February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IMAGE 2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Holmgren, T . (2017)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Increase Mobility in Aging Adults.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https://www.homecareassistancescottsdale.com/how-to-promote-mobility-in-the-elderly/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13th February 2021).</a:t>
            </a:r>
            <a:endParaRPr lang="en-GB" sz="1100" b="0" i="0" dirty="0">
              <a:solidFill>
                <a:srgbClr val="2F4A8B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IMAGE 3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Braakman, A. (2018)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Special Dietary Requirements.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https://chefbraakman.com/special-dietary-requirements/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13th February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IMAGE 4</a:t>
            </a:r>
            <a:endParaRPr lang="en-GB" sz="11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Berry, L. (2018) 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Association Between Psychosis and Development of Dementia in Older Men.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https://www.psychiatryadvisor.com/home/topics/neurocognitive-disorders/alzheimers-disease-and-dementia/association-between-psychosis-and-development-of-dementia-in-older-men/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13th February 2021).</a:t>
            </a:r>
          </a:p>
        </p:txBody>
      </p:sp>
    </p:spTree>
    <p:extLst>
      <p:ext uri="{BB962C8B-B14F-4D97-AF65-F5344CB8AC3E}">
        <p14:creationId xmlns:p14="http://schemas.microsoft.com/office/powerpoint/2010/main" val="1178533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AnalogousFromLightSeedRightStep">
      <a:dk1>
        <a:srgbClr val="000000"/>
      </a:dk1>
      <a:lt1>
        <a:srgbClr val="FFFFFF"/>
      </a:lt1>
      <a:dk2>
        <a:srgbClr val="383620"/>
      </a:dk2>
      <a:lt2>
        <a:srgbClr val="E2E8E5"/>
      </a:lt2>
      <a:accent1>
        <a:srgbClr val="D389B3"/>
      </a:accent1>
      <a:accent2>
        <a:srgbClr val="CA6F7C"/>
      </a:accent2>
      <a:accent3>
        <a:srgbClr val="D0957F"/>
      </a:accent3>
      <a:accent4>
        <a:srgbClr val="B89F66"/>
      </a:accent4>
      <a:accent5>
        <a:srgbClr val="A2A86D"/>
      </a:accent5>
      <a:accent6>
        <a:srgbClr val="85AF60"/>
      </a:accent6>
      <a:hlink>
        <a:srgbClr val="558D6E"/>
      </a:hlink>
      <a:folHlink>
        <a:srgbClr val="7F7F7F"/>
      </a:folHlink>
    </a:clrScheme>
    <a:fontScheme name="Dante">
      <a:majorFont>
        <a:latin typeface="Univers Light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380</TotalTime>
  <Words>789</Words>
  <Application>Microsoft Office PowerPoint</Application>
  <PresentationFormat>Widescreen</PresentationFormat>
  <Paragraphs>83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Calibri</vt:lpstr>
      <vt:lpstr>Dante (Headings)2</vt:lpstr>
      <vt:lpstr>Helvetica Neue Medium</vt:lpstr>
      <vt:lpstr>Univers</vt:lpstr>
      <vt:lpstr>Univers Light</vt:lpstr>
      <vt:lpstr>verdana</vt:lpstr>
      <vt:lpstr>Wingdings 2</vt:lpstr>
      <vt:lpstr>OffsetVTI</vt:lpstr>
      <vt:lpstr>Care plan</vt:lpstr>
      <vt:lpstr>PowerPoint Presentation</vt:lpstr>
      <vt:lpstr>Medical History And Current Medication </vt:lpstr>
      <vt:lpstr>Mobility and ICT</vt:lpstr>
      <vt:lpstr>Dietary and Personal Requirements</vt:lpstr>
      <vt:lpstr>Everyday Needs and Daily Activities</vt:lpstr>
      <vt:lpstr>PowerPoint Presentation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AYESHA BEGUM</cp:lastModifiedBy>
  <cp:revision>26</cp:revision>
  <dcterms:created xsi:type="dcterms:W3CDTF">2021-02-03T22:29:23Z</dcterms:created>
  <dcterms:modified xsi:type="dcterms:W3CDTF">2021-02-25T17:08:19Z</dcterms:modified>
</cp:coreProperties>
</file>