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7" r:id="rId1"/>
  </p:sldMasterIdLst>
  <p:notesMasterIdLst>
    <p:notesMasterId r:id="rId12"/>
  </p:notesMasterIdLst>
  <p:sldIdLst>
    <p:sldId id="268" r:id="rId2"/>
    <p:sldId id="256" r:id="rId3"/>
    <p:sldId id="257" r:id="rId4"/>
    <p:sldId id="258" r:id="rId5"/>
    <p:sldId id="259" r:id="rId6"/>
    <p:sldId id="261" r:id="rId7"/>
    <p:sldId id="262" r:id="rId8"/>
    <p:sldId id="264" r:id="rId9"/>
    <p:sldId id="265" r:id="rId10"/>
    <p:sldId id="26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354" autoAdjust="0"/>
    <p:restoredTop sz="73265" autoAdjust="0"/>
  </p:normalViewPr>
  <p:slideViewPr>
    <p:cSldViewPr snapToGrid="0">
      <p:cViewPr varScale="1">
        <p:scale>
          <a:sx n="92" d="100"/>
          <a:sy n="92" d="100"/>
        </p:scale>
        <p:origin x="2008" y="176"/>
      </p:cViewPr>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rtaza Kanchwala" userId="56d6bd4d46a0b0fa" providerId="LiveId" clId="{E0DB3FDF-0A08-DD4A-BAD4-A7C985087B44}"/>
    <pc:docChg chg="undo custSel addSld delSld modSld">
      <pc:chgData name="Murtaza Kanchwala" userId="56d6bd4d46a0b0fa" providerId="LiveId" clId="{E0DB3FDF-0A08-DD4A-BAD4-A7C985087B44}" dt="2024-03-13T12:45:41.915" v="21" actId="20577"/>
      <pc:docMkLst>
        <pc:docMk/>
      </pc:docMkLst>
      <pc:sldChg chg="modNotesTx">
        <pc:chgData name="Murtaza Kanchwala" userId="56d6bd4d46a0b0fa" providerId="LiveId" clId="{E0DB3FDF-0A08-DD4A-BAD4-A7C985087B44}" dt="2024-03-11T10:15:01.253" v="6" actId="20577"/>
        <pc:sldMkLst>
          <pc:docMk/>
          <pc:sldMk cId="1929908272" sldId="257"/>
        </pc:sldMkLst>
      </pc:sldChg>
      <pc:sldChg chg="modNotesTx">
        <pc:chgData name="Murtaza Kanchwala" userId="56d6bd4d46a0b0fa" providerId="LiveId" clId="{E0DB3FDF-0A08-DD4A-BAD4-A7C985087B44}" dt="2024-03-13T12:39:25.127" v="12" actId="20577"/>
        <pc:sldMkLst>
          <pc:docMk/>
          <pc:sldMk cId="3020790526" sldId="258"/>
        </pc:sldMkLst>
      </pc:sldChg>
      <pc:sldChg chg="modNotesTx">
        <pc:chgData name="Murtaza Kanchwala" userId="56d6bd4d46a0b0fa" providerId="LiveId" clId="{E0DB3FDF-0A08-DD4A-BAD4-A7C985087B44}" dt="2024-03-11T10:15:04.068" v="7" actId="20577"/>
        <pc:sldMkLst>
          <pc:docMk/>
          <pc:sldMk cId="3180881664" sldId="259"/>
        </pc:sldMkLst>
      </pc:sldChg>
      <pc:sldChg chg="modNotesTx">
        <pc:chgData name="Murtaza Kanchwala" userId="56d6bd4d46a0b0fa" providerId="LiveId" clId="{E0DB3FDF-0A08-DD4A-BAD4-A7C985087B44}" dt="2024-03-11T10:15:06.626" v="8" actId="20577"/>
        <pc:sldMkLst>
          <pc:docMk/>
          <pc:sldMk cId="3373196266" sldId="261"/>
        </pc:sldMkLst>
      </pc:sldChg>
      <pc:sldChg chg="modNotesTx">
        <pc:chgData name="Murtaza Kanchwala" userId="56d6bd4d46a0b0fa" providerId="LiveId" clId="{E0DB3FDF-0A08-DD4A-BAD4-A7C985087B44}" dt="2024-03-11T10:15:09.241" v="9" actId="20577"/>
        <pc:sldMkLst>
          <pc:docMk/>
          <pc:sldMk cId="2184460949" sldId="262"/>
        </pc:sldMkLst>
      </pc:sldChg>
      <pc:sldChg chg="modNotesTx">
        <pc:chgData name="Murtaza Kanchwala" userId="56d6bd4d46a0b0fa" providerId="LiveId" clId="{E0DB3FDF-0A08-DD4A-BAD4-A7C985087B44}" dt="2024-03-11T10:15:12.978" v="10" actId="20577"/>
        <pc:sldMkLst>
          <pc:docMk/>
          <pc:sldMk cId="3237561603" sldId="264"/>
        </pc:sldMkLst>
      </pc:sldChg>
      <pc:sldChg chg="modNotesTx">
        <pc:chgData name="Murtaza Kanchwala" userId="56d6bd4d46a0b0fa" providerId="LiveId" clId="{E0DB3FDF-0A08-DD4A-BAD4-A7C985087B44}" dt="2024-03-11T10:15:16.301" v="11" actId="20577"/>
        <pc:sldMkLst>
          <pc:docMk/>
          <pc:sldMk cId="490603470" sldId="265"/>
        </pc:sldMkLst>
      </pc:sldChg>
      <pc:sldChg chg="modSp mod">
        <pc:chgData name="Murtaza Kanchwala" userId="56d6bd4d46a0b0fa" providerId="LiveId" clId="{E0DB3FDF-0A08-DD4A-BAD4-A7C985087B44}" dt="2024-03-13T12:45:41.915" v="21" actId="20577"/>
        <pc:sldMkLst>
          <pc:docMk/>
          <pc:sldMk cId="1369098481" sldId="268"/>
        </pc:sldMkLst>
        <pc:graphicFrameChg chg="modGraphic">
          <ac:chgData name="Murtaza Kanchwala" userId="56d6bd4d46a0b0fa" providerId="LiveId" clId="{E0DB3FDF-0A08-DD4A-BAD4-A7C985087B44}" dt="2024-03-13T12:45:41.915" v="21" actId="20577"/>
          <ac:graphicFrameMkLst>
            <pc:docMk/>
            <pc:sldMk cId="1369098481" sldId="268"/>
            <ac:graphicFrameMk id="8" creationId="{7E0C1BC5-C4E1-0B7D-C2A0-47C8707D2A20}"/>
          </ac:graphicFrameMkLst>
        </pc:graphicFrameChg>
      </pc:sldChg>
      <pc:sldChg chg="add del">
        <pc:chgData name="Murtaza Kanchwala" userId="56d6bd4d46a0b0fa" providerId="LiveId" clId="{E0DB3FDF-0A08-DD4A-BAD4-A7C985087B44}" dt="2024-03-11T10:11:08.588" v="4" actId="2696"/>
        <pc:sldMkLst>
          <pc:docMk/>
          <pc:sldMk cId="2987294404" sldId="270"/>
        </pc:sldMkLst>
      </pc:sldChg>
      <pc:sldChg chg="del">
        <pc:chgData name="Murtaza Kanchwala" userId="56d6bd4d46a0b0fa" providerId="LiveId" clId="{E0DB3FDF-0A08-DD4A-BAD4-A7C985087B44}" dt="2024-03-11T10:11:11.463" v="5" actId="2696"/>
        <pc:sldMkLst>
          <pc:docMk/>
          <pc:sldMk cId="3330935042" sldId="271"/>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ata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ata5.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41.png"/><Relationship Id="rId7" Type="http://schemas.openxmlformats.org/officeDocument/2006/relationships/image" Target="../media/image43.png"/><Relationship Id="rId12" Type="http://schemas.openxmlformats.org/officeDocument/2006/relationships/image" Target="../media/image48.sv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8.svg"/><Relationship Id="rId11" Type="http://schemas.openxmlformats.org/officeDocument/2006/relationships/image" Target="../media/image47.png"/><Relationship Id="rId5" Type="http://schemas.openxmlformats.org/officeDocument/2006/relationships/image" Target="../media/image7.png"/><Relationship Id="rId10" Type="http://schemas.openxmlformats.org/officeDocument/2006/relationships/image" Target="../media/image46.svg"/><Relationship Id="rId4" Type="http://schemas.openxmlformats.org/officeDocument/2006/relationships/image" Target="../media/image42.svg"/><Relationship Id="rId9" Type="http://schemas.openxmlformats.org/officeDocument/2006/relationships/image" Target="../media/image45.png"/></Relationships>
</file>

<file path=ppt/diagrams/_rels/data6.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12" Type="http://schemas.openxmlformats.org/officeDocument/2006/relationships/image" Target="../media/image58.sv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52.svg"/><Relationship Id="rId11" Type="http://schemas.openxmlformats.org/officeDocument/2006/relationships/image" Target="../media/image57.pn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svg"/><Relationship Id="rId9" Type="http://schemas.openxmlformats.org/officeDocument/2006/relationships/image" Target="../media/image5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5.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41.png"/><Relationship Id="rId7" Type="http://schemas.openxmlformats.org/officeDocument/2006/relationships/image" Target="../media/image43.png"/><Relationship Id="rId12" Type="http://schemas.openxmlformats.org/officeDocument/2006/relationships/image" Target="../media/image48.sv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8.svg"/><Relationship Id="rId11" Type="http://schemas.openxmlformats.org/officeDocument/2006/relationships/image" Target="../media/image47.png"/><Relationship Id="rId5" Type="http://schemas.openxmlformats.org/officeDocument/2006/relationships/image" Target="../media/image7.png"/><Relationship Id="rId10" Type="http://schemas.openxmlformats.org/officeDocument/2006/relationships/image" Target="../media/image46.svg"/><Relationship Id="rId4" Type="http://schemas.openxmlformats.org/officeDocument/2006/relationships/image" Target="../media/image42.svg"/><Relationship Id="rId9" Type="http://schemas.openxmlformats.org/officeDocument/2006/relationships/image" Target="../media/image45.png"/></Relationships>
</file>

<file path=ppt/diagrams/_rels/drawing6.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12" Type="http://schemas.openxmlformats.org/officeDocument/2006/relationships/image" Target="../media/image58.sv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52.svg"/><Relationship Id="rId11" Type="http://schemas.openxmlformats.org/officeDocument/2006/relationships/image" Target="../media/image57.pn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svg"/><Relationship Id="rId9" Type="http://schemas.openxmlformats.org/officeDocument/2006/relationships/image" Target="../media/image55.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A1377A-6F39-488A-A369-F3B6A9049B3F}" type="doc">
      <dgm:prSet loTypeId="urn:microsoft.com/office/officeart/2016/7/layout/BasicLinearProcessNumbered" loCatId="process" qsTypeId="urn:microsoft.com/office/officeart/2005/8/quickstyle/simple1" qsCatId="simple" csTypeId="urn:microsoft.com/office/officeart/2005/8/colors/colorful1" csCatId="colorful" phldr="1"/>
      <dgm:spPr/>
      <dgm:t>
        <a:bodyPr/>
        <a:lstStyle/>
        <a:p>
          <a:endParaRPr lang="en-US"/>
        </a:p>
      </dgm:t>
    </dgm:pt>
    <dgm:pt modelId="{EA5204F5-460F-46E9-8021-D4EB7A973955}">
      <dgm:prSet custT="1"/>
      <dgm:spPr/>
      <dgm:t>
        <a:bodyPr/>
        <a:lstStyle/>
        <a:p>
          <a:pPr algn="ctr"/>
          <a:r>
            <a:rPr lang="en-US" sz="1600" dirty="0"/>
            <a:t>Investigate the motives driving innovation adoption in organizations.</a:t>
          </a:r>
        </a:p>
      </dgm:t>
    </dgm:pt>
    <dgm:pt modelId="{93EF4B45-E611-40F5-BE5D-C0EB669BDC5F}" type="parTrans" cxnId="{E69A5996-B928-46DC-8714-17B4DA473CEB}">
      <dgm:prSet/>
      <dgm:spPr/>
      <dgm:t>
        <a:bodyPr/>
        <a:lstStyle/>
        <a:p>
          <a:endParaRPr lang="en-US"/>
        </a:p>
      </dgm:t>
    </dgm:pt>
    <dgm:pt modelId="{9D30EADE-337B-4D1F-8B83-E8550C83C0EE}" type="sibTrans" cxnId="{E69A5996-B928-46DC-8714-17B4DA473CEB}">
      <dgm:prSet phldrT="1" phldr="0"/>
      <dgm:spPr/>
      <dgm:t>
        <a:bodyPr/>
        <a:lstStyle/>
        <a:p>
          <a:r>
            <a:rPr lang="en-US"/>
            <a:t>1</a:t>
          </a:r>
        </a:p>
      </dgm:t>
    </dgm:pt>
    <dgm:pt modelId="{BBF81D4E-B34A-471F-9A04-40F40C261AEC}">
      <dgm:prSet custT="1"/>
      <dgm:spPr/>
      <dgm:t>
        <a:bodyPr/>
        <a:lstStyle/>
        <a:p>
          <a:pPr algn="ctr"/>
          <a:r>
            <a:rPr lang="en-US" sz="1400" dirty="0"/>
            <a:t>Analyze the connections between various factors influencing the adoption of innovation.</a:t>
          </a:r>
        </a:p>
      </dgm:t>
    </dgm:pt>
    <dgm:pt modelId="{49A50583-00E2-49EF-8BB2-2E42790F0CD0}" type="parTrans" cxnId="{C7422B28-5CB4-4F22-947B-43CE46C9EB0C}">
      <dgm:prSet/>
      <dgm:spPr/>
      <dgm:t>
        <a:bodyPr/>
        <a:lstStyle/>
        <a:p>
          <a:endParaRPr lang="en-US"/>
        </a:p>
      </dgm:t>
    </dgm:pt>
    <dgm:pt modelId="{268E6E69-829B-4910-8E7F-E9AAC82FA973}" type="sibTrans" cxnId="{C7422B28-5CB4-4F22-947B-43CE46C9EB0C}">
      <dgm:prSet phldrT="2" phldr="0"/>
      <dgm:spPr/>
      <dgm:t>
        <a:bodyPr/>
        <a:lstStyle/>
        <a:p>
          <a:r>
            <a:rPr lang="en-US"/>
            <a:t>2</a:t>
          </a:r>
        </a:p>
      </dgm:t>
    </dgm:pt>
    <dgm:pt modelId="{C194BBC9-78C5-4640-80E8-541C648FB324}">
      <dgm:prSet custT="1"/>
      <dgm:spPr/>
      <dgm:t>
        <a:bodyPr/>
        <a:lstStyle/>
        <a:p>
          <a:pPr algn="ctr"/>
          <a:r>
            <a:rPr lang="en-US" sz="1400" dirty="0"/>
            <a:t>Explore how the rates of innovation adoption affect the overall performance of organizations.</a:t>
          </a:r>
        </a:p>
      </dgm:t>
    </dgm:pt>
    <dgm:pt modelId="{C2E4B627-7E63-4A8B-A568-726121781113}" type="parTrans" cxnId="{E1526FF5-04E5-4B46-AEAB-515327FDBFB5}">
      <dgm:prSet/>
      <dgm:spPr/>
      <dgm:t>
        <a:bodyPr/>
        <a:lstStyle/>
        <a:p>
          <a:endParaRPr lang="en-US"/>
        </a:p>
      </dgm:t>
    </dgm:pt>
    <dgm:pt modelId="{7B7DC6BA-61AD-4362-AAA7-534B11405C21}" type="sibTrans" cxnId="{E1526FF5-04E5-4B46-AEAB-515327FDBFB5}">
      <dgm:prSet phldrT="3" phldr="0"/>
      <dgm:spPr/>
      <dgm:t>
        <a:bodyPr/>
        <a:lstStyle/>
        <a:p>
          <a:r>
            <a:rPr lang="en-US"/>
            <a:t>3</a:t>
          </a:r>
          <a:endParaRPr lang="en-US" dirty="0"/>
        </a:p>
      </dgm:t>
    </dgm:pt>
    <dgm:pt modelId="{DCCDB22D-141D-4F63-98DA-F7C8B9D0B258}">
      <dgm:prSet custT="1"/>
      <dgm:spPr/>
      <dgm:t>
        <a:bodyPr/>
        <a:lstStyle/>
        <a:p>
          <a:pPr algn="ctr"/>
          <a:r>
            <a:rPr lang="en-US" sz="1400" dirty="0"/>
            <a:t>Provide practical solutions and recommendations for organizations seeking to enhance their innovation processes.</a:t>
          </a:r>
        </a:p>
      </dgm:t>
    </dgm:pt>
    <dgm:pt modelId="{4844C775-3E4A-43C5-BAA5-0D2E6CB45366}" type="parTrans" cxnId="{B1434834-E449-4244-834F-64BF58157DE7}">
      <dgm:prSet/>
      <dgm:spPr/>
      <dgm:t>
        <a:bodyPr/>
        <a:lstStyle/>
        <a:p>
          <a:endParaRPr lang="en-US"/>
        </a:p>
      </dgm:t>
    </dgm:pt>
    <dgm:pt modelId="{C18EA3D5-455E-481A-BA26-83AF1DE5831D}" type="sibTrans" cxnId="{B1434834-E449-4244-834F-64BF58157DE7}">
      <dgm:prSet phldrT="4" phldr="0"/>
      <dgm:spPr/>
      <dgm:t>
        <a:bodyPr/>
        <a:lstStyle/>
        <a:p>
          <a:r>
            <a:rPr lang="en-US"/>
            <a:t>4</a:t>
          </a:r>
        </a:p>
      </dgm:t>
    </dgm:pt>
    <dgm:pt modelId="{FDECBD7E-950E-4987-945A-72C89092FCD5}">
      <dgm:prSet custT="1"/>
      <dgm:spPr/>
      <dgm:t>
        <a:bodyPr/>
        <a:lstStyle/>
        <a:p>
          <a:pPr algn="ctr"/>
          <a:r>
            <a:rPr lang="en-US" sz="1400" dirty="0"/>
            <a:t>Aim to bridge existing gaps in knowledge regarding organizational behavior and innovation adoption.</a:t>
          </a:r>
        </a:p>
      </dgm:t>
    </dgm:pt>
    <dgm:pt modelId="{5D46FC9A-88F3-4B79-B946-00B35C8A642A}" type="parTrans" cxnId="{6C32C1AC-A9C3-4548-A47A-7030F6931177}">
      <dgm:prSet/>
      <dgm:spPr/>
      <dgm:t>
        <a:bodyPr/>
        <a:lstStyle/>
        <a:p>
          <a:endParaRPr lang="en-US"/>
        </a:p>
      </dgm:t>
    </dgm:pt>
    <dgm:pt modelId="{597762A5-9447-435A-9995-0B720BAEB1A6}" type="sibTrans" cxnId="{6C32C1AC-A9C3-4548-A47A-7030F6931177}">
      <dgm:prSet phldrT="5" phldr="0"/>
      <dgm:spPr/>
      <dgm:t>
        <a:bodyPr/>
        <a:lstStyle/>
        <a:p>
          <a:r>
            <a:rPr lang="en-US"/>
            <a:t>5</a:t>
          </a:r>
        </a:p>
      </dgm:t>
    </dgm:pt>
    <dgm:pt modelId="{325BF9D7-E6A7-4F98-AB53-1D9A5E48E499}">
      <dgm:prSet custT="1"/>
      <dgm:spPr/>
      <dgm:t>
        <a:bodyPr/>
        <a:lstStyle/>
        <a:p>
          <a:pPr algn="ctr"/>
          <a:r>
            <a:rPr lang="en-US" sz="1400"/>
            <a:t>Offer actionable insights to help organizations optimize their innovation strategies and improve their competitive edge.</a:t>
          </a:r>
        </a:p>
      </dgm:t>
    </dgm:pt>
    <dgm:pt modelId="{DE478E35-012E-43D7-9EEC-AE23510CA7E7}" type="parTrans" cxnId="{CE44E01B-6382-40C8-B98D-6D95D0B33564}">
      <dgm:prSet/>
      <dgm:spPr/>
      <dgm:t>
        <a:bodyPr/>
        <a:lstStyle/>
        <a:p>
          <a:endParaRPr lang="en-US"/>
        </a:p>
      </dgm:t>
    </dgm:pt>
    <dgm:pt modelId="{9CF73AE5-1370-4E29-8C4A-8795AF66D2CA}" type="sibTrans" cxnId="{CE44E01B-6382-40C8-B98D-6D95D0B33564}">
      <dgm:prSet phldrT="6" phldr="0"/>
      <dgm:spPr/>
      <dgm:t>
        <a:bodyPr/>
        <a:lstStyle/>
        <a:p>
          <a:r>
            <a:rPr lang="en-US"/>
            <a:t>6</a:t>
          </a:r>
        </a:p>
      </dgm:t>
    </dgm:pt>
    <dgm:pt modelId="{EEECBC99-3207-AD43-9F17-CA62328B3559}" type="pres">
      <dgm:prSet presAssocID="{3CA1377A-6F39-488A-A369-F3B6A9049B3F}" presName="Name0" presStyleCnt="0">
        <dgm:presLayoutVars>
          <dgm:animLvl val="lvl"/>
          <dgm:resizeHandles val="exact"/>
        </dgm:presLayoutVars>
      </dgm:prSet>
      <dgm:spPr/>
    </dgm:pt>
    <dgm:pt modelId="{D1F1421C-6E33-8143-BA70-435C9E2BBDF6}" type="pres">
      <dgm:prSet presAssocID="{EA5204F5-460F-46E9-8021-D4EB7A973955}" presName="compositeNode" presStyleCnt="0">
        <dgm:presLayoutVars>
          <dgm:bulletEnabled val="1"/>
        </dgm:presLayoutVars>
      </dgm:prSet>
      <dgm:spPr/>
    </dgm:pt>
    <dgm:pt modelId="{6B4A07FC-EB01-3746-819B-376855ACEF31}" type="pres">
      <dgm:prSet presAssocID="{EA5204F5-460F-46E9-8021-D4EB7A973955}" presName="bgRect" presStyleLbl="bgAccFollowNode1" presStyleIdx="0" presStyleCnt="6" custScaleY="138992"/>
      <dgm:spPr/>
    </dgm:pt>
    <dgm:pt modelId="{E8F35148-59F6-4843-A2EA-ECCF48DBD4E2}" type="pres">
      <dgm:prSet presAssocID="{9D30EADE-337B-4D1F-8B83-E8550C83C0EE}" presName="sibTransNodeCircle" presStyleLbl="alignNode1" presStyleIdx="0" presStyleCnt="12" custLinFactNeighborY="-62811">
        <dgm:presLayoutVars>
          <dgm:chMax val="0"/>
          <dgm:bulletEnabled/>
        </dgm:presLayoutVars>
      </dgm:prSet>
      <dgm:spPr/>
    </dgm:pt>
    <dgm:pt modelId="{3B6D8F77-22BB-9848-ABB2-8D5A9EA0F60F}" type="pres">
      <dgm:prSet presAssocID="{EA5204F5-460F-46E9-8021-D4EB7A973955}" presName="bottomLine" presStyleLbl="alignNode1" presStyleIdx="1" presStyleCnt="12" custLinFactY="321100000" custLinFactNeighborY="321179157">
        <dgm:presLayoutVars/>
      </dgm:prSet>
      <dgm:spPr/>
    </dgm:pt>
    <dgm:pt modelId="{D228B883-689F-DC45-AFB2-24A38688AB1D}" type="pres">
      <dgm:prSet presAssocID="{EA5204F5-460F-46E9-8021-D4EB7A973955}" presName="nodeText" presStyleLbl="bgAccFollowNode1" presStyleIdx="0" presStyleCnt="6">
        <dgm:presLayoutVars>
          <dgm:bulletEnabled val="1"/>
        </dgm:presLayoutVars>
      </dgm:prSet>
      <dgm:spPr/>
    </dgm:pt>
    <dgm:pt modelId="{A2C7CDC8-63C9-FA40-94E8-3BAD5E490DEC}" type="pres">
      <dgm:prSet presAssocID="{9D30EADE-337B-4D1F-8B83-E8550C83C0EE}" presName="sibTrans" presStyleCnt="0"/>
      <dgm:spPr/>
    </dgm:pt>
    <dgm:pt modelId="{9FD37789-CC7F-E248-8B20-CD903ABCCD1A}" type="pres">
      <dgm:prSet presAssocID="{BBF81D4E-B34A-471F-9A04-40F40C261AEC}" presName="compositeNode" presStyleCnt="0">
        <dgm:presLayoutVars>
          <dgm:bulletEnabled val="1"/>
        </dgm:presLayoutVars>
      </dgm:prSet>
      <dgm:spPr/>
    </dgm:pt>
    <dgm:pt modelId="{3608500A-8D3B-F248-B3ED-73E90B457137}" type="pres">
      <dgm:prSet presAssocID="{BBF81D4E-B34A-471F-9A04-40F40C261AEC}" presName="bgRect" presStyleLbl="bgAccFollowNode1" presStyleIdx="1" presStyleCnt="6" custScaleY="138992"/>
      <dgm:spPr/>
    </dgm:pt>
    <dgm:pt modelId="{99464401-CC1F-A147-B338-F85FC6FFFE94}" type="pres">
      <dgm:prSet presAssocID="{268E6E69-829B-4910-8E7F-E9AAC82FA973}" presName="sibTransNodeCircle" presStyleLbl="alignNode1" presStyleIdx="2" presStyleCnt="12" custLinFactNeighborY="-62811">
        <dgm:presLayoutVars>
          <dgm:chMax val="0"/>
          <dgm:bulletEnabled/>
        </dgm:presLayoutVars>
      </dgm:prSet>
      <dgm:spPr/>
    </dgm:pt>
    <dgm:pt modelId="{FC5DB639-ADB4-694E-91C9-428816AD75C8}" type="pres">
      <dgm:prSet presAssocID="{BBF81D4E-B34A-471F-9A04-40F40C261AEC}" presName="bottomLine" presStyleLbl="alignNode1" presStyleIdx="3" presStyleCnt="12" custLinFactY="321100000" custLinFactNeighborY="321179157">
        <dgm:presLayoutVars/>
      </dgm:prSet>
      <dgm:spPr/>
    </dgm:pt>
    <dgm:pt modelId="{E53FFDE6-7E16-0B42-9631-148CE0EDE456}" type="pres">
      <dgm:prSet presAssocID="{BBF81D4E-B34A-471F-9A04-40F40C261AEC}" presName="nodeText" presStyleLbl="bgAccFollowNode1" presStyleIdx="1" presStyleCnt="6">
        <dgm:presLayoutVars>
          <dgm:bulletEnabled val="1"/>
        </dgm:presLayoutVars>
      </dgm:prSet>
      <dgm:spPr/>
    </dgm:pt>
    <dgm:pt modelId="{CCD7279F-52C5-0D45-9B1B-4DD4A5690C9A}" type="pres">
      <dgm:prSet presAssocID="{268E6E69-829B-4910-8E7F-E9AAC82FA973}" presName="sibTrans" presStyleCnt="0"/>
      <dgm:spPr/>
    </dgm:pt>
    <dgm:pt modelId="{55644E46-9A99-8E44-9E9D-DB1A7CF8EEAD}" type="pres">
      <dgm:prSet presAssocID="{C194BBC9-78C5-4640-80E8-541C648FB324}" presName="compositeNode" presStyleCnt="0">
        <dgm:presLayoutVars>
          <dgm:bulletEnabled val="1"/>
        </dgm:presLayoutVars>
      </dgm:prSet>
      <dgm:spPr/>
    </dgm:pt>
    <dgm:pt modelId="{F9C12AD1-09FD-F74D-9F46-5445F5971997}" type="pres">
      <dgm:prSet presAssocID="{C194BBC9-78C5-4640-80E8-541C648FB324}" presName="bgRect" presStyleLbl="bgAccFollowNode1" presStyleIdx="2" presStyleCnt="6" custScaleY="138992"/>
      <dgm:spPr/>
    </dgm:pt>
    <dgm:pt modelId="{D66045B3-D51F-984E-91C8-A7643E1441CE}" type="pres">
      <dgm:prSet presAssocID="{7B7DC6BA-61AD-4362-AAA7-534B11405C21}" presName="sibTransNodeCircle" presStyleLbl="alignNode1" presStyleIdx="4" presStyleCnt="12" custLinFactNeighborY="-62811">
        <dgm:presLayoutVars>
          <dgm:chMax val="0"/>
          <dgm:bulletEnabled/>
        </dgm:presLayoutVars>
      </dgm:prSet>
      <dgm:spPr/>
    </dgm:pt>
    <dgm:pt modelId="{0AF276AE-A0B1-A943-97E2-2CB904FA8C6E}" type="pres">
      <dgm:prSet presAssocID="{C194BBC9-78C5-4640-80E8-541C648FB324}" presName="bottomLine" presStyleLbl="alignNode1" presStyleIdx="5" presStyleCnt="12" custLinFactY="321100000" custLinFactNeighborY="321179157">
        <dgm:presLayoutVars/>
      </dgm:prSet>
      <dgm:spPr/>
    </dgm:pt>
    <dgm:pt modelId="{DCB02A75-DCE2-7842-A11A-A98F680C8431}" type="pres">
      <dgm:prSet presAssocID="{C194BBC9-78C5-4640-80E8-541C648FB324}" presName="nodeText" presStyleLbl="bgAccFollowNode1" presStyleIdx="2" presStyleCnt="6">
        <dgm:presLayoutVars>
          <dgm:bulletEnabled val="1"/>
        </dgm:presLayoutVars>
      </dgm:prSet>
      <dgm:spPr/>
    </dgm:pt>
    <dgm:pt modelId="{C738EE94-E40A-6841-9D91-2AA737F845B9}" type="pres">
      <dgm:prSet presAssocID="{7B7DC6BA-61AD-4362-AAA7-534B11405C21}" presName="sibTrans" presStyleCnt="0"/>
      <dgm:spPr/>
    </dgm:pt>
    <dgm:pt modelId="{2A0BDA36-C9D5-5548-91E3-9753DC99FFD1}" type="pres">
      <dgm:prSet presAssocID="{DCCDB22D-141D-4F63-98DA-F7C8B9D0B258}" presName="compositeNode" presStyleCnt="0">
        <dgm:presLayoutVars>
          <dgm:bulletEnabled val="1"/>
        </dgm:presLayoutVars>
      </dgm:prSet>
      <dgm:spPr/>
    </dgm:pt>
    <dgm:pt modelId="{D03B4EB5-5638-6E43-82DC-3BE976D7B496}" type="pres">
      <dgm:prSet presAssocID="{DCCDB22D-141D-4F63-98DA-F7C8B9D0B258}" presName="bgRect" presStyleLbl="bgAccFollowNode1" presStyleIdx="3" presStyleCnt="6" custScaleY="138992"/>
      <dgm:spPr/>
    </dgm:pt>
    <dgm:pt modelId="{EE57C18C-3620-2E4D-AF06-12D2FE423D9F}" type="pres">
      <dgm:prSet presAssocID="{C18EA3D5-455E-481A-BA26-83AF1DE5831D}" presName="sibTransNodeCircle" presStyleLbl="alignNode1" presStyleIdx="6" presStyleCnt="12" custLinFactNeighborY="-62811">
        <dgm:presLayoutVars>
          <dgm:chMax val="0"/>
          <dgm:bulletEnabled/>
        </dgm:presLayoutVars>
      </dgm:prSet>
      <dgm:spPr/>
    </dgm:pt>
    <dgm:pt modelId="{A5580536-CF4B-EF4C-9BB0-8A72A5637603}" type="pres">
      <dgm:prSet presAssocID="{DCCDB22D-141D-4F63-98DA-F7C8B9D0B258}" presName="bottomLine" presStyleLbl="alignNode1" presStyleIdx="7" presStyleCnt="12" custLinFactY="321100000" custLinFactNeighborY="321179157">
        <dgm:presLayoutVars/>
      </dgm:prSet>
      <dgm:spPr/>
    </dgm:pt>
    <dgm:pt modelId="{41D11730-DC8F-514C-84E8-2731823A5306}" type="pres">
      <dgm:prSet presAssocID="{DCCDB22D-141D-4F63-98DA-F7C8B9D0B258}" presName="nodeText" presStyleLbl="bgAccFollowNode1" presStyleIdx="3" presStyleCnt="6">
        <dgm:presLayoutVars>
          <dgm:bulletEnabled val="1"/>
        </dgm:presLayoutVars>
      </dgm:prSet>
      <dgm:spPr/>
    </dgm:pt>
    <dgm:pt modelId="{FF70C24C-602D-F444-ABE5-0E15C394BAA5}" type="pres">
      <dgm:prSet presAssocID="{C18EA3D5-455E-481A-BA26-83AF1DE5831D}" presName="sibTrans" presStyleCnt="0"/>
      <dgm:spPr/>
    </dgm:pt>
    <dgm:pt modelId="{D310B108-BF14-0341-A5F4-4A287005BF65}" type="pres">
      <dgm:prSet presAssocID="{FDECBD7E-950E-4987-945A-72C89092FCD5}" presName="compositeNode" presStyleCnt="0">
        <dgm:presLayoutVars>
          <dgm:bulletEnabled val="1"/>
        </dgm:presLayoutVars>
      </dgm:prSet>
      <dgm:spPr/>
    </dgm:pt>
    <dgm:pt modelId="{FA9109F0-C00E-5A41-8DC6-E6A43A51FA27}" type="pres">
      <dgm:prSet presAssocID="{FDECBD7E-950E-4987-945A-72C89092FCD5}" presName="bgRect" presStyleLbl="bgAccFollowNode1" presStyleIdx="4" presStyleCnt="6" custScaleY="138992"/>
      <dgm:spPr/>
    </dgm:pt>
    <dgm:pt modelId="{D4D66E8D-1077-2245-BF87-6DE7263A8FF9}" type="pres">
      <dgm:prSet presAssocID="{597762A5-9447-435A-9995-0B720BAEB1A6}" presName="sibTransNodeCircle" presStyleLbl="alignNode1" presStyleIdx="8" presStyleCnt="12" custLinFactNeighborY="-62811">
        <dgm:presLayoutVars>
          <dgm:chMax val="0"/>
          <dgm:bulletEnabled/>
        </dgm:presLayoutVars>
      </dgm:prSet>
      <dgm:spPr/>
    </dgm:pt>
    <dgm:pt modelId="{8BF93405-2C7C-2E4A-B7F4-915D0E879954}" type="pres">
      <dgm:prSet presAssocID="{FDECBD7E-950E-4987-945A-72C89092FCD5}" presName="bottomLine" presStyleLbl="alignNode1" presStyleIdx="9" presStyleCnt="12" custLinFactY="321100000" custLinFactNeighborY="321179157">
        <dgm:presLayoutVars/>
      </dgm:prSet>
      <dgm:spPr/>
    </dgm:pt>
    <dgm:pt modelId="{BA671F8A-BA6B-7845-8946-27DD841A07B9}" type="pres">
      <dgm:prSet presAssocID="{FDECBD7E-950E-4987-945A-72C89092FCD5}" presName="nodeText" presStyleLbl="bgAccFollowNode1" presStyleIdx="4" presStyleCnt="6">
        <dgm:presLayoutVars>
          <dgm:bulletEnabled val="1"/>
        </dgm:presLayoutVars>
      </dgm:prSet>
      <dgm:spPr/>
    </dgm:pt>
    <dgm:pt modelId="{7DF581FB-FE28-4244-A741-C34D71803202}" type="pres">
      <dgm:prSet presAssocID="{597762A5-9447-435A-9995-0B720BAEB1A6}" presName="sibTrans" presStyleCnt="0"/>
      <dgm:spPr/>
    </dgm:pt>
    <dgm:pt modelId="{B421C8AA-3EE7-E54A-95D0-BAEDF2355E17}" type="pres">
      <dgm:prSet presAssocID="{325BF9D7-E6A7-4F98-AB53-1D9A5E48E499}" presName="compositeNode" presStyleCnt="0">
        <dgm:presLayoutVars>
          <dgm:bulletEnabled val="1"/>
        </dgm:presLayoutVars>
      </dgm:prSet>
      <dgm:spPr/>
    </dgm:pt>
    <dgm:pt modelId="{EC6B80DC-8588-E044-BF9C-8925C072588F}" type="pres">
      <dgm:prSet presAssocID="{325BF9D7-E6A7-4F98-AB53-1D9A5E48E499}" presName="bgRect" presStyleLbl="bgAccFollowNode1" presStyleIdx="5" presStyleCnt="6" custScaleY="138992"/>
      <dgm:spPr/>
    </dgm:pt>
    <dgm:pt modelId="{7A796DCE-AE20-6F43-9248-0FDA9A1C2106}" type="pres">
      <dgm:prSet presAssocID="{9CF73AE5-1370-4E29-8C4A-8795AF66D2CA}" presName="sibTransNodeCircle" presStyleLbl="alignNode1" presStyleIdx="10" presStyleCnt="12" custLinFactNeighborY="-62811">
        <dgm:presLayoutVars>
          <dgm:chMax val="0"/>
          <dgm:bulletEnabled/>
        </dgm:presLayoutVars>
      </dgm:prSet>
      <dgm:spPr/>
    </dgm:pt>
    <dgm:pt modelId="{77FA4CC1-136E-034A-A66D-68E7BEB8F01B}" type="pres">
      <dgm:prSet presAssocID="{325BF9D7-E6A7-4F98-AB53-1D9A5E48E499}" presName="bottomLine" presStyleLbl="alignNode1" presStyleIdx="11" presStyleCnt="12" custLinFactY="321100000" custLinFactNeighborY="321179157">
        <dgm:presLayoutVars/>
      </dgm:prSet>
      <dgm:spPr/>
    </dgm:pt>
    <dgm:pt modelId="{A1C15DC5-B920-5E45-B92B-D6E393A481F7}" type="pres">
      <dgm:prSet presAssocID="{325BF9D7-E6A7-4F98-AB53-1D9A5E48E499}" presName="nodeText" presStyleLbl="bgAccFollowNode1" presStyleIdx="5" presStyleCnt="6">
        <dgm:presLayoutVars>
          <dgm:bulletEnabled val="1"/>
        </dgm:presLayoutVars>
      </dgm:prSet>
      <dgm:spPr/>
    </dgm:pt>
  </dgm:ptLst>
  <dgm:cxnLst>
    <dgm:cxn modelId="{CAAB9D05-76B4-DD46-99AD-888441A6F0B6}" type="presOf" srcId="{DCCDB22D-141D-4F63-98DA-F7C8B9D0B258}" destId="{41D11730-DC8F-514C-84E8-2731823A5306}" srcOrd="1" destOrd="0" presId="urn:microsoft.com/office/officeart/2016/7/layout/BasicLinearProcessNumbered"/>
    <dgm:cxn modelId="{D7E29314-47B7-5044-8D47-2A09DD229E57}" type="presOf" srcId="{9D30EADE-337B-4D1F-8B83-E8550C83C0EE}" destId="{E8F35148-59F6-4843-A2EA-ECCF48DBD4E2}" srcOrd="0" destOrd="0" presId="urn:microsoft.com/office/officeart/2016/7/layout/BasicLinearProcessNumbered"/>
    <dgm:cxn modelId="{CE44E01B-6382-40C8-B98D-6D95D0B33564}" srcId="{3CA1377A-6F39-488A-A369-F3B6A9049B3F}" destId="{325BF9D7-E6A7-4F98-AB53-1D9A5E48E499}" srcOrd="5" destOrd="0" parTransId="{DE478E35-012E-43D7-9EEC-AE23510CA7E7}" sibTransId="{9CF73AE5-1370-4E29-8C4A-8795AF66D2CA}"/>
    <dgm:cxn modelId="{C7422B28-5CB4-4F22-947B-43CE46C9EB0C}" srcId="{3CA1377A-6F39-488A-A369-F3B6A9049B3F}" destId="{BBF81D4E-B34A-471F-9A04-40F40C261AEC}" srcOrd="1" destOrd="0" parTransId="{49A50583-00E2-49EF-8BB2-2E42790F0CD0}" sibTransId="{268E6E69-829B-4910-8E7F-E9AAC82FA973}"/>
    <dgm:cxn modelId="{5B7FE82E-4929-5641-8DD3-77EC90C36631}" type="presOf" srcId="{C194BBC9-78C5-4640-80E8-541C648FB324}" destId="{DCB02A75-DCE2-7842-A11A-A98F680C8431}" srcOrd="1" destOrd="0" presId="urn:microsoft.com/office/officeart/2016/7/layout/BasicLinearProcessNumbered"/>
    <dgm:cxn modelId="{B1434834-E449-4244-834F-64BF58157DE7}" srcId="{3CA1377A-6F39-488A-A369-F3B6A9049B3F}" destId="{DCCDB22D-141D-4F63-98DA-F7C8B9D0B258}" srcOrd="3" destOrd="0" parTransId="{4844C775-3E4A-43C5-BAA5-0D2E6CB45366}" sibTransId="{C18EA3D5-455E-481A-BA26-83AF1DE5831D}"/>
    <dgm:cxn modelId="{E4967D49-9A3E-5C4F-9BCE-BE4A4AE0DBEA}" type="presOf" srcId="{9CF73AE5-1370-4E29-8C4A-8795AF66D2CA}" destId="{7A796DCE-AE20-6F43-9248-0FDA9A1C2106}" srcOrd="0" destOrd="0" presId="urn:microsoft.com/office/officeart/2016/7/layout/BasicLinearProcessNumbered"/>
    <dgm:cxn modelId="{74F2D95C-FC6C-6D44-B280-FBDD0B96302E}" type="presOf" srcId="{FDECBD7E-950E-4987-945A-72C89092FCD5}" destId="{BA671F8A-BA6B-7845-8946-27DD841A07B9}" srcOrd="1" destOrd="0" presId="urn:microsoft.com/office/officeart/2016/7/layout/BasicLinearProcessNumbered"/>
    <dgm:cxn modelId="{1B203189-C43A-3D42-8001-6834D06DCCE3}" type="presOf" srcId="{325BF9D7-E6A7-4F98-AB53-1D9A5E48E499}" destId="{EC6B80DC-8588-E044-BF9C-8925C072588F}" srcOrd="0" destOrd="0" presId="urn:microsoft.com/office/officeart/2016/7/layout/BasicLinearProcessNumbered"/>
    <dgm:cxn modelId="{4D805789-7BB5-CE42-9C54-79753B57FDB4}" type="presOf" srcId="{7B7DC6BA-61AD-4362-AAA7-534B11405C21}" destId="{D66045B3-D51F-984E-91C8-A7643E1441CE}" srcOrd="0" destOrd="0" presId="urn:microsoft.com/office/officeart/2016/7/layout/BasicLinearProcessNumbered"/>
    <dgm:cxn modelId="{B5FE7089-3050-AB49-8A9D-3B897A8D2A73}" type="presOf" srcId="{EA5204F5-460F-46E9-8021-D4EB7A973955}" destId="{6B4A07FC-EB01-3746-819B-376855ACEF31}" srcOrd="0" destOrd="0" presId="urn:microsoft.com/office/officeart/2016/7/layout/BasicLinearProcessNumbered"/>
    <dgm:cxn modelId="{843E2F8A-144A-B54F-8329-70BEDF939554}" type="presOf" srcId="{BBF81D4E-B34A-471F-9A04-40F40C261AEC}" destId="{3608500A-8D3B-F248-B3ED-73E90B457137}" srcOrd="0" destOrd="0" presId="urn:microsoft.com/office/officeart/2016/7/layout/BasicLinearProcessNumbered"/>
    <dgm:cxn modelId="{8D2E2396-1BB0-BB41-BF04-8B8B86503FAC}" type="presOf" srcId="{C194BBC9-78C5-4640-80E8-541C648FB324}" destId="{F9C12AD1-09FD-F74D-9F46-5445F5971997}" srcOrd="0" destOrd="0" presId="urn:microsoft.com/office/officeart/2016/7/layout/BasicLinearProcessNumbered"/>
    <dgm:cxn modelId="{E69A5996-B928-46DC-8714-17B4DA473CEB}" srcId="{3CA1377A-6F39-488A-A369-F3B6A9049B3F}" destId="{EA5204F5-460F-46E9-8021-D4EB7A973955}" srcOrd="0" destOrd="0" parTransId="{93EF4B45-E611-40F5-BE5D-C0EB669BDC5F}" sibTransId="{9D30EADE-337B-4D1F-8B83-E8550C83C0EE}"/>
    <dgm:cxn modelId="{8BC00AA4-CD1C-6246-9553-B03B77BFF29B}" type="presOf" srcId="{3CA1377A-6F39-488A-A369-F3B6A9049B3F}" destId="{EEECBC99-3207-AD43-9F17-CA62328B3559}" srcOrd="0" destOrd="0" presId="urn:microsoft.com/office/officeart/2016/7/layout/BasicLinearProcessNumbered"/>
    <dgm:cxn modelId="{C544D4A9-3733-0D47-B7CD-C5CF3AE4376A}" type="presOf" srcId="{BBF81D4E-B34A-471F-9A04-40F40C261AEC}" destId="{E53FFDE6-7E16-0B42-9631-148CE0EDE456}" srcOrd="1" destOrd="0" presId="urn:microsoft.com/office/officeart/2016/7/layout/BasicLinearProcessNumbered"/>
    <dgm:cxn modelId="{6C32C1AC-A9C3-4548-A47A-7030F6931177}" srcId="{3CA1377A-6F39-488A-A369-F3B6A9049B3F}" destId="{FDECBD7E-950E-4987-945A-72C89092FCD5}" srcOrd="4" destOrd="0" parTransId="{5D46FC9A-88F3-4B79-B946-00B35C8A642A}" sibTransId="{597762A5-9447-435A-9995-0B720BAEB1A6}"/>
    <dgm:cxn modelId="{D0CFBFB3-0FA9-164C-9662-7BA07C7C2D35}" type="presOf" srcId="{EA5204F5-460F-46E9-8021-D4EB7A973955}" destId="{D228B883-689F-DC45-AFB2-24A38688AB1D}" srcOrd="1" destOrd="0" presId="urn:microsoft.com/office/officeart/2016/7/layout/BasicLinearProcessNumbered"/>
    <dgm:cxn modelId="{00CFEDB5-E1FB-2E4A-99A5-14F3CF188803}" type="presOf" srcId="{C18EA3D5-455E-481A-BA26-83AF1DE5831D}" destId="{EE57C18C-3620-2E4D-AF06-12D2FE423D9F}" srcOrd="0" destOrd="0" presId="urn:microsoft.com/office/officeart/2016/7/layout/BasicLinearProcessNumbered"/>
    <dgm:cxn modelId="{CFADE4BD-643D-8E4A-86A8-DA1C93E06830}" type="presOf" srcId="{268E6E69-829B-4910-8E7F-E9AAC82FA973}" destId="{99464401-CC1F-A147-B338-F85FC6FFFE94}" srcOrd="0" destOrd="0" presId="urn:microsoft.com/office/officeart/2016/7/layout/BasicLinearProcessNumbered"/>
    <dgm:cxn modelId="{1D0193D1-5006-FA40-BE35-197B4F2DA22D}" type="presOf" srcId="{DCCDB22D-141D-4F63-98DA-F7C8B9D0B258}" destId="{D03B4EB5-5638-6E43-82DC-3BE976D7B496}" srcOrd="0" destOrd="0" presId="urn:microsoft.com/office/officeart/2016/7/layout/BasicLinearProcessNumbered"/>
    <dgm:cxn modelId="{5598A5DA-9F2E-5E4D-82F2-D8093BFFFF0E}" type="presOf" srcId="{325BF9D7-E6A7-4F98-AB53-1D9A5E48E499}" destId="{A1C15DC5-B920-5E45-B92B-D6E393A481F7}" srcOrd="1" destOrd="0" presId="urn:microsoft.com/office/officeart/2016/7/layout/BasicLinearProcessNumbered"/>
    <dgm:cxn modelId="{626E53EF-155E-8445-8CD8-9382F165F52F}" type="presOf" srcId="{597762A5-9447-435A-9995-0B720BAEB1A6}" destId="{D4D66E8D-1077-2245-BF87-6DE7263A8FF9}" srcOrd="0" destOrd="0" presId="urn:microsoft.com/office/officeart/2016/7/layout/BasicLinearProcessNumbered"/>
    <dgm:cxn modelId="{E1526FF5-04E5-4B46-AEAB-515327FDBFB5}" srcId="{3CA1377A-6F39-488A-A369-F3B6A9049B3F}" destId="{C194BBC9-78C5-4640-80E8-541C648FB324}" srcOrd="2" destOrd="0" parTransId="{C2E4B627-7E63-4A8B-A568-726121781113}" sibTransId="{7B7DC6BA-61AD-4362-AAA7-534B11405C21}"/>
    <dgm:cxn modelId="{EED89BFA-10C9-DE44-8E02-2A959BD2C470}" type="presOf" srcId="{FDECBD7E-950E-4987-945A-72C89092FCD5}" destId="{FA9109F0-C00E-5A41-8DC6-E6A43A51FA27}" srcOrd="0" destOrd="0" presId="urn:microsoft.com/office/officeart/2016/7/layout/BasicLinearProcessNumbered"/>
    <dgm:cxn modelId="{5E4F1365-786C-6B4F-9D03-F6F03DCCD95B}" type="presParOf" srcId="{EEECBC99-3207-AD43-9F17-CA62328B3559}" destId="{D1F1421C-6E33-8143-BA70-435C9E2BBDF6}" srcOrd="0" destOrd="0" presId="urn:microsoft.com/office/officeart/2016/7/layout/BasicLinearProcessNumbered"/>
    <dgm:cxn modelId="{93559C11-9888-1049-917A-4A5B46F447AE}" type="presParOf" srcId="{D1F1421C-6E33-8143-BA70-435C9E2BBDF6}" destId="{6B4A07FC-EB01-3746-819B-376855ACEF31}" srcOrd="0" destOrd="0" presId="urn:microsoft.com/office/officeart/2016/7/layout/BasicLinearProcessNumbered"/>
    <dgm:cxn modelId="{EF13D950-7F20-9843-9B1C-74180A93DFDC}" type="presParOf" srcId="{D1F1421C-6E33-8143-BA70-435C9E2BBDF6}" destId="{E8F35148-59F6-4843-A2EA-ECCF48DBD4E2}" srcOrd="1" destOrd="0" presId="urn:microsoft.com/office/officeart/2016/7/layout/BasicLinearProcessNumbered"/>
    <dgm:cxn modelId="{E0FB7FBC-63C7-BE42-897B-DAB46CCC8C78}" type="presParOf" srcId="{D1F1421C-6E33-8143-BA70-435C9E2BBDF6}" destId="{3B6D8F77-22BB-9848-ABB2-8D5A9EA0F60F}" srcOrd="2" destOrd="0" presId="urn:microsoft.com/office/officeart/2016/7/layout/BasicLinearProcessNumbered"/>
    <dgm:cxn modelId="{80CD4BB0-4A12-F244-A1B8-277148F2CA4C}" type="presParOf" srcId="{D1F1421C-6E33-8143-BA70-435C9E2BBDF6}" destId="{D228B883-689F-DC45-AFB2-24A38688AB1D}" srcOrd="3" destOrd="0" presId="urn:microsoft.com/office/officeart/2016/7/layout/BasicLinearProcessNumbered"/>
    <dgm:cxn modelId="{92164B80-06F8-2D42-9890-C6981D40BCC9}" type="presParOf" srcId="{EEECBC99-3207-AD43-9F17-CA62328B3559}" destId="{A2C7CDC8-63C9-FA40-94E8-3BAD5E490DEC}" srcOrd="1" destOrd="0" presId="urn:microsoft.com/office/officeart/2016/7/layout/BasicLinearProcessNumbered"/>
    <dgm:cxn modelId="{18CDF78B-7163-DB4F-97CB-839BDBC7FD20}" type="presParOf" srcId="{EEECBC99-3207-AD43-9F17-CA62328B3559}" destId="{9FD37789-CC7F-E248-8B20-CD903ABCCD1A}" srcOrd="2" destOrd="0" presId="urn:microsoft.com/office/officeart/2016/7/layout/BasicLinearProcessNumbered"/>
    <dgm:cxn modelId="{B9B49E48-31D7-F542-A3EB-1FFE1056E0FA}" type="presParOf" srcId="{9FD37789-CC7F-E248-8B20-CD903ABCCD1A}" destId="{3608500A-8D3B-F248-B3ED-73E90B457137}" srcOrd="0" destOrd="0" presId="urn:microsoft.com/office/officeart/2016/7/layout/BasicLinearProcessNumbered"/>
    <dgm:cxn modelId="{6A8E1D28-FE90-6847-B389-0222F6361EDC}" type="presParOf" srcId="{9FD37789-CC7F-E248-8B20-CD903ABCCD1A}" destId="{99464401-CC1F-A147-B338-F85FC6FFFE94}" srcOrd="1" destOrd="0" presId="urn:microsoft.com/office/officeart/2016/7/layout/BasicLinearProcessNumbered"/>
    <dgm:cxn modelId="{520C1817-D4BE-D04E-8E6D-E85868D72C0C}" type="presParOf" srcId="{9FD37789-CC7F-E248-8B20-CD903ABCCD1A}" destId="{FC5DB639-ADB4-694E-91C9-428816AD75C8}" srcOrd="2" destOrd="0" presId="urn:microsoft.com/office/officeart/2016/7/layout/BasicLinearProcessNumbered"/>
    <dgm:cxn modelId="{1366545D-9699-4144-980F-29BCA4102F0D}" type="presParOf" srcId="{9FD37789-CC7F-E248-8B20-CD903ABCCD1A}" destId="{E53FFDE6-7E16-0B42-9631-148CE0EDE456}" srcOrd="3" destOrd="0" presId="urn:microsoft.com/office/officeart/2016/7/layout/BasicLinearProcessNumbered"/>
    <dgm:cxn modelId="{5B141305-3CD9-7441-BADC-FBA19A250EC0}" type="presParOf" srcId="{EEECBC99-3207-AD43-9F17-CA62328B3559}" destId="{CCD7279F-52C5-0D45-9B1B-4DD4A5690C9A}" srcOrd="3" destOrd="0" presId="urn:microsoft.com/office/officeart/2016/7/layout/BasicLinearProcessNumbered"/>
    <dgm:cxn modelId="{DFC2D2F0-A6D8-8B42-A082-C2FCDF0174EC}" type="presParOf" srcId="{EEECBC99-3207-AD43-9F17-CA62328B3559}" destId="{55644E46-9A99-8E44-9E9D-DB1A7CF8EEAD}" srcOrd="4" destOrd="0" presId="urn:microsoft.com/office/officeart/2016/7/layout/BasicLinearProcessNumbered"/>
    <dgm:cxn modelId="{9F14296A-E7EA-E64B-8B94-B0D701CEF44F}" type="presParOf" srcId="{55644E46-9A99-8E44-9E9D-DB1A7CF8EEAD}" destId="{F9C12AD1-09FD-F74D-9F46-5445F5971997}" srcOrd="0" destOrd="0" presId="urn:microsoft.com/office/officeart/2016/7/layout/BasicLinearProcessNumbered"/>
    <dgm:cxn modelId="{56A50697-891A-9D4B-9D74-282CECDBADA1}" type="presParOf" srcId="{55644E46-9A99-8E44-9E9D-DB1A7CF8EEAD}" destId="{D66045B3-D51F-984E-91C8-A7643E1441CE}" srcOrd="1" destOrd="0" presId="urn:microsoft.com/office/officeart/2016/7/layout/BasicLinearProcessNumbered"/>
    <dgm:cxn modelId="{278095B9-D518-6B45-85A0-7B2D335A277F}" type="presParOf" srcId="{55644E46-9A99-8E44-9E9D-DB1A7CF8EEAD}" destId="{0AF276AE-A0B1-A943-97E2-2CB904FA8C6E}" srcOrd="2" destOrd="0" presId="urn:microsoft.com/office/officeart/2016/7/layout/BasicLinearProcessNumbered"/>
    <dgm:cxn modelId="{051B06BD-C3D4-FB46-BC26-4A3516231A69}" type="presParOf" srcId="{55644E46-9A99-8E44-9E9D-DB1A7CF8EEAD}" destId="{DCB02A75-DCE2-7842-A11A-A98F680C8431}" srcOrd="3" destOrd="0" presId="urn:microsoft.com/office/officeart/2016/7/layout/BasicLinearProcessNumbered"/>
    <dgm:cxn modelId="{5A7C74C3-059E-C74F-B893-00B113F42BED}" type="presParOf" srcId="{EEECBC99-3207-AD43-9F17-CA62328B3559}" destId="{C738EE94-E40A-6841-9D91-2AA737F845B9}" srcOrd="5" destOrd="0" presId="urn:microsoft.com/office/officeart/2016/7/layout/BasicLinearProcessNumbered"/>
    <dgm:cxn modelId="{1C27F4AC-7934-ED40-8073-97B85692C7AC}" type="presParOf" srcId="{EEECBC99-3207-AD43-9F17-CA62328B3559}" destId="{2A0BDA36-C9D5-5548-91E3-9753DC99FFD1}" srcOrd="6" destOrd="0" presId="urn:microsoft.com/office/officeart/2016/7/layout/BasicLinearProcessNumbered"/>
    <dgm:cxn modelId="{27BF6CFF-C9C9-CA45-BD11-BF14E0C39A48}" type="presParOf" srcId="{2A0BDA36-C9D5-5548-91E3-9753DC99FFD1}" destId="{D03B4EB5-5638-6E43-82DC-3BE976D7B496}" srcOrd="0" destOrd="0" presId="urn:microsoft.com/office/officeart/2016/7/layout/BasicLinearProcessNumbered"/>
    <dgm:cxn modelId="{69DBF8DD-1627-0A47-A406-C146EBF610F9}" type="presParOf" srcId="{2A0BDA36-C9D5-5548-91E3-9753DC99FFD1}" destId="{EE57C18C-3620-2E4D-AF06-12D2FE423D9F}" srcOrd="1" destOrd="0" presId="urn:microsoft.com/office/officeart/2016/7/layout/BasicLinearProcessNumbered"/>
    <dgm:cxn modelId="{58D87F34-C0CE-6A40-9562-9606E55B1567}" type="presParOf" srcId="{2A0BDA36-C9D5-5548-91E3-9753DC99FFD1}" destId="{A5580536-CF4B-EF4C-9BB0-8A72A5637603}" srcOrd="2" destOrd="0" presId="urn:microsoft.com/office/officeart/2016/7/layout/BasicLinearProcessNumbered"/>
    <dgm:cxn modelId="{63A1E2A8-43D5-B448-B331-0F5A297D335A}" type="presParOf" srcId="{2A0BDA36-C9D5-5548-91E3-9753DC99FFD1}" destId="{41D11730-DC8F-514C-84E8-2731823A5306}" srcOrd="3" destOrd="0" presId="urn:microsoft.com/office/officeart/2016/7/layout/BasicLinearProcessNumbered"/>
    <dgm:cxn modelId="{70B6C56A-BA75-E24E-B51B-855B94C09FEC}" type="presParOf" srcId="{EEECBC99-3207-AD43-9F17-CA62328B3559}" destId="{FF70C24C-602D-F444-ABE5-0E15C394BAA5}" srcOrd="7" destOrd="0" presId="urn:microsoft.com/office/officeart/2016/7/layout/BasicLinearProcessNumbered"/>
    <dgm:cxn modelId="{50E029B8-1E64-2F42-96D4-C9B7787DD4AD}" type="presParOf" srcId="{EEECBC99-3207-AD43-9F17-CA62328B3559}" destId="{D310B108-BF14-0341-A5F4-4A287005BF65}" srcOrd="8" destOrd="0" presId="urn:microsoft.com/office/officeart/2016/7/layout/BasicLinearProcessNumbered"/>
    <dgm:cxn modelId="{6FB656B1-1301-9F47-8A88-7895EBB0B05A}" type="presParOf" srcId="{D310B108-BF14-0341-A5F4-4A287005BF65}" destId="{FA9109F0-C00E-5A41-8DC6-E6A43A51FA27}" srcOrd="0" destOrd="0" presId="urn:microsoft.com/office/officeart/2016/7/layout/BasicLinearProcessNumbered"/>
    <dgm:cxn modelId="{FA9B315B-5C12-0F44-BCB7-41A5E0A85390}" type="presParOf" srcId="{D310B108-BF14-0341-A5F4-4A287005BF65}" destId="{D4D66E8D-1077-2245-BF87-6DE7263A8FF9}" srcOrd="1" destOrd="0" presId="urn:microsoft.com/office/officeart/2016/7/layout/BasicLinearProcessNumbered"/>
    <dgm:cxn modelId="{E460C8AB-B9D0-2A4F-882C-6ED53A1369F9}" type="presParOf" srcId="{D310B108-BF14-0341-A5F4-4A287005BF65}" destId="{8BF93405-2C7C-2E4A-B7F4-915D0E879954}" srcOrd="2" destOrd="0" presId="urn:microsoft.com/office/officeart/2016/7/layout/BasicLinearProcessNumbered"/>
    <dgm:cxn modelId="{5CFD6A87-1B54-F242-A640-52F55DBD6A40}" type="presParOf" srcId="{D310B108-BF14-0341-A5F4-4A287005BF65}" destId="{BA671F8A-BA6B-7845-8946-27DD841A07B9}" srcOrd="3" destOrd="0" presId="urn:microsoft.com/office/officeart/2016/7/layout/BasicLinearProcessNumbered"/>
    <dgm:cxn modelId="{7433E688-B670-E943-8098-1C6D69443CEC}" type="presParOf" srcId="{EEECBC99-3207-AD43-9F17-CA62328B3559}" destId="{7DF581FB-FE28-4244-A741-C34D71803202}" srcOrd="9" destOrd="0" presId="urn:microsoft.com/office/officeart/2016/7/layout/BasicLinearProcessNumbered"/>
    <dgm:cxn modelId="{81B1194A-EC80-DE4E-9987-B63E8B926CB4}" type="presParOf" srcId="{EEECBC99-3207-AD43-9F17-CA62328B3559}" destId="{B421C8AA-3EE7-E54A-95D0-BAEDF2355E17}" srcOrd="10" destOrd="0" presId="urn:microsoft.com/office/officeart/2016/7/layout/BasicLinearProcessNumbered"/>
    <dgm:cxn modelId="{AAD30866-3638-F74D-BEE9-31C2A9BA8305}" type="presParOf" srcId="{B421C8AA-3EE7-E54A-95D0-BAEDF2355E17}" destId="{EC6B80DC-8588-E044-BF9C-8925C072588F}" srcOrd="0" destOrd="0" presId="urn:microsoft.com/office/officeart/2016/7/layout/BasicLinearProcessNumbered"/>
    <dgm:cxn modelId="{5381CD07-C09E-6344-8673-FAF71F22F7AF}" type="presParOf" srcId="{B421C8AA-3EE7-E54A-95D0-BAEDF2355E17}" destId="{7A796DCE-AE20-6F43-9248-0FDA9A1C2106}" srcOrd="1" destOrd="0" presId="urn:microsoft.com/office/officeart/2016/7/layout/BasicLinearProcessNumbered"/>
    <dgm:cxn modelId="{A7B81F64-465C-2248-8E32-CBC91847C7D7}" type="presParOf" srcId="{B421C8AA-3EE7-E54A-95D0-BAEDF2355E17}" destId="{77FA4CC1-136E-034A-A66D-68E7BEB8F01B}" srcOrd="2" destOrd="0" presId="urn:microsoft.com/office/officeart/2016/7/layout/BasicLinearProcessNumbered"/>
    <dgm:cxn modelId="{EF992E86-7E55-BD41-890E-FFE160DF31DE}" type="presParOf" srcId="{B421C8AA-3EE7-E54A-95D0-BAEDF2355E17}" destId="{A1C15DC5-B920-5E45-B92B-D6E393A481F7}"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F8DC5A-ACEA-490C-A84D-B2186CEF79BC}"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938C0FA-65D2-42E8-9B5E-EA5FBF3933E8}">
      <dgm:prSet custT="1"/>
      <dgm:spPr/>
      <dgm:t>
        <a:bodyPr/>
        <a:lstStyle/>
        <a:p>
          <a:pPr>
            <a:lnSpc>
              <a:spcPct val="100000"/>
            </a:lnSpc>
            <a:defRPr cap="all"/>
          </a:pPr>
          <a:r>
            <a:rPr lang="en-US" sz="1200" dirty="0"/>
            <a:t>combines survey research and qualitative interviews to gain a comprehensive understanding of innovation adoption rates in organizations.</a:t>
          </a:r>
        </a:p>
      </dgm:t>
    </dgm:pt>
    <dgm:pt modelId="{C91F4B89-A109-41F7-8B93-1B884EC90A82}" type="parTrans" cxnId="{28D9A686-0B9C-4D0B-A28B-DEE42290C27F}">
      <dgm:prSet/>
      <dgm:spPr/>
      <dgm:t>
        <a:bodyPr/>
        <a:lstStyle/>
        <a:p>
          <a:endParaRPr lang="en-US" sz="2000"/>
        </a:p>
      </dgm:t>
    </dgm:pt>
    <dgm:pt modelId="{F416DF2F-2BD6-4D84-9EDC-F0B4E8BB32D8}" type="sibTrans" cxnId="{28D9A686-0B9C-4D0B-A28B-DEE42290C27F}">
      <dgm:prSet/>
      <dgm:spPr/>
      <dgm:t>
        <a:bodyPr/>
        <a:lstStyle/>
        <a:p>
          <a:endParaRPr lang="en-US" sz="2000"/>
        </a:p>
      </dgm:t>
    </dgm:pt>
    <dgm:pt modelId="{AA77E7F0-4215-4CC1-9D25-C38DEF3AE002}">
      <dgm:prSet custT="1"/>
      <dgm:spPr/>
      <dgm:t>
        <a:bodyPr/>
        <a:lstStyle/>
        <a:p>
          <a:pPr>
            <a:lnSpc>
              <a:spcPct val="100000"/>
            </a:lnSpc>
            <a:defRPr cap="all"/>
          </a:pPr>
          <a:r>
            <a:rPr lang="en-US" sz="1200" dirty="0"/>
            <a:t>an extensive review of existing literature to establish a solid theoretical foundation for this study.</a:t>
          </a:r>
        </a:p>
      </dgm:t>
    </dgm:pt>
    <dgm:pt modelId="{B4943952-76F6-49DB-BC89-304212AC1201}" type="parTrans" cxnId="{E7808540-68FC-40BE-A815-E9114BF70A59}">
      <dgm:prSet/>
      <dgm:spPr/>
      <dgm:t>
        <a:bodyPr/>
        <a:lstStyle/>
        <a:p>
          <a:endParaRPr lang="en-US" sz="2000"/>
        </a:p>
      </dgm:t>
    </dgm:pt>
    <dgm:pt modelId="{24A2926E-11B9-4391-A78B-7BCF198AB8BF}" type="sibTrans" cxnId="{E7808540-68FC-40BE-A815-E9114BF70A59}">
      <dgm:prSet/>
      <dgm:spPr/>
      <dgm:t>
        <a:bodyPr/>
        <a:lstStyle/>
        <a:p>
          <a:endParaRPr lang="en-US" sz="2000"/>
        </a:p>
      </dgm:t>
    </dgm:pt>
    <dgm:pt modelId="{1C85DB57-F1BA-4756-AE79-0CF7DB4A1037}">
      <dgm:prSet custT="1"/>
      <dgm:spPr/>
      <dgm:t>
        <a:bodyPr/>
        <a:lstStyle/>
        <a:p>
          <a:pPr>
            <a:lnSpc>
              <a:spcPct val="100000"/>
            </a:lnSpc>
            <a:defRPr cap="all"/>
          </a:pPr>
          <a:r>
            <a:rPr lang="en-US" sz="1200" dirty="0"/>
            <a:t>Quantitative data analysis to include regression analysis to quantify the relationships between leadership styles, organizational culture, and innovation adoption rates.</a:t>
          </a:r>
        </a:p>
      </dgm:t>
    </dgm:pt>
    <dgm:pt modelId="{888F04CF-5EA3-4C3E-A2D4-DA45DB937CED}" type="parTrans" cxnId="{9CF66682-C958-4564-BF70-CA7E08F044F1}">
      <dgm:prSet/>
      <dgm:spPr/>
      <dgm:t>
        <a:bodyPr/>
        <a:lstStyle/>
        <a:p>
          <a:endParaRPr lang="en-US" sz="2000"/>
        </a:p>
      </dgm:t>
    </dgm:pt>
    <dgm:pt modelId="{7FE1AE7F-76F3-4797-8A98-DFFC0B5A89EE}" type="sibTrans" cxnId="{9CF66682-C958-4564-BF70-CA7E08F044F1}">
      <dgm:prSet/>
      <dgm:spPr/>
      <dgm:t>
        <a:bodyPr/>
        <a:lstStyle/>
        <a:p>
          <a:endParaRPr lang="en-US" sz="2000"/>
        </a:p>
      </dgm:t>
    </dgm:pt>
    <dgm:pt modelId="{F1DBB4A4-8F54-494F-BE27-19258305E990}">
      <dgm:prSet custT="1"/>
      <dgm:spPr/>
      <dgm:t>
        <a:bodyPr/>
        <a:lstStyle/>
        <a:p>
          <a:pPr>
            <a:lnSpc>
              <a:spcPct val="100000"/>
            </a:lnSpc>
            <a:defRPr cap="all"/>
          </a:pPr>
          <a:r>
            <a:rPr lang="en-US" sz="1200" dirty="0"/>
            <a:t>Qualitative interviews with decision-makers, such as senior executives and innovation champions, to provide contextual views and detailed insights into innovation processes.</a:t>
          </a:r>
        </a:p>
      </dgm:t>
    </dgm:pt>
    <dgm:pt modelId="{2ACB8F93-E98F-4BBF-A99B-758141F7F214}" type="parTrans" cxnId="{C2B985C9-8978-4A2D-A73C-035C5E4E76AC}">
      <dgm:prSet/>
      <dgm:spPr/>
      <dgm:t>
        <a:bodyPr/>
        <a:lstStyle/>
        <a:p>
          <a:endParaRPr lang="en-US" sz="2000"/>
        </a:p>
      </dgm:t>
    </dgm:pt>
    <dgm:pt modelId="{7D0D072B-AE3D-4081-B4E5-E87C4343DB9E}" type="sibTrans" cxnId="{C2B985C9-8978-4A2D-A73C-035C5E4E76AC}">
      <dgm:prSet/>
      <dgm:spPr/>
      <dgm:t>
        <a:bodyPr/>
        <a:lstStyle/>
        <a:p>
          <a:endParaRPr lang="en-US" sz="2000"/>
        </a:p>
      </dgm:t>
    </dgm:pt>
    <dgm:pt modelId="{C6D92884-0A7C-439D-A3C2-152CAEF6E1F1}">
      <dgm:prSet custT="1"/>
      <dgm:spPr/>
      <dgm:t>
        <a:bodyPr/>
        <a:lstStyle/>
        <a:p>
          <a:pPr>
            <a:lnSpc>
              <a:spcPct val="100000"/>
            </a:lnSpc>
            <a:defRPr cap="all"/>
          </a:pPr>
          <a:r>
            <a:rPr lang="en-US" sz="1200" dirty="0"/>
            <a:t>Prior to data collection, pilot research will be conducted to refine the survey tool and interview protocol.</a:t>
          </a:r>
        </a:p>
      </dgm:t>
    </dgm:pt>
    <dgm:pt modelId="{902658D7-D9BD-4152-B242-1A79B1B6224C}" type="parTrans" cxnId="{F4324B80-5B8F-4E7A-B0A8-4951396AA51A}">
      <dgm:prSet/>
      <dgm:spPr/>
      <dgm:t>
        <a:bodyPr/>
        <a:lstStyle/>
        <a:p>
          <a:endParaRPr lang="en-US" sz="2000"/>
        </a:p>
      </dgm:t>
    </dgm:pt>
    <dgm:pt modelId="{270C9F04-4118-4476-BF1A-7FE7623B06C7}" type="sibTrans" cxnId="{F4324B80-5B8F-4E7A-B0A8-4951396AA51A}">
      <dgm:prSet/>
      <dgm:spPr/>
      <dgm:t>
        <a:bodyPr/>
        <a:lstStyle/>
        <a:p>
          <a:endParaRPr lang="en-US" sz="2000"/>
        </a:p>
      </dgm:t>
    </dgm:pt>
    <dgm:pt modelId="{100FCF8D-59C0-476D-8988-D6F96001E588}">
      <dgm:prSet custT="1"/>
      <dgm:spPr/>
      <dgm:t>
        <a:bodyPr/>
        <a:lstStyle/>
        <a:p>
          <a:pPr>
            <a:lnSpc>
              <a:spcPct val="100000"/>
            </a:lnSpc>
            <a:defRPr cap="all"/>
          </a:pPr>
          <a:r>
            <a:rPr lang="en-US" sz="1200"/>
            <a:t>Throughout the study, ethical considerations will be upheld to ensure participant rights, confidentiality, and informed consent are respected.</a:t>
          </a:r>
        </a:p>
      </dgm:t>
    </dgm:pt>
    <dgm:pt modelId="{D3C26CDF-4B91-4361-B49E-6561552F9C35}" type="parTrans" cxnId="{42D4637E-9D95-49FD-A4F7-7FE3A4D1582C}">
      <dgm:prSet/>
      <dgm:spPr/>
      <dgm:t>
        <a:bodyPr/>
        <a:lstStyle/>
        <a:p>
          <a:endParaRPr lang="en-US" sz="2000"/>
        </a:p>
      </dgm:t>
    </dgm:pt>
    <dgm:pt modelId="{C33A0556-6492-4D08-A44C-C8A0957592E7}" type="sibTrans" cxnId="{42D4637E-9D95-49FD-A4F7-7FE3A4D1582C}">
      <dgm:prSet/>
      <dgm:spPr/>
      <dgm:t>
        <a:bodyPr/>
        <a:lstStyle/>
        <a:p>
          <a:endParaRPr lang="en-US" sz="2000"/>
        </a:p>
      </dgm:t>
    </dgm:pt>
    <dgm:pt modelId="{229C460C-22BD-410B-B9A6-8A7863A90B39}" type="pres">
      <dgm:prSet presAssocID="{FFF8DC5A-ACEA-490C-A84D-B2186CEF79BC}" presName="root" presStyleCnt="0">
        <dgm:presLayoutVars>
          <dgm:dir/>
          <dgm:resizeHandles val="exact"/>
        </dgm:presLayoutVars>
      </dgm:prSet>
      <dgm:spPr/>
    </dgm:pt>
    <dgm:pt modelId="{BFE5F123-D113-45F4-895F-58A96FC3148D}" type="pres">
      <dgm:prSet presAssocID="{2938C0FA-65D2-42E8-9B5E-EA5FBF3933E8}" presName="compNode" presStyleCnt="0"/>
      <dgm:spPr/>
    </dgm:pt>
    <dgm:pt modelId="{E4C10978-26DB-417E-A532-6AFCE0599DF3}" type="pres">
      <dgm:prSet presAssocID="{2938C0FA-65D2-42E8-9B5E-EA5FBF3933E8}" presName="iconBgRect" presStyleLbl="bgShp" presStyleIdx="0" presStyleCnt="6"/>
      <dgm:spPr/>
    </dgm:pt>
    <dgm:pt modelId="{ECBF48D9-415A-4F47-84D5-5409719A5DF8}" type="pres">
      <dgm:prSet presAssocID="{2938C0FA-65D2-42E8-9B5E-EA5FBF3933E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B0CC9D94-9601-47C0-9324-AD89724D58B2}" type="pres">
      <dgm:prSet presAssocID="{2938C0FA-65D2-42E8-9B5E-EA5FBF3933E8}" presName="spaceRect" presStyleCnt="0"/>
      <dgm:spPr/>
    </dgm:pt>
    <dgm:pt modelId="{EEEF0DFE-DFA3-4D6C-BDE2-33F33D5C65CF}" type="pres">
      <dgm:prSet presAssocID="{2938C0FA-65D2-42E8-9B5E-EA5FBF3933E8}" presName="textRect" presStyleLbl="revTx" presStyleIdx="0" presStyleCnt="6">
        <dgm:presLayoutVars>
          <dgm:chMax val="1"/>
          <dgm:chPref val="1"/>
        </dgm:presLayoutVars>
      </dgm:prSet>
      <dgm:spPr/>
    </dgm:pt>
    <dgm:pt modelId="{C264D971-73D7-4EAA-9098-44875C875098}" type="pres">
      <dgm:prSet presAssocID="{F416DF2F-2BD6-4D84-9EDC-F0B4E8BB32D8}" presName="sibTrans" presStyleCnt="0"/>
      <dgm:spPr/>
    </dgm:pt>
    <dgm:pt modelId="{8601C433-8951-43AF-B56C-7CB1EF842854}" type="pres">
      <dgm:prSet presAssocID="{AA77E7F0-4215-4CC1-9D25-C38DEF3AE002}" presName="compNode" presStyleCnt="0"/>
      <dgm:spPr/>
    </dgm:pt>
    <dgm:pt modelId="{3F7EFF56-5C92-4487-9AF4-D42DDA549C15}" type="pres">
      <dgm:prSet presAssocID="{AA77E7F0-4215-4CC1-9D25-C38DEF3AE002}" presName="iconBgRect" presStyleLbl="bgShp" presStyleIdx="1" presStyleCnt="6"/>
      <dgm:spPr/>
    </dgm:pt>
    <dgm:pt modelId="{FF3900DF-A99C-4BD6-937C-6A73EB7DA853}" type="pres">
      <dgm:prSet presAssocID="{AA77E7F0-4215-4CC1-9D25-C38DEF3AE00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B2EFD964-74D2-4266-A25B-B1E9B325E975}" type="pres">
      <dgm:prSet presAssocID="{AA77E7F0-4215-4CC1-9D25-C38DEF3AE002}" presName="spaceRect" presStyleCnt="0"/>
      <dgm:spPr/>
    </dgm:pt>
    <dgm:pt modelId="{A293240E-E471-4EFA-8B1B-116E2D09EF22}" type="pres">
      <dgm:prSet presAssocID="{AA77E7F0-4215-4CC1-9D25-C38DEF3AE002}" presName="textRect" presStyleLbl="revTx" presStyleIdx="1" presStyleCnt="6">
        <dgm:presLayoutVars>
          <dgm:chMax val="1"/>
          <dgm:chPref val="1"/>
        </dgm:presLayoutVars>
      </dgm:prSet>
      <dgm:spPr/>
    </dgm:pt>
    <dgm:pt modelId="{264C9247-CDBF-4BC1-AF04-F35118EC15ED}" type="pres">
      <dgm:prSet presAssocID="{24A2926E-11B9-4391-A78B-7BCF198AB8BF}" presName="sibTrans" presStyleCnt="0"/>
      <dgm:spPr/>
    </dgm:pt>
    <dgm:pt modelId="{3E885F43-51D3-4C7F-93D1-70CD31178195}" type="pres">
      <dgm:prSet presAssocID="{1C85DB57-F1BA-4756-AE79-0CF7DB4A1037}" presName="compNode" presStyleCnt="0"/>
      <dgm:spPr/>
    </dgm:pt>
    <dgm:pt modelId="{1D81152B-3796-4730-8D00-6B614F1141A0}" type="pres">
      <dgm:prSet presAssocID="{1C85DB57-F1BA-4756-AE79-0CF7DB4A1037}" presName="iconBgRect" presStyleLbl="bgShp" presStyleIdx="2" presStyleCnt="6"/>
      <dgm:spPr/>
    </dgm:pt>
    <dgm:pt modelId="{05F52457-4D90-4C63-BB09-35D7F590CDE0}" type="pres">
      <dgm:prSet presAssocID="{1C85DB57-F1BA-4756-AE79-0CF7DB4A1037}"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9C6FE137-B39E-493B-890B-41C4F7BB33C6}" type="pres">
      <dgm:prSet presAssocID="{1C85DB57-F1BA-4756-AE79-0CF7DB4A1037}" presName="spaceRect" presStyleCnt="0"/>
      <dgm:spPr/>
    </dgm:pt>
    <dgm:pt modelId="{919ACE1D-295D-468F-9835-2AE09672BC18}" type="pres">
      <dgm:prSet presAssocID="{1C85DB57-F1BA-4756-AE79-0CF7DB4A1037}" presName="textRect" presStyleLbl="revTx" presStyleIdx="2" presStyleCnt="6">
        <dgm:presLayoutVars>
          <dgm:chMax val="1"/>
          <dgm:chPref val="1"/>
        </dgm:presLayoutVars>
      </dgm:prSet>
      <dgm:spPr/>
    </dgm:pt>
    <dgm:pt modelId="{6364D6FF-93E8-49E2-BFE5-FB74D99EF032}" type="pres">
      <dgm:prSet presAssocID="{7FE1AE7F-76F3-4797-8A98-DFFC0B5A89EE}" presName="sibTrans" presStyleCnt="0"/>
      <dgm:spPr/>
    </dgm:pt>
    <dgm:pt modelId="{872DA0D2-6535-49EF-8C03-904A515A7B84}" type="pres">
      <dgm:prSet presAssocID="{F1DBB4A4-8F54-494F-BE27-19258305E990}" presName="compNode" presStyleCnt="0"/>
      <dgm:spPr/>
    </dgm:pt>
    <dgm:pt modelId="{B7E81DAC-4E6C-4D42-A61E-F5AA43C0AA73}" type="pres">
      <dgm:prSet presAssocID="{F1DBB4A4-8F54-494F-BE27-19258305E990}" presName="iconBgRect" presStyleLbl="bgShp" presStyleIdx="3" presStyleCnt="6"/>
      <dgm:spPr/>
    </dgm:pt>
    <dgm:pt modelId="{D44C9A46-53F5-464B-A659-13511323CFCB}" type="pres">
      <dgm:prSet presAssocID="{F1DBB4A4-8F54-494F-BE27-19258305E99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eting"/>
        </a:ext>
      </dgm:extLst>
    </dgm:pt>
    <dgm:pt modelId="{9D0C6384-73F8-4C60-AB29-0AC89B1A70D1}" type="pres">
      <dgm:prSet presAssocID="{F1DBB4A4-8F54-494F-BE27-19258305E990}" presName="spaceRect" presStyleCnt="0"/>
      <dgm:spPr/>
    </dgm:pt>
    <dgm:pt modelId="{48E9E238-3F41-4AC1-B224-26FD8F39DE53}" type="pres">
      <dgm:prSet presAssocID="{F1DBB4A4-8F54-494F-BE27-19258305E990}" presName="textRect" presStyleLbl="revTx" presStyleIdx="3" presStyleCnt="6">
        <dgm:presLayoutVars>
          <dgm:chMax val="1"/>
          <dgm:chPref val="1"/>
        </dgm:presLayoutVars>
      </dgm:prSet>
      <dgm:spPr/>
    </dgm:pt>
    <dgm:pt modelId="{26C86A9A-0D4A-4349-A5E0-DE31A93D73CA}" type="pres">
      <dgm:prSet presAssocID="{7D0D072B-AE3D-4081-B4E5-E87C4343DB9E}" presName="sibTrans" presStyleCnt="0"/>
      <dgm:spPr/>
    </dgm:pt>
    <dgm:pt modelId="{DA398A1C-247D-4C6A-8027-4669AAAE044C}" type="pres">
      <dgm:prSet presAssocID="{C6D92884-0A7C-439D-A3C2-152CAEF6E1F1}" presName="compNode" presStyleCnt="0"/>
      <dgm:spPr/>
    </dgm:pt>
    <dgm:pt modelId="{77BF0664-3B01-4146-B4F7-805CE65896DF}" type="pres">
      <dgm:prSet presAssocID="{C6D92884-0A7C-439D-A3C2-152CAEF6E1F1}" presName="iconBgRect" presStyleLbl="bgShp" presStyleIdx="4" presStyleCnt="6"/>
      <dgm:spPr/>
    </dgm:pt>
    <dgm:pt modelId="{669CFAD8-05F1-4BE2-8E8D-BACE2B1213A8}" type="pres">
      <dgm:prSet presAssocID="{C6D92884-0A7C-439D-A3C2-152CAEF6E1F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List"/>
        </a:ext>
      </dgm:extLst>
    </dgm:pt>
    <dgm:pt modelId="{012E1CB5-210B-45C3-B8E6-856038B5F8B3}" type="pres">
      <dgm:prSet presAssocID="{C6D92884-0A7C-439D-A3C2-152CAEF6E1F1}" presName="spaceRect" presStyleCnt="0"/>
      <dgm:spPr/>
    </dgm:pt>
    <dgm:pt modelId="{7B79E7D3-A544-4AAA-AC88-38F5DFCD42F8}" type="pres">
      <dgm:prSet presAssocID="{C6D92884-0A7C-439D-A3C2-152CAEF6E1F1}" presName="textRect" presStyleLbl="revTx" presStyleIdx="4" presStyleCnt="6">
        <dgm:presLayoutVars>
          <dgm:chMax val="1"/>
          <dgm:chPref val="1"/>
        </dgm:presLayoutVars>
      </dgm:prSet>
      <dgm:spPr/>
    </dgm:pt>
    <dgm:pt modelId="{736F0B4C-1EA5-461C-B941-BA4BE18681BC}" type="pres">
      <dgm:prSet presAssocID="{270C9F04-4118-4476-BF1A-7FE7623B06C7}" presName="sibTrans" presStyleCnt="0"/>
      <dgm:spPr/>
    </dgm:pt>
    <dgm:pt modelId="{2CF8DB34-8BD0-4CCA-A071-E7C75A2E132E}" type="pres">
      <dgm:prSet presAssocID="{100FCF8D-59C0-476D-8988-D6F96001E588}" presName="compNode" presStyleCnt="0"/>
      <dgm:spPr/>
    </dgm:pt>
    <dgm:pt modelId="{5FC81138-0B73-42D0-9D12-4ABA868728A0}" type="pres">
      <dgm:prSet presAssocID="{100FCF8D-59C0-476D-8988-D6F96001E588}" presName="iconBgRect" presStyleLbl="bgShp" presStyleIdx="5" presStyleCnt="6"/>
      <dgm:spPr/>
    </dgm:pt>
    <dgm:pt modelId="{90E708E8-EABD-4A6C-83D6-5F7CA444C060}" type="pres">
      <dgm:prSet presAssocID="{100FCF8D-59C0-476D-8988-D6F96001E588}"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Irritant"/>
        </a:ext>
      </dgm:extLst>
    </dgm:pt>
    <dgm:pt modelId="{D161A41E-3CA2-42DF-A01A-12AA19508778}" type="pres">
      <dgm:prSet presAssocID="{100FCF8D-59C0-476D-8988-D6F96001E588}" presName="spaceRect" presStyleCnt="0"/>
      <dgm:spPr/>
    </dgm:pt>
    <dgm:pt modelId="{F0CBC047-48EA-408A-882C-63C8FDD987DF}" type="pres">
      <dgm:prSet presAssocID="{100FCF8D-59C0-476D-8988-D6F96001E588}" presName="textRect" presStyleLbl="revTx" presStyleIdx="5" presStyleCnt="6">
        <dgm:presLayoutVars>
          <dgm:chMax val="1"/>
          <dgm:chPref val="1"/>
        </dgm:presLayoutVars>
      </dgm:prSet>
      <dgm:spPr/>
    </dgm:pt>
  </dgm:ptLst>
  <dgm:cxnLst>
    <dgm:cxn modelId="{4A659F10-C36D-2A42-8C70-F9226B15932D}" type="presOf" srcId="{1C85DB57-F1BA-4756-AE79-0CF7DB4A1037}" destId="{919ACE1D-295D-468F-9835-2AE09672BC18}" srcOrd="0" destOrd="0" presId="urn:microsoft.com/office/officeart/2018/5/layout/IconCircleLabelList"/>
    <dgm:cxn modelId="{BAB40917-DFC9-374D-BCB5-0EB7A99D1336}" type="presOf" srcId="{C6D92884-0A7C-439D-A3C2-152CAEF6E1F1}" destId="{7B79E7D3-A544-4AAA-AC88-38F5DFCD42F8}" srcOrd="0" destOrd="0" presId="urn:microsoft.com/office/officeart/2018/5/layout/IconCircleLabelList"/>
    <dgm:cxn modelId="{E6273226-A96F-BE47-AC93-1B2E3E2BD80E}" type="presOf" srcId="{2938C0FA-65D2-42E8-9B5E-EA5FBF3933E8}" destId="{EEEF0DFE-DFA3-4D6C-BDE2-33F33D5C65CF}" srcOrd="0" destOrd="0" presId="urn:microsoft.com/office/officeart/2018/5/layout/IconCircleLabelList"/>
    <dgm:cxn modelId="{D6F6E72F-98A0-EA4D-905D-8F0A3F02B73A}" type="presOf" srcId="{100FCF8D-59C0-476D-8988-D6F96001E588}" destId="{F0CBC047-48EA-408A-882C-63C8FDD987DF}" srcOrd="0" destOrd="0" presId="urn:microsoft.com/office/officeart/2018/5/layout/IconCircleLabelList"/>
    <dgm:cxn modelId="{E7808540-68FC-40BE-A815-E9114BF70A59}" srcId="{FFF8DC5A-ACEA-490C-A84D-B2186CEF79BC}" destId="{AA77E7F0-4215-4CC1-9D25-C38DEF3AE002}" srcOrd="1" destOrd="0" parTransId="{B4943952-76F6-49DB-BC89-304212AC1201}" sibTransId="{24A2926E-11B9-4391-A78B-7BCF198AB8BF}"/>
    <dgm:cxn modelId="{42D4637E-9D95-49FD-A4F7-7FE3A4D1582C}" srcId="{FFF8DC5A-ACEA-490C-A84D-B2186CEF79BC}" destId="{100FCF8D-59C0-476D-8988-D6F96001E588}" srcOrd="5" destOrd="0" parTransId="{D3C26CDF-4B91-4361-B49E-6561552F9C35}" sibTransId="{C33A0556-6492-4D08-A44C-C8A0957592E7}"/>
    <dgm:cxn modelId="{F4324B80-5B8F-4E7A-B0A8-4951396AA51A}" srcId="{FFF8DC5A-ACEA-490C-A84D-B2186CEF79BC}" destId="{C6D92884-0A7C-439D-A3C2-152CAEF6E1F1}" srcOrd="4" destOrd="0" parTransId="{902658D7-D9BD-4152-B242-1A79B1B6224C}" sibTransId="{270C9F04-4118-4476-BF1A-7FE7623B06C7}"/>
    <dgm:cxn modelId="{9CF66682-C958-4564-BF70-CA7E08F044F1}" srcId="{FFF8DC5A-ACEA-490C-A84D-B2186CEF79BC}" destId="{1C85DB57-F1BA-4756-AE79-0CF7DB4A1037}" srcOrd="2" destOrd="0" parTransId="{888F04CF-5EA3-4C3E-A2D4-DA45DB937CED}" sibTransId="{7FE1AE7F-76F3-4797-8A98-DFFC0B5A89EE}"/>
    <dgm:cxn modelId="{E72F7D82-FB2F-0949-AD44-887F022BC216}" type="presOf" srcId="{F1DBB4A4-8F54-494F-BE27-19258305E990}" destId="{48E9E238-3F41-4AC1-B224-26FD8F39DE53}" srcOrd="0" destOrd="0" presId="urn:microsoft.com/office/officeart/2018/5/layout/IconCircleLabelList"/>
    <dgm:cxn modelId="{28D9A686-0B9C-4D0B-A28B-DEE42290C27F}" srcId="{FFF8DC5A-ACEA-490C-A84D-B2186CEF79BC}" destId="{2938C0FA-65D2-42E8-9B5E-EA5FBF3933E8}" srcOrd="0" destOrd="0" parTransId="{C91F4B89-A109-41F7-8B93-1B884EC90A82}" sibTransId="{F416DF2F-2BD6-4D84-9EDC-F0B4E8BB32D8}"/>
    <dgm:cxn modelId="{C46F49A8-DF8E-FD4A-A0AB-3AE779B22DC8}" type="presOf" srcId="{FFF8DC5A-ACEA-490C-A84D-B2186CEF79BC}" destId="{229C460C-22BD-410B-B9A6-8A7863A90B39}" srcOrd="0" destOrd="0" presId="urn:microsoft.com/office/officeart/2018/5/layout/IconCircleLabelList"/>
    <dgm:cxn modelId="{C2B985C9-8978-4A2D-A73C-035C5E4E76AC}" srcId="{FFF8DC5A-ACEA-490C-A84D-B2186CEF79BC}" destId="{F1DBB4A4-8F54-494F-BE27-19258305E990}" srcOrd="3" destOrd="0" parTransId="{2ACB8F93-E98F-4BBF-A99B-758141F7F214}" sibTransId="{7D0D072B-AE3D-4081-B4E5-E87C4343DB9E}"/>
    <dgm:cxn modelId="{C7EF1EF1-87C3-2A49-87AC-0EEB5D981DD1}" type="presOf" srcId="{AA77E7F0-4215-4CC1-9D25-C38DEF3AE002}" destId="{A293240E-E471-4EFA-8B1B-116E2D09EF22}" srcOrd="0" destOrd="0" presId="urn:microsoft.com/office/officeart/2018/5/layout/IconCircleLabelList"/>
    <dgm:cxn modelId="{39BB591F-E2AD-E64A-883D-40DB925D8EAD}" type="presParOf" srcId="{229C460C-22BD-410B-B9A6-8A7863A90B39}" destId="{BFE5F123-D113-45F4-895F-58A96FC3148D}" srcOrd="0" destOrd="0" presId="urn:microsoft.com/office/officeart/2018/5/layout/IconCircleLabelList"/>
    <dgm:cxn modelId="{6E947899-0E7F-C542-9621-302F1F23A3DD}" type="presParOf" srcId="{BFE5F123-D113-45F4-895F-58A96FC3148D}" destId="{E4C10978-26DB-417E-A532-6AFCE0599DF3}" srcOrd="0" destOrd="0" presId="urn:microsoft.com/office/officeart/2018/5/layout/IconCircleLabelList"/>
    <dgm:cxn modelId="{4FD66D20-D355-2E4A-96EA-58EA1F70F2EE}" type="presParOf" srcId="{BFE5F123-D113-45F4-895F-58A96FC3148D}" destId="{ECBF48D9-415A-4F47-84D5-5409719A5DF8}" srcOrd="1" destOrd="0" presId="urn:microsoft.com/office/officeart/2018/5/layout/IconCircleLabelList"/>
    <dgm:cxn modelId="{6FE378E6-AC58-9342-A60A-7C2E9C452F34}" type="presParOf" srcId="{BFE5F123-D113-45F4-895F-58A96FC3148D}" destId="{B0CC9D94-9601-47C0-9324-AD89724D58B2}" srcOrd="2" destOrd="0" presId="urn:microsoft.com/office/officeart/2018/5/layout/IconCircleLabelList"/>
    <dgm:cxn modelId="{F420F5C4-0921-6746-8648-7C0A6C16DBC7}" type="presParOf" srcId="{BFE5F123-D113-45F4-895F-58A96FC3148D}" destId="{EEEF0DFE-DFA3-4D6C-BDE2-33F33D5C65CF}" srcOrd="3" destOrd="0" presId="urn:microsoft.com/office/officeart/2018/5/layout/IconCircleLabelList"/>
    <dgm:cxn modelId="{460846A7-1414-2E44-A412-A1F324385E7C}" type="presParOf" srcId="{229C460C-22BD-410B-B9A6-8A7863A90B39}" destId="{C264D971-73D7-4EAA-9098-44875C875098}" srcOrd="1" destOrd="0" presId="urn:microsoft.com/office/officeart/2018/5/layout/IconCircleLabelList"/>
    <dgm:cxn modelId="{94033475-1E33-424D-94BA-B83684A36C74}" type="presParOf" srcId="{229C460C-22BD-410B-B9A6-8A7863A90B39}" destId="{8601C433-8951-43AF-B56C-7CB1EF842854}" srcOrd="2" destOrd="0" presId="urn:microsoft.com/office/officeart/2018/5/layout/IconCircleLabelList"/>
    <dgm:cxn modelId="{E478F154-65E2-6E46-8929-02A2BAD0F39E}" type="presParOf" srcId="{8601C433-8951-43AF-B56C-7CB1EF842854}" destId="{3F7EFF56-5C92-4487-9AF4-D42DDA549C15}" srcOrd="0" destOrd="0" presId="urn:microsoft.com/office/officeart/2018/5/layout/IconCircleLabelList"/>
    <dgm:cxn modelId="{BE127C3E-26AB-464D-8AAB-764BA66C120A}" type="presParOf" srcId="{8601C433-8951-43AF-B56C-7CB1EF842854}" destId="{FF3900DF-A99C-4BD6-937C-6A73EB7DA853}" srcOrd="1" destOrd="0" presId="urn:microsoft.com/office/officeart/2018/5/layout/IconCircleLabelList"/>
    <dgm:cxn modelId="{655EE98D-8829-574D-8F4F-1051DCF5F749}" type="presParOf" srcId="{8601C433-8951-43AF-B56C-7CB1EF842854}" destId="{B2EFD964-74D2-4266-A25B-B1E9B325E975}" srcOrd="2" destOrd="0" presId="urn:microsoft.com/office/officeart/2018/5/layout/IconCircleLabelList"/>
    <dgm:cxn modelId="{4B564CEC-0F0C-2C48-989E-955D75250E57}" type="presParOf" srcId="{8601C433-8951-43AF-B56C-7CB1EF842854}" destId="{A293240E-E471-4EFA-8B1B-116E2D09EF22}" srcOrd="3" destOrd="0" presId="urn:microsoft.com/office/officeart/2018/5/layout/IconCircleLabelList"/>
    <dgm:cxn modelId="{4006D4BD-1972-6646-B1A4-0DBC0F192C8F}" type="presParOf" srcId="{229C460C-22BD-410B-B9A6-8A7863A90B39}" destId="{264C9247-CDBF-4BC1-AF04-F35118EC15ED}" srcOrd="3" destOrd="0" presId="urn:microsoft.com/office/officeart/2018/5/layout/IconCircleLabelList"/>
    <dgm:cxn modelId="{49B82611-710E-354E-9ACC-997C09B6220B}" type="presParOf" srcId="{229C460C-22BD-410B-B9A6-8A7863A90B39}" destId="{3E885F43-51D3-4C7F-93D1-70CD31178195}" srcOrd="4" destOrd="0" presId="urn:microsoft.com/office/officeart/2018/5/layout/IconCircleLabelList"/>
    <dgm:cxn modelId="{BEBE450F-5D6D-B94A-BA7A-623F788C9CD5}" type="presParOf" srcId="{3E885F43-51D3-4C7F-93D1-70CD31178195}" destId="{1D81152B-3796-4730-8D00-6B614F1141A0}" srcOrd="0" destOrd="0" presId="urn:microsoft.com/office/officeart/2018/5/layout/IconCircleLabelList"/>
    <dgm:cxn modelId="{8E6796B3-7F07-EC4C-956C-A46C74A28028}" type="presParOf" srcId="{3E885F43-51D3-4C7F-93D1-70CD31178195}" destId="{05F52457-4D90-4C63-BB09-35D7F590CDE0}" srcOrd="1" destOrd="0" presId="urn:microsoft.com/office/officeart/2018/5/layout/IconCircleLabelList"/>
    <dgm:cxn modelId="{F1274C3F-7FA5-7741-B8AA-CFE26FCA1A80}" type="presParOf" srcId="{3E885F43-51D3-4C7F-93D1-70CD31178195}" destId="{9C6FE137-B39E-493B-890B-41C4F7BB33C6}" srcOrd="2" destOrd="0" presId="urn:microsoft.com/office/officeart/2018/5/layout/IconCircleLabelList"/>
    <dgm:cxn modelId="{21200CFE-6F63-134D-BA2D-F56FD0104AE9}" type="presParOf" srcId="{3E885F43-51D3-4C7F-93D1-70CD31178195}" destId="{919ACE1D-295D-468F-9835-2AE09672BC18}" srcOrd="3" destOrd="0" presId="urn:microsoft.com/office/officeart/2018/5/layout/IconCircleLabelList"/>
    <dgm:cxn modelId="{04D75EFF-7765-C542-A139-08EBCFC6AA38}" type="presParOf" srcId="{229C460C-22BD-410B-B9A6-8A7863A90B39}" destId="{6364D6FF-93E8-49E2-BFE5-FB74D99EF032}" srcOrd="5" destOrd="0" presId="urn:microsoft.com/office/officeart/2018/5/layout/IconCircleLabelList"/>
    <dgm:cxn modelId="{C488EF8B-9A82-7547-870E-7BDC555DE072}" type="presParOf" srcId="{229C460C-22BD-410B-B9A6-8A7863A90B39}" destId="{872DA0D2-6535-49EF-8C03-904A515A7B84}" srcOrd="6" destOrd="0" presId="urn:microsoft.com/office/officeart/2018/5/layout/IconCircleLabelList"/>
    <dgm:cxn modelId="{605BF2CE-DB2A-A34D-A3FB-D31FA6943753}" type="presParOf" srcId="{872DA0D2-6535-49EF-8C03-904A515A7B84}" destId="{B7E81DAC-4E6C-4D42-A61E-F5AA43C0AA73}" srcOrd="0" destOrd="0" presId="urn:microsoft.com/office/officeart/2018/5/layout/IconCircleLabelList"/>
    <dgm:cxn modelId="{303FB10E-5FE6-C44E-A2E8-7E533BE002FF}" type="presParOf" srcId="{872DA0D2-6535-49EF-8C03-904A515A7B84}" destId="{D44C9A46-53F5-464B-A659-13511323CFCB}" srcOrd="1" destOrd="0" presId="urn:microsoft.com/office/officeart/2018/5/layout/IconCircleLabelList"/>
    <dgm:cxn modelId="{D068DA9C-29AB-764D-BAF4-511A8DD3CFD8}" type="presParOf" srcId="{872DA0D2-6535-49EF-8C03-904A515A7B84}" destId="{9D0C6384-73F8-4C60-AB29-0AC89B1A70D1}" srcOrd="2" destOrd="0" presId="urn:microsoft.com/office/officeart/2018/5/layout/IconCircleLabelList"/>
    <dgm:cxn modelId="{4F53570B-954A-CA41-AF5D-A60C0FBE5DE8}" type="presParOf" srcId="{872DA0D2-6535-49EF-8C03-904A515A7B84}" destId="{48E9E238-3F41-4AC1-B224-26FD8F39DE53}" srcOrd="3" destOrd="0" presId="urn:microsoft.com/office/officeart/2018/5/layout/IconCircleLabelList"/>
    <dgm:cxn modelId="{6D245C65-2DDC-B542-8282-F20D5C1928EA}" type="presParOf" srcId="{229C460C-22BD-410B-B9A6-8A7863A90B39}" destId="{26C86A9A-0D4A-4349-A5E0-DE31A93D73CA}" srcOrd="7" destOrd="0" presId="urn:microsoft.com/office/officeart/2018/5/layout/IconCircleLabelList"/>
    <dgm:cxn modelId="{B13B6D7C-1420-A740-B815-7516A59025CB}" type="presParOf" srcId="{229C460C-22BD-410B-B9A6-8A7863A90B39}" destId="{DA398A1C-247D-4C6A-8027-4669AAAE044C}" srcOrd="8" destOrd="0" presId="urn:microsoft.com/office/officeart/2018/5/layout/IconCircleLabelList"/>
    <dgm:cxn modelId="{EC32E504-78E2-9045-9D64-316A62CD6CC1}" type="presParOf" srcId="{DA398A1C-247D-4C6A-8027-4669AAAE044C}" destId="{77BF0664-3B01-4146-B4F7-805CE65896DF}" srcOrd="0" destOrd="0" presId="urn:microsoft.com/office/officeart/2018/5/layout/IconCircleLabelList"/>
    <dgm:cxn modelId="{5D317091-27DD-5349-85F3-B6D1B74A3304}" type="presParOf" srcId="{DA398A1C-247D-4C6A-8027-4669AAAE044C}" destId="{669CFAD8-05F1-4BE2-8E8D-BACE2B1213A8}" srcOrd="1" destOrd="0" presId="urn:microsoft.com/office/officeart/2018/5/layout/IconCircleLabelList"/>
    <dgm:cxn modelId="{4543D138-C5C3-B847-8FDD-89697A80E7FF}" type="presParOf" srcId="{DA398A1C-247D-4C6A-8027-4669AAAE044C}" destId="{012E1CB5-210B-45C3-B8E6-856038B5F8B3}" srcOrd="2" destOrd="0" presId="urn:microsoft.com/office/officeart/2018/5/layout/IconCircleLabelList"/>
    <dgm:cxn modelId="{0AD559CE-84A0-4347-AE9B-D90953F02EF0}" type="presParOf" srcId="{DA398A1C-247D-4C6A-8027-4669AAAE044C}" destId="{7B79E7D3-A544-4AAA-AC88-38F5DFCD42F8}" srcOrd="3" destOrd="0" presId="urn:microsoft.com/office/officeart/2018/5/layout/IconCircleLabelList"/>
    <dgm:cxn modelId="{D56085D6-A808-2B4D-8C10-A51D95984FC4}" type="presParOf" srcId="{229C460C-22BD-410B-B9A6-8A7863A90B39}" destId="{736F0B4C-1EA5-461C-B941-BA4BE18681BC}" srcOrd="9" destOrd="0" presId="urn:microsoft.com/office/officeart/2018/5/layout/IconCircleLabelList"/>
    <dgm:cxn modelId="{79B67829-0855-F343-BAD9-765822024146}" type="presParOf" srcId="{229C460C-22BD-410B-B9A6-8A7863A90B39}" destId="{2CF8DB34-8BD0-4CCA-A071-E7C75A2E132E}" srcOrd="10" destOrd="0" presId="urn:microsoft.com/office/officeart/2018/5/layout/IconCircleLabelList"/>
    <dgm:cxn modelId="{F38EA555-B4C3-544D-A0FD-3062D2542C79}" type="presParOf" srcId="{2CF8DB34-8BD0-4CCA-A071-E7C75A2E132E}" destId="{5FC81138-0B73-42D0-9D12-4ABA868728A0}" srcOrd="0" destOrd="0" presId="urn:microsoft.com/office/officeart/2018/5/layout/IconCircleLabelList"/>
    <dgm:cxn modelId="{5DE21FCB-BD47-2547-9123-77B3DE11AF1A}" type="presParOf" srcId="{2CF8DB34-8BD0-4CCA-A071-E7C75A2E132E}" destId="{90E708E8-EABD-4A6C-83D6-5F7CA444C060}" srcOrd="1" destOrd="0" presId="urn:microsoft.com/office/officeart/2018/5/layout/IconCircleLabelList"/>
    <dgm:cxn modelId="{F1285949-B370-B748-88D8-ACE1EC67A08D}" type="presParOf" srcId="{2CF8DB34-8BD0-4CCA-A071-E7C75A2E132E}" destId="{D161A41E-3CA2-42DF-A01A-12AA19508778}" srcOrd="2" destOrd="0" presId="urn:microsoft.com/office/officeart/2018/5/layout/IconCircleLabelList"/>
    <dgm:cxn modelId="{7F6672E4-1ADE-B44B-B6FD-85D107548024}" type="presParOf" srcId="{2CF8DB34-8BD0-4CCA-A071-E7C75A2E132E}" destId="{F0CBC047-48EA-408A-882C-63C8FDD987D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A17548-F3F0-4B91-ACDC-8C26FB53447C}"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9CFDA94-E1B7-41F3-A6C6-687A389EA937}">
      <dgm:prSet custT="1"/>
      <dgm:spPr/>
      <dgm:t>
        <a:bodyPr/>
        <a:lstStyle/>
        <a:p>
          <a:pPr>
            <a:lnSpc>
              <a:spcPct val="100000"/>
            </a:lnSpc>
          </a:pPr>
          <a:r>
            <a:rPr lang="en-US" sz="1400" dirty="0"/>
            <a:t>The research proposal exhibits several strengths that bolster its foundation and potential impact.</a:t>
          </a:r>
        </a:p>
      </dgm:t>
    </dgm:pt>
    <dgm:pt modelId="{FF97BA24-F050-4DB5-A633-254B618CC514}" type="parTrans" cxnId="{134F4BD6-9219-4A12-8EDB-7D08CD707CF6}">
      <dgm:prSet/>
      <dgm:spPr/>
      <dgm:t>
        <a:bodyPr/>
        <a:lstStyle/>
        <a:p>
          <a:endParaRPr lang="en-US" sz="2400"/>
        </a:p>
      </dgm:t>
    </dgm:pt>
    <dgm:pt modelId="{97BC8119-4766-4606-A73E-DB3FA5BA20FF}" type="sibTrans" cxnId="{134F4BD6-9219-4A12-8EDB-7D08CD707CF6}">
      <dgm:prSet/>
      <dgm:spPr/>
      <dgm:t>
        <a:bodyPr/>
        <a:lstStyle/>
        <a:p>
          <a:pPr>
            <a:lnSpc>
              <a:spcPct val="100000"/>
            </a:lnSpc>
          </a:pPr>
          <a:endParaRPr lang="en-US" sz="2400"/>
        </a:p>
      </dgm:t>
    </dgm:pt>
    <dgm:pt modelId="{899612B8-2609-4518-9087-CDF88FAD2C8E}">
      <dgm:prSet custT="1"/>
      <dgm:spPr/>
      <dgm:t>
        <a:bodyPr/>
        <a:lstStyle/>
        <a:p>
          <a:pPr>
            <a:lnSpc>
              <a:spcPct val="100000"/>
            </a:lnSpc>
          </a:pPr>
          <a:r>
            <a:rPr lang="en-US" sz="1400"/>
            <a:t>A clear articulation of the research problem lays solid groundwork for further exploration.</a:t>
          </a:r>
        </a:p>
      </dgm:t>
    </dgm:pt>
    <dgm:pt modelId="{68F9A8FD-6200-4680-AE90-1673448D8F46}" type="parTrans" cxnId="{3CB07D49-5C56-49CC-9F94-99EA2B19A7AD}">
      <dgm:prSet/>
      <dgm:spPr/>
      <dgm:t>
        <a:bodyPr/>
        <a:lstStyle/>
        <a:p>
          <a:endParaRPr lang="en-US" sz="2400"/>
        </a:p>
      </dgm:t>
    </dgm:pt>
    <dgm:pt modelId="{452AA72F-AA0F-4D6E-B81B-BAADF9F2169B}" type="sibTrans" cxnId="{3CB07D49-5C56-49CC-9F94-99EA2B19A7AD}">
      <dgm:prSet/>
      <dgm:spPr/>
      <dgm:t>
        <a:bodyPr/>
        <a:lstStyle/>
        <a:p>
          <a:pPr>
            <a:lnSpc>
              <a:spcPct val="100000"/>
            </a:lnSpc>
          </a:pPr>
          <a:endParaRPr lang="en-US" sz="2400"/>
        </a:p>
      </dgm:t>
    </dgm:pt>
    <dgm:pt modelId="{70CBFDA6-51EE-4D14-B0E8-2610B8F13161}">
      <dgm:prSet custT="1"/>
      <dgm:spPr/>
      <dgm:t>
        <a:bodyPr/>
        <a:lstStyle/>
        <a:p>
          <a:pPr>
            <a:lnSpc>
              <a:spcPct val="100000"/>
            </a:lnSpc>
          </a:pPr>
          <a:r>
            <a:rPr lang="en-US" sz="1400"/>
            <a:t>The comprehensive literature review demonstrates a thorough understanding of existing knowledge and research gaps.</a:t>
          </a:r>
        </a:p>
      </dgm:t>
    </dgm:pt>
    <dgm:pt modelId="{4643FAEB-EBAA-454E-88A9-8C259C235649}" type="parTrans" cxnId="{69FF197B-D7E1-481C-81FB-105B4265181D}">
      <dgm:prSet/>
      <dgm:spPr/>
      <dgm:t>
        <a:bodyPr/>
        <a:lstStyle/>
        <a:p>
          <a:endParaRPr lang="en-US" sz="2400"/>
        </a:p>
      </dgm:t>
    </dgm:pt>
    <dgm:pt modelId="{93A655F4-B026-4767-8F7F-D8E20D37D584}" type="sibTrans" cxnId="{69FF197B-D7E1-481C-81FB-105B4265181D}">
      <dgm:prSet/>
      <dgm:spPr/>
      <dgm:t>
        <a:bodyPr/>
        <a:lstStyle/>
        <a:p>
          <a:pPr>
            <a:lnSpc>
              <a:spcPct val="100000"/>
            </a:lnSpc>
          </a:pPr>
          <a:endParaRPr lang="en-US" sz="2400"/>
        </a:p>
      </dgm:t>
    </dgm:pt>
    <dgm:pt modelId="{9FA4ED32-6259-40A5-8257-250F66542FA5}">
      <dgm:prSet custT="1"/>
      <dgm:spPr/>
      <dgm:t>
        <a:bodyPr/>
        <a:lstStyle/>
        <a:p>
          <a:pPr>
            <a:lnSpc>
              <a:spcPct val="100000"/>
            </a:lnSpc>
          </a:pPr>
          <a:r>
            <a:rPr lang="en-US" sz="1400" dirty="0"/>
            <a:t>Employing a mixed-methods approach enhances the depth and breadth of the study's findings.</a:t>
          </a:r>
        </a:p>
      </dgm:t>
    </dgm:pt>
    <dgm:pt modelId="{8242B225-97A6-44DD-B2FE-D9A7401A7A3F}" type="parTrans" cxnId="{782D5BF5-6B41-490E-9396-4E5AC9279475}">
      <dgm:prSet/>
      <dgm:spPr/>
      <dgm:t>
        <a:bodyPr/>
        <a:lstStyle/>
        <a:p>
          <a:endParaRPr lang="en-US" sz="2400"/>
        </a:p>
      </dgm:t>
    </dgm:pt>
    <dgm:pt modelId="{DEFD3595-8B95-4739-8B79-8267DA307F13}" type="sibTrans" cxnId="{782D5BF5-6B41-490E-9396-4E5AC9279475}">
      <dgm:prSet/>
      <dgm:spPr/>
      <dgm:t>
        <a:bodyPr/>
        <a:lstStyle/>
        <a:p>
          <a:pPr>
            <a:lnSpc>
              <a:spcPct val="100000"/>
            </a:lnSpc>
          </a:pPr>
          <a:endParaRPr lang="en-US" sz="2400"/>
        </a:p>
      </dgm:t>
    </dgm:pt>
    <dgm:pt modelId="{FFC42000-A495-4B4D-92ED-2F4B6E53FEB5}">
      <dgm:prSet custT="1"/>
      <dgm:spPr/>
      <dgm:t>
        <a:bodyPr/>
        <a:lstStyle/>
        <a:p>
          <a:pPr>
            <a:lnSpc>
              <a:spcPct val="100000"/>
            </a:lnSpc>
          </a:pPr>
          <a:r>
            <a:rPr lang="en-US" sz="1400"/>
            <a:t>The integration of quantitative surveys and qualitative interviews adds richness to the research process.</a:t>
          </a:r>
        </a:p>
      </dgm:t>
    </dgm:pt>
    <dgm:pt modelId="{0595F7D2-8710-4DA4-838A-76EF58EEFBF7}" type="parTrans" cxnId="{D9B1A073-908D-423C-8F24-578F82B47D37}">
      <dgm:prSet/>
      <dgm:spPr/>
      <dgm:t>
        <a:bodyPr/>
        <a:lstStyle/>
        <a:p>
          <a:endParaRPr lang="en-US" sz="2400"/>
        </a:p>
      </dgm:t>
    </dgm:pt>
    <dgm:pt modelId="{D6159205-A27D-46DD-A9D0-19C997EE551D}" type="sibTrans" cxnId="{D9B1A073-908D-423C-8F24-578F82B47D37}">
      <dgm:prSet/>
      <dgm:spPr/>
      <dgm:t>
        <a:bodyPr/>
        <a:lstStyle/>
        <a:p>
          <a:pPr>
            <a:lnSpc>
              <a:spcPct val="100000"/>
            </a:lnSpc>
          </a:pPr>
          <a:endParaRPr lang="en-US" sz="2400"/>
        </a:p>
      </dgm:t>
    </dgm:pt>
    <dgm:pt modelId="{BD37D936-DA59-46C5-9B1B-B84F8C89CAAE}">
      <dgm:prSet custT="1"/>
      <dgm:spPr/>
      <dgm:t>
        <a:bodyPr/>
        <a:lstStyle/>
        <a:p>
          <a:pPr>
            <a:lnSpc>
              <a:spcPct val="100000"/>
            </a:lnSpc>
          </a:pPr>
          <a:r>
            <a:rPr lang="en-US" sz="1400" dirty="0"/>
            <a:t>Overall, the strengths of the research proposal positions it as a promising endeavor with the potential to contribute significantly to the field of innovation adoption in organizations.</a:t>
          </a:r>
        </a:p>
      </dgm:t>
    </dgm:pt>
    <dgm:pt modelId="{6C7A227E-4CD5-4DB2-9723-38170FC4DC7A}" type="parTrans" cxnId="{00130E0E-16D1-47BC-9BBF-4F25537D5161}">
      <dgm:prSet/>
      <dgm:spPr/>
      <dgm:t>
        <a:bodyPr/>
        <a:lstStyle/>
        <a:p>
          <a:endParaRPr lang="en-US" sz="2400"/>
        </a:p>
      </dgm:t>
    </dgm:pt>
    <dgm:pt modelId="{30F6DB4B-8376-432C-B105-DB4BA3F5B2D0}" type="sibTrans" cxnId="{00130E0E-16D1-47BC-9BBF-4F25537D5161}">
      <dgm:prSet/>
      <dgm:spPr/>
      <dgm:t>
        <a:bodyPr/>
        <a:lstStyle/>
        <a:p>
          <a:endParaRPr lang="en-US" sz="2400"/>
        </a:p>
      </dgm:t>
    </dgm:pt>
    <dgm:pt modelId="{064BE64F-8E29-44F4-9FD5-77D11814E2BF}" type="pres">
      <dgm:prSet presAssocID="{05A17548-F3F0-4B91-ACDC-8C26FB53447C}" presName="root" presStyleCnt="0">
        <dgm:presLayoutVars>
          <dgm:dir/>
          <dgm:resizeHandles val="exact"/>
        </dgm:presLayoutVars>
      </dgm:prSet>
      <dgm:spPr/>
    </dgm:pt>
    <dgm:pt modelId="{6D73C627-DF2E-440A-AB81-B432F53DA8A2}" type="pres">
      <dgm:prSet presAssocID="{05A17548-F3F0-4B91-ACDC-8C26FB53447C}" presName="container" presStyleCnt="0">
        <dgm:presLayoutVars>
          <dgm:dir/>
          <dgm:resizeHandles val="exact"/>
        </dgm:presLayoutVars>
      </dgm:prSet>
      <dgm:spPr/>
    </dgm:pt>
    <dgm:pt modelId="{47FBB8BF-5C03-463E-9C1C-93D6B1903EDC}" type="pres">
      <dgm:prSet presAssocID="{69CFDA94-E1B7-41F3-A6C6-687A389EA937}" presName="compNode" presStyleCnt="0"/>
      <dgm:spPr/>
    </dgm:pt>
    <dgm:pt modelId="{3C1402AA-B3B6-4D18-8E35-B8ACE023DA8E}" type="pres">
      <dgm:prSet presAssocID="{69CFDA94-E1B7-41F3-A6C6-687A389EA937}" presName="iconBgRect" presStyleLbl="bgShp" presStyleIdx="0" presStyleCnt="6"/>
      <dgm:spPr/>
    </dgm:pt>
    <dgm:pt modelId="{4498708B-647F-4EBF-BBC2-655F81F962E2}" type="pres">
      <dgm:prSet presAssocID="{69CFDA94-E1B7-41F3-A6C6-687A389EA93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AB8BEA57-7EDC-4B6B-AB0C-88895A955789}" type="pres">
      <dgm:prSet presAssocID="{69CFDA94-E1B7-41F3-A6C6-687A389EA937}" presName="spaceRect" presStyleCnt="0"/>
      <dgm:spPr/>
    </dgm:pt>
    <dgm:pt modelId="{467023D6-0D9A-47AF-8ECF-225A473E9F0C}" type="pres">
      <dgm:prSet presAssocID="{69CFDA94-E1B7-41F3-A6C6-687A389EA937}" presName="textRect" presStyleLbl="revTx" presStyleIdx="0" presStyleCnt="6">
        <dgm:presLayoutVars>
          <dgm:chMax val="1"/>
          <dgm:chPref val="1"/>
        </dgm:presLayoutVars>
      </dgm:prSet>
      <dgm:spPr/>
    </dgm:pt>
    <dgm:pt modelId="{65924F17-67FC-4744-9C76-5C91862F386F}" type="pres">
      <dgm:prSet presAssocID="{97BC8119-4766-4606-A73E-DB3FA5BA20FF}" presName="sibTrans" presStyleLbl="sibTrans2D1" presStyleIdx="0" presStyleCnt="0"/>
      <dgm:spPr/>
    </dgm:pt>
    <dgm:pt modelId="{A23E6385-644D-4799-8971-471FEE9DAB85}" type="pres">
      <dgm:prSet presAssocID="{899612B8-2609-4518-9087-CDF88FAD2C8E}" presName="compNode" presStyleCnt="0"/>
      <dgm:spPr/>
    </dgm:pt>
    <dgm:pt modelId="{77C9865D-D35F-44C4-BF53-39E374800377}" type="pres">
      <dgm:prSet presAssocID="{899612B8-2609-4518-9087-CDF88FAD2C8E}" presName="iconBgRect" presStyleLbl="bgShp" presStyleIdx="1" presStyleCnt="6"/>
      <dgm:spPr/>
    </dgm:pt>
    <dgm:pt modelId="{13A5572A-1812-44D5-B7F6-C656D070F7F2}" type="pres">
      <dgm:prSet presAssocID="{899612B8-2609-4518-9087-CDF88FAD2C8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1FE6BDBE-7DB9-4523-A72A-5B28EC9E1723}" type="pres">
      <dgm:prSet presAssocID="{899612B8-2609-4518-9087-CDF88FAD2C8E}" presName="spaceRect" presStyleCnt="0"/>
      <dgm:spPr/>
    </dgm:pt>
    <dgm:pt modelId="{38B8E726-EA20-43DE-9FE6-B477DF36689E}" type="pres">
      <dgm:prSet presAssocID="{899612B8-2609-4518-9087-CDF88FAD2C8E}" presName="textRect" presStyleLbl="revTx" presStyleIdx="1" presStyleCnt="6">
        <dgm:presLayoutVars>
          <dgm:chMax val="1"/>
          <dgm:chPref val="1"/>
        </dgm:presLayoutVars>
      </dgm:prSet>
      <dgm:spPr/>
    </dgm:pt>
    <dgm:pt modelId="{7BBFB36D-A7E1-4CE6-A342-F242866CCC1A}" type="pres">
      <dgm:prSet presAssocID="{452AA72F-AA0F-4D6E-B81B-BAADF9F2169B}" presName="sibTrans" presStyleLbl="sibTrans2D1" presStyleIdx="0" presStyleCnt="0"/>
      <dgm:spPr/>
    </dgm:pt>
    <dgm:pt modelId="{51A3FF29-F12A-4671-B2E4-85C46517868D}" type="pres">
      <dgm:prSet presAssocID="{70CBFDA6-51EE-4D14-B0E8-2610B8F13161}" presName="compNode" presStyleCnt="0"/>
      <dgm:spPr/>
    </dgm:pt>
    <dgm:pt modelId="{4F4A5A81-525B-40DB-B57C-D6CD184DCB09}" type="pres">
      <dgm:prSet presAssocID="{70CBFDA6-51EE-4D14-B0E8-2610B8F13161}" presName="iconBgRect" presStyleLbl="bgShp" presStyleIdx="2" presStyleCnt="6"/>
      <dgm:spPr/>
    </dgm:pt>
    <dgm:pt modelId="{7CCAB43C-B8F5-4D35-A0EE-888C53E83A54}" type="pres">
      <dgm:prSet presAssocID="{70CBFDA6-51EE-4D14-B0E8-2610B8F1316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E25DA8F9-A2B0-412C-8F6D-F1970018F5FD}" type="pres">
      <dgm:prSet presAssocID="{70CBFDA6-51EE-4D14-B0E8-2610B8F13161}" presName="spaceRect" presStyleCnt="0"/>
      <dgm:spPr/>
    </dgm:pt>
    <dgm:pt modelId="{84CFEC1B-2945-4C3F-900D-43E5943710C2}" type="pres">
      <dgm:prSet presAssocID="{70CBFDA6-51EE-4D14-B0E8-2610B8F13161}" presName="textRect" presStyleLbl="revTx" presStyleIdx="2" presStyleCnt="6">
        <dgm:presLayoutVars>
          <dgm:chMax val="1"/>
          <dgm:chPref val="1"/>
        </dgm:presLayoutVars>
      </dgm:prSet>
      <dgm:spPr/>
    </dgm:pt>
    <dgm:pt modelId="{A6776BC4-FDBC-4DCD-9B41-AD93799F9906}" type="pres">
      <dgm:prSet presAssocID="{93A655F4-B026-4767-8F7F-D8E20D37D584}" presName="sibTrans" presStyleLbl="sibTrans2D1" presStyleIdx="0" presStyleCnt="0"/>
      <dgm:spPr/>
    </dgm:pt>
    <dgm:pt modelId="{E403B8E9-1532-4DEB-B1F2-09ABFA268D51}" type="pres">
      <dgm:prSet presAssocID="{9FA4ED32-6259-40A5-8257-250F66542FA5}" presName="compNode" presStyleCnt="0"/>
      <dgm:spPr/>
    </dgm:pt>
    <dgm:pt modelId="{F1BEF15A-85B4-4F76-BBE9-5A23EDDA5679}" type="pres">
      <dgm:prSet presAssocID="{9FA4ED32-6259-40A5-8257-250F66542FA5}" presName="iconBgRect" presStyleLbl="bgShp" presStyleIdx="3" presStyleCnt="6"/>
      <dgm:spPr/>
    </dgm:pt>
    <dgm:pt modelId="{ADE28252-54FF-4AD3-B942-D04B413381F4}" type="pres">
      <dgm:prSet presAssocID="{9FA4ED32-6259-40A5-8257-250F66542FA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search"/>
        </a:ext>
      </dgm:extLst>
    </dgm:pt>
    <dgm:pt modelId="{3CD63391-1534-41F4-8B8F-08D8556E55FF}" type="pres">
      <dgm:prSet presAssocID="{9FA4ED32-6259-40A5-8257-250F66542FA5}" presName="spaceRect" presStyleCnt="0"/>
      <dgm:spPr/>
    </dgm:pt>
    <dgm:pt modelId="{2D6210A2-B6BE-4EF5-8E56-6454263F6A69}" type="pres">
      <dgm:prSet presAssocID="{9FA4ED32-6259-40A5-8257-250F66542FA5}" presName="textRect" presStyleLbl="revTx" presStyleIdx="3" presStyleCnt="6">
        <dgm:presLayoutVars>
          <dgm:chMax val="1"/>
          <dgm:chPref val="1"/>
        </dgm:presLayoutVars>
      </dgm:prSet>
      <dgm:spPr/>
    </dgm:pt>
    <dgm:pt modelId="{7F0525CC-3819-4DB9-B7DD-5D1683A7C595}" type="pres">
      <dgm:prSet presAssocID="{DEFD3595-8B95-4739-8B79-8267DA307F13}" presName="sibTrans" presStyleLbl="sibTrans2D1" presStyleIdx="0" presStyleCnt="0"/>
      <dgm:spPr/>
    </dgm:pt>
    <dgm:pt modelId="{AA0A1D23-C1F6-45A5-A6D1-B6C76F4753B6}" type="pres">
      <dgm:prSet presAssocID="{FFC42000-A495-4B4D-92ED-2F4B6E53FEB5}" presName="compNode" presStyleCnt="0"/>
      <dgm:spPr/>
    </dgm:pt>
    <dgm:pt modelId="{B5EB0D05-F588-432A-94F4-B0AFA6594BFA}" type="pres">
      <dgm:prSet presAssocID="{FFC42000-A495-4B4D-92ED-2F4B6E53FEB5}" presName="iconBgRect" presStyleLbl="bgShp" presStyleIdx="4" presStyleCnt="6"/>
      <dgm:spPr/>
    </dgm:pt>
    <dgm:pt modelId="{6C009B4A-786C-4D47-83B0-AC44B4729F19}" type="pres">
      <dgm:prSet presAssocID="{FFC42000-A495-4B4D-92ED-2F4B6E53FEB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atistics"/>
        </a:ext>
      </dgm:extLst>
    </dgm:pt>
    <dgm:pt modelId="{6F4CC811-55CB-4864-A533-437FC09545A3}" type="pres">
      <dgm:prSet presAssocID="{FFC42000-A495-4B4D-92ED-2F4B6E53FEB5}" presName="spaceRect" presStyleCnt="0"/>
      <dgm:spPr/>
    </dgm:pt>
    <dgm:pt modelId="{68045BD0-077B-4627-8980-E74D9F6412C5}" type="pres">
      <dgm:prSet presAssocID="{FFC42000-A495-4B4D-92ED-2F4B6E53FEB5}" presName="textRect" presStyleLbl="revTx" presStyleIdx="4" presStyleCnt="6">
        <dgm:presLayoutVars>
          <dgm:chMax val="1"/>
          <dgm:chPref val="1"/>
        </dgm:presLayoutVars>
      </dgm:prSet>
      <dgm:spPr/>
    </dgm:pt>
    <dgm:pt modelId="{1D76538D-8748-46B1-82AD-CE72F9881240}" type="pres">
      <dgm:prSet presAssocID="{D6159205-A27D-46DD-A9D0-19C997EE551D}" presName="sibTrans" presStyleLbl="sibTrans2D1" presStyleIdx="0" presStyleCnt="0"/>
      <dgm:spPr/>
    </dgm:pt>
    <dgm:pt modelId="{34CB223F-73EF-41B1-A457-1B60C83A0A1A}" type="pres">
      <dgm:prSet presAssocID="{BD37D936-DA59-46C5-9B1B-B84F8C89CAAE}" presName="compNode" presStyleCnt="0"/>
      <dgm:spPr/>
    </dgm:pt>
    <dgm:pt modelId="{1C9D7FEA-DAA8-4D69-B4EC-23B29539EA51}" type="pres">
      <dgm:prSet presAssocID="{BD37D936-DA59-46C5-9B1B-B84F8C89CAAE}" presName="iconBgRect" presStyleLbl="bgShp" presStyleIdx="5" presStyleCnt="6"/>
      <dgm:spPr/>
    </dgm:pt>
    <dgm:pt modelId="{113E98E3-7DA3-4E31-B65A-377F3EBFBB85}" type="pres">
      <dgm:prSet presAssocID="{BD37D936-DA59-46C5-9B1B-B84F8C89CAA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ight Bulb and Gear"/>
        </a:ext>
      </dgm:extLst>
    </dgm:pt>
    <dgm:pt modelId="{07E8266A-4F9D-42CD-BF25-0CEADDD150FC}" type="pres">
      <dgm:prSet presAssocID="{BD37D936-DA59-46C5-9B1B-B84F8C89CAAE}" presName="spaceRect" presStyleCnt="0"/>
      <dgm:spPr/>
    </dgm:pt>
    <dgm:pt modelId="{2EFB7A9D-E69C-4FC6-8B89-3C10EDEB8C51}" type="pres">
      <dgm:prSet presAssocID="{BD37D936-DA59-46C5-9B1B-B84F8C89CAAE}" presName="textRect" presStyleLbl="revTx" presStyleIdx="5" presStyleCnt="6">
        <dgm:presLayoutVars>
          <dgm:chMax val="1"/>
          <dgm:chPref val="1"/>
        </dgm:presLayoutVars>
      </dgm:prSet>
      <dgm:spPr/>
    </dgm:pt>
  </dgm:ptLst>
  <dgm:cxnLst>
    <dgm:cxn modelId="{BC5A7203-6E8E-3B49-A4C1-E9772522BF02}" type="presOf" srcId="{DEFD3595-8B95-4739-8B79-8267DA307F13}" destId="{7F0525CC-3819-4DB9-B7DD-5D1683A7C595}" srcOrd="0" destOrd="0" presId="urn:microsoft.com/office/officeart/2018/2/layout/IconCircleList"/>
    <dgm:cxn modelId="{B082CC09-B341-5A4B-8980-E90E7D62E325}" type="presOf" srcId="{9FA4ED32-6259-40A5-8257-250F66542FA5}" destId="{2D6210A2-B6BE-4EF5-8E56-6454263F6A69}" srcOrd="0" destOrd="0" presId="urn:microsoft.com/office/officeart/2018/2/layout/IconCircleList"/>
    <dgm:cxn modelId="{00130E0E-16D1-47BC-9BBF-4F25537D5161}" srcId="{05A17548-F3F0-4B91-ACDC-8C26FB53447C}" destId="{BD37D936-DA59-46C5-9B1B-B84F8C89CAAE}" srcOrd="5" destOrd="0" parTransId="{6C7A227E-4CD5-4DB2-9723-38170FC4DC7A}" sibTransId="{30F6DB4B-8376-432C-B105-DB4BA3F5B2D0}"/>
    <dgm:cxn modelId="{170F4E48-94D1-9840-9282-775F77BAE91E}" type="presOf" srcId="{69CFDA94-E1B7-41F3-A6C6-687A389EA937}" destId="{467023D6-0D9A-47AF-8ECF-225A473E9F0C}" srcOrd="0" destOrd="0" presId="urn:microsoft.com/office/officeart/2018/2/layout/IconCircleList"/>
    <dgm:cxn modelId="{3CB07D49-5C56-49CC-9F94-99EA2B19A7AD}" srcId="{05A17548-F3F0-4B91-ACDC-8C26FB53447C}" destId="{899612B8-2609-4518-9087-CDF88FAD2C8E}" srcOrd="1" destOrd="0" parTransId="{68F9A8FD-6200-4680-AE90-1673448D8F46}" sibTransId="{452AA72F-AA0F-4D6E-B81B-BAADF9F2169B}"/>
    <dgm:cxn modelId="{6E964262-5F4D-EB43-9ADD-E061B09CF327}" type="presOf" srcId="{452AA72F-AA0F-4D6E-B81B-BAADF9F2169B}" destId="{7BBFB36D-A7E1-4CE6-A342-F242866CCC1A}" srcOrd="0" destOrd="0" presId="urn:microsoft.com/office/officeart/2018/2/layout/IconCircleList"/>
    <dgm:cxn modelId="{5BBA126C-B212-A341-BB97-E2536F53EC95}" type="presOf" srcId="{97BC8119-4766-4606-A73E-DB3FA5BA20FF}" destId="{65924F17-67FC-4744-9C76-5C91862F386F}" srcOrd="0" destOrd="0" presId="urn:microsoft.com/office/officeart/2018/2/layout/IconCircleList"/>
    <dgm:cxn modelId="{4D0B6E72-F22B-8546-948B-42C72E972734}" type="presOf" srcId="{70CBFDA6-51EE-4D14-B0E8-2610B8F13161}" destId="{84CFEC1B-2945-4C3F-900D-43E5943710C2}" srcOrd="0" destOrd="0" presId="urn:microsoft.com/office/officeart/2018/2/layout/IconCircleList"/>
    <dgm:cxn modelId="{D9B1A073-908D-423C-8F24-578F82B47D37}" srcId="{05A17548-F3F0-4B91-ACDC-8C26FB53447C}" destId="{FFC42000-A495-4B4D-92ED-2F4B6E53FEB5}" srcOrd="4" destOrd="0" parTransId="{0595F7D2-8710-4DA4-838A-76EF58EEFBF7}" sibTransId="{D6159205-A27D-46DD-A9D0-19C997EE551D}"/>
    <dgm:cxn modelId="{4FA0F579-0119-A543-826E-894AB2DE3F05}" type="presOf" srcId="{BD37D936-DA59-46C5-9B1B-B84F8C89CAAE}" destId="{2EFB7A9D-E69C-4FC6-8B89-3C10EDEB8C51}" srcOrd="0" destOrd="0" presId="urn:microsoft.com/office/officeart/2018/2/layout/IconCircleList"/>
    <dgm:cxn modelId="{69FF197B-D7E1-481C-81FB-105B4265181D}" srcId="{05A17548-F3F0-4B91-ACDC-8C26FB53447C}" destId="{70CBFDA6-51EE-4D14-B0E8-2610B8F13161}" srcOrd="2" destOrd="0" parTransId="{4643FAEB-EBAA-454E-88A9-8C259C235649}" sibTransId="{93A655F4-B026-4767-8F7F-D8E20D37D584}"/>
    <dgm:cxn modelId="{7E7CD683-CB6E-D74C-BE20-251DB8A249AA}" type="presOf" srcId="{93A655F4-B026-4767-8F7F-D8E20D37D584}" destId="{A6776BC4-FDBC-4DCD-9B41-AD93799F9906}" srcOrd="0" destOrd="0" presId="urn:microsoft.com/office/officeart/2018/2/layout/IconCircleList"/>
    <dgm:cxn modelId="{AF86DD92-20B3-F745-87A7-5DC3DC70722A}" type="presOf" srcId="{FFC42000-A495-4B4D-92ED-2F4B6E53FEB5}" destId="{68045BD0-077B-4627-8980-E74D9F6412C5}" srcOrd="0" destOrd="0" presId="urn:microsoft.com/office/officeart/2018/2/layout/IconCircleList"/>
    <dgm:cxn modelId="{E25DE6B9-D351-614B-9BDC-0B5598094A9C}" type="presOf" srcId="{D6159205-A27D-46DD-A9D0-19C997EE551D}" destId="{1D76538D-8748-46B1-82AD-CE72F9881240}" srcOrd="0" destOrd="0" presId="urn:microsoft.com/office/officeart/2018/2/layout/IconCircleList"/>
    <dgm:cxn modelId="{522D00C3-A4E3-5B4B-82C0-295EBCCE5922}" type="presOf" srcId="{899612B8-2609-4518-9087-CDF88FAD2C8E}" destId="{38B8E726-EA20-43DE-9FE6-B477DF36689E}" srcOrd="0" destOrd="0" presId="urn:microsoft.com/office/officeart/2018/2/layout/IconCircleList"/>
    <dgm:cxn modelId="{134F4BD6-9219-4A12-8EDB-7D08CD707CF6}" srcId="{05A17548-F3F0-4B91-ACDC-8C26FB53447C}" destId="{69CFDA94-E1B7-41F3-A6C6-687A389EA937}" srcOrd="0" destOrd="0" parTransId="{FF97BA24-F050-4DB5-A633-254B618CC514}" sibTransId="{97BC8119-4766-4606-A73E-DB3FA5BA20FF}"/>
    <dgm:cxn modelId="{782D5BF5-6B41-490E-9396-4E5AC9279475}" srcId="{05A17548-F3F0-4B91-ACDC-8C26FB53447C}" destId="{9FA4ED32-6259-40A5-8257-250F66542FA5}" srcOrd="3" destOrd="0" parTransId="{8242B225-97A6-44DD-B2FE-D9A7401A7A3F}" sibTransId="{DEFD3595-8B95-4739-8B79-8267DA307F13}"/>
    <dgm:cxn modelId="{025CB7FA-DDAB-4241-A98C-EB5EAC6DCD41}" type="presOf" srcId="{05A17548-F3F0-4B91-ACDC-8C26FB53447C}" destId="{064BE64F-8E29-44F4-9FD5-77D11814E2BF}" srcOrd="0" destOrd="0" presId="urn:microsoft.com/office/officeart/2018/2/layout/IconCircleList"/>
    <dgm:cxn modelId="{EA11874F-7527-4146-89A5-D795796D88B4}" type="presParOf" srcId="{064BE64F-8E29-44F4-9FD5-77D11814E2BF}" destId="{6D73C627-DF2E-440A-AB81-B432F53DA8A2}" srcOrd="0" destOrd="0" presId="urn:microsoft.com/office/officeart/2018/2/layout/IconCircleList"/>
    <dgm:cxn modelId="{341F6801-68EA-9F45-B27E-1CC506A8A0F3}" type="presParOf" srcId="{6D73C627-DF2E-440A-AB81-B432F53DA8A2}" destId="{47FBB8BF-5C03-463E-9C1C-93D6B1903EDC}" srcOrd="0" destOrd="0" presId="urn:microsoft.com/office/officeart/2018/2/layout/IconCircleList"/>
    <dgm:cxn modelId="{E6C22F67-F082-A94B-934F-921ACF7BE812}" type="presParOf" srcId="{47FBB8BF-5C03-463E-9C1C-93D6B1903EDC}" destId="{3C1402AA-B3B6-4D18-8E35-B8ACE023DA8E}" srcOrd="0" destOrd="0" presId="urn:microsoft.com/office/officeart/2018/2/layout/IconCircleList"/>
    <dgm:cxn modelId="{ABDD393A-97F1-DB48-9795-3B77FAE531A2}" type="presParOf" srcId="{47FBB8BF-5C03-463E-9C1C-93D6B1903EDC}" destId="{4498708B-647F-4EBF-BBC2-655F81F962E2}" srcOrd="1" destOrd="0" presId="urn:microsoft.com/office/officeart/2018/2/layout/IconCircleList"/>
    <dgm:cxn modelId="{AF154269-19B2-A449-AF65-3D270DF69C2D}" type="presParOf" srcId="{47FBB8BF-5C03-463E-9C1C-93D6B1903EDC}" destId="{AB8BEA57-7EDC-4B6B-AB0C-88895A955789}" srcOrd="2" destOrd="0" presId="urn:microsoft.com/office/officeart/2018/2/layout/IconCircleList"/>
    <dgm:cxn modelId="{A2CC1ABA-BB1A-6547-9838-CA16768FD75F}" type="presParOf" srcId="{47FBB8BF-5C03-463E-9C1C-93D6B1903EDC}" destId="{467023D6-0D9A-47AF-8ECF-225A473E9F0C}" srcOrd="3" destOrd="0" presId="urn:microsoft.com/office/officeart/2018/2/layout/IconCircleList"/>
    <dgm:cxn modelId="{AC666CC9-F20F-8641-8A77-D8BD87E8DA25}" type="presParOf" srcId="{6D73C627-DF2E-440A-AB81-B432F53DA8A2}" destId="{65924F17-67FC-4744-9C76-5C91862F386F}" srcOrd="1" destOrd="0" presId="urn:microsoft.com/office/officeart/2018/2/layout/IconCircleList"/>
    <dgm:cxn modelId="{220E088D-A191-0345-8144-A2A4D679C62E}" type="presParOf" srcId="{6D73C627-DF2E-440A-AB81-B432F53DA8A2}" destId="{A23E6385-644D-4799-8971-471FEE9DAB85}" srcOrd="2" destOrd="0" presId="urn:microsoft.com/office/officeart/2018/2/layout/IconCircleList"/>
    <dgm:cxn modelId="{1DD58ABB-E95F-8A4D-B1CB-CF9448FE33A9}" type="presParOf" srcId="{A23E6385-644D-4799-8971-471FEE9DAB85}" destId="{77C9865D-D35F-44C4-BF53-39E374800377}" srcOrd="0" destOrd="0" presId="urn:microsoft.com/office/officeart/2018/2/layout/IconCircleList"/>
    <dgm:cxn modelId="{90570719-6915-0141-9547-B45CD07AEF57}" type="presParOf" srcId="{A23E6385-644D-4799-8971-471FEE9DAB85}" destId="{13A5572A-1812-44D5-B7F6-C656D070F7F2}" srcOrd="1" destOrd="0" presId="urn:microsoft.com/office/officeart/2018/2/layout/IconCircleList"/>
    <dgm:cxn modelId="{8694ED13-129A-6345-A7CC-A1798DBC0133}" type="presParOf" srcId="{A23E6385-644D-4799-8971-471FEE9DAB85}" destId="{1FE6BDBE-7DB9-4523-A72A-5B28EC9E1723}" srcOrd="2" destOrd="0" presId="urn:microsoft.com/office/officeart/2018/2/layout/IconCircleList"/>
    <dgm:cxn modelId="{22E9C45D-626C-594F-AA89-96650374BA1E}" type="presParOf" srcId="{A23E6385-644D-4799-8971-471FEE9DAB85}" destId="{38B8E726-EA20-43DE-9FE6-B477DF36689E}" srcOrd="3" destOrd="0" presId="urn:microsoft.com/office/officeart/2018/2/layout/IconCircleList"/>
    <dgm:cxn modelId="{110473A5-1B18-1C45-B3CD-84ECFF2D682A}" type="presParOf" srcId="{6D73C627-DF2E-440A-AB81-B432F53DA8A2}" destId="{7BBFB36D-A7E1-4CE6-A342-F242866CCC1A}" srcOrd="3" destOrd="0" presId="urn:microsoft.com/office/officeart/2018/2/layout/IconCircleList"/>
    <dgm:cxn modelId="{823FEC65-D947-6A44-873B-3F800C4A7A4C}" type="presParOf" srcId="{6D73C627-DF2E-440A-AB81-B432F53DA8A2}" destId="{51A3FF29-F12A-4671-B2E4-85C46517868D}" srcOrd="4" destOrd="0" presId="urn:microsoft.com/office/officeart/2018/2/layout/IconCircleList"/>
    <dgm:cxn modelId="{2CAE39C1-0134-E443-8AC2-D85D0FE5286A}" type="presParOf" srcId="{51A3FF29-F12A-4671-B2E4-85C46517868D}" destId="{4F4A5A81-525B-40DB-B57C-D6CD184DCB09}" srcOrd="0" destOrd="0" presId="urn:microsoft.com/office/officeart/2018/2/layout/IconCircleList"/>
    <dgm:cxn modelId="{A3AC2820-19D5-624E-A520-756C5AC0DE43}" type="presParOf" srcId="{51A3FF29-F12A-4671-B2E4-85C46517868D}" destId="{7CCAB43C-B8F5-4D35-A0EE-888C53E83A54}" srcOrd="1" destOrd="0" presId="urn:microsoft.com/office/officeart/2018/2/layout/IconCircleList"/>
    <dgm:cxn modelId="{D1C20181-1DC2-794E-9926-9AFA11DC298B}" type="presParOf" srcId="{51A3FF29-F12A-4671-B2E4-85C46517868D}" destId="{E25DA8F9-A2B0-412C-8F6D-F1970018F5FD}" srcOrd="2" destOrd="0" presId="urn:microsoft.com/office/officeart/2018/2/layout/IconCircleList"/>
    <dgm:cxn modelId="{A470A38A-238C-754D-B8C4-6DD4276FACFE}" type="presParOf" srcId="{51A3FF29-F12A-4671-B2E4-85C46517868D}" destId="{84CFEC1B-2945-4C3F-900D-43E5943710C2}" srcOrd="3" destOrd="0" presId="urn:microsoft.com/office/officeart/2018/2/layout/IconCircleList"/>
    <dgm:cxn modelId="{3896F85A-5D9D-5144-8A00-A6A279822721}" type="presParOf" srcId="{6D73C627-DF2E-440A-AB81-B432F53DA8A2}" destId="{A6776BC4-FDBC-4DCD-9B41-AD93799F9906}" srcOrd="5" destOrd="0" presId="urn:microsoft.com/office/officeart/2018/2/layout/IconCircleList"/>
    <dgm:cxn modelId="{1E0FEA96-102F-6241-AA2E-F9212589EB27}" type="presParOf" srcId="{6D73C627-DF2E-440A-AB81-B432F53DA8A2}" destId="{E403B8E9-1532-4DEB-B1F2-09ABFA268D51}" srcOrd="6" destOrd="0" presId="urn:microsoft.com/office/officeart/2018/2/layout/IconCircleList"/>
    <dgm:cxn modelId="{34F211BF-8ED8-AD4B-8204-BA7EE92FBC7C}" type="presParOf" srcId="{E403B8E9-1532-4DEB-B1F2-09ABFA268D51}" destId="{F1BEF15A-85B4-4F76-BBE9-5A23EDDA5679}" srcOrd="0" destOrd="0" presId="urn:microsoft.com/office/officeart/2018/2/layout/IconCircleList"/>
    <dgm:cxn modelId="{4D612F0A-1DCB-9F4E-9C55-14C4AD88517E}" type="presParOf" srcId="{E403B8E9-1532-4DEB-B1F2-09ABFA268D51}" destId="{ADE28252-54FF-4AD3-B942-D04B413381F4}" srcOrd="1" destOrd="0" presId="urn:microsoft.com/office/officeart/2018/2/layout/IconCircleList"/>
    <dgm:cxn modelId="{EB16057F-C260-614C-B3DD-2AEFE0C8A24B}" type="presParOf" srcId="{E403B8E9-1532-4DEB-B1F2-09ABFA268D51}" destId="{3CD63391-1534-41F4-8B8F-08D8556E55FF}" srcOrd="2" destOrd="0" presId="urn:microsoft.com/office/officeart/2018/2/layout/IconCircleList"/>
    <dgm:cxn modelId="{38CC423C-161B-9949-A5FC-4918D766CCDD}" type="presParOf" srcId="{E403B8E9-1532-4DEB-B1F2-09ABFA268D51}" destId="{2D6210A2-B6BE-4EF5-8E56-6454263F6A69}" srcOrd="3" destOrd="0" presId="urn:microsoft.com/office/officeart/2018/2/layout/IconCircleList"/>
    <dgm:cxn modelId="{1C55B1C7-EFA1-DA4C-BE6B-B7CC28BE712F}" type="presParOf" srcId="{6D73C627-DF2E-440A-AB81-B432F53DA8A2}" destId="{7F0525CC-3819-4DB9-B7DD-5D1683A7C595}" srcOrd="7" destOrd="0" presId="urn:microsoft.com/office/officeart/2018/2/layout/IconCircleList"/>
    <dgm:cxn modelId="{F2C275FC-E24D-A54F-A3D5-FCC002A5D62B}" type="presParOf" srcId="{6D73C627-DF2E-440A-AB81-B432F53DA8A2}" destId="{AA0A1D23-C1F6-45A5-A6D1-B6C76F4753B6}" srcOrd="8" destOrd="0" presId="urn:microsoft.com/office/officeart/2018/2/layout/IconCircleList"/>
    <dgm:cxn modelId="{B5F4C673-E737-894C-852A-48A056C32B04}" type="presParOf" srcId="{AA0A1D23-C1F6-45A5-A6D1-B6C76F4753B6}" destId="{B5EB0D05-F588-432A-94F4-B0AFA6594BFA}" srcOrd="0" destOrd="0" presId="urn:microsoft.com/office/officeart/2018/2/layout/IconCircleList"/>
    <dgm:cxn modelId="{884A7654-A4CC-0D4C-A20E-B15568A96073}" type="presParOf" srcId="{AA0A1D23-C1F6-45A5-A6D1-B6C76F4753B6}" destId="{6C009B4A-786C-4D47-83B0-AC44B4729F19}" srcOrd="1" destOrd="0" presId="urn:microsoft.com/office/officeart/2018/2/layout/IconCircleList"/>
    <dgm:cxn modelId="{6966638E-6F88-3149-A5F4-1646C3A3BF90}" type="presParOf" srcId="{AA0A1D23-C1F6-45A5-A6D1-B6C76F4753B6}" destId="{6F4CC811-55CB-4864-A533-437FC09545A3}" srcOrd="2" destOrd="0" presId="urn:microsoft.com/office/officeart/2018/2/layout/IconCircleList"/>
    <dgm:cxn modelId="{0F6EBBFC-EB6B-C140-ABCB-496DC80F46CC}" type="presParOf" srcId="{AA0A1D23-C1F6-45A5-A6D1-B6C76F4753B6}" destId="{68045BD0-077B-4627-8980-E74D9F6412C5}" srcOrd="3" destOrd="0" presId="urn:microsoft.com/office/officeart/2018/2/layout/IconCircleList"/>
    <dgm:cxn modelId="{DF54A02E-EF72-7142-9F72-437DB194E950}" type="presParOf" srcId="{6D73C627-DF2E-440A-AB81-B432F53DA8A2}" destId="{1D76538D-8748-46B1-82AD-CE72F9881240}" srcOrd="9" destOrd="0" presId="urn:microsoft.com/office/officeart/2018/2/layout/IconCircleList"/>
    <dgm:cxn modelId="{14879DCE-7E31-024F-8983-EE6E4126D1BB}" type="presParOf" srcId="{6D73C627-DF2E-440A-AB81-B432F53DA8A2}" destId="{34CB223F-73EF-41B1-A457-1B60C83A0A1A}" srcOrd="10" destOrd="0" presId="urn:microsoft.com/office/officeart/2018/2/layout/IconCircleList"/>
    <dgm:cxn modelId="{232D4B8E-EBEA-EE42-9CCB-FD441F45ECCA}" type="presParOf" srcId="{34CB223F-73EF-41B1-A457-1B60C83A0A1A}" destId="{1C9D7FEA-DAA8-4D69-B4EC-23B29539EA51}" srcOrd="0" destOrd="0" presId="urn:microsoft.com/office/officeart/2018/2/layout/IconCircleList"/>
    <dgm:cxn modelId="{A64182E5-CABA-2B4F-947D-D77EDFEF2CC8}" type="presParOf" srcId="{34CB223F-73EF-41B1-A457-1B60C83A0A1A}" destId="{113E98E3-7DA3-4E31-B65A-377F3EBFBB85}" srcOrd="1" destOrd="0" presId="urn:microsoft.com/office/officeart/2018/2/layout/IconCircleList"/>
    <dgm:cxn modelId="{333222C7-E938-1D44-A8C3-C3AD1A6471CA}" type="presParOf" srcId="{34CB223F-73EF-41B1-A457-1B60C83A0A1A}" destId="{07E8266A-4F9D-42CD-BF25-0CEADDD150FC}" srcOrd="2" destOrd="0" presId="urn:microsoft.com/office/officeart/2018/2/layout/IconCircleList"/>
    <dgm:cxn modelId="{EB3471F5-1D19-9D49-83BD-5A8B7B03C6BE}" type="presParOf" srcId="{34CB223F-73EF-41B1-A457-1B60C83A0A1A}" destId="{2EFB7A9D-E69C-4FC6-8B89-3C10EDEB8C5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79B616B-7B2E-4FEB-B4FC-D4BBDCA7821F}"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FEDD242-6194-4826-BA3F-595C9DA3D5B9}">
      <dgm:prSet custT="1"/>
      <dgm:spPr/>
      <dgm:t>
        <a:bodyPr/>
        <a:lstStyle/>
        <a:p>
          <a:pPr>
            <a:lnSpc>
              <a:spcPct val="100000"/>
            </a:lnSpc>
          </a:pPr>
          <a:r>
            <a:rPr lang="en-US" sz="1400" dirty="0"/>
            <a:t>The research faces limitations in generalizability, as the findings may be specific to the studied organizations and not applicable across all industries or contexts.</a:t>
          </a:r>
        </a:p>
      </dgm:t>
    </dgm:pt>
    <dgm:pt modelId="{0C70BE31-8D7F-474D-B777-EF000B97C10E}" type="parTrans" cxnId="{EBA3AF55-10A4-4CC1-8DD0-EDF7651F784D}">
      <dgm:prSet/>
      <dgm:spPr/>
      <dgm:t>
        <a:bodyPr/>
        <a:lstStyle/>
        <a:p>
          <a:endParaRPr lang="en-US" sz="2400"/>
        </a:p>
      </dgm:t>
    </dgm:pt>
    <dgm:pt modelId="{1897F45A-C6A1-418A-B1E7-38C9A2A2D501}" type="sibTrans" cxnId="{EBA3AF55-10A4-4CC1-8DD0-EDF7651F784D}">
      <dgm:prSet/>
      <dgm:spPr/>
      <dgm:t>
        <a:bodyPr/>
        <a:lstStyle/>
        <a:p>
          <a:pPr>
            <a:lnSpc>
              <a:spcPct val="100000"/>
            </a:lnSpc>
          </a:pPr>
          <a:endParaRPr lang="en-US" sz="2400"/>
        </a:p>
      </dgm:t>
    </dgm:pt>
    <dgm:pt modelId="{BA6F6D9F-4474-4D35-8C8B-07DD737E027C}">
      <dgm:prSet custT="1"/>
      <dgm:spPr/>
      <dgm:t>
        <a:bodyPr/>
        <a:lstStyle/>
        <a:p>
          <a:pPr>
            <a:lnSpc>
              <a:spcPct val="100000"/>
            </a:lnSpc>
          </a:pPr>
          <a:r>
            <a:rPr lang="en-US" sz="1400"/>
            <a:t>Data collection methods reliant on self-reporting from participants may introduce bias and affect the validity of results.</a:t>
          </a:r>
        </a:p>
      </dgm:t>
    </dgm:pt>
    <dgm:pt modelId="{C49C6078-9F05-496A-AA8E-884455CA264C}" type="parTrans" cxnId="{F635A29D-3658-466B-89C0-45988841B593}">
      <dgm:prSet/>
      <dgm:spPr/>
      <dgm:t>
        <a:bodyPr/>
        <a:lstStyle/>
        <a:p>
          <a:endParaRPr lang="en-US" sz="2400"/>
        </a:p>
      </dgm:t>
    </dgm:pt>
    <dgm:pt modelId="{B52075C6-DA19-4A31-9349-15D989788AF0}" type="sibTrans" cxnId="{F635A29D-3658-466B-89C0-45988841B593}">
      <dgm:prSet/>
      <dgm:spPr/>
      <dgm:t>
        <a:bodyPr/>
        <a:lstStyle/>
        <a:p>
          <a:pPr>
            <a:lnSpc>
              <a:spcPct val="100000"/>
            </a:lnSpc>
          </a:pPr>
          <a:endParaRPr lang="en-US" sz="2400"/>
        </a:p>
      </dgm:t>
    </dgm:pt>
    <dgm:pt modelId="{DC6FF602-2799-48D5-BFE1-6045443849EA}">
      <dgm:prSet custT="1"/>
      <dgm:spPr/>
      <dgm:t>
        <a:bodyPr/>
        <a:lstStyle/>
        <a:p>
          <a:pPr>
            <a:lnSpc>
              <a:spcPct val="100000"/>
            </a:lnSpc>
          </a:pPr>
          <a:r>
            <a:rPr lang="en-US" sz="1400"/>
            <a:t>There is a possibility of gaps in existing literature, as the study may not cover all dimensions of organizational innovation adoption.</a:t>
          </a:r>
        </a:p>
      </dgm:t>
    </dgm:pt>
    <dgm:pt modelId="{402799EB-9602-435C-9D9D-EA6AAB6A7FB6}" type="parTrans" cxnId="{C1E87829-4990-4BC2-8EC1-BE9195B0A85B}">
      <dgm:prSet/>
      <dgm:spPr/>
      <dgm:t>
        <a:bodyPr/>
        <a:lstStyle/>
        <a:p>
          <a:endParaRPr lang="en-US" sz="2400"/>
        </a:p>
      </dgm:t>
    </dgm:pt>
    <dgm:pt modelId="{530989A4-8330-4399-9F88-B0DEAAEDA7D4}" type="sibTrans" cxnId="{C1E87829-4990-4BC2-8EC1-BE9195B0A85B}">
      <dgm:prSet/>
      <dgm:spPr/>
      <dgm:t>
        <a:bodyPr/>
        <a:lstStyle/>
        <a:p>
          <a:pPr>
            <a:lnSpc>
              <a:spcPct val="100000"/>
            </a:lnSpc>
          </a:pPr>
          <a:endParaRPr lang="en-US" sz="2400"/>
        </a:p>
      </dgm:t>
    </dgm:pt>
    <dgm:pt modelId="{003DA69F-C8B7-4BF0-964C-DBC4DCD3304B}">
      <dgm:prSet custT="1"/>
      <dgm:spPr/>
      <dgm:t>
        <a:bodyPr/>
        <a:lstStyle/>
        <a:p>
          <a:pPr>
            <a:lnSpc>
              <a:spcPct val="100000"/>
            </a:lnSpc>
          </a:pPr>
          <a:r>
            <a:rPr lang="en-US" sz="1400" dirty="0"/>
            <a:t>Acknowledging these limitations is essential for understanding the scope and applicability of the research findings.</a:t>
          </a:r>
        </a:p>
      </dgm:t>
    </dgm:pt>
    <dgm:pt modelId="{58882A01-6563-4EF1-8EDC-234C4025E2B2}" type="parTrans" cxnId="{B92478CE-03FD-455B-ADA7-C993075AA8AD}">
      <dgm:prSet/>
      <dgm:spPr/>
      <dgm:t>
        <a:bodyPr/>
        <a:lstStyle/>
        <a:p>
          <a:endParaRPr lang="en-US" sz="2400"/>
        </a:p>
      </dgm:t>
    </dgm:pt>
    <dgm:pt modelId="{42E56512-CCBC-4469-9118-97513B9044A1}" type="sibTrans" cxnId="{B92478CE-03FD-455B-ADA7-C993075AA8AD}">
      <dgm:prSet/>
      <dgm:spPr/>
      <dgm:t>
        <a:bodyPr/>
        <a:lstStyle/>
        <a:p>
          <a:pPr>
            <a:lnSpc>
              <a:spcPct val="100000"/>
            </a:lnSpc>
          </a:pPr>
          <a:endParaRPr lang="en-US" sz="2400"/>
        </a:p>
      </dgm:t>
    </dgm:pt>
    <dgm:pt modelId="{B915E143-AA3F-4D4F-AF86-7A855730522D}">
      <dgm:prSet custT="1"/>
      <dgm:spPr/>
      <dgm:t>
        <a:bodyPr/>
        <a:lstStyle/>
        <a:p>
          <a:pPr>
            <a:lnSpc>
              <a:spcPct val="100000"/>
            </a:lnSpc>
          </a:pPr>
          <a:r>
            <a:rPr lang="en-US" sz="1400"/>
            <a:t>Despite these challenges, the research aims to contribute positively to the scholarly discourse and invites further exploration of the topic.</a:t>
          </a:r>
        </a:p>
      </dgm:t>
    </dgm:pt>
    <dgm:pt modelId="{11466A9D-A74B-4A2F-ADE5-6DF188763E56}" type="parTrans" cxnId="{3FE67B25-FED7-46FA-9934-D57D5E3566E4}">
      <dgm:prSet/>
      <dgm:spPr/>
      <dgm:t>
        <a:bodyPr/>
        <a:lstStyle/>
        <a:p>
          <a:endParaRPr lang="en-US" sz="2400"/>
        </a:p>
      </dgm:t>
    </dgm:pt>
    <dgm:pt modelId="{DD99E681-28CC-448D-99C1-B2538C35E0B5}" type="sibTrans" cxnId="{3FE67B25-FED7-46FA-9934-D57D5E3566E4}">
      <dgm:prSet/>
      <dgm:spPr/>
      <dgm:t>
        <a:bodyPr/>
        <a:lstStyle/>
        <a:p>
          <a:pPr>
            <a:lnSpc>
              <a:spcPct val="100000"/>
            </a:lnSpc>
          </a:pPr>
          <a:endParaRPr lang="en-US" sz="2400"/>
        </a:p>
      </dgm:t>
    </dgm:pt>
    <dgm:pt modelId="{B2A962B0-8AE7-4B57-976B-2D937896C05B}">
      <dgm:prSet custT="1"/>
      <dgm:spPr/>
      <dgm:t>
        <a:bodyPr/>
        <a:lstStyle/>
        <a:p>
          <a:pPr>
            <a:lnSpc>
              <a:spcPct val="100000"/>
            </a:lnSpc>
          </a:pPr>
          <a:r>
            <a:rPr lang="en-US" sz="1400"/>
            <a:t>Understanding these weaknesses allows for a more nuanced interpretation of the results and highlights opportunities for future research to address these limitations.</a:t>
          </a:r>
        </a:p>
      </dgm:t>
    </dgm:pt>
    <dgm:pt modelId="{91AC9627-36EE-482C-BED9-ED39F6A91666}" type="parTrans" cxnId="{94E02FCC-A32B-4C47-A932-1566F0C3C815}">
      <dgm:prSet/>
      <dgm:spPr/>
      <dgm:t>
        <a:bodyPr/>
        <a:lstStyle/>
        <a:p>
          <a:endParaRPr lang="en-US" sz="2400"/>
        </a:p>
      </dgm:t>
    </dgm:pt>
    <dgm:pt modelId="{F1ED5F86-FF32-4C0E-97D3-73C14536CB53}" type="sibTrans" cxnId="{94E02FCC-A32B-4C47-A932-1566F0C3C815}">
      <dgm:prSet/>
      <dgm:spPr/>
      <dgm:t>
        <a:bodyPr/>
        <a:lstStyle/>
        <a:p>
          <a:endParaRPr lang="en-US" sz="2400"/>
        </a:p>
      </dgm:t>
    </dgm:pt>
    <dgm:pt modelId="{D4FBB3A0-D3C5-4E17-9BFE-DB1FB26EAA28}" type="pres">
      <dgm:prSet presAssocID="{979B616B-7B2E-4FEB-B4FC-D4BBDCA7821F}" presName="root" presStyleCnt="0">
        <dgm:presLayoutVars>
          <dgm:dir/>
          <dgm:resizeHandles val="exact"/>
        </dgm:presLayoutVars>
      </dgm:prSet>
      <dgm:spPr/>
    </dgm:pt>
    <dgm:pt modelId="{7AAE0EC9-3C65-4EAC-896F-8FC826235D8C}" type="pres">
      <dgm:prSet presAssocID="{979B616B-7B2E-4FEB-B4FC-D4BBDCA7821F}" presName="container" presStyleCnt="0">
        <dgm:presLayoutVars>
          <dgm:dir/>
          <dgm:resizeHandles val="exact"/>
        </dgm:presLayoutVars>
      </dgm:prSet>
      <dgm:spPr/>
    </dgm:pt>
    <dgm:pt modelId="{3A271A89-5393-46D0-9B6C-2CF0E7B06900}" type="pres">
      <dgm:prSet presAssocID="{5FEDD242-6194-4826-BA3F-595C9DA3D5B9}" presName="compNode" presStyleCnt="0"/>
      <dgm:spPr/>
    </dgm:pt>
    <dgm:pt modelId="{CF220D75-CF2F-46B4-96A9-3BFDB50245F4}" type="pres">
      <dgm:prSet presAssocID="{5FEDD242-6194-4826-BA3F-595C9DA3D5B9}" presName="iconBgRect" presStyleLbl="bgShp" presStyleIdx="0" presStyleCnt="6"/>
      <dgm:spPr/>
    </dgm:pt>
    <dgm:pt modelId="{03B0E9BF-1271-40FC-8A08-E19FD1B8BC4F}" type="pres">
      <dgm:prSet presAssocID="{5FEDD242-6194-4826-BA3F-595C9DA3D5B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A7E2AB7A-86D3-4429-A135-62858CC6D191}" type="pres">
      <dgm:prSet presAssocID="{5FEDD242-6194-4826-BA3F-595C9DA3D5B9}" presName="spaceRect" presStyleCnt="0"/>
      <dgm:spPr/>
    </dgm:pt>
    <dgm:pt modelId="{A255C3B1-0F03-47F8-9282-B91451800F4A}" type="pres">
      <dgm:prSet presAssocID="{5FEDD242-6194-4826-BA3F-595C9DA3D5B9}" presName="textRect" presStyleLbl="revTx" presStyleIdx="0" presStyleCnt="6">
        <dgm:presLayoutVars>
          <dgm:chMax val="1"/>
          <dgm:chPref val="1"/>
        </dgm:presLayoutVars>
      </dgm:prSet>
      <dgm:spPr/>
    </dgm:pt>
    <dgm:pt modelId="{58850D72-C79D-49CB-ADE4-6ABFFCC7E83B}" type="pres">
      <dgm:prSet presAssocID="{1897F45A-C6A1-418A-B1E7-38C9A2A2D501}" presName="sibTrans" presStyleLbl="sibTrans2D1" presStyleIdx="0" presStyleCnt="0"/>
      <dgm:spPr/>
    </dgm:pt>
    <dgm:pt modelId="{185251B9-DD05-426E-826D-32F4525570B4}" type="pres">
      <dgm:prSet presAssocID="{BA6F6D9F-4474-4D35-8C8B-07DD737E027C}" presName="compNode" presStyleCnt="0"/>
      <dgm:spPr/>
    </dgm:pt>
    <dgm:pt modelId="{050064FB-E7F1-43C0-8604-FBFB8293B6E8}" type="pres">
      <dgm:prSet presAssocID="{BA6F6D9F-4474-4D35-8C8B-07DD737E027C}" presName="iconBgRect" presStyleLbl="bgShp" presStyleIdx="1" presStyleCnt="6"/>
      <dgm:spPr/>
    </dgm:pt>
    <dgm:pt modelId="{63D26ECB-13DA-4524-8DF6-225E9FCC618B}" type="pres">
      <dgm:prSet presAssocID="{BA6F6D9F-4474-4D35-8C8B-07DD737E027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06C9D8A0-FBFF-467C-BF2D-9F933EE5D16C}" type="pres">
      <dgm:prSet presAssocID="{BA6F6D9F-4474-4D35-8C8B-07DD737E027C}" presName="spaceRect" presStyleCnt="0"/>
      <dgm:spPr/>
    </dgm:pt>
    <dgm:pt modelId="{41EC2404-00EE-4031-8C0E-D2EC8AB27C99}" type="pres">
      <dgm:prSet presAssocID="{BA6F6D9F-4474-4D35-8C8B-07DD737E027C}" presName="textRect" presStyleLbl="revTx" presStyleIdx="1" presStyleCnt="6">
        <dgm:presLayoutVars>
          <dgm:chMax val="1"/>
          <dgm:chPref val="1"/>
        </dgm:presLayoutVars>
      </dgm:prSet>
      <dgm:spPr/>
    </dgm:pt>
    <dgm:pt modelId="{54373569-B180-4CD9-808D-D728B0647E5D}" type="pres">
      <dgm:prSet presAssocID="{B52075C6-DA19-4A31-9349-15D989788AF0}" presName="sibTrans" presStyleLbl="sibTrans2D1" presStyleIdx="0" presStyleCnt="0"/>
      <dgm:spPr/>
    </dgm:pt>
    <dgm:pt modelId="{6EF7E330-2153-4594-A61A-59671E87846A}" type="pres">
      <dgm:prSet presAssocID="{DC6FF602-2799-48D5-BFE1-6045443849EA}" presName="compNode" presStyleCnt="0"/>
      <dgm:spPr/>
    </dgm:pt>
    <dgm:pt modelId="{CD47D76B-525A-490C-BB0F-DADBE5181A86}" type="pres">
      <dgm:prSet presAssocID="{DC6FF602-2799-48D5-BFE1-6045443849EA}" presName="iconBgRect" presStyleLbl="bgShp" presStyleIdx="2" presStyleCnt="6"/>
      <dgm:spPr/>
    </dgm:pt>
    <dgm:pt modelId="{656FE781-A98B-493B-86B5-ACCD8736A6F3}" type="pres">
      <dgm:prSet presAssocID="{DC6FF602-2799-48D5-BFE1-6045443849E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EA23DA1C-6295-4953-88D3-A6BCF5B0BDE4}" type="pres">
      <dgm:prSet presAssocID="{DC6FF602-2799-48D5-BFE1-6045443849EA}" presName="spaceRect" presStyleCnt="0"/>
      <dgm:spPr/>
    </dgm:pt>
    <dgm:pt modelId="{E76BD3F6-8D45-4B13-A26F-B3E335471BA6}" type="pres">
      <dgm:prSet presAssocID="{DC6FF602-2799-48D5-BFE1-6045443849EA}" presName="textRect" presStyleLbl="revTx" presStyleIdx="2" presStyleCnt="6">
        <dgm:presLayoutVars>
          <dgm:chMax val="1"/>
          <dgm:chPref val="1"/>
        </dgm:presLayoutVars>
      </dgm:prSet>
      <dgm:spPr/>
    </dgm:pt>
    <dgm:pt modelId="{945A6161-F3ED-4387-94E8-CC0AD4BF6670}" type="pres">
      <dgm:prSet presAssocID="{530989A4-8330-4399-9F88-B0DEAAEDA7D4}" presName="sibTrans" presStyleLbl="sibTrans2D1" presStyleIdx="0" presStyleCnt="0"/>
      <dgm:spPr/>
    </dgm:pt>
    <dgm:pt modelId="{35D80574-DD45-42A4-B0EF-11C3B51BE448}" type="pres">
      <dgm:prSet presAssocID="{003DA69F-C8B7-4BF0-964C-DBC4DCD3304B}" presName="compNode" presStyleCnt="0"/>
      <dgm:spPr/>
    </dgm:pt>
    <dgm:pt modelId="{20F77C05-0D6D-42DB-AA6F-EF0F5631A39F}" type="pres">
      <dgm:prSet presAssocID="{003DA69F-C8B7-4BF0-964C-DBC4DCD3304B}" presName="iconBgRect" presStyleLbl="bgShp" presStyleIdx="3" presStyleCnt="6"/>
      <dgm:spPr/>
    </dgm:pt>
    <dgm:pt modelId="{5FC8571D-B26F-4B07-A5B2-65BC9690AD86}" type="pres">
      <dgm:prSet presAssocID="{003DA69F-C8B7-4BF0-964C-DBC4DCD3304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14D66C7C-00BE-49F1-AF2C-DBFC68AB22DF}" type="pres">
      <dgm:prSet presAssocID="{003DA69F-C8B7-4BF0-964C-DBC4DCD3304B}" presName="spaceRect" presStyleCnt="0"/>
      <dgm:spPr/>
    </dgm:pt>
    <dgm:pt modelId="{8ED5B663-C035-42BD-9844-60E370A5E9EC}" type="pres">
      <dgm:prSet presAssocID="{003DA69F-C8B7-4BF0-964C-DBC4DCD3304B}" presName="textRect" presStyleLbl="revTx" presStyleIdx="3" presStyleCnt="6">
        <dgm:presLayoutVars>
          <dgm:chMax val="1"/>
          <dgm:chPref val="1"/>
        </dgm:presLayoutVars>
      </dgm:prSet>
      <dgm:spPr/>
    </dgm:pt>
    <dgm:pt modelId="{886FE7AC-BBD1-4477-9B28-89B3B1807757}" type="pres">
      <dgm:prSet presAssocID="{42E56512-CCBC-4469-9118-97513B9044A1}" presName="sibTrans" presStyleLbl="sibTrans2D1" presStyleIdx="0" presStyleCnt="0"/>
      <dgm:spPr/>
    </dgm:pt>
    <dgm:pt modelId="{07B357DF-8F93-49AE-8D6B-36A98E4D88B4}" type="pres">
      <dgm:prSet presAssocID="{B915E143-AA3F-4D4F-AF86-7A855730522D}" presName="compNode" presStyleCnt="0"/>
      <dgm:spPr/>
    </dgm:pt>
    <dgm:pt modelId="{8FEC3480-5587-4E58-8C3D-82341AE7C62C}" type="pres">
      <dgm:prSet presAssocID="{B915E143-AA3F-4D4F-AF86-7A855730522D}" presName="iconBgRect" presStyleLbl="bgShp" presStyleIdx="4" presStyleCnt="6"/>
      <dgm:spPr/>
    </dgm:pt>
    <dgm:pt modelId="{503438EE-1030-4954-A0C5-ECBB1128040B}" type="pres">
      <dgm:prSet presAssocID="{B915E143-AA3F-4D4F-AF86-7A855730522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B562A5C1-07C1-47AA-9461-478C9E49D016}" type="pres">
      <dgm:prSet presAssocID="{B915E143-AA3F-4D4F-AF86-7A855730522D}" presName="spaceRect" presStyleCnt="0"/>
      <dgm:spPr/>
    </dgm:pt>
    <dgm:pt modelId="{2DF80E64-D710-458F-BC4C-90529CA97A50}" type="pres">
      <dgm:prSet presAssocID="{B915E143-AA3F-4D4F-AF86-7A855730522D}" presName="textRect" presStyleLbl="revTx" presStyleIdx="4" presStyleCnt="6">
        <dgm:presLayoutVars>
          <dgm:chMax val="1"/>
          <dgm:chPref val="1"/>
        </dgm:presLayoutVars>
      </dgm:prSet>
      <dgm:spPr/>
    </dgm:pt>
    <dgm:pt modelId="{59DC3316-1EEE-46C3-A5FA-96B2604D99F8}" type="pres">
      <dgm:prSet presAssocID="{DD99E681-28CC-448D-99C1-B2538C35E0B5}" presName="sibTrans" presStyleLbl="sibTrans2D1" presStyleIdx="0" presStyleCnt="0"/>
      <dgm:spPr/>
    </dgm:pt>
    <dgm:pt modelId="{B920DA7C-3388-41E8-B1AD-765578A231A9}" type="pres">
      <dgm:prSet presAssocID="{B2A962B0-8AE7-4B57-976B-2D937896C05B}" presName="compNode" presStyleCnt="0"/>
      <dgm:spPr/>
    </dgm:pt>
    <dgm:pt modelId="{CE6F5C5D-002A-48BB-B1BD-26176B55EA2F}" type="pres">
      <dgm:prSet presAssocID="{B2A962B0-8AE7-4B57-976B-2D937896C05B}" presName="iconBgRect" presStyleLbl="bgShp" presStyleIdx="5" presStyleCnt="6"/>
      <dgm:spPr/>
    </dgm:pt>
    <dgm:pt modelId="{3A844C90-5BB2-496E-BE78-4344E0DE2409}" type="pres">
      <dgm:prSet presAssocID="{B2A962B0-8AE7-4B57-976B-2D937896C05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usiness Growth"/>
        </a:ext>
      </dgm:extLst>
    </dgm:pt>
    <dgm:pt modelId="{A3008884-688A-4677-A6A7-F2097152104D}" type="pres">
      <dgm:prSet presAssocID="{B2A962B0-8AE7-4B57-976B-2D937896C05B}" presName="spaceRect" presStyleCnt="0"/>
      <dgm:spPr/>
    </dgm:pt>
    <dgm:pt modelId="{233CDF02-E225-4E3C-98BA-C7D1C29F17CD}" type="pres">
      <dgm:prSet presAssocID="{B2A962B0-8AE7-4B57-976B-2D937896C05B}" presName="textRect" presStyleLbl="revTx" presStyleIdx="5" presStyleCnt="6">
        <dgm:presLayoutVars>
          <dgm:chMax val="1"/>
          <dgm:chPref val="1"/>
        </dgm:presLayoutVars>
      </dgm:prSet>
      <dgm:spPr/>
    </dgm:pt>
  </dgm:ptLst>
  <dgm:cxnLst>
    <dgm:cxn modelId="{0E08FE15-10AC-ED4C-87E2-F1792E1C41FA}" type="presOf" srcId="{B52075C6-DA19-4A31-9349-15D989788AF0}" destId="{54373569-B180-4CD9-808D-D728B0647E5D}" srcOrd="0" destOrd="0" presId="urn:microsoft.com/office/officeart/2018/2/layout/IconCircleList"/>
    <dgm:cxn modelId="{9AA80D20-EE31-5648-9C38-7D9BE25CA73D}" type="presOf" srcId="{979B616B-7B2E-4FEB-B4FC-D4BBDCA7821F}" destId="{D4FBB3A0-D3C5-4E17-9BFE-DB1FB26EAA28}" srcOrd="0" destOrd="0" presId="urn:microsoft.com/office/officeart/2018/2/layout/IconCircleList"/>
    <dgm:cxn modelId="{3FE67B25-FED7-46FA-9934-D57D5E3566E4}" srcId="{979B616B-7B2E-4FEB-B4FC-D4BBDCA7821F}" destId="{B915E143-AA3F-4D4F-AF86-7A855730522D}" srcOrd="4" destOrd="0" parTransId="{11466A9D-A74B-4A2F-ADE5-6DF188763E56}" sibTransId="{DD99E681-28CC-448D-99C1-B2538C35E0B5}"/>
    <dgm:cxn modelId="{C1E87829-4990-4BC2-8EC1-BE9195B0A85B}" srcId="{979B616B-7B2E-4FEB-B4FC-D4BBDCA7821F}" destId="{DC6FF602-2799-48D5-BFE1-6045443849EA}" srcOrd="2" destOrd="0" parTransId="{402799EB-9602-435C-9D9D-EA6AAB6A7FB6}" sibTransId="{530989A4-8330-4399-9F88-B0DEAAEDA7D4}"/>
    <dgm:cxn modelId="{237C0D36-2C74-D64F-8DE5-BE4F03C2F285}" type="presOf" srcId="{1897F45A-C6A1-418A-B1E7-38C9A2A2D501}" destId="{58850D72-C79D-49CB-ADE4-6ABFFCC7E83B}" srcOrd="0" destOrd="0" presId="urn:microsoft.com/office/officeart/2018/2/layout/IconCircleList"/>
    <dgm:cxn modelId="{F865153C-6F9D-2245-AB08-A8BAD20F9012}" type="presOf" srcId="{5FEDD242-6194-4826-BA3F-595C9DA3D5B9}" destId="{A255C3B1-0F03-47F8-9282-B91451800F4A}" srcOrd="0" destOrd="0" presId="urn:microsoft.com/office/officeart/2018/2/layout/IconCircleList"/>
    <dgm:cxn modelId="{FD4D4644-B0F1-9346-AC61-CC9A382AE785}" type="presOf" srcId="{42E56512-CCBC-4469-9118-97513B9044A1}" destId="{886FE7AC-BBD1-4477-9B28-89B3B1807757}" srcOrd="0" destOrd="0" presId="urn:microsoft.com/office/officeart/2018/2/layout/IconCircleList"/>
    <dgm:cxn modelId="{E2BDFF44-D32F-2642-9695-7BD9616D08E2}" type="presOf" srcId="{BA6F6D9F-4474-4D35-8C8B-07DD737E027C}" destId="{41EC2404-00EE-4031-8C0E-D2EC8AB27C99}" srcOrd="0" destOrd="0" presId="urn:microsoft.com/office/officeart/2018/2/layout/IconCircleList"/>
    <dgm:cxn modelId="{58C35D54-3127-1343-B8FE-EE03CED38C67}" type="presOf" srcId="{530989A4-8330-4399-9F88-B0DEAAEDA7D4}" destId="{945A6161-F3ED-4387-94E8-CC0AD4BF6670}" srcOrd="0" destOrd="0" presId="urn:microsoft.com/office/officeart/2018/2/layout/IconCircleList"/>
    <dgm:cxn modelId="{EBA3AF55-10A4-4CC1-8DD0-EDF7651F784D}" srcId="{979B616B-7B2E-4FEB-B4FC-D4BBDCA7821F}" destId="{5FEDD242-6194-4826-BA3F-595C9DA3D5B9}" srcOrd="0" destOrd="0" parTransId="{0C70BE31-8D7F-474D-B777-EF000B97C10E}" sibTransId="{1897F45A-C6A1-418A-B1E7-38C9A2A2D501}"/>
    <dgm:cxn modelId="{48FB876D-A3E3-F041-9D1E-8A024755C92F}" type="presOf" srcId="{DD99E681-28CC-448D-99C1-B2538C35E0B5}" destId="{59DC3316-1EEE-46C3-A5FA-96B2604D99F8}" srcOrd="0" destOrd="0" presId="urn:microsoft.com/office/officeart/2018/2/layout/IconCircleList"/>
    <dgm:cxn modelId="{8729B780-3018-094F-B99E-B655787C7C51}" type="presOf" srcId="{DC6FF602-2799-48D5-BFE1-6045443849EA}" destId="{E76BD3F6-8D45-4B13-A26F-B3E335471BA6}" srcOrd="0" destOrd="0" presId="urn:microsoft.com/office/officeart/2018/2/layout/IconCircleList"/>
    <dgm:cxn modelId="{0AE54885-8A9D-834F-9C30-0BF04D9B3128}" type="presOf" srcId="{003DA69F-C8B7-4BF0-964C-DBC4DCD3304B}" destId="{8ED5B663-C035-42BD-9844-60E370A5E9EC}" srcOrd="0" destOrd="0" presId="urn:microsoft.com/office/officeart/2018/2/layout/IconCircleList"/>
    <dgm:cxn modelId="{F635A29D-3658-466B-89C0-45988841B593}" srcId="{979B616B-7B2E-4FEB-B4FC-D4BBDCA7821F}" destId="{BA6F6D9F-4474-4D35-8C8B-07DD737E027C}" srcOrd="1" destOrd="0" parTransId="{C49C6078-9F05-496A-AA8E-884455CA264C}" sibTransId="{B52075C6-DA19-4A31-9349-15D989788AF0}"/>
    <dgm:cxn modelId="{9C25D9AE-DE9B-6742-A753-A8CA4D9FE7DF}" type="presOf" srcId="{B915E143-AA3F-4D4F-AF86-7A855730522D}" destId="{2DF80E64-D710-458F-BC4C-90529CA97A50}" srcOrd="0" destOrd="0" presId="urn:microsoft.com/office/officeart/2018/2/layout/IconCircleList"/>
    <dgm:cxn modelId="{94E02FCC-A32B-4C47-A932-1566F0C3C815}" srcId="{979B616B-7B2E-4FEB-B4FC-D4BBDCA7821F}" destId="{B2A962B0-8AE7-4B57-976B-2D937896C05B}" srcOrd="5" destOrd="0" parTransId="{91AC9627-36EE-482C-BED9-ED39F6A91666}" sibTransId="{F1ED5F86-FF32-4C0E-97D3-73C14536CB53}"/>
    <dgm:cxn modelId="{B92478CE-03FD-455B-ADA7-C993075AA8AD}" srcId="{979B616B-7B2E-4FEB-B4FC-D4BBDCA7821F}" destId="{003DA69F-C8B7-4BF0-964C-DBC4DCD3304B}" srcOrd="3" destOrd="0" parTransId="{58882A01-6563-4EF1-8EDC-234C4025E2B2}" sibTransId="{42E56512-CCBC-4469-9118-97513B9044A1}"/>
    <dgm:cxn modelId="{6150A9E9-0DF9-7648-B7B7-39721B846A8C}" type="presOf" srcId="{B2A962B0-8AE7-4B57-976B-2D937896C05B}" destId="{233CDF02-E225-4E3C-98BA-C7D1C29F17CD}" srcOrd="0" destOrd="0" presId="urn:microsoft.com/office/officeart/2018/2/layout/IconCircleList"/>
    <dgm:cxn modelId="{A79D2CAF-A7A6-3245-9CD1-AEA82DF6C557}" type="presParOf" srcId="{D4FBB3A0-D3C5-4E17-9BFE-DB1FB26EAA28}" destId="{7AAE0EC9-3C65-4EAC-896F-8FC826235D8C}" srcOrd="0" destOrd="0" presId="urn:microsoft.com/office/officeart/2018/2/layout/IconCircleList"/>
    <dgm:cxn modelId="{8CD796E4-5619-394D-B18C-7BAED14B3041}" type="presParOf" srcId="{7AAE0EC9-3C65-4EAC-896F-8FC826235D8C}" destId="{3A271A89-5393-46D0-9B6C-2CF0E7B06900}" srcOrd="0" destOrd="0" presId="urn:microsoft.com/office/officeart/2018/2/layout/IconCircleList"/>
    <dgm:cxn modelId="{916948C7-66A6-9F48-9C83-C97D0FB869CF}" type="presParOf" srcId="{3A271A89-5393-46D0-9B6C-2CF0E7B06900}" destId="{CF220D75-CF2F-46B4-96A9-3BFDB50245F4}" srcOrd="0" destOrd="0" presId="urn:microsoft.com/office/officeart/2018/2/layout/IconCircleList"/>
    <dgm:cxn modelId="{72E66A82-B2A8-A847-A61B-C18117A4350D}" type="presParOf" srcId="{3A271A89-5393-46D0-9B6C-2CF0E7B06900}" destId="{03B0E9BF-1271-40FC-8A08-E19FD1B8BC4F}" srcOrd="1" destOrd="0" presId="urn:microsoft.com/office/officeart/2018/2/layout/IconCircleList"/>
    <dgm:cxn modelId="{295247FE-AB16-3B4C-ADA0-5272848394F7}" type="presParOf" srcId="{3A271A89-5393-46D0-9B6C-2CF0E7B06900}" destId="{A7E2AB7A-86D3-4429-A135-62858CC6D191}" srcOrd="2" destOrd="0" presId="urn:microsoft.com/office/officeart/2018/2/layout/IconCircleList"/>
    <dgm:cxn modelId="{2257A5BB-69EF-164B-90A7-A6C9ED4FE22C}" type="presParOf" srcId="{3A271A89-5393-46D0-9B6C-2CF0E7B06900}" destId="{A255C3B1-0F03-47F8-9282-B91451800F4A}" srcOrd="3" destOrd="0" presId="urn:microsoft.com/office/officeart/2018/2/layout/IconCircleList"/>
    <dgm:cxn modelId="{5B19CD50-B7B7-0D44-9D47-C038F6C93970}" type="presParOf" srcId="{7AAE0EC9-3C65-4EAC-896F-8FC826235D8C}" destId="{58850D72-C79D-49CB-ADE4-6ABFFCC7E83B}" srcOrd="1" destOrd="0" presId="urn:microsoft.com/office/officeart/2018/2/layout/IconCircleList"/>
    <dgm:cxn modelId="{9F2A571D-7E71-0A4C-97EB-C1EC6E2CC407}" type="presParOf" srcId="{7AAE0EC9-3C65-4EAC-896F-8FC826235D8C}" destId="{185251B9-DD05-426E-826D-32F4525570B4}" srcOrd="2" destOrd="0" presId="urn:microsoft.com/office/officeart/2018/2/layout/IconCircleList"/>
    <dgm:cxn modelId="{39B64C05-F432-D446-9D91-D6F8AFD0014B}" type="presParOf" srcId="{185251B9-DD05-426E-826D-32F4525570B4}" destId="{050064FB-E7F1-43C0-8604-FBFB8293B6E8}" srcOrd="0" destOrd="0" presId="urn:microsoft.com/office/officeart/2018/2/layout/IconCircleList"/>
    <dgm:cxn modelId="{BA93D816-BC54-034C-92D0-77C95E15EA8C}" type="presParOf" srcId="{185251B9-DD05-426E-826D-32F4525570B4}" destId="{63D26ECB-13DA-4524-8DF6-225E9FCC618B}" srcOrd="1" destOrd="0" presId="urn:microsoft.com/office/officeart/2018/2/layout/IconCircleList"/>
    <dgm:cxn modelId="{D73C0EAA-C2F8-FD42-B712-C3BA1A551A2B}" type="presParOf" srcId="{185251B9-DD05-426E-826D-32F4525570B4}" destId="{06C9D8A0-FBFF-467C-BF2D-9F933EE5D16C}" srcOrd="2" destOrd="0" presId="urn:microsoft.com/office/officeart/2018/2/layout/IconCircleList"/>
    <dgm:cxn modelId="{26896EA9-B9E5-8C49-B9DB-CF6FD8A93C60}" type="presParOf" srcId="{185251B9-DD05-426E-826D-32F4525570B4}" destId="{41EC2404-00EE-4031-8C0E-D2EC8AB27C99}" srcOrd="3" destOrd="0" presId="urn:microsoft.com/office/officeart/2018/2/layout/IconCircleList"/>
    <dgm:cxn modelId="{B91E8B68-5DF6-EE49-8093-56B947CC27F3}" type="presParOf" srcId="{7AAE0EC9-3C65-4EAC-896F-8FC826235D8C}" destId="{54373569-B180-4CD9-808D-D728B0647E5D}" srcOrd="3" destOrd="0" presId="urn:microsoft.com/office/officeart/2018/2/layout/IconCircleList"/>
    <dgm:cxn modelId="{8394E760-07E1-F64B-AFB4-53EF87D6AD80}" type="presParOf" srcId="{7AAE0EC9-3C65-4EAC-896F-8FC826235D8C}" destId="{6EF7E330-2153-4594-A61A-59671E87846A}" srcOrd="4" destOrd="0" presId="urn:microsoft.com/office/officeart/2018/2/layout/IconCircleList"/>
    <dgm:cxn modelId="{91F2DD37-AD16-6341-91E8-81024E9F9F65}" type="presParOf" srcId="{6EF7E330-2153-4594-A61A-59671E87846A}" destId="{CD47D76B-525A-490C-BB0F-DADBE5181A86}" srcOrd="0" destOrd="0" presId="urn:microsoft.com/office/officeart/2018/2/layout/IconCircleList"/>
    <dgm:cxn modelId="{28675C69-0BEE-6249-9393-3C6BE7925D28}" type="presParOf" srcId="{6EF7E330-2153-4594-A61A-59671E87846A}" destId="{656FE781-A98B-493B-86B5-ACCD8736A6F3}" srcOrd="1" destOrd="0" presId="urn:microsoft.com/office/officeart/2018/2/layout/IconCircleList"/>
    <dgm:cxn modelId="{E2817B30-FF21-924F-BBFE-2100F2F45A1F}" type="presParOf" srcId="{6EF7E330-2153-4594-A61A-59671E87846A}" destId="{EA23DA1C-6295-4953-88D3-A6BCF5B0BDE4}" srcOrd="2" destOrd="0" presId="urn:microsoft.com/office/officeart/2018/2/layout/IconCircleList"/>
    <dgm:cxn modelId="{CF8FE5A6-900B-4C41-8C0E-E2047F8E0A1B}" type="presParOf" srcId="{6EF7E330-2153-4594-A61A-59671E87846A}" destId="{E76BD3F6-8D45-4B13-A26F-B3E335471BA6}" srcOrd="3" destOrd="0" presId="urn:microsoft.com/office/officeart/2018/2/layout/IconCircleList"/>
    <dgm:cxn modelId="{BC7A88A0-6223-B54C-AB47-F2AC970677B9}" type="presParOf" srcId="{7AAE0EC9-3C65-4EAC-896F-8FC826235D8C}" destId="{945A6161-F3ED-4387-94E8-CC0AD4BF6670}" srcOrd="5" destOrd="0" presId="urn:microsoft.com/office/officeart/2018/2/layout/IconCircleList"/>
    <dgm:cxn modelId="{45C90B5A-6487-5843-8EB2-841BDA5082F4}" type="presParOf" srcId="{7AAE0EC9-3C65-4EAC-896F-8FC826235D8C}" destId="{35D80574-DD45-42A4-B0EF-11C3B51BE448}" srcOrd="6" destOrd="0" presId="urn:microsoft.com/office/officeart/2018/2/layout/IconCircleList"/>
    <dgm:cxn modelId="{8EF72233-6302-DC4B-A4EE-1E8F0FC657C0}" type="presParOf" srcId="{35D80574-DD45-42A4-B0EF-11C3B51BE448}" destId="{20F77C05-0D6D-42DB-AA6F-EF0F5631A39F}" srcOrd="0" destOrd="0" presId="urn:microsoft.com/office/officeart/2018/2/layout/IconCircleList"/>
    <dgm:cxn modelId="{4888C5C0-9F6F-E249-8BB6-F00433FA4917}" type="presParOf" srcId="{35D80574-DD45-42A4-B0EF-11C3B51BE448}" destId="{5FC8571D-B26F-4B07-A5B2-65BC9690AD86}" srcOrd="1" destOrd="0" presId="urn:microsoft.com/office/officeart/2018/2/layout/IconCircleList"/>
    <dgm:cxn modelId="{FEE2EDEC-B347-5F4F-A1A7-96E7A9BCB7C2}" type="presParOf" srcId="{35D80574-DD45-42A4-B0EF-11C3B51BE448}" destId="{14D66C7C-00BE-49F1-AF2C-DBFC68AB22DF}" srcOrd="2" destOrd="0" presId="urn:microsoft.com/office/officeart/2018/2/layout/IconCircleList"/>
    <dgm:cxn modelId="{455E8D1B-22A9-9847-8804-D78599846D80}" type="presParOf" srcId="{35D80574-DD45-42A4-B0EF-11C3B51BE448}" destId="{8ED5B663-C035-42BD-9844-60E370A5E9EC}" srcOrd="3" destOrd="0" presId="urn:microsoft.com/office/officeart/2018/2/layout/IconCircleList"/>
    <dgm:cxn modelId="{A6FAE132-C93E-BC41-951E-2F9BDF9B31B0}" type="presParOf" srcId="{7AAE0EC9-3C65-4EAC-896F-8FC826235D8C}" destId="{886FE7AC-BBD1-4477-9B28-89B3B1807757}" srcOrd="7" destOrd="0" presId="urn:microsoft.com/office/officeart/2018/2/layout/IconCircleList"/>
    <dgm:cxn modelId="{DBE97A1D-1891-2E40-882D-EA190614EF1B}" type="presParOf" srcId="{7AAE0EC9-3C65-4EAC-896F-8FC826235D8C}" destId="{07B357DF-8F93-49AE-8D6B-36A98E4D88B4}" srcOrd="8" destOrd="0" presId="urn:microsoft.com/office/officeart/2018/2/layout/IconCircleList"/>
    <dgm:cxn modelId="{FCF6D144-AA3B-1644-8EC6-F65E08506C54}" type="presParOf" srcId="{07B357DF-8F93-49AE-8D6B-36A98E4D88B4}" destId="{8FEC3480-5587-4E58-8C3D-82341AE7C62C}" srcOrd="0" destOrd="0" presId="urn:microsoft.com/office/officeart/2018/2/layout/IconCircleList"/>
    <dgm:cxn modelId="{C944B000-2447-9543-A357-71B1BBA59913}" type="presParOf" srcId="{07B357DF-8F93-49AE-8D6B-36A98E4D88B4}" destId="{503438EE-1030-4954-A0C5-ECBB1128040B}" srcOrd="1" destOrd="0" presId="urn:microsoft.com/office/officeart/2018/2/layout/IconCircleList"/>
    <dgm:cxn modelId="{467E500E-9873-8741-BB7F-6E4F052BAC01}" type="presParOf" srcId="{07B357DF-8F93-49AE-8D6B-36A98E4D88B4}" destId="{B562A5C1-07C1-47AA-9461-478C9E49D016}" srcOrd="2" destOrd="0" presId="urn:microsoft.com/office/officeart/2018/2/layout/IconCircleList"/>
    <dgm:cxn modelId="{1D4A6A95-3C28-B94D-A4FF-1D71AF00349B}" type="presParOf" srcId="{07B357DF-8F93-49AE-8D6B-36A98E4D88B4}" destId="{2DF80E64-D710-458F-BC4C-90529CA97A50}" srcOrd="3" destOrd="0" presId="urn:microsoft.com/office/officeart/2018/2/layout/IconCircleList"/>
    <dgm:cxn modelId="{B1CB600C-EC0E-F748-A779-FE4467BB3805}" type="presParOf" srcId="{7AAE0EC9-3C65-4EAC-896F-8FC826235D8C}" destId="{59DC3316-1EEE-46C3-A5FA-96B2604D99F8}" srcOrd="9" destOrd="0" presId="urn:microsoft.com/office/officeart/2018/2/layout/IconCircleList"/>
    <dgm:cxn modelId="{51476F8D-CE50-584F-ADC8-0A65308BA447}" type="presParOf" srcId="{7AAE0EC9-3C65-4EAC-896F-8FC826235D8C}" destId="{B920DA7C-3388-41E8-B1AD-765578A231A9}" srcOrd="10" destOrd="0" presId="urn:microsoft.com/office/officeart/2018/2/layout/IconCircleList"/>
    <dgm:cxn modelId="{A9BE5B73-0C1D-2044-AA43-AB4EED6A1C5F}" type="presParOf" srcId="{B920DA7C-3388-41E8-B1AD-765578A231A9}" destId="{CE6F5C5D-002A-48BB-B1BD-26176B55EA2F}" srcOrd="0" destOrd="0" presId="urn:microsoft.com/office/officeart/2018/2/layout/IconCircleList"/>
    <dgm:cxn modelId="{4329925D-05C7-7340-815A-6DC59BABCC98}" type="presParOf" srcId="{B920DA7C-3388-41E8-B1AD-765578A231A9}" destId="{3A844C90-5BB2-496E-BE78-4344E0DE2409}" srcOrd="1" destOrd="0" presId="urn:microsoft.com/office/officeart/2018/2/layout/IconCircleList"/>
    <dgm:cxn modelId="{AF0BF8FD-883B-104D-9338-874CB71B48CD}" type="presParOf" srcId="{B920DA7C-3388-41E8-B1AD-765578A231A9}" destId="{A3008884-688A-4677-A6A7-F2097152104D}" srcOrd="2" destOrd="0" presId="urn:microsoft.com/office/officeart/2018/2/layout/IconCircleList"/>
    <dgm:cxn modelId="{55BE5B29-297E-CB4C-AFD8-978C7A19A577}" type="presParOf" srcId="{B920DA7C-3388-41E8-B1AD-765578A231A9}" destId="{233CDF02-E225-4E3C-98BA-C7D1C29F17C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DC4C6B1-CB8C-4324-A0B0-8C9F050BF59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576FBB9-D39E-4153-8D39-A3654A3318A6}">
      <dgm:prSet/>
      <dgm:spPr/>
      <dgm:t>
        <a:bodyPr/>
        <a:lstStyle/>
        <a:p>
          <a:r>
            <a:rPr lang="en-US" b="0" i="0"/>
            <a:t>Incorporating case studies is a strategic choice for gaining deep insights into specific organizational cases.</a:t>
          </a:r>
          <a:endParaRPr lang="en-US"/>
        </a:p>
      </dgm:t>
    </dgm:pt>
    <dgm:pt modelId="{C9BB0F7D-0965-4120-903B-9C972D340726}" type="parTrans" cxnId="{E830AE3C-1518-4DEE-BCB8-B22F929485DC}">
      <dgm:prSet/>
      <dgm:spPr/>
      <dgm:t>
        <a:bodyPr/>
        <a:lstStyle/>
        <a:p>
          <a:endParaRPr lang="en-US"/>
        </a:p>
      </dgm:t>
    </dgm:pt>
    <dgm:pt modelId="{91B46E77-EEF0-484A-B22C-F2E44E3641ED}" type="sibTrans" cxnId="{E830AE3C-1518-4DEE-BCB8-B22F929485DC}">
      <dgm:prSet/>
      <dgm:spPr/>
      <dgm:t>
        <a:bodyPr/>
        <a:lstStyle/>
        <a:p>
          <a:endParaRPr lang="en-US"/>
        </a:p>
      </dgm:t>
    </dgm:pt>
    <dgm:pt modelId="{327FF3E8-E6D1-447A-9D4B-490D2BC4023B}">
      <dgm:prSet/>
      <dgm:spPr/>
      <dgm:t>
        <a:bodyPr/>
        <a:lstStyle/>
        <a:p>
          <a:r>
            <a:rPr lang="en-US" b="0" i="0"/>
            <a:t>Case studies offer a broader and deeper look into the complexities of real-world organizational innovation adoption dynamics.</a:t>
          </a:r>
          <a:endParaRPr lang="en-US"/>
        </a:p>
      </dgm:t>
    </dgm:pt>
    <dgm:pt modelId="{DB17E12B-36E1-4C48-AC6C-1C275AECED1C}" type="parTrans" cxnId="{856AC9B2-39EB-4A4B-8E8B-47699B938C0B}">
      <dgm:prSet/>
      <dgm:spPr/>
      <dgm:t>
        <a:bodyPr/>
        <a:lstStyle/>
        <a:p>
          <a:endParaRPr lang="en-US"/>
        </a:p>
      </dgm:t>
    </dgm:pt>
    <dgm:pt modelId="{BF6A5990-A5CF-4290-8835-16379AD9304E}" type="sibTrans" cxnId="{856AC9B2-39EB-4A4B-8E8B-47699B938C0B}">
      <dgm:prSet/>
      <dgm:spPr/>
      <dgm:t>
        <a:bodyPr/>
        <a:lstStyle/>
        <a:p>
          <a:endParaRPr lang="en-US"/>
        </a:p>
      </dgm:t>
    </dgm:pt>
    <dgm:pt modelId="{9B07F4D7-C311-479D-B01A-9D88639DFECD}">
      <dgm:prSet/>
      <dgm:spPr/>
      <dgm:t>
        <a:bodyPr/>
        <a:lstStyle/>
        <a:p>
          <a:r>
            <a:rPr lang="en-US" b="0" i="0" dirty="0"/>
            <a:t>Each case study serves as a microcosm, illustrating the unique factors influencing innovation adoption.</a:t>
          </a:r>
          <a:endParaRPr lang="en-US" dirty="0"/>
        </a:p>
      </dgm:t>
    </dgm:pt>
    <dgm:pt modelId="{44432DE1-E025-4D1B-9DEE-86403B471246}" type="parTrans" cxnId="{FEAFB59D-82DF-4B5E-8421-71D4A46A3AA0}">
      <dgm:prSet/>
      <dgm:spPr/>
      <dgm:t>
        <a:bodyPr/>
        <a:lstStyle/>
        <a:p>
          <a:endParaRPr lang="en-US"/>
        </a:p>
      </dgm:t>
    </dgm:pt>
    <dgm:pt modelId="{CE7D4F58-BAC4-4C02-86C1-5EC87490C559}" type="sibTrans" cxnId="{FEAFB59D-82DF-4B5E-8421-71D4A46A3AA0}">
      <dgm:prSet/>
      <dgm:spPr/>
      <dgm:t>
        <a:bodyPr/>
        <a:lstStyle/>
        <a:p>
          <a:endParaRPr lang="en-US"/>
        </a:p>
      </dgm:t>
    </dgm:pt>
    <dgm:pt modelId="{416DF7A3-B093-456A-AA75-8BA3DBC5D1CF}">
      <dgm:prSet/>
      <dgm:spPr/>
      <dgm:t>
        <a:bodyPr/>
        <a:lstStyle/>
        <a:p>
          <a:r>
            <a:rPr lang="en-US" b="0" i="0"/>
            <a:t>The approach provides a nuanced understanding of how different organizations respond to and implement innovative practices.</a:t>
          </a:r>
          <a:endParaRPr lang="en-US"/>
        </a:p>
      </dgm:t>
    </dgm:pt>
    <dgm:pt modelId="{A9B18533-D405-4948-A3D1-EDDB53826F60}" type="parTrans" cxnId="{137E1E0E-71AD-4BD0-8BE2-49C579B02FA2}">
      <dgm:prSet/>
      <dgm:spPr/>
      <dgm:t>
        <a:bodyPr/>
        <a:lstStyle/>
        <a:p>
          <a:endParaRPr lang="en-US"/>
        </a:p>
      </dgm:t>
    </dgm:pt>
    <dgm:pt modelId="{65EBF9F0-3682-4F12-BE88-510EE7F86F5C}" type="sibTrans" cxnId="{137E1E0E-71AD-4BD0-8BE2-49C579B02FA2}">
      <dgm:prSet/>
      <dgm:spPr/>
      <dgm:t>
        <a:bodyPr/>
        <a:lstStyle/>
        <a:p>
          <a:endParaRPr lang="en-US"/>
        </a:p>
      </dgm:t>
    </dgm:pt>
    <dgm:pt modelId="{529663B1-B3C7-4D30-990A-B6AC2247BE43}">
      <dgm:prSet/>
      <dgm:spPr/>
      <dgm:t>
        <a:bodyPr/>
        <a:lstStyle/>
        <a:p>
          <a:r>
            <a:rPr lang="en-US" b="0" i="0"/>
            <a:t>Case studies capture industry-specific nuances, allowing for practical insights that resonate with specific business contexts.</a:t>
          </a:r>
          <a:endParaRPr lang="en-US"/>
        </a:p>
      </dgm:t>
    </dgm:pt>
    <dgm:pt modelId="{4819A0C3-AAAE-42FF-BC39-B2D03164CF2B}" type="parTrans" cxnId="{57D4BE41-5F63-40E9-AC00-EBC42B97203C}">
      <dgm:prSet/>
      <dgm:spPr/>
      <dgm:t>
        <a:bodyPr/>
        <a:lstStyle/>
        <a:p>
          <a:endParaRPr lang="en-US"/>
        </a:p>
      </dgm:t>
    </dgm:pt>
    <dgm:pt modelId="{65C03F9E-6168-42DE-98DF-90B1538833D9}" type="sibTrans" cxnId="{57D4BE41-5F63-40E9-AC00-EBC42B97203C}">
      <dgm:prSet/>
      <dgm:spPr/>
      <dgm:t>
        <a:bodyPr/>
        <a:lstStyle/>
        <a:p>
          <a:endParaRPr lang="en-US"/>
        </a:p>
      </dgm:t>
    </dgm:pt>
    <dgm:pt modelId="{2958DE48-FA55-48AD-9DBA-FF11692D5AFC}">
      <dgm:prSet/>
      <dgm:spPr/>
      <dgm:t>
        <a:bodyPr/>
        <a:lstStyle/>
        <a:p>
          <a:r>
            <a:rPr lang="en-US" b="0" i="0"/>
            <a:t>Real-life examples make the findings applicable, providing practitioners with insights and inspiration for their own innovation initiatives.</a:t>
          </a:r>
          <a:endParaRPr lang="en-US"/>
        </a:p>
      </dgm:t>
    </dgm:pt>
    <dgm:pt modelId="{6F91989D-7BAA-4CFB-888E-4640DE7F9A8A}" type="parTrans" cxnId="{B9E2D13A-20F0-429E-99DB-20610EC66106}">
      <dgm:prSet/>
      <dgm:spPr/>
      <dgm:t>
        <a:bodyPr/>
        <a:lstStyle/>
        <a:p>
          <a:endParaRPr lang="en-US"/>
        </a:p>
      </dgm:t>
    </dgm:pt>
    <dgm:pt modelId="{79633F6A-E348-4440-89A9-83565235134D}" type="sibTrans" cxnId="{B9E2D13A-20F0-429E-99DB-20610EC66106}">
      <dgm:prSet/>
      <dgm:spPr/>
      <dgm:t>
        <a:bodyPr/>
        <a:lstStyle/>
        <a:p>
          <a:endParaRPr lang="en-US"/>
        </a:p>
      </dgm:t>
    </dgm:pt>
    <dgm:pt modelId="{DF0D49DE-486A-44B9-9284-99F39B1EC51A}" type="pres">
      <dgm:prSet presAssocID="{2DC4C6B1-CB8C-4324-A0B0-8C9F050BF599}" presName="root" presStyleCnt="0">
        <dgm:presLayoutVars>
          <dgm:dir/>
          <dgm:resizeHandles val="exact"/>
        </dgm:presLayoutVars>
      </dgm:prSet>
      <dgm:spPr/>
    </dgm:pt>
    <dgm:pt modelId="{6342B621-D7D5-44D0-9C95-4E901C519D0D}" type="pres">
      <dgm:prSet presAssocID="{1576FBB9-D39E-4153-8D39-A3654A3318A6}" presName="compNode" presStyleCnt="0"/>
      <dgm:spPr/>
    </dgm:pt>
    <dgm:pt modelId="{9988E100-4732-49FA-820D-10DF2CBD270F}" type="pres">
      <dgm:prSet presAssocID="{1576FBB9-D39E-4153-8D39-A3654A3318A6}" presName="bgRect" presStyleLbl="bgShp" presStyleIdx="0" presStyleCnt="6"/>
      <dgm:spPr/>
    </dgm:pt>
    <dgm:pt modelId="{4FA33584-43B1-4BC9-BF74-9FB91206A1FA}" type="pres">
      <dgm:prSet presAssocID="{1576FBB9-D39E-4153-8D39-A3654A3318A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CDB4C18-4F63-4BCC-86A9-E7895835ECA2}" type="pres">
      <dgm:prSet presAssocID="{1576FBB9-D39E-4153-8D39-A3654A3318A6}" presName="spaceRect" presStyleCnt="0"/>
      <dgm:spPr/>
    </dgm:pt>
    <dgm:pt modelId="{80CE4E1A-E25A-4CCD-A620-6CDB969EF99A}" type="pres">
      <dgm:prSet presAssocID="{1576FBB9-D39E-4153-8D39-A3654A3318A6}" presName="parTx" presStyleLbl="revTx" presStyleIdx="0" presStyleCnt="6">
        <dgm:presLayoutVars>
          <dgm:chMax val="0"/>
          <dgm:chPref val="0"/>
        </dgm:presLayoutVars>
      </dgm:prSet>
      <dgm:spPr/>
    </dgm:pt>
    <dgm:pt modelId="{2CC3722D-E0B9-4788-95B5-B38D35F0286C}" type="pres">
      <dgm:prSet presAssocID="{91B46E77-EEF0-484A-B22C-F2E44E3641ED}" presName="sibTrans" presStyleCnt="0"/>
      <dgm:spPr/>
    </dgm:pt>
    <dgm:pt modelId="{D1085AA4-3C1E-4202-8673-AFD341777D38}" type="pres">
      <dgm:prSet presAssocID="{327FF3E8-E6D1-447A-9D4B-490D2BC4023B}" presName="compNode" presStyleCnt="0"/>
      <dgm:spPr/>
    </dgm:pt>
    <dgm:pt modelId="{3D7C930C-1766-4CCD-9349-FE2FDADFDA69}" type="pres">
      <dgm:prSet presAssocID="{327FF3E8-E6D1-447A-9D4B-490D2BC4023B}" presName="bgRect" presStyleLbl="bgShp" presStyleIdx="1" presStyleCnt="6"/>
      <dgm:spPr/>
    </dgm:pt>
    <dgm:pt modelId="{8EBBCEEB-A93E-4206-AD40-063218F53DDC}" type="pres">
      <dgm:prSet presAssocID="{327FF3E8-E6D1-447A-9D4B-490D2BC4023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B35EB62A-4EDF-4870-8227-87CEAA00E5DE}" type="pres">
      <dgm:prSet presAssocID="{327FF3E8-E6D1-447A-9D4B-490D2BC4023B}" presName="spaceRect" presStyleCnt="0"/>
      <dgm:spPr/>
    </dgm:pt>
    <dgm:pt modelId="{8F3EB18E-7B7F-43C7-9256-40AACED0CCD4}" type="pres">
      <dgm:prSet presAssocID="{327FF3E8-E6D1-447A-9D4B-490D2BC4023B}" presName="parTx" presStyleLbl="revTx" presStyleIdx="1" presStyleCnt="6">
        <dgm:presLayoutVars>
          <dgm:chMax val="0"/>
          <dgm:chPref val="0"/>
        </dgm:presLayoutVars>
      </dgm:prSet>
      <dgm:spPr/>
    </dgm:pt>
    <dgm:pt modelId="{370C2D55-A3B3-4F0F-9BE2-9F0F7491420C}" type="pres">
      <dgm:prSet presAssocID="{BF6A5990-A5CF-4290-8835-16379AD9304E}" presName="sibTrans" presStyleCnt="0"/>
      <dgm:spPr/>
    </dgm:pt>
    <dgm:pt modelId="{6A12426F-A218-4E3A-997C-0EE0DA615344}" type="pres">
      <dgm:prSet presAssocID="{9B07F4D7-C311-479D-B01A-9D88639DFECD}" presName="compNode" presStyleCnt="0"/>
      <dgm:spPr/>
    </dgm:pt>
    <dgm:pt modelId="{6D944B03-9F59-45C1-A21F-334CA0BB7A56}" type="pres">
      <dgm:prSet presAssocID="{9B07F4D7-C311-479D-B01A-9D88639DFECD}" presName="bgRect" presStyleLbl="bgShp" presStyleIdx="2" presStyleCnt="6"/>
      <dgm:spPr/>
    </dgm:pt>
    <dgm:pt modelId="{093E08D1-203C-4983-97F2-72A3627E5AB5}" type="pres">
      <dgm:prSet presAssocID="{9B07F4D7-C311-479D-B01A-9D88639DFEC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84ED1064-77C3-47FB-BF81-028F6479045E}" type="pres">
      <dgm:prSet presAssocID="{9B07F4D7-C311-479D-B01A-9D88639DFECD}" presName="spaceRect" presStyleCnt="0"/>
      <dgm:spPr/>
    </dgm:pt>
    <dgm:pt modelId="{0B4C83EA-5521-48FC-B80C-537A1D087237}" type="pres">
      <dgm:prSet presAssocID="{9B07F4D7-C311-479D-B01A-9D88639DFECD}" presName="parTx" presStyleLbl="revTx" presStyleIdx="2" presStyleCnt="6">
        <dgm:presLayoutVars>
          <dgm:chMax val="0"/>
          <dgm:chPref val="0"/>
        </dgm:presLayoutVars>
      </dgm:prSet>
      <dgm:spPr/>
    </dgm:pt>
    <dgm:pt modelId="{67BD7B87-674D-4B32-AF3F-6D6F9864872B}" type="pres">
      <dgm:prSet presAssocID="{CE7D4F58-BAC4-4C02-86C1-5EC87490C559}" presName="sibTrans" presStyleCnt="0"/>
      <dgm:spPr/>
    </dgm:pt>
    <dgm:pt modelId="{D72D091D-B4AC-4681-A2D9-F6A9C9D1D4BE}" type="pres">
      <dgm:prSet presAssocID="{416DF7A3-B093-456A-AA75-8BA3DBC5D1CF}" presName="compNode" presStyleCnt="0"/>
      <dgm:spPr/>
    </dgm:pt>
    <dgm:pt modelId="{85B48445-7294-4EB8-BAF0-D6695FEB0C2F}" type="pres">
      <dgm:prSet presAssocID="{416DF7A3-B093-456A-AA75-8BA3DBC5D1CF}" presName="bgRect" presStyleLbl="bgShp" presStyleIdx="3" presStyleCnt="6"/>
      <dgm:spPr/>
    </dgm:pt>
    <dgm:pt modelId="{EFF5A5E8-8B00-44D4-A547-AFFC8871F3E3}" type="pres">
      <dgm:prSet presAssocID="{416DF7A3-B093-456A-AA75-8BA3DBC5D1C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A50B9AB4-B0D5-4E0A-A9CC-77DDF2B76DD7}" type="pres">
      <dgm:prSet presAssocID="{416DF7A3-B093-456A-AA75-8BA3DBC5D1CF}" presName="spaceRect" presStyleCnt="0"/>
      <dgm:spPr/>
    </dgm:pt>
    <dgm:pt modelId="{E7AFE1DD-E125-4702-9F0A-B787AFC879A3}" type="pres">
      <dgm:prSet presAssocID="{416DF7A3-B093-456A-AA75-8BA3DBC5D1CF}" presName="parTx" presStyleLbl="revTx" presStyleIdx="3" presStyleCnt="6">
        <dgm:presLayoutVars>
          <dgm:chMax val="0"/>
          <dgm:chPref val="0"/>
        </dgm:presLayoutVars>
      </dgm:prSet>
      <dgm:spPr/>
    </dgm:pt>
    <dgm:pt modelId="{F2E939A9-3048-4EB9-A8DD-65F157934E1E}" type="pres">
      <dgm:prSet presAssocID="{65EBF9F0-3682-4F12-BE88-510EE7F86F5C}" presName="sibTrans" presStyleCnt="0"/>
      <dgm:spPr/>
    </dgm:pt>
    <dgm:pt modelId="{32385B86-CAFD-428B-9C99-9637D85B1498}" type="pres">
      <dgm:prSet presAssocID="{529663B1-B3C7-4D30-990A-B6AC2247BE43}" presName="compNode" presStyleCnt="0"/>
      <dgm:spPr/>
    </dgm:pt>
    <dgm:pt modelId="{687E9FEE-51B9-446D-9018-F13BCCA808BB}" type="pres">
      <dgm:prSet presAssocID="{529663B1-B3C7-4D30-990A-B6AC2247BE43}" presName="bgRect" presStyleLbl="bgShp" presStyleIdx="4" presStyleCnt="6"/>
      <dgm:spPr/>
    </dgm:pt>
    <dgm:pt modelId="{96746D72-4431-4FB4-86E6-1FE3E9A4FD41}" type="pres">
      <dgm:prSet presAssocID="{529663B1-B3C7-4D30-990A-B6AC2247BE4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ploma Roll"/>
        </a:ext>
      </dgm:extLst>
    </dgm:pt>
    <dgm:pt modelId="{BD44C0C2-85D6-4425-A0A5-90252E042833}" type="pres">
      <dgm:prSet presAssocID="{529663B1-B3C7-4D30-990A-B6AC2247BE43}" presName="spaceRect" presStyleCnt="0"/>
      <dgm:spPr/>
    </dgm:pt>
    <dgm:pt modelId="{E8722F73-7906-4580-9B71-B8429AC846C2}" type="pres">
      <dgm:prSet presAssocID="{529663B1-B3C7-4D30-990A-B6AC2247BE43}" presName="parTx" presStyleLbl="revTx" presStyleIdx="4" presStyleCnt="6">
        <dgm:presLayoutVars>
          <dgm:chMax val="0"/>
          <dgm:chPref val="0"/>
        </dgm:presLayoutVars>
      </dgm:prSet>
      <dgm:spPr/>
    </dgm:pt>
    <dgm:pt modelId="{987C27ED-C25E-43F0-BD7D-683D84A7A552}" type="pres">
      <dgm:prSet presAssocID="{65C03F9E-6168-42DE-98DF-90B1538833D9}" presName="sibTrans" presStyleCnt="0"/>
      <dgm:spPr/>
    </dgm:pt>
    <dgm:pt modelId="{6389B288-5A4D-49C4-A0AB-655652F15E6B}" type="pres">
      <dgm:prSet presAssocID="{2958DE48-FA55-48AD-9DBA-FF11692D5AFC}" presName="compNode" presStyleCnt="0"/>
      <dgm:spPr/>
    </dgm:pt>
    <dgm:pt modelId="{653C39BA-D0A9-4DEB-8317-6C763F3A1698}" type="pres">
      <dgm:prSet presAssocID="{2958DE48-FA55-48AD-9DBA-FF11692D5AFC}" presName="bgRect" presStyleLbl="bgShp" presStyleIdx="5" presStyleCnt="6"/>
      <dgm:spPr/>
    </dgm:pt>
    <dgm:pt modelId="{E00902C7-BA61-4853-8556-00DAED5EC562}" type="pres">
      <dgm:prSet presAssocID="{2958DE48-FA55-48AD-9DBA-FF11692D5AF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ightbulb"/>
        </a:ext>
      </dgm:extLst>
    </dgm:pt>
    <dgm:pt modelId="{18361B1B-C7E2-46EC-8EB4-3B891A2B5D4C}" type="pres">
      <dgm:prSet presAssocID="{2958DE48-FA55-48AD-9DBA-FF11692D5AFC}" presName="spaceRect" presStyleCnt="0"/>
      <dgm:spPr/>
    </dgm:pt>
    <dgm:pt modelId="{3CB82C02-6406-4D41-B77B-6AEC3F0E751C}" type="pres">
      <dgm:prSet presAssocID="{2958DE48-FA55-48AD-9DBA-FF11692D5AFC}" presName="parTx" presStyleLbl="revTx" presStyleIdx="5" presStyleCnt="6">
        <dgm:presLayoutVars>
          <dgm:chMax val="0"/>
          <dgm:chPref val="0"/>
        </dgm:presLayoutVars>
      </dgm:prSet>
      <dgm:spPr/>
    </dgm:pt>
  </dgm:ptLst>
  <dgm:cxnLst>
    <dgm:cxn modelId="{137E1E0E-71AD-4BD0-8BE2-49C579B02FA2}" srcId="{2DC4C6B1-CB8C-4324-A0B0-8C9F050BF599}" destId="{416DF7A3-B093-456A-AA75-8BA3DBC5D1CF}" srcOrd="3" destOrd="0" parTransId="{A9B18533-D405-4948-A3D1-EDDB53826F60}" sibTransId="{65EBF9F0-3682-4F12-BE88-510EE7F86F5C}"/>
    <dgm:cxn modelId="{B9E2D13A-20F0-429E-99DB-20610EC66106}" srcId="{2DC4C6B1-CB8C-4324-A0B0-8C9F050BF599}" destId="{2958DE48-FA55-48AD-9DBA-FF11692D5AFC}" srcOrd="5" destOrd="0" parTransId="{6F91989D-7BAA-4CFB-888E-4640DE7F9A8A}" sibTransId="{79633F6A-E348-4440-89A9-83565235134D}"/>
    <dgm:cxn modelId="{E830AE3C-1518-4DEE-BCB8-B22F929485DC}" srcId="{2DC4C6B1-CB8C-4324-A0B0-8C9F050BF599}" destId="{1576FBB9-D39E-4153-8D39-A3654A3318A6}" srcOrd="0" destOrd="0" parTransId="{C9BB0F7D-0965-4120-903B-9C972D340726}" sibTransId="{91B46E77-EEF0-484A-B22C-F2E44E3641ED}"/>
    <dgm:cxn modelId="{57D4BE41-5F63-40E9-AC00-EBC42B97203C}" srcId="{2DC4C6B1-CB8C-4324-A0B0-8C9F050BF599}" destId="{529663B1-B3C7-4D30-990A-B6AC2247BE43}" srcOrd="4" destOrd="0" parTransId="{4819A0C3-AAAE-42FF-BC39-B2D03164CF2B}" sibTransId="{65C03F9E-6168-42DE-98DF-90B1538833D9}"/>
    <dgm:cxn modelId="{71EA084B-35DE-471B-979D-16F9057EF8A3}" type="presOf" srcId="{327FF3E8-E6D1-447A-9D4B-490D2BC4023B}" destId="{8F3EB18E-7B7F-43C7-9256-40AACED0CCD4}" srcOrd="0" destOrd="0" presId="urn:microsoft.com/office/officeart/2018/2/layout/IconVerticalSolidList"/>
    <dgm:cxn modelId="{265E055F-65F1-4454-83E0-7993A9AE0524}" type="presOf" srcId="{9B07F4D7-C311-479D-B01A-9D88639DFECD}" destId="{0B4C83EA-5521-48FC-B80C-537A1D087237}" srcOrd="0" destOrd="0" presId="urn:microsoft.com/office/officeart/2018/2/layout/IconVerticalSolidList"/>
    <dgm:cxn modelId="{47DA9B7B-D2BC-410B-B4F7-EBD8656B875E}" type="presOf" srcId="{2DC4C6B1-CB8C-4324-A0B0-8C9F050BF599}" destId="{DF0D49DE-486A-44B9-9284-99F39B1EC51A}" srcOrd="0" destOrd="0" presId="urn:microsoft.com/office/officeart/2018/2/layout/IconVerticalSolidList"/>
    <dgm:cxn modelId="{3660E292-2854-4562-89A3-B315A45EB4E8}" type="presOf" srcId="{2958DE48-FA55-48AD-9DBA-FF11692D5AFC}" destId="{3CB82C02-6406-4D41-B77B-6AEC3F0E751C}" srcOrd="0" destOrd="0" presId="urn:microsoft.com/office/officeart/2018/2/layout/IconVerticalSolidList"/>
    <dgm:cxn modelId="{FEAFB59D-82DF-4B5E-8421-71D4A46A3AA0}" srcId="{2DC4C6B1-CB8C-4324-A0B0-8C9F050BF599}" destId="{9B07F4D7-C311-479D-B01A-9D88639DFECD}" srcOrd="2" destOrd="0" parTransId="{44432DE1-E025-4D1B-9DEE-86403B471246}" sibTransId="{CE7D4F58-BAC4-4C02-86C1-5EC87490C559}"/>
    <dgm:cxn modelId="{A8899FA6-86C0-40EC-8A66-64F568F53023}" type="presOf" srcId="{529663B1-B3C7-4D30-990A-B6AC2247BE43}" destId="{E8722F73-7906-4580-9B71-B8429AC846C2}" srcOrd="0" destOrd="0" presId="urn:microsoft.com/office/officeart/2018/2/layout/IconVerticalSolidList"/>
    <dgm:cxn modelId="{856AC9B2-39EB-4A4B-8E8B-47699B938C0B}" srcId="{2DC4C6B1-CB8C-4324-A0B0-8C9F050BF599}" destId="{327FF3E8-E6D1-447A-9D4B-490D2BC4023B}" srcOrd="1" destOrd="0" parTransId="{DB17E12B-36E1-4C48-AC6C-1C275AECED1C}" sibTransId="{BF6A5990-A5CF-4290-8835-16379AD9304E}"/>
    <dgm:cxn modelId="{16B106D4-AB9E-4896-82C9-E906074037F5}" type="presOf" srcId="{1576FBB9-D39E-4153-8D39-A3654A3318A6}" destId="{80CE4E1A-E25A-4CCD-A620-6CDB969EF99A}" srcOrd="0" destOrd="0" presId="urn:microsoft.com/office/officeart/2018/2/layout/IconVerticalSolidList"/>
    <dgm:cxn modelId="{DB0367E4-1440-4EEF-8EA6-FD38BA359086}" type="presOf" srcId="{416DF7A3-B093-456A-AA75-8BA3DBC5D1CF}" destId="{E7AFE1DD-E125-4702-9F0A-B787AFC879A3}" srcOrd="0" destOrd="0" presId="urn:microsoft.com/office/officeart/2018/2/layout/IconVerticalSolidList"/>
    <dgm:cxn modelId="{CC430898-13DB-44F0-B458-0E29496DD1CC}" type="presParOf" srcId="{DF0D49DE-486A-44B9-9284-99F39B1EC51A}" destId="{6342B621-D7D5-44D0-9C95-4E901C519D0D}" srcOrd="0" destOrd="0" presId="urn:microsoft.com/office/officeart/2018/2/layout/IconVerticalSolidList"/>
    <dgm:cxn modelId="{152C4B5F-C111-4373-88AE-CE15FFC8ED25}" type="presParOf" srcId="{6342B621-D7D5-44D0-9C95-4E901C519D0D}" destId="{9988E100-4732-49FA-820D-10DF2CBD270F}" srcOrd="0" destOrd="0" presId="urn:microsoft.com/office/officeart/2018/2/layout/IconVerticalSolidList"/>
    <dgm:cxn modelId="{F65F484C-D907-4063-9DBD-EBF11B75127D}" type="presParOf" srcId="{6342B621-D7D5-44D0-9C95-4E901C519D0D}" destId="{4FA33584-43B1-4BC9-BF74-9FB91206A1FA}" srcOrd="1" destOrd="0" presId="urn:microsoft.com/office/officeart/2018/2/layout/IconVerticalSolidList"/>
    <dgm:cxn modelId="{D7C7F1C5-80D0-4A02-A8F4-33FF149C7DF2}" type="presParOf" srcId="{6342B621-D7D5-44D0-9C95-4E901C519D0D}" destId="{2CDB4C18-4F63-4BCC-86A9-E7895835ECA2}" srcOrd="2" destOrd="0" presId="urn:microsoft.com/office/officeart/2018/2/layout/IconVerticalSolidList"/>
    <dgm:cxn modelId="{466CE423-3DFB-4564-9C4F-FE1316DF148E}" type="presParOf" srcId="{6342B621-D7D5-44D0-9C95-4E901C519D0D}" destId="{80CE4E1A-E25A-4CCD-A620-6CDB969EF99A}" srcOrd="3" destOrd="0" presId="urn:microsoft.com/office/officeart/2018/2/layout/IconVerticalSolidList"/>
    <dgm:cxn modelId="{84C206F0-7A05-4541-84CE-A6D9815ABE9E}" type="presParOf" srcId="{DF0D49DE-486A-44B9-9284-99F39B1EC51A}" destId="{2CC3722D-E0B9-4788-95B5-B38D35F0286C}" srcOrd="1" destOrd="0" presId="urn:microsoft.com/office/officeart/2018/2/layout/IconVerticalSolidList"/>
    <dgm:cxn modelId="{08A15320-F7FB-43EB-A5F3-C6F2527C3C4A}" type="presParOf" srcId="{DF0D49DE-486A-44B9-9284-99F39B1EC51A}" destId="{D1085AA4-3C1E-4202-8673-AFD341777D38}" srcOrd="2" destOrd="0" presId="urn:microsoft.com/office/officeart/2018/2/layout/IconVerticalSolidList"/>
    <dgm:cxn modelId="{7012E2E5-69A2-4237-A6DA-6B5EF7287A2C}" type="presParOf" srcId="{D1085AA4-3C1E-4202-8673-AFD341777D38}" destId="{3D7C930C-1766-4CCD-9349-FE2FDADFDA69}" srcOrd="0" destOrd="0" presId="urn:microsoft.com/office/officeart/2018/2/layout/IconVerticalSolidList"/>
    <dgm:cxn modelId="{AB693FA6-E76E-464C-AC86-DA4FCC54BFCF}" type="presParOf" srcId="{D1085AA4-3C1E-4202-8673-AFD341777D38}" destId="{8EBBCEEB-A93E-4206-AD40-063218F53DDC}" srcOrd="1" destOrd="0" presId="urn:microsoft.com/office/officeart/2018/2/layout/IconVerticalSolidList"/>
    <dgm:cxn modelId="{87230DF2-5B1F-4C4B-9033-95FE59D2104C}" type="presParOf" srcId="{D1085AA4-3C1E-4202-8673-AFD341777D38}" destId="{B35EB62A-4EDF-4870-8227-87CEAA00E5DE}" srcOrd="2" destOrd="0" presId="urn:microsoft.com/office/officeart/2018/2/layout/IconVerticalSolidList"/>
    <dgm:cxn modelId="{48F5B717-E25D-4D50-BBDB-C48B3B895782}" type="presParOf" srcId="{D1085AA4-3C1E-4202-8673-AFD341777D38}" destId="{8F3EB18E-7B7F-43C7-9256-40AACED0CCD4}" srcOrd="3" destOrd="0" presId="urn:microsoft.com/office/officeart/2018/2/layout/IconVerticalSolidList"/>
    <dgm:cxn modelId="{BC4A9BD7-B7C8-4DBA-AF59-4EB401757FCF}" type="presParOf" srcId="{DF0D49DE-486A-44B9-9284-99F39B1EC51A}" destId="{370C2D55-A3B3-4F0F-9BE2-9F0F7491420C}" srcOrd="3" destOrd="0" presId="urn:microsoft.com/office/officeart/2018/2/layout/IconVerticalSolidList"/>
    <dgm:cxn modelId="{896A572B-132B-4FD1-A793-6A3E655E2AE0}" type="presParOf" srcId="{DF0D49DE-486A-44B9-9284-99F39B1EC51A}" destId="{6A12426F-A218-4E3A-997C-0EE0DA615344}" srcOrd="4" destOrd="0" presId="urn:microsoft.com/office/officeart/2018/2/layout/IconVerticalSolidList"/>
    <dgm:cxn modelId="{7444BFA8-5FB2-4802-9E28-B63B40BF2834}" type="presParOf" srcId="{6A12426F-A218-4E3A-997C-0EE0DA615344}" destId="{6D944B03-9F59-45C1-A21F-334CA0BB7A56}" srcOrd="0" destOrd="0" presId="urn:microsoft.com/office/officeart/2018/2/layout/IconVerticalSolidList"/>
    <dgm:cxn modelId="{05E5746F-1FD3-4D76-B4E1-7B37EE2AEDF1}" type="presParOf" srcId="{6A12426F-A218-4E3A-997C-0EE0DA615344}" destId="{093E08D1-203C-4983-97F2-72A3627E5AB5}" srcOrd="1" destOrd="0" presId="urn:microsoft.com/office/officeart/2018/2/layout/IconVerticalSolidList"/>
    <dgm:cxn modelId="{A86B6D85-2483-4E5B-8EA9-AB2524FA8069}" type="presParOf" srcId="{6A12426F-A218-4E3A-997C-0EE0DA615344}" destId="{84ED1064-77C3-47FB-BF81-028F6479045E}" srcOrd="2" destOrd="0" presId="urn:microsoft.com/office/officeart/2018/2/layout/IconVerticalSolidList"/>
    <dgm:cxn modelId="{F2D51B21-086F-4AEC-8712-0A453A4FFD96}" type="presParOf" srcId="{6A12426F-A218-4E3A-997C-0EE0DA615344}" destId="{0B4C83EA-5521-48FC-B80C-537A1D087237}" srcOrd="3" destOrd="0" presId="urn:microsoft.com/office/officeart/2018/2/layout/IconVerticalSolidList"/>
    <dgm:cxn modelId="{38F7E3ED-2ED0-4639-855F-BCEF8DF361CB}" type="presParOf" srcId="{DF0D49DE-486A-44B9-9284-99F39B1EC51A}" destId="{67BD7B87-674D-4B32-AF3F-6D6F9864872B}" srcOrd="5" destOrd="0" presId="urn:microsoft.com/office/officeart/2018/2/layout/IconVerticalSolidList"/>
    <dgm:cxn modelId="{52829BF0-16B4-4F66-B651-29BDFA88B1B2}" type="presParOf" srcId="{DF0D49DE-486A-44B9-9284-99F39B1EC51A}" destId="{D72D091D-B4AC-4681-A2D9-F6A9C9D1D4BE}" srcOrd="6" destOrd="0" presId="urn:microsoft.com/office/officeart/2018/2/layout/IconVerticalSolidList"/>
    <dgm:cxn modelId="{3F32E69F-3C69-4131-AEA9-6711C0C9673D}" type="presParOf" srcId="{D72D091D-B4AC-4681-A2D9-F6A9C9D1D4BE}" destId="{85B48445-7294-4EB8-BAF0-D6695FEB0C2F}" srcOrd="0" destOrd="0" presId="urn:microsoft.com/office/officeart/2018/2/layout/IconVerticalSolidList"/>
    <dgm:cxn modelId="{F3B943F9-A59B-4F25-AFD0-7809120108E2}" type="presParOf" srcId="{D72D091D-B4AC-4681-A2D9-F6A9C9D1D4BE}" destId="{EFF5A5E8-8B00-44D4-A547-AFFC8871F3E3}" srcOrd="1" destOrd="0" presId="urn:microsoft.com/office/officeart/2018/2/layout/IconVerticalSolidList"/>
    <dgm:cxn modelId="{688CCF53-3FE1-40EA-A7EE-2ABBEBA3B7BB}" type="presParOf" srcId="{D72D091D-B4AC-4681-A2D9-F6A9C9D1D4BE}" destId="{A50B9AB4-B0D5-4E0A-A9CC-77DDF2B76DD7}" srcOrd="2" destOrd="0" presId="urn:microsoft.com/office/officeart/2018/2/layout/IconVerticalSolidList"/>
    <dgm:cxn modelId="{C4E1BC53-20F6-4450-82A6-13CC18375FA4}" type="presParOf" srcId="{D72D091D-B4AC-4681-A2D9-F6A9C9D1D4BE}" destId="{E7AFE1DD-E125-4702-9F0A-B787AFC879A3}" srcOrd="3" destOrd="0" presId="urn:microsoft.com/office/officeart/2018/2/layout/IconVerticalSolidList"/>
    <dgm:cxn modelId="{A74F91E7-FE97-47DF-94D9-754A41963FB1}" type="presParOf" srcId="{DF0D49DE-486A-44B9-9284-99F39B1EC51A}" destId="{F2E939A9-3048-4EB9-A8DD-65F157934E1E}" srcOrd="7" destOrd="0" presId="urn:microsoft.com/office/officeart/2018/2/layout/IconVerticalSolidList"/>
    <dgm:cxn modelId="{E5507129-A201-4ADC-8600-CD4434F0A117}" type="presParOf" srcId="{DF0D49DE-486A-44B9-9284-99F39B1EC51A}" destId="{32385B86-CAFD-428B-9C99-9637D85B1498}" srcOrd="8" destOrd="0" presId="urn:microsoft.com/office/officeart/2018/2/layout/IconVerticalSolidList"/>
    <dgm:cxn modelId="{ACEEE5B5-C59A-4AFA-8421-B9392028743C}" type="presParOf" srcId="{32385B86-CAFD-428B-9C99-9637D85B1498}" destId="{687E9FEE-51B9-446D-9018-F13BCCA808BB}" srcOrd="0" destOrd="0" presId="urn:microsoft.com/office/officeart/2018/2/layout/IconVerticalSolidList"/>
    <dgm:cxn modelId="{1B3F5A83-3BC6-4F37-8CCC-E0C614018D44}" type="presParOf" srcId="{32385B86-CAFD-428B-9C99-9637D85B1498}" destId="{96746D72-4431-4FB4-86E6-1FE3E9A4FD41}" srcOrd="1" destOrd="0" presId="urn:microsoft.com/office/officeart/2018/2/layout/IconVerticalSolidList"/>
    <dgm:cxn modelId="{EA587B1E-DF13-4F23-A257-B9D70C809676}" type="presParOf" srcId="{32385B86-CAFD-428B-9C99-9637D85B1498}" destId="{BD44C0C2-85D6-4425-A0A5-90252E042833}" srcOrd="2" destOrd="0" presId="urn:microsoft.com/office/officeart/2018/2/layout/IconVerticalSolidList"/>
    <dgm:cxn modelId="{F72FD441-EFCB-4658-BB5A-5BD4342DD63E}" type="presParOf" srcId="{32385B86-CAFD-428B-9C99-9637D85B1498}" destId="{E8722F73-7906-4580-9B71-B8429AC846C2}" srcOrd="3" destOrd="0" presId="urn:microsoft.com/office/officeart/2018/2/layout/IconVerticalSolidList"/>
    <dgm:cxn modelId="{2C97BBCA-E995-4713-BCA0-03B6A3F7A513}" type="presParOf" srcId="{DF0D49DE-486A-44B9-9284-99F39B1EC51A}" destId="{987C27ED-C25E-43F0-BD7D-683D84A7A552}" srcOrd="9" destOrd="0" presId="urn:microsoft.com/office/officeart/2018/2/layout/IconVerticalSolidList"/>
    <dgm:cxn modelId="{70D04AD4-EA50-418A-8B0C-2564B86E206D}" type="presParOf" srcId="{DF0D49DE-486A-44B9-9284-99F39B1EC51A}" destId="{6389B288-5A4D-49C4-A0AB-655652F15E6B}" srcOrd="10" destOrd="0" presId="urn:microsoft.com/office/officeart/2018/2/layout/IconVerticalSolidList"/>
    <dgm:cxn modelId="{E15ABB10-5957-46FA-8095-5A07E11C75E9}" type="presParOf" srcId="{6389B288-5A4D-49C4-A0AB-655652F15E6B}" destId="{653C39BA-D0A9-4DEB-8317-6C763F3A1698}" srcOrd="0" destOrd="0" presId="urn:microsoft.com/office/officeart/2018/2/layout/IconVerticalSolidList"/>
    <dgm:cxn modelId="{F9EE53C6-EF7C-4D25-8916-B440CDBB67FC}" type="presParOf" srcId="{6389B288-5A4D-49C4-A0AB-655652F15E6B}" destId="{E00902C7-BA61-4853-8556-00DAED5EC562}" srcOrd="1" destOrd="0" presId="urn:microsoft.com/office/officeart/2018/2/layout/IconVerticalSolidList"/>
    <dgm:cxn modelId="{4DA48628-3158-45EC-8311-C94E6041849E}" type="presParOf" srcId="{6389B288-5A4D-49C4-A0AB-655652F15E6B}" destId="{18361B1B-C7E2-46EC-8EB4-3B891A2B5D4C}" srcOrd="2" destOrd="0" presId="urn:microsoft.com/office/officeart/2018/2/layout/IconVerticalSolidList"/>
    <dgm:cxn modelId="{AAF334D1-7C24-436A-817E-9A3C60D0CF5E}" type="presParOf" srcId="{6389B288-5A4D-49C4-A0AB-655652F15E6B}" destId="{3CB82C02-6406-4D41-B77B-6AEC3F0E751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BC0382C-95F9-4F0E-9A78-7A67F609BEB9}" type="doc">
      <dgm:prSet loTypeId="urn:microsoft.com/office/officeart/2018/2/layout/IconLabelList" loCatId="icon" qsTypeId="urn:microsoft.com/office/officeart/2005/8/quickstyle/simple1" qsCatId="simple" csTypeId="urn:microsoft.com/office/officeart/2018/5/colors/Iconchunking_neutralbg_accent4_2" csCatId="accent4" phldr="1"/>
      <dgm:spPr/>
      <dgm:t>
        <a:bodyPr/>
        <a:lstStyle/>
        <a:p>
          <a:endParaRPr lang="en-US"/>
        </a:p>
      </dgm:t>
    </dgm:pt>
    <dgm:pt modelId="{F1F73FC5-16F5-4221-A076-42AE4923CE96}">
      <dgm:prSet custT="1"/>
      <dgm:spPr/>
      <dgm:t>
        <a:bodyPr/>
        <a:lstStyle/>
        <a:p>
          <a:r>
            <a:rPr lang="en-US" sz="1400" dirty="0"/>
            <a:t>The research will enhance the understanding of innovation drivers, offering insights into the complex dynamics within organizations.</a:t>
          </a:r>
        </a:p>
      </dgm:t>
    </dgm:pt>
    <dgm:pt modelId="{E09193B7-6676-46C0-B864-C7921E2C6471}" type="parTrans" cxnId="{67B4EDC6-112E-49A5-9492-F8C823381F16}">
      <dgm:prSet/>
      <dgm:spPr/>
      <dgm:t>
        <a:bodyPr/>
        <a:lstStyle/>
        <a:p>
          <a:endParaRPr lang="en-US" sz="2400"/>
        </a:p>
      </dgm:t>
    </dgm:pt>
    <dgm:pt modelId="{32424346-BE6C-433F-90C8-2031981F36A8}" type="sibTrans" cxnId="{67B4EDC6-112E-49A5-9492-F8C823381F16}">
      <dgm:prSet/>
      <dgm:spPr/>
      <dgm:t>
        <a:bodyPr/>
        <a:lstStyle/>
        <a:p>
          <a:endParaRPr lang="en-US" sz="2400"/>
        </a:p>
      </dgm:t>
    </dgm:pt>
    <dgm:pt modelId="{905D5736-ED10-4E4F-BE97-F518DD028EF4}">
      <dgm:prSet custT="1"/>
      <dgm:spPr/>
      <dgm:t>
        <a:bodyPr/>
        <a:lstStyle/>
        <a:p>
          <a:r>
            <a:rPr lang="en-US" sz="1400"/>
            <a:t>Expect a sophisticated model that integrates leadership, culture, technology, and external factors to explain innovation adoption rates.</a:t>
          </a:r>
        </a:p>
      </dgm:t>
    </dgm:pt>
    <dgm:pt modelId="{378843B1-D633-4C45-86B6-7ED46ACE4C06}" type="parTrans" cxnId="{DE868915-182F-4F35-97C3-313BB722BF37}">
      <dgm:prSet/>
      <dgm:spPr/>
      <dgm:t>
        <a:bodyPr/>
        <a:lstStyle/>
        <a:p>
          <a:endParaRPr lang="en-US" sz="2400"/>
        </a:p>
      </dgm:t>
    </dgm:pt>
    <dgm:pt modelId="{D226F882-2433-41A2-86C8-BC8C8883516D}" type="sibTrans" cxnId="{DE868915-182F-4F35-97C3-313BB722BF37}">
      <dgm:prSet/>
      <dgm:spPr/>
      <dgm:t>
        <a:bodyPr/>
        <a:lstStyle/>
        <a:p>
          <a:endParaRPr lang="en-US" sz="2400"/>
        </a:p>
      </dgm:t>
    </dgm:pt>
    <dgm:pt modelId="{8A69559C-A9CA-4FFC-A3E8-BB864612964D}">
      <dgm:prSet custT="1"/>
      <dgm:spPr/>
      <dgm:t>
        <a:bodyPr/>
        <a:lstStyle/>
        <a:p>
          <a:r>
            <a:rPr lang="en-US" sz="1400"/>
            <a:t>Senior executives will benefit from clear guidelines and a concrete roadmap for implementing innovations effectively.</a:t>
          </a:r>
        </a:p>
      </dgm:t>
    </dgm:pt>
    <dgm:pt modelId="{74BE9483-0BD0-48ED-80C0-700175FBF41D}" type="parTrans" cxnId="{4D408A86-06EF-48B1-A8EC-72E8967034A2}">
      <dgm:prSet/>
      <dgm:spPr/>
      <dgm:t>
        <a:bodyPr/>
        <a:lstStyle/>
        <a:p>
          <a:endParaRPr lang="en-US" sz="2400"/>
        </a:p>
      </dgm:t>
    </dgm:pt>
    <dgm:pt modelId="{0EFE7EEB-9176-4338-B68B-C008F0FACD15}" type="sibTrans" cxnId="{4D408A86-06EF-48B1-A8EC-72E8967034A2}">
      <dgm:prSet/>
      <dgm:spPr/>
      <dgm:t>
        <a:bodyPr/>
        <a:lstStyle/>
        <a:p>
          <a:endParaRPr lang="en-US" sz="2400"/>
        </a:p>
      </dgm:t>
    </dgm:pt>
    <dgm:pt modelId="{89D162AE-D8C3-4610-B402-2F24E7EF28C8}">
      <dgm:prSet custT="1"/>
      <dgm:spPr/>
      <dgm:t>
        <a:bodyPr/>
        <a:lstStyle/>
        <a:p>
          <a:r>
            <a:rPr lang="en-US" sz="1400" dirty="0"/>
            <a:t>The findings will provide strategic information and tactical insights for overcoming resistance and sustaining a culture of innovation.</a:t>
          </a:r>
        </a:p>
      </dgm:t>
    </dgm:pt>
    <dgm:pt modelId="{7468DE1E-48D7-4929-9C58-C9895BA6A9CB}" type="parTrans" cxnId="{B3668333-9944-4637-8D98-99764856A964}">
      <dgm:prSet/>
      <dgm:spPr/>
      <dgm:t>
        <a:bodyPr/>
        <a:lstStyle/>
        <a:p>
          <a:endParaRPr lang="en-US" sz="2400"/>
        </a:p>
      </dgm:t>
    </dgm:pt>
    <dgm:pt modelId="{F0ED91D5-A3EE-4F7A-B325-83CF6AE180DB}" type="sibTrans" cxnId="{B3668333-9944-4637-8D98-99764856A964}">
      <dgm:prSet/>
      <dgm:spPr/>
      <dgm:t>
        <a:bodyPr/>
        <a:lstStyle/>
        <a:p>
          <a:endParaRPr lang="en-US" sz="2400"/>
        </a:p>
      </dgm:t>
    </dgm:pt>
    <dgm:pt modelId="{4DBD0264-79CF-4244-9980-511891817E0D}">
      <dgm:prSet custT="1"/>
      <dgm:spPr/>
      <dgm:t>
        <a:bodyPr/>
        <a:lstStyle/>
        <a:p>
          <a:r>
            <a:rPr lang="en-US" sz="1400" dirty="0"/>
            <a:t>The research will contribute to transforming theoretical knowledge into actionable measures, benefiting both academia and industry.</a:t>
          </a:r>
        </a:p>
      </dgm:t>
    </dgm:pt>
    <dgm:pt modelId="{2A0BBB48-D7DD-444D-BB58-2B0AFFB23585}" type="parTrans" cxnId="{99247C01-0B4B-47C9-8319-58053E24D70C}">
      <dgm:prSet/>
      <dgm:spPr/>
      <dgm:t>
        <a:bodyPr/>
        <a:lstStyle/>
        <a:p>
          <a:endParaRPr lang="en-US" sz="2400"/>
        </a:p>
      </dgm:t>
    </dgm:pt>
    <dgm:pt modelId="{3897EE4D-1606-45F9-AB83-EDF7752ED697}" type="sibTrans" cxnId="{99247C01-0B4B-47C9-8319-58053E24D70C}">
      <dgm:prSet/>
      <dgm:spPr/>
      <dgm:t>
        <a:bodyPr/>
        <a:lstStyle/>
        <a:p>
          <a:endParaRPr lang="en-US" sz="2400"/>
        </a:p>
      </dgm:t>
    </dgm:pt>
    <dgm:pt modelId="{B2F5E03A-658E-4652-B650-57FF6E22BEA4}">
      <dgm:prSet custT="1"/>
      <dgm:spPr/>
      <dgm:t>
        <a:bodyPr/>
        <a:lstStyle/>
        <a:p>
          <a:r>
            <a:rPr lang="en-US" sz="1400" dirty="0"/>
            <a:t>The study sets the stage for further exploration and development of strategies to optimize innovation adoption in organizational settings.</a:t>
          </a:r>
        </a:p>
      </dgm:t>
    </dgm:pt>
    <dgm:pt modelId="{38857E89-ABC0-4394-9290-225F82970E61}" type="parTrans" cxnId="{A5F49C64-0103-4E5A-B70A-43CF59D7E6E6}">
      <dgm:prSet/>
      <dgm:spPr/>
      <dgm:t>
        <a:bodyPr/>
        <a:lstStyle/>
        <a:p>
          <a:endParaRPr lang="en-US" sz="2400"/>
        </a:p>
      </dgm:t>
    </dgm:pt>
    <dgm:pt modelId="{BBE2896C-D526-4F09-A1ED-606E7BB63895}" type="sibTrans" cxnId="{A5F49C64-0103-4E5A-B70A-43CF59D7E6E6}">
      <dgm:prSet/>
      <dgm:spPr/>
      <dgm:t>
        <a:bodyPr/>
        <a:lstStyle/>
        <a:p>
          <a:endParaRPr lang="en-US" sz="2400"/>
        </a:p>
      </dgm:t>
    </dgm:pt>
    <dgm:pt modelId="{D52EB7F4-B97F-416E-A31D-068C0E07D9BA}" type="pres">
      <dgm:prSet presAssocID="{DBC0382C-95F9-4F0E-9A78-7A67F609BEB9}" presName="root" presStyleCnt="0">
        <dgm:presLayoutVars>
          <dgm:dir/>
          <dgm:resizeHandles val="exact"/>
        </dgm:presLayoutVars>
      </dgm:prSet>
      <dgm:spPr/>
    </dgm:pt>
    <dgm:pt modelId="{AA5C0069-074A-44FF-8564-16C4AAB90035}" type="pres">
      <dgm:prSet presAssocID="{F1F73FC5-16F5-4221-A076-42AE4923CE96}" presName="compNode" presStyleCnt="0"/>
      <dgm:spPr/>
    </dgm:pt>
    <dgm:pt modelId="{A7095EF0-FDEE-4CC4-8918-842D21C15EF2}" type="pres">
      <dgm:prSet presAssocID="{F1F73FC5-16F5-4221-A076-42AE4923CE9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9913EA8E-3C5E-4459-AB08-129A54589E43}" type="pres">
      <dgm:prSet presAssocID="{F1F73FC5-16F5-4221-A076-42AE4923CE96}" presName="spaceRect" presStyleCnt="0"/>
      <dgm:spPr/>
    </dgm:pt>
    <dgm:pt modelId="{DB39DC07-238A-4A2F-B83A-A86487CEA10A}" type="pres">
      <dgm:prSet presAssocID="{F1F73FC5-16F5-4221-A076-42AE4923CE96}" presName="textRect" presStyleLbl="revTx" presStyleIdx="0" presStyleCnt="6">
        <dgm:presLayoutVars>
          <dgm:chMax val="1"/>
          <dgm:chPref val="1"/>
        </dgm:presLayoutVars>
      </dgm:prSet>
      <dgm:spPr/>
    </dgm:pt>
    <dgm:pt modelId="{B719CE07-E8FA-459D-AF7E-CFA7DE0CBC7C}" type="pres">
      <dgm:prSet presAssocID="{32424346-BE6C-433F-90C8-2031981F36A8}" presName="sibTrans" presStyleCnt="0"/>
      <dgm:spPr/>
    </dgm:pt>
    <dgm:pt modelId="{D33834FF-7D93-41C4-9C2E-B590A868E58F}" type="pres">
      <dgm:prSet presAssocID="{905D5736-ED10-4E4F-BE97-F518DD028EF4}" presName="compNode" presStyleCnt="0"/>
      <dgm:spPr/>
    </dgm:pt>
    <dgm:pt modelId="{F7033289-6155-4BE9-A7A8-BB85CF9FAC9D}" type="pres">
      <dgm:prSet presAssocID="{905D5736-ED10-4E4F-BE97-F518DD028EF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ptain"/>
        </a:ext>
      </dgm:extLst>
    </dgm:pt>
    <dgm:pt modelId="{D9E108B1-0EF3-4C74-AF72-CFAE35C62AF4}" type="pres">
      <dgm:prSet presAssocID="{905D5736-ED10-4E4F-BE97-F518DD028EF4}" presName="spaceRect" presStyleCnt="0"/>
      <dgm:spPr/>
    </dgm:pt>
    <dgm:pt modelId="{568C3DFD-7267-43D0-8536-2250D0EB2104}" type="pres">
      <dgm:prSet presAssocID="{905D5736-ED10-4E4F-BE97-F518DD028EF4}" presName="textRect" presStyleLbl="revTx" presStyleIdx="1" presStyleCnt="6">
        <dgm:presLayoutVars>
          <dgm:chMax val="1"/>
          <dgm:chPref val="1"/>
        </dgm:presLayoutVars>
      </dgm:prSet>
      <dgm:spPr/>
    </dgm:pt>
    <dgm:pt modelId="{436E77EF-5255-4F66-8654-41214B3A92A6}" type="pres">
      <dgm:prSet presAssocID="{D226F882-2433-41A2-86C8-BC8C8883516D}" presName="sibTrans" presStyleCnt="0"/>
      <dgm:spPr/>
    </dgm:pt>
    <dgm:pt modelId="{CD23C03A-4917-475B-9CF3-5DBF27CDF24E}" type="pres">
      <dgm:prSet presAssocID="{8A69559C-A9CA-4FFC-A3E8-BB864612964D}" presName="compNode" presStyleCnt="0"/>
      <dgm:spPr/>
    </dgm:pt>
    <dgm:pt modelId="{2C56B833-54EB-4444-934B-A9BF4DA7DDA1}" type="pres">
      <dgm:prSet presAssocID="{8A69559C-A9CA-4FFC-A3E8-BB864612964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ement truck"/>
        </a:ext>
      </dgm:extLst>
    </dgm:pt>
    <dgm:pt modelId="{CE7F1DEA-6569-44AC-A642-D1C9679A71A8}" type="pres">
      <dgm:prSet presAssocID="{8A69559C-A9CA-4FFC-A3E8-BB864612964D}" presName="spaceRect" presStyleCnt="0"/>
      <dgm:spPr/>
    </dgm:pt>
    <dgm:pt modelId="{34CD8858-7823-48A1-AF63-5FA6C9147B65}" type="pres">
      <dgm:prSet presAssocID="{8A69559C-A9CA-4FFC-A3E8-BB864612964D}" presName="textRect" presStyleLbl="revTx" presStyleIdx="2" presStyleCnt="6">
        <dgm:presLayoutVars>
          <dgm:chMax val="1"/>
          <dgm:chPref val="1"/>
        </dgm:presLayoutVars>
      </dgm:prSet>
      <dgm:spPr/>
    </dgm:pt>
    <dgm:pt modelId="{92788BDE-CA2F-4394-AAD3-1AF6E5B446B0}" type="pres">
      <dgm:prSet presAssocID="{0EFE7EEB-9176-4338-B68B-C008F0FACD15}" presName="sibTrans" presStyleCnt="0"/>
      <dgm:spPr/>
    </dgm:pt>
    <dgm:pt modelId="{34D6BD4D-956D-4A4E-A6F6-E5CCAA6BDDA2}" type="pres">
      <dgm:prSet presAssocID="{89D162AE-D8C3-4610-B402-2F24E7EF28C8}" presName="compNode" presStyleCnt="0"/>
      <dgm:spPr/>
    </dgm:pt>
    <dgm:pt modelId="{1D7FD10F-9463-4D4E-9857-1E3ABE8775A8}" type="pres">
      <dgm:prSet presAssocID="{89D162AE-D8C3-4610-B402-2F24E7EF28C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F58A63FD-1C21-49C6-8A75-B8E864566549}" type="pres">
      <dgm:prSet presAssocID="{89D162AE-D8C3-4610-B402-2F24E7EF28C8}" presName="spaceRect" presStyleCnt="0"/>
      <dgm:spPr/>
    </dgm:pt>
    <dgm:pt modelId="{3D0A29F5-0095-43A7-9079-8A37ACDBD9C3}" type="pres">
      <dgm:prSet presAssocID="{89D162AE-D8C3-4610-B402-2F24E7EF28C8}" presName="textRect" presStyleLbl="revTx" presStyleIdx="3" presStyleCnt="6">
        <dgm:presLayoutVars>
          <dgm:chMax val="1"/>
          <dgm:chPref val="1"/>
        </dgm:presLayoutVars>
      </dgm:prSet>
      <dgm:spPr/>
    </dgm:pt>
    <dgm:pt modelId="{674839D9-7DDD-48C6-9F0A-272E55B3E4E4}" type="pres">
      <dgm:prSet presAssocID="{F0ED91D5-A3EE-4F7A-B325-83CF6AE180DB}" presName="sibTrans" presStyleCnt="0"/>
      <dgm:spPr/>
    </dgm:pt>
    <dgm:pt modelId="{750C1ACC-F3C8-4065-865D-AD10679AA8FB}" type="pres">
      <dgm:prSet presAssocID="{4DBD0264-79CF-4244-9980-511891817E0D}" presName="compNode" presStyleCnt="0"/>
      <dgm:spPr/>
    </dgm:pt>
    <dgm:pt modelId="{A89F5287-42D4-497F-8925-BAC3BD0EC501}" type="pres">
      <dgm:prSet presAssocID="{4DBD0264-79CF-4244-9980-511891817E0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1B6206CC-73AD-4CCB-9B3A-525EE6392DD0}" type="pres">
      <dgm:prSet presAssocID="{4DBD0264-79CF-4244-9980-511891817E0D}" presName="spaceRect" presStyleCnt="0"/>
      <dgm:spPr/>
    </dgm:pt>
    <dgm:pt modelId="{4A6FEAE0-73DD-42BB-8629-552AFC97FE38}" type="pres">
      <dgm:prSet presAssocID="{4DBD0264-79CF-4244-9980-511891817E0D}" presName="textRect" presStyleLbl="revTx" presStyleIdx="4" presStyleCnt="6">
        <dgm:presLayoutVars>
          <dgm:chMax val="1"/>
          <dgm:chPref val="1"/>
        </dgm:presLayoutVars>
      </dgm:prSet>
      <dgm:spPr/>
    </dgm:pt>
    <dgm:pt modelId="{965A150F-8CA8-4E38-BCB2-DCF30F4340E8}" type="pres">
      <dgm:prSet presAssocID="{3897EE4D-1606-45F9-AB83-EDF7752ED697}" presName="sibTrans" presStyleCnt="0"/>
      <dgm:spPr/>
    </dgm:pt>
    <dgm:pt modelId="{AD6FC82E-0EA0-45CD-9E9E-FC9DFC3DF1D8}" type="pres">
      <dgm:prSet presAssocID="{B2F5E03A-658E-4652-B650-57FF6E22BEA4}" presName="compNode" presStyleCnt="0"/>
      <dgm:spPr/>
    </dgm:pt>
    <dgm:pt modelId="{6B1860DF-8FEA-48A5-8B7F-02314DEE6C63}" type="pres">
      <dgm:prSet presAssocID="{B2F5E03A-658E-4652-B650-57FF6E22BEA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ightbulb"/>
        </a:ext>
      </dgm:extLst>
    </dgm:pt>
    <dgm:pt modelId="{D7D84214-9AD4-4F3A-B927-902094486D86}" type="pres">
      <dgm:prSet presAssocID="{B2F5E03A-658E-4652-B650-57FF6E22BEA4}" presName="spaceRect" presStyleCnt="0"/>
      <dgm:spPr/>
    </dgm:pt>
    <dgm:pt modelId="{204D979B-0D3E-4B13-A7ED-1C25572A4155}" type="pres">
      <dgm:prSet presAssocID="{B2F5E03A-658E-4652-B650-57FF6E22BEA4}" presName="textRect" presStyleLbl="revTx" presStyleIdx="5" presStyleCnt="6">
        <dgm:presLayoutVars>
          <dgm:chMax val="1"/>
          <dgm:chPref val="1"/>
        </dgm:presLayoutVars>
      </dgm:prSet>
      <dgm:spPr/>
    </dgm:pt>
  </dgm:ptLst>
  <dgm:cxnLst>
    <dgm:cxn modelId="{99247C01-0B4B-47C9-8319-58053E24D70C}" srcId="{DBC0382C-95F9-4F0E-9A78-7A67F609BEB9}" destId="{4DBD0264-79CF-4244-9980-511891817E0D}" srcOrd="4" destOrd="0" parTransId="{2A0BBB48-D7DD-444D-BB58-2B0AFFB23585}" sibTransId="{3897EE4D-1606-45F9-AB83-EDF7752ED697}"/>
    <dgm:cxn modelId="{DE868915-182F-4F35-97C3-313BB722BF37}" srcId="{DBC0382C-95F9-4F0E-9A78-7A67F609BEB9}" destId="{905D5736-ED10-4E4F-BE97-F518DD028EF4}" srcOrd="1" destOrd="0" parTransId="{378843B1-D633-4C45-86B6-7ED46ACE4C06}" sibTransId="{D226F882-2433-41A2-86C8-BC8C8883516D}"/>
    <dgm:cxn modelId="{38B19E1B-375C-4C5F-A498-9D0BA2F91C3A}" type="presOf" srcId="{F1F73FC5-16F5-4221-A076-42AE4923CE96}" destId="{DB39DC07-238A-4A2F-B83A-A86487CEA10A}" srcOrd="0" destOrd="0" presId="urn:microsoft.com/office/officeart/2018/2/layout/IconLabelList"/>
    <dgm:cxn modelId="{B3668333-9944-4637-8D98-99764856A964}" srcId="{DBC0382C-95F9-4F0E-9A78-7A67F609BEB9}" destId="{89D162AE-D8C3-4610-B402-2F24E7EF28C8}" srcOrd="3" destOrd="0" parTransId="{7468DE1E-48D7-4929-9C58-C9895BA6A9CB}" sibTransId="{F0ED91D5-A3EE-4F7A-B325-83CF6AE180DB}"/>
    <dgm:cxn modelId="{E4D8F141-743B-4DAB-8150-5639D7ABA25E}" type="presOf" srcId="{905D5736-ED10-4E4F-BE97-F518DD028EF4}" destId="{568C3DFD-7267-43D0-8536-2250D0EB2104}" srcOrd="0" destOrd="0" presId="urn:microsoft.com/office/officeart/2018/2/layout/IconLabelList"/>
    <dgm:cxn modelId="{0AAFA148-2B5E-4EA8-9C4C-EA02A50A0AA5}" type="presOf" srcId="{DBC0382C-95F9-4F0E-9A78-7A67F609BEB9}" destId="{D52EB7F4-B97F-416E-A31D-068C0E07D9BA}" srcOrd="0" destOrd="0" presId="urn:microsoft.com/office/officeart/2018/2/layout/IconLabelList"/>
    <dgm:cxn modelId="{9796585C-F1B3-4D2F-B8C7-9C980B51AD27}" type="presOf" srcId="{B2F5E03A-658E-4652-B650-57FF6E22BEA4}" destId="{204D979B-0D3E-4B13-A7ED-1C25572A4155}" srcOrd="0" destOrd="0" presId="urn:microsoft.com/office/officeart/2018/2/layout/IconLabelList"/>
    <dgm:cxn modelId="{A5F49C64-0103-4E5A-B70A-43CF59D7E6E6}" srcId="{DBC0382C-95F9-4F0E-9A78-7A67F609BEB9}" destId="{B2F5E03A-658E-4652-B650-57FF6E22BEA4}" srcOrd="5" destOrd="0" parTransId="{38857E89-ABC0-4394-9290-225F82970E61}" sibTransId="{BBE2896C-D526-4F09-A1ED-606E7BB63895}"/>
    <dgm:cxn modelId="{C2A8F273-FF75-41DE-98C4-B63B29C00783}" type="presOf" srcId="{8A69559C-A9CA-4FFC-A3E8-BB864612964D}" destId="{34CD8858-7823-48A1-AF63-5FA6C9147B65}" srcOrd="0" destOrd="0" presId="urn:microsoft.com/office/officeart/2018/2/layout/IconLabelList"/>
    <dgm:cxn modelId="{E0D3107E-5A2F-4027-90DF-5DFAD96C6CD1}" type="presOf" srcId="{4DBD0264-79CF-4244-9980-511891817E0D}" destId="{4A6FEAE0-73DD-42BB-8629-552AFC97FE38}" srcOrd="0" destOrd="0" presId="urn:microsoft.com/office/officeart/2018/2/layout/IconLabelList"/>
    <dgm:cxn modelId="{9AD4A685-509D-4BD8-966A-2DC39E7BA08B}" type="presOf" srcId="{89D162AE-D8C3-4610-B402-2F24E7EF28C8}" destId="{3D0A29F5-0095-43A7-9079-8A37ACDBD9C3}" srcOrd="0" destOrd="0" presId="urn:microsoft.com/office/officeart/2018/2/layout/IconLabelList"/>
    <dgm:cxn modelId="{4D408A86-06EF-48B1-A8EC-72E8967034A2}" srcId="{DBC0382C-95F9-4F0E-9A78-7A67F609BEB9}" destId="{8A69559C-A9CA-4FFC-A3E8-BB864612964D}" srcOrd="2" destOrd="0" parTransId="{74BE9483-0BD0-48ED-80C0-700175FBF41D}" sibTransId="{0EFE7EEB-9176-4338-B68B-C008F0FACD15}"/>
    <dgm:cxn modelId="{67B4EDC6-112E-49A5-9492-F8C823381F16}" srcId="{DBC0382C-95F9-4F0E-9A78-7A67F609BEB9}" destId="{F1F73FC5-16F5-4221-A076-42AE4923CE96}" srcOrd="0" destOrd="0" parTransId="{E09193B7-6676-46C0-B864-C7921E2C6471}" sibTransId="{32424346-BE6C-433F-90C8-2031981F36A8}"/>
    <dgm:cxn modelId="{7B2C5251-A709-4EF6-998B-9EA4B84DDDFC}" type="presParOf" srcId="{D52EB7F4-B97F-416E-A31D-068C0E07D9BA}" destId="{AA5C0069-074A-44FF-8564-16C4AAB90035}" srcOrd="0" destOrd="0" presId="urn:microsoft.com/office/officeart/2018/2/layout/IconLabelList"/>
    <dgm:cxn modelId="{BB6FD955-37AD-404D-9E82-6B6D67E65F03}" type="presParOf" srcId="{AA5C0069-074A-44FF-8564-16C4AAB90035}" destId="{A7095EF0-FDEE-4CC4-8918-842D21C15EF2}" srcOrd="0" destOrd="0" presId="urn:microsoft.com/office/officeart/2018/2/layout/IconLabelList"/>
    <dgm:cxn modelId="{E18B57C2-BC3B-4982-91B2-FF6B5CEE98CD}" type="presParOf" srcId="{AA5C0069-074A-44FF-8564-16C4AAB90035}" destId="{9913EA8E-3C5E-4459-AB08-129A54589E43}" srcOrd="1" destOrd="0" presId="urn:microsoft.com/office/officeart/2018/2/layout/IconLabelList"/>
    <dgm:cxn modelId="{8D87DF81-90AC-44D3-B4EC-41F8E15AC94E}" type="presParOf" srcId="{AA5C0069-074A-44FF-8564-16C4AAB90035}" destId="{DB39DC07-238A-4A2F-B83A-A86487CEA10A}" srcOrd="2" destOrd="0" presId="urn:microsoft.com/office/officeart/2018/2/layout/IconLabelList"/>
    <dgm:cxn modelId="{8FD56894-5E36-4C9C-A560-A9357211E065}" type="presParOf" srcId="{D52EB7F4-B97F-416E-A31D-068C0E07D9BA}" destId="{B719CE07-E8FA-459D-AF7E-CFA7DE0CBC7C}" srcOrd="1" destOrd="0" presId="urn:microsoft.com/office/officeart/2018/2/layout/IconLabelList"/>
    <dgm:cxn modelId="{5B66E1BE-8B81-4CA6-A1BD-3AB1CE8E4EE4}" type="presParOf" srcId="{D52EB7F4-B97F-416E-A31D-068C0E07D9BA}" destId="{D33834FF-7D93-41C4-9C2E-B590A868E58F}" srcOrd="2" destOrd="0" presId="urn:microsoft.com/office/officeart/2018/2/layout/IconLabelList"/>
    <dgm:cxn modelId="{94E185AA-46DD-4D25-A34C-FB0756355302}" type="presParOf" srcId="{D33834FF-7D93-41C4-9C2E-B590A868E58F}" destId="{F7033289-6155-4BE9-A7A8-BB85CF9FAC9D}" srcOrd="0" destOrd="0" presId="urn:microsoft.com/office/officeart/2018/2/layout/IconLabelList"/>
    <dgm:cxn modelId="{D7BEE30E-B5AB-45DD-BA9C-1A61F24A5485}" type="presParOf" srcId="{D33834FF-7D93-41C4-9C2E-B590A868E58F}" destId="{D9E108B1-0EF3-4C74-AF72-CFAE35C62AF4}" srcOrd="1" destOrd="0" presId="urn:microsoft.com/office/officeart/2018/2/layout/IconLabelList"/>
    <dgm:cxn modelId="{24C0CF89-F777-4C8A-AE6A-3284975636AD}" type="presParOf" srcId="{D33834FF-7D93-41C4-9C2E-B590A868E58F}" destId="{568C3DFD-7267-43D0-8536-2250D0EB2104}" srcOrd="2" destOrd="0" presId="urn:microsoft.com/office/officeart/2018/2/layout/IconLabelList"/>
    <dgm:cxn modelId="{5C70AE5C-81A2-408F-B311-83EBD331B742}" type="presParOf" srcId="{D52EB7F4-B97F-416E-A31D-068C0E07D9BA}" destId="{436E77EF-5255-4F66-8654-41214B3A92A6}" srcOrd="3" destOrd="0" presId="urn:microsoft.com/office/officeart/2018/2/layout/IconLabelList"/>
    <dgm:cxn modelId="{36730061-BBB5-40A1-949D-C9F7DD841BB6}" type="presParOf" srcId="{D52EB7F4-B97F-416E-A31D-068C0E07D9BA}" destId="{CD23C03A-4917-475B-9CF3-5DBF27CDF24E}" srcOrd="4" destOrd="0" presId="urn:microsoft.com/office/officeart/2018/2/layout/IconLabelList"/>
    <dgm:cxn modelId="{DF15BBC5-7201-4FD7-A08E-C3221AE6DB3B}" type="presParOf" srcId="{CD23C03A-4917-475B-9CF3-5DBF27CDF24E}" destId="{2C56B833-54EB-4444-934B-A9BF4DA7DDA1}" srcOrd="0" destOrd="0" presId="urn:microsoft.com/office/officeart/2018/2/layout/IconLabelList"/>
    <dgm:cxn modelId="{A77A09A5-9516-4704-96A5-F4AEE85ED866}" type="presParOf" srcId="{CD23C03A-4917-475B-9CF3-5DBF27CDF24E}" destId="{CE7F1DEA-6569-44AC-A642-D1C9679A71A8}" srcOrd="1" destOrd="0" presId="urn:microsoft.com/office/officeart/2018/2/layout/IconLabelList"/>
    <dgm:cxn modelId="{72EBB9E5-AF42-4E38-B27E-59CA5FCF98D1}" type="presParOf" srcId="{CD23C03A-4917-475B-9CF3-5DBF27CDF24E}" destId="{34CD8858-7823-48A1-AF63-5FA6C9147B65}" srcOrd="2" destOrd="0" presId="urn:microsoft.com/office/officeart/2018/2/layout/IconLabelList"/>
    <dgm:cxn modelId="{0246B9FD-4F2D-47D9-82C7-31CDBC3B7FE1}" type="presParOf" srcId="{D52EB7F4-B97F-416E-A31D-068C0E07D9BA}" destId="{92788BDE-CA2F-4394-AAD3-1AF6E5B446B0}" srcOrd="5" destOrd="0" presId="urn:microsoft.com/office/officeart/2018/2/layout/IconLabelList"/>
    <dgm:cxn modelId="{3D2C0440-DA7A-497E-88B4-658031DC5C13}" type="presParOf" srcId="{D52EB7F4-B97F-416E-A31D-068C0E07D9BA}" destId="{34D6BD4D-956D-4A4E-A6F6-E5CCAA6BDDA2}" srcOrd="6" destOrd="0" presId="urn:microsoft.com/office/officeart/2018/2/layout/IconLabelList"/>
    <dgm:cxn modelId="{8297B2BA-62BC-4655-A53D-91B8734AA730}" type="presParOf" srcId="{34D6BD4D-956D-4A4E-A6F6-E5CCAA6BDDA2}" destId="{1D7FD10F-9463-4D4E-9857-1E3ABE8775A8}" srcOrd="0" destOrd="0" presId="urn:microsoft.com/office/officeart/2018/2/layout/IconLabelList"/>
    <dgm:cxn modelId="{A8A6B382-DC8A-4BC5-B02E-737FFC991CE4}" type="presParOf" srcId="{34D6BD4D-956D-4A4E-A6F6-E5CCAA6BDDA2}" destId="{F58A63FD-1C21-49C6-8A75-B8E864566549}" srcOrd="1" destOrd="0" presId="urn:microsoft.com/office/officeart/2018/2/layout/IconLabelList"/>
    <dgm:cxn modelId="{FE203489-F4D9-4D7C-838A-82B3CDB1B48A}" type="presParOf" srcId="{34D6BD4D-956D-4A4E-A6F6-E5CCAA6BDDA2}" destId="{3D0A29F5-0095-43A7-9079-8A37ACDBD9C3}" srcOrd="2" destOrd="0" presId="urn:microsoft.com/office/officeart/2018/2/layout/IconLabelList"/>
    <dgm:cxn modelId="{4AC8015A-CA8F-44ED-B953-899735401B20}" type="presParOf" srcId="{D52EB7F4-B97F-416E-A31D-068C0E07D9BA}" destId="{674839D9-7DDD-48C6-9F0A-272E55B3E4E4}" srcOrd="7" destOrd="0" presId="urn:microsoft.com/office/officeart/2018/2/layout/IconLabelList"/>
    <dgm:cxn modelId="{FC312338-A46D-47FA-9F88-6FA9FD711044}" type="presParOf" srcId="{D52EB7F4-B97F-416E-A31D-068C0E07D9BA}" destId="{750C1ACC-F3C8-4065-865D-AD10679AA8FB}" srcOrd="8" destOrd="0" presId="urn:microsoft.com/office/officeart/2018/2/layout/IconLabelList"/>
    <dgm:cxn modelId="{FA9CCBEE-5722-4A49-8049-7C311B71D752}" type="presParOf" srcId="{750C1ACC-F3C8-4065-865D-AD10679AA8FB}" destId="{A89F5287-42D4-497F-8925-BAC3BD0EC501}" srcOrd="0" destOrd="0" presId="urn:microsoft.com/office/officeart/2018/2/layout/IconLabelList"/>
    <dgm:cxn modelId="{5CFF2565-8A5F-4C28-8E57-655A0D010CE6}" type="presParOf" srcId="{750C1ACC-F3C8-4065-865D-AD10679AA8FB}" destId="{1B6206CC-73AD-4CCB-9B3A-525EE6392DD0}" srcOrd="1" destOrd="0" presId="urn:microsoft.com/office/officeart/2018/2/layout/IconLabelList"/>
    <dgm:cxn modelId="{31E946B9-451D-4E02-B955-2D27E92EA239}" type="presParOf" srcId="{750C1ACC-F3C8-4065-865D-AD10679AA8FB}" destId="{4A6FEAE0-73DD-42BB-8629-552AFC97FE38}" srcOrd="2" destOrd="0" presId="urn:microsoft.com/office/officeart/2018/2/layout/IconLabelList"/>
    <dgm:cxn modelId="{19199373-3F7E-4B52-AD60-5E82D2185CB0}" type="presParOf" srcId="{D52EB7F4-B97F-416E-A31D-068C0E07D9BA}" destId="{965A150F-8CA8-4E38-BCB2-DCF30F4340E8}" srcOrd="9" destOrd="0" presId="urn:microsoft.com/office/officeart/2018/2/layout/IconLabelList"/>
    <dgm:cxn modelId="{E9B302CE-3AF0-4048-B3CE-F40A485DE858}" type="presParOf" srcId="{D52EB7F4-B97F-416E-A31D-068C0E07D9BA}" destId="{AD6FC82E-0EA0-45CD-9E9E-FC9DFC3DF1D8}" srcOrd="10" destOrd="0" presId="urn:microsoft.com/office/officeart/2018/2/layout/IconLabelList"/>
    <dgm:cxn modelId="{73B7179E-1BEC-47E1-BAD5-B21BC8B560AA}" type="presParOf" srcId="{AD6FC82E-0EA0-45CD-9E9E-FC9DFC3DF1D8}" destId="{6B1860DF-8FEA-48A5-8B7F-02314DEE6C63}" srcOrd="0" destOrd="0" presId="urn:microsoft.com/office/officeart/2018/2/layout/IconLabelList"/>
    <dgm:cxn modelId="{AC00672A-ECC0-4B7A-AC47-125C8A6B066C}" type="presParOf" srcId="{AD6FC82E-0EA0-45CD-9E9E-FC9DFC3DF1D8}" destId="{D7D84214-9AD4-4F3A-B927-902094486D86}" srcOrd="1" destOrd="0" presId="urn:microsoft.com/office/officeart/2018/2/layout/IconLabelList"/>
    <dgm:cxn modelId="{7716C4CE-ECA2-4CF3-AEB1-11EE7E9FA6A8}" type="presParOf" srcId="{AD6FC82E-0EA0-45CD-9E9E-FC9DFC3DF1D8}" destId="{204D979B-0D3E-4B13-A7ED-1C25572A415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4A07FC-EB01-3746-819B-376855ACEF31}">
      <dsp:nvSpPr>
        <dsp:cNvPr id="0" name=""/>
        <dsp:cNvSpPr/>
      </dsp:nvSpPr>
      <dsp:spPr>
        <a:xfrm>
          <a:off x="1333" y="209384"/>
          <a:ext cx="1680794" cy="327063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1041" tIns="330200" rIns="131041" bIns="330200" numCol="1" spcCol="1270" anchor="t" anchorCtr="0">
          <a:noAutofit/>
        </a:bodyPr>
        <a:lstStyle/>
        <a:p>
          <a:pPr marL="0" lvl="0" indent="0" algn="ctr" defTabSz="711200">
            <a:lnSpc>
              <a:spcPct val="90000"/>
            </a:lnSpc>
            <a:spcBef>
              <a:spcPct val="0"/>
            </a:spcBef>
            <a:spcAft>
              <a:spcPct val="35000"/>
            </a:spcAft>
            <a:buNone/>
          </a:pPr>
          <a:r>
            <a:rPr lang="en-US" sz="1600" kern="1200" dirty="0"/>
            <a:t>Investigate the motives driving innovation adoption in organizations.</a:t>
          </a:r>
        </a:p>
      </dsp:txBody>
      <dsp:txXfrm>
        <a:off x="1333" y="1452226"/>
        <a:ext cx="1680794" cy="1962382"/>
      </dsp:txXfrm>
    </dsp:sp>
    <dsp:sp modelId="{E8F35148-59F6-4843-A2EA-ECCF48DBD4E2}">
      <dsp:nvSpPr>
        <dsp:cNvPr id="0" name=""/>
        <dsp:cNvSpPr/>
      </dsp:nvSpPr>
      <dsp:spPr>
        <a:xfrm>
          <a:off x="488764" y="460053"/>
          <a:ext cx="705933" cy="705933"/>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037" tIns="12700" rIns="55037" bIns="12700" numCol="1" spcCol="1270" anchor="ctr" anchorCtr="0">
          <a:noAutofit/>
        </a:bodyPr>
        <a:lstStyle/>
        <a:p>
          <a:pPr marL="0" lvl="0" indent="0" algn="ctr" defTabSz="1466850">
            <a:lnSpc>
              <a:spcPct val="90000"/>
            </a:lnSpc>
            <a:spcBef>
              <a:spcPct val="0"/>
            </a:spcBef>
            <a:spcAft>
              <a:spcPct val="35000"/>
            </a:spcAft>
            <a:buNone/>
          </a:pPr>
          <a:r>
            <a:rPr lang="en-US" sz="3300" kern="1200"/>
            <a:t>1</a:t>
          </a:r>
        </a:p>
      </dsp:txBody>
      <dsp:txXfrm>
        <a:off x="592145" y="563434"/>
        <a:ext cx="499171" cy="499171"/>
      </dsp:txXfrm>
    </dsp:sp>
    <dsp:sp modelId="{3B6D8F77-22BB-9848-ABB2-8D5A9EA0F60F}">
      <dsp:nvSpPr>
        <dsp:cNvPr id="0" name=""/>
        <dsp:cNvSpPr/>
      </dsp:nvSpPr>
      <dsp:spPr>
        <a:xfrm>
          <a:off x="1333" y="3483627"/>
          <a:ext cx="1680794"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08500A-8D3B-F248-B3ED-73E90B457137}">
      <dsp:nvSpPr>
        <dsp:cNvPr id="0" name=""/>
        <dsp:cNvSpPr/>
      </dsp:nvSpPr>
      <dsp:spPr>
        <a:xfrm>
          <a:off x="1850207" y="209384"/>
          <a:ext cx="1680794" cy="3270636"/>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1041" tIns="330200" rIns="131041" bIns="330200" numCol="1" spcCol="1270" anchor="t" anchorCtr="0">
          <a:noAutofit/>
        </a:bodyPr>
        <a:lstStyle/>
        <a:p>
          <a:pPr marL="0" lvl="0" indent="0" algn="ctr" defTabSz="622300">
            <a:lnSpc>
              <a:spcPct val="90000"/>
            </a:lnSpc>
            <a:spcBef>
              <a:spcPct val="0"/>
            </a:spcBef>
            <a:spcAft>
              <a:spcPct val="35000"/>
            </a:spcAft>
            <a:buNone/>
          </a:pPr>
          <a:r>
            <a:rPr lang="en-US" sz="1400" kern="1200" dirty="0"/>
            <a:t>Analyze the connections between various factors influencing the adoption of innovation.</a:t>
          </a:r>
        </a:p>
      </dsp:txBody>
      <dsp:txXfrm>
        <a:off x="1850207" y="1452226"/>
        <a:ext cx="1680794" cy="1962382"/>
      </dsp:txXfrm>
    </dsp:sp>
    <dsp:sp modelId="{99464401-CC1F-A147-B338-F85FC6FFFE94}">
      <dsp:nvSpPr>
        <dsp:cNvPr id="0" name=""/>
        <dsp:cNvSpPr/>
      </dsp:nvSpPr>
      <dsp:spPr>
        <a:xfrm>
          <a:off x="2337637" y="460053"/>
          <a:ext cx="705933" cy="705933"/>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037" tIns="12700" rIns="55037" bIns="12700" numCol="1" spcCol="1270" anchor="ctr" anchorCtr="0">
          <a:noAutofit/>
        </a:bodyPr>
        <a:lstStyle/>
        <a:p>
          <a:pPr marL="0" lvl="0" indent="0" algn="ctr" defTabSz="1466850">
            <a:lnSpc>
              <a:spcPct val="90000"/>
            </a:lnSpc>
            <a:spcBef>
              <a:spcPct val="0"/>
            </a:spcBef>
            <a:spcAft>
              <a:spcPct val="35000"/>
            </a:spcAft>
            <a:buNone/>
          </a:pPr>
          <a:r>
            <a:rPr lang="en-US" sz="3300" kern="1200"/>
            <a:t>2</a:t>
          </a:r>
        </a:p>
      </dsp:txBody>
      <dsp:txXfrm>
        <a:off x="2441018" y="563434"/>
        <a:ext cx="499171" cy="499171"/>
      </dsp:txXfrm>
    </dsp:sp>
    <dsp:sp modelId="{FC5DB639-ADB4-694E-91C9-428816AD75C8}">
      <dsp:nvSpPr>
        <dsp:cNvPr id="0" name=""/>
        <dsp:cNvSpPr/>
      </dsp:nvSpPr>
      <dsp:spPr>
        <a:xfrm>
          <a:off x="1850207" y="3483627"/>
          <a:ext cx="1680794"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C12AD1-09FD-F74D-9F46-5445F5971997}">
      <dsp:nvSpPr>
        <dsp:cNvPr id="0" name=""/>
        <dsp:cNvSpPr/>
      </dsp:nvSpPr>
      <dsp:spPr>
        <a:xfrm>
          <a:off x="3699080" y="209384"/>
          <a:ext cx="1680794" cy="3270636"/>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1041" tIns="330200" rIns="131041" bIns="330200" numCol="1" spcCol="1270" anchor="t" anchorCtr="0">
          <a:noAutofit/>
        </a:bodyPr>
        <a:lstStyle/>
        <a:p>
          <a:pPr marL="0" lvl="0" indent="0" algn="ctr" defTabSz="622300">
            <a:lnSpc>
              <a:spcPct val="90000"/>
            </a:lnSpc>
            <a:spcBef>
              <a:spcPct val="0"/>
            </a:spcBef>
            <a:spcAft>
              <a:spcPct val="35000"/>
            </a:spcAft>
            <a:buNone/>
          </a:pPr>
          <a:r>
            <a:rPr lang="en-US" sz="1400" kern="1200" dirty="0"/>
            <a:t>Explore how the rates of innovation adoption affect the overall performance of organizations.</a:t>
          </a:r>
        </a:p>
      </dsp:txBody>
      <dsp:txXfrm>
        <a:off x="3699080" y="1452226"/>
        <a:ext cx="1680794" cy="1962382"/>
      </dsp:txXfrm>
    </dsp:sp>
    <dsp:sp modelId="{D66045B3-D51F-984E-91C8-A7643E1441CE}">
      <dsp:nvSpPr>
        <dsp:cNvPr id="0" name=""/>
        <dsp:cNvSpPr/>
      </dsp:nvSpPr>
      <dsp:spPr>
        <a:xfrm>
          <a:off x="4186511" y="460053"/>
          <a:ext cx="705933" cy="705933"/>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037" tIns="12700" rIns="55037" bIns="12700" numCol="1" spcCol="1270" anchor="ctr" anchorCtr="0">
          <a:noAutofit/>
        </a:bodyPr>
        <a:lstStyle/>
        <a:p>
          <a:pPr marL="0" lvl="0" indent="0" algn="ctr" defTabSz="1466850">
            <a:lnSpc>
              <a:spcPct val="90000"/>
            </a:lnSpc>
            <a:spcBef>
              <a:spcPct val="0"/>
            </a:spcBef>
            <a:spcAft>
              <a:spcPct val="35000"/>
            </a:spcAft>
            <a:buNone/>
          </a:pPr>
          <a:r>
            <a:rPr lang="en-US" sz="3300" kern="1200"/>
            <a:t>3</a:t>
          </a:r>
          <a:endParaRPr lang="en-US" sz="3300" kern="1200" dirty="0"/>
        </a:p>
      </dsp:txBody>
      <dsp:txXfrm>
        <a:off x="4289892" y="563434"/>
        <a:ext cx="499171" cy="499171"/>
      </dsp:txXfrm>
    </dsp:sp>
    <dsp:sp modelId="{0AF276AE-A0B1-A943-97E2-2CB904FA8C6E}">
      <dsp:nvSpPr>
        <dsp:cNvPr id="0" name=""/>
        <dsp:cNvSpPr/>
      </dsp:nvSpPr>
      <dsp:spPr>
        <a:xfrm>
          <a:off x="3699080" y="3483627"/>
          <a:ext cx="1680794"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3B4EB5-5638-6E43-82DC-3BE976D7B496}">
      <dsp:nvSpPr>
        <dsp:cNvPr id="0" name=""/>
        <dsp:cNvSpPr/>
      </dsp:nvSpPr>
      <dsp:spPr>
        <a:xfrm>
          <a:off x="5547954" y="209384"/>
          <a:ext cx="1680794" cy="3270636"/>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1041" tIns="330200" rIns="131041" bIns="330200" numCol="1" spcCol="1270" anchor="t" anchorCtr="0">
          <a:noAutofit/>
        </a:bodyPr>
        <a:lstStyle/>
        <a:p>
          <a:pPr marL="0" lvl="0" indent="0" algn="ctr" defTabSz="622300">
            <a:lnSpc>
              <a:spcPct val="90000"/>
            </a:lnSpc>
            <a:spcBef>
              <a:spcPct val="0"/>
            </a:spcBef>
            <a:spcAft>
              <a:spcPct val="35000"/>
            </a:spcAft>
            <a:buNone/>
          </a:pPr>
          <a:r>
            <a:rPr lang="en-US" sz="1400" kern="1200" dirty="0"/>
            <a:t>Provide practical solutions and recommendations for organizations seeking to enhance their innovation processes.</a:t>
          </a:r>
        </a:p>
      </dsp:txBody>
      <dsp:txXfrm>
        <a:off x="5547954" y="1452226"/>
        <a:ext cx="1680794" cy="1962382"/>
      </dsp:txXfrm>
    </dsp:sp>
    <dsp:sp modelId="{EE57C18C-3620-2E4D-AF06-12D2FE423D9F}">
      <dsp:nvSpPr>
        <dsp:cNvPr id="0" name=""/>
        <dsp:cNvSpPr/>
      </dsp:nvSpPr>
      <dsp:spPr>
        <a:xfrm>
          <a:off x="6035384" y="460053"/>
          <a:ext cx="705933" cy="705933"/>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037" tIns="12700" rIns="55037" bIns="12700" numCol="1" spcCol="1270" anchor="ctr" anchorCtr="0">
          <a:noAutofit/>
        </a:bodyPr>
        <a:lstStyle/>
        <a:p>
          <a:pPr marL="0" lvl="0" indent="0" algn="ctr" defTabSz="1466850">
            <a:lnSpc>
              <a:spcPct val="90000"/>
            </a:lnSpc>
            <a:spcBef>
              <a:spcPct val="0"/>
            </a:spcBef>
            <a:spcAft>
              <a:spcPct val="35000"/>
            </a:spcAft>
            <a:buNone/>
          </a:pPr>
          <a:r>
            <a:rPr lang="en-US" sz="3300" kern="1200"/>
            <a:t>4</a:t>
          </a:r>
        </a:p>
      </dsp:txBody>
      <dsp:txXfrm>
        <a:off x="6138765" y="563434"/>
        <a:ext cx="499171" cy="499171"/>
      </dsp:txXfrm>
    </dsp:sp>
    <dsp:sp modelId="{A5580536-CF4B-EF4C-9BB0-8A72A5637603}">
      <dsp:nvSpPr>
        <dsp:cNvPr id="0" name=""/>
        <dsp:cNvSpPr/>
      </dsp:nvSpPr>
      <dsp:spPr>
        <a:xfrm>
          <a:off x="5547954" y="3483627"/>
          <a:ext cx="1680794" cy="7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9109F0-C00E-5A41-8DC6-E6A43A51FA27}">
      <dsp:nvSpPr>
        <dsp:cNvPr id="0" name=""/>
        <dsp:cNvSpPr/>
      </dsp:nvSpPr>
      <dsp:spPr>
        <a:xfrm>
          <a:off x="7396827" y="209384"/>
          <a:ext cx="1680794" cy="3270636"/>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1041" tIns="330200" rIns="131041" bIns="330200" numCol="1" spcCol="1270" anchor="t" anchorCtr="0">
          <a:noAutofit/>
        </a:bodyPr>
        <a:lstStyle/>
        <a:p>
          <a:pPr marL="0" lvl="0" indent="0" algn="ctr" defTabSz="622300">
            <a:lnSpc>
              <a:spcPct val="90000"/>
            </a:lnSpc>
            <a:spcBef>
              <a:spcPct val="0"/>
            </a:spcBef>
            <a:spcAft>
              <a:spcPct val="35000"/>
            </a:spcAft>
            <a:buNone/>
          </a:pPr>
          <a:r>
            <a:rPr lang="en-US" sz="1400" kern="1200" dirty="0"/>
            <a:t>Aim to bridge existing gaps in knowledge regarding organizational behavior and innovation adoption.</a:t>
          </a:r>
        </a:p>
      </dsp:txBody>
      <dsp:txXfrm>
        <a:off x="7396827" y="1452226"/>
        <a:ext cx="1680794" cy="1962382"/>
      </dsp:txXfrm>
    </dsp:sp>
    <dsp:sp modelId="{D4D66E8D-1077-2245-BF87-6DE7263A8FF9}">
      <dsp:nvSpPr>
        <dsp:cNvPr id="0" name=""/>
        <dsp:cNvSpPr/>
      </dsp:nvSpPr>
      <dsp:spPr>
        <a:xfrm>
          <a:off x="7884257" y="460053"/>
          <a:ext cx="705933" cy="705933"/>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037" tIns="12700" rIns="55037" bIns="12700" numCol="1" spcCol="1270" anchor="ctr" anchorCtr="0">
          <a:noAutofit/>
        </a:bodyPr>
        <a:lstStyle/>
        <a:p>
          <a:pPr marL="0" lvl="0" indent="0" algn="ctr" defTabSz="1466850">
            <a:lnSpc>
              <a:spcPct val="90000"/>
            </a:lnSpc>
            <a:spcBef>
              <a:spcPct val="0"/>
            </a:spcBef>
            <a:spcAft>
              <a:spcPct val="35000"/>
            </a:spcAft>
            <a:buNone/>
          </a:pPr>
          <a:r>
            <a:rPr lang="en-US" sz="3300" kern="1200"/>
            <a:t>5</a:t>
          </a:r>
        </a:p>
      </dsp:txBody>
      <dsp:txXfrm>
        <a:off x="7987638" y="563434"/>
        <a:ext cx="499171" cy="499171"/>
      </dsp:txXfrm>
    </dsp:sp>
    <dsp:sp modelId="{8BF93405-2C7C-2E4A-B7F4-915D0E879954}">
      <dsp:nvSpPr>
        <dsp:cNvPr id="0" name=""/>
        <dsp:cNvSpPr/>
      </dsp:nvSpPr>
      <dsp:spPr>
        <a:xfrm>
          <a:off x="7396827" y="3483627"/>
          <a:ext cx="1680794" cy="72"/>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6B80DC-8588-E044-BF9C-8925C072588F}">
      <dsp:nvSpPr>
        <dsp:cNvPr id="0" name=""/>
        <dsp:cNvSpPr/>
      </dsp:nvSpPr>
      <dsp:spPr>
        <a:xfrm>
          <a:off x="9245701" y="209384"/>
          <a:ext cx="1680794" cy="327063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1041" tIns="330200" rIns="131041" bIns="330200" numCol="1" spcCol="1270" anchor="t" anchorCtr="0">
          <a:noAutofit/>
        </a:bodyPr>
        <a:lstStyle/>
        <a:p>
          <a:pPr marL="0" lvl="0" indent="0" algn="ctr" defTabSz="622300">
            <a:lnSpc>
              <a:spcPct val="90000"/>
            </a:lnSpc>
            <a:spcBef>
              <a:spcPct val="0"/>
            </a:spcBef>
            <a:spcAft>
              <a:spcPct val="35000"/>
            </a:spcAft>
            <a:buNone/>
          </a:pPr>
          <a:r>
            <a:rPr lang="en-US" sz="1400" kern="1200"/>
            <a:t>Offer actionable insights to help organizations optimize their innovation strategies and improve their competitive edge.</a:t>
          </a:r>
        </a:p>
      </dsp:txBody>
      <dsp:txXfrm>
        <a:off x="9245701" y="1452226"/>
        <a:ext cx="1680794" cy="1962382"/>
      </dsp:txXfrm>
    </dsp:sp>
    <dsp:sp modelId="{7A796DCE-AE20-6F43-9248-0FDA9A1C2106}">
      <dsp:nvSpPr>
        <dsp:cNvPr id="0" name=""/>
        <dsp:cNvSpPr/>
      </dsp:nvSpPr>
      <dsp:spPr>
        <a:xfrm>
          <a:off x="9733131" y="460053"/>
          <a:ext cx="705933" cy="705933"/>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037" tIns="12700" rIns="55037" bIns="12700" numCol="1" spcCol="1270" anchor="ctr" anchorCtr="0">
          <a:noAutofit/>
        </a:bodyPr>
        <a:lstStyle/>
        <a:p>
          <a:pPr marL="0" lvl="0" indent="0" algn="ctr" defTabSz="1466850">
            <a:lnSpc>
              <a:spcPct val="90000"/>
            </a:lnSpc>
            <a:spcBef>
              <a:spcPct val="0"/>
            </a:spcBef>
            <a:spcAft>
              <a:spcPct val="35000"/>
            </a:spcAft>
            <a:buNone/>
          </a:pPr>
          <a:r>
            <a:rPr lang="en-US" sz="3300" kern="1200"/>
            <a:t>6</a:t>
          </a:r>
        </a:p>
      </dsp:txBody>
      <dsp:txXfrm>
        <a:off x="9836512" y="563434"/>
        <a:ext cx="499171" cy="499171"/>
      </dsp:txXfrm>
    </dsp:sp>
    <dsp:sp modelId="{77FA4CC1-136E-034A-A66D-68E7BEB8F01B}">
      <dsp:nvSpPr>
        <dsp:cNvPr id="0" name=""/>
        <dsp:cNvSpPr/>
      </dsp:nvSpPr>
      <dsp:spPr>
        <a:xfrm>
          <a:off x="9245701" y="3483627"/>
          <a:ext cx="1680794"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C10978-26DB-417E-A532-6AFCE0599DF3}">
      <dsp:nvSpPr>
        <dsp:cNvPr id="0" name=""/>
        <dsp:cNvSpPr/>
      </dsp:nvSpPr>
      <dsp:spPr>
        <a:xfrm>
          <a:off x="311379" y="704731"/>
          <a:ext cx="969328" cy="96932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BF48D9-415A-4F47-84D5-5409719A5DF8}">
      <dsp:nvSpPr>
        <dsp:cNvPr id="0" name=""/>
        <dsp:cNvSpPr/>
      </dsp:nvSpPr>
      <dsp:spPr>
        <a:xfrm>
          <a:off x="517957" y="911309"/>
          <a:ext cx="556171" cy="5561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EF0DFE-DFA3-4D6C-BDE2-33F33D5C65CF}">
      <dsp:nvSpPr>
        <dsp:cNvPr id="0" name=""/>
        <dsp:cNvSpPr/>
      </dsp:nvSpPr>
      <dsp:spPr>
        <a:xfrm>
          <a:off x="1512" y="1975981"/>
          <a:ext cx="1589062" cy="1512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dirty="0"/>
            <a:t>combines survey research and qualitative interviews to gain a comprehensive understanding of innovation adoption rates in organizations.</a:t>
          </a:r>
        </a:p>
      </dsp:txBody>
      <dsp:txXfrm>
        <a:off x="1512" y="1975981"/>
        <a:ext cx="1589062" cy="1512092"/>
      </dsp:txXfrm>
    </dsp:sp>
    <dsp:sp modelId="{3F7EFF56-5C92-4487-9AF4-D42DDA549C15}">
      <dsp:nvSpPr>
        <dsp:cNvPr id="0" name=""/>
        <dsp:cNvSpPr/>
      </dsp:nvSpPr>
      <dsp:spPr>
        <a:xfrm>
          <a:off x="2178527" y="704731"/>
          <a:ext cx="969328" cy="96932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3900DF-A99C-4BD6-937C-6A73EB7DA853}">
      <dsp:nvSpPr>
        <dsp:cNvPr id="0" name=""/>
        <dsp:cNvSpPr/>
      </dsp:nvSpPr>
      <dsp:spPr>
        <a:xfrm>
          <a:off x="2385105" y="911309"/>
          <a:ext cx="556171" cy="5561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93240E-E471-4EFA-8B1B-116E2D09EF22}">
      <dsp:nvSpPr>
        <dsp:cNvPr id="0" name=""/>
        <dsp:cNvSpPr/>
      </dsp:nvSpPr>
      <dsp:spPr>
        <a:xfrm>
          <a:off x="1868660" y="1975981"/>
          <a:ext cx="1589062" cy="1512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dirty="0"/>
            <a:t>an extensive review of existing literature to establish a solid theoretical foundation for this study.</a:t>
          </a:r>
        </a:p>
      </dsp:txBody>
      <dsp:txXfrm>
        <a:off x="1868660" y="1975981"/>
        <a:ext cx="1589062" cy="1512092"/>
      </dsp:txXfrm>
    </dsp:sp>
    <dsp:sp modelId="{1D81152B-3796-4730-8D00-6B614F1141A0}">
      <dsp:nvSpPr>
        <dsp:cNvPr id="0" name=""/>
        <dsp:cNvSpPr/>
      </dsp:nvSpPr>
      <dsp:spPr>
        <a:xfrm>
          <a:off x="4045676" y="704731"/>
          <a:ext cx="969328" cy="96932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F52457-4D90-4C63-BB09-35D7F590CDE0}">
      <dsp:nvSpPr>
        <dsp:cNvPr id="0" name=""/>
        <dsp:cNvSpPr/>
      </dsp:nvSpPr>
      <dsp:spPr>
        <a:xfrm>
          <a:off x="4252254" y="911309"/>
          <a:ext cx="556171" cy="5561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9ACE1D-295D-468F-9835-2AE09672BC18}">
      <dsp:nvSpPr>
        <dsp:cNvPr id="0" name=""/>
        <dsp:cNvSpPr/>
      </dsp:nvSpPr>
      <dsp:spPr>
        <a:xfrm>
          <a:off x="3735809" y="1975981"/>
          <a:ext cx="1589062" cy="1512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dirty="0"/>
            <a:t>Quantitative data analysis to include regression analysis to quantify the relationships between leadership styles, organizational culture, and innovation adoption rates.</a:t>
          </a:r>
        </a:p>
      </dsp:txBody>
      <dsp:txXfrm>
        <a:off x="3735809" y="1975981"/>
        <a:ext cx="1589062" cy="1512092"/>
      </dsp:txXfrm>
    </dsp:sp>
    <dsp:sp modelId="{B7E81DAC-4E6C-4D42-A61E-F5AA43C0AA73}">
      <dsp:nvSpPr>
        <dsp:cNvPr id="0" name=""/>
        <dsp:cNvSpPr/>
      </dsp:nvSpPr>
      <dsp:spPr>
        <a:xfrm>
          <a:off x="5912824" y="704731"/>
          <a:ext cx="969328" cy="96932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4C9A46-53F5-464B-A659-13511323CFCB}">
      <dsp:nvSpPr>
        <dsp:cNvPr id="0" name=""/>
        <dsp:cNvSpPr/>
      </dsp:nvSpPr>
      <dsp:spPr>
        <a:xfrm>
          <a:off x="6119402" y="911309"/>
          <a:ext cx="556171" cy="5561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E9E238-3F41-4AC1-B224-26FD8F39DE53}">
      <dsp:nvSpPr>
        <dsp:cNvPr id="0" name=""/>
        <dsp:cNvSpPr/>
      </dsp:nvSpPr>
      <dsp:spPr>
        <a:xfrm>
          <a:off x="5602957" y="1975981"/>
          <a:ext cx="1589062" cy="1512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dirty="0"/>
            <a:t>Qualitative interviews with decision-makers, such as senior executives and innovation champions, to provide contextual views and detailed insights into innovation processes.</a:t>
          </a:r>
        </a:p>
      </dsp:txBody>
      <dsp:txXfrm>
        <a:off x="5602957" y="1975981"/>
        <a:ext cx="1589062" cy="1512092"/>
      </dsp:txXfrm>
    </dsp:sp>
    <dsp:sp modelId="{77BF0664-3B01-4146-B4F7-805CE65896DF}">
      <dsp:nvSpPr>
        <dsp:cNvPr id="0" name=""/>
        <dsp:cNvSpPr/>
      </dsp:nvSpPr>
      <dsp:spPr>
        <a:xfrm>
          <a:off x="7779973" y="704731"/>
          <a:ext cx="969328" cy="96932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9CFAD8-05F1-4BE2-8E8D-BACE2B1213A8}">
      <dsp:nvSpPr>
        <dsp:cNvPr id="0" name=""/>
        <dsp:cNvSpPr/>
      </dsp:nvSpPr>
      <dsp:spPr>
        <a:xfrm>
          <a:off x="7986551" y="911309"/>
          <a:ext cx="556171" cy="5561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79E7D3-A544-4AAA-AC88-38F5DFCD42F8}">
      <dsp:nvSpPr>
        <dsp:cNvPr id="0" name=""/>
        <dsp:cNvSpPr/>
      </dsp:nvSpPr>
      <dsp:spPr>
        <a:xfrm>
          <a:off x="7470105" y="1975981"/>
          <a:ext cx="1589062" cy="1512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dirty="0"/>
            <a:t>Prior to data collection, pilot research will be conducted to refine the survey tool and interview protocol.</a:t>
          </a:r>
        </a:p>
      </dsp:txBody>
      <dsp:txXfrm>
        <a:off x="7470105" y="1975981"/>
        <a:ext cx="1589062" cy="1512092"/>
      </dsp:txXfrm>
    </dsp:sp>
    <dsp:sp modelId="{5FC81138-0B73-42D0-9D12-4ABA868728A0}">
      <dsp:nvSpPr>
        <dsp:cNvPr id="0" name=""/>
        <dsp:cNvSpPr/>
      </dsp:nvSpPr>
      <dsp:spPr>
        <a:xfrm>
          <a:off x="9647121" y="704731"/>
          <a:ext cx="969328" cy="96932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E708E8-EABD-4A6C-83D6-5F7CA444C060}">
      <dsp:nvSpPr>
        <dsp:cNvPr id="0" name=""/>
        <dsp:cNvSpPr/>
      </dsp:nvSpPr>
      <dsp:spPr>
        <a:xfrm>
          <a:off x="9853699" y="911309"/>
          <a:ext cx="556171" cy="5561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CBC047-48EA-408A-882C-63C8FDD987DF}">
      <dsp:nvSpPr>
        <dsp:cNvPr id="0" name=""/>
        <dsp:cNvSpPr/>
      </dsp:nvSpPr>
      <dsp:spPr>
        <a:xfrm>
          <a:off x="9337254" y="1975981"/>
          <a:ext cx="1589062" cy="1512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a:t>Throughout the study, ethical considerations will be upheld to ensure participant rights, confidentiality, and informed consent are respected.</a:t>
          </a:r>
        </a:p>
      </dsp:txBody>
      <dsp:txXfrm>
        <a:off x="9337254" y="1975981"/>
        <a:ext cx="1589062" cy="15120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1402AA-B3B6-4D18-8E35-B8ACE023DA8E}">
      <dsp:nvSpPr>
        <dsp:cNvPr id="0" name=""/>
        <dsp:cNvSpPr/>
      </dsp:nvSpPr>
      <dsp:spPr>
        <a:xfrm>
          <a:off x="205509" y="82834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98708B-647F-4EBF-BBC2-655F81F962E2}">
      <dsp:nvSpPr>
        <dsp:cNvPr id="0" name=""/>
        <dsp:cNvSpPr/>
      </dsp:nvSpPr>
      <dsp:spPr>
        <a:xfrm>
          <a:off x="396960" y="1019791"/>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7023D6-0D9A-47AF-8ECF-225A473E9F0C}">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t>The research proposal exhibits several strengths that bolster its foundation and potential impact.</a:t>
          </a:r>
        </a:p>
      </dsp:txBody>
      <dsp:txXfrm>
        <a:off x="1312541" y="828340"/>
        <a:ext cx="2148945" cy="911674"/>
      </dsp:txXfrm>
    </dsp:sp>
    <dsp:sp modelId="{77C9865D-D35F-44C4-BF53-39E374800377}">
      <dsp:nvSpPr>
        <dsp:cNvPr id="0" name=""/>
        <dsp:cNvSpPr/>
      </dsp:nvSpPr>
      <dsp:spPr>
        <a:xfrm>
          <a:off x="3835925" y="82834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A5572A-1812-44D5-B7F6-C656D070F7F2}">
      <dsp:nvSpPr>
        <dsp:cNvPr id="0" name=""/>
        <dsp:cNvSpPr/>
      </dsp:nvSpPr>
      <dsp:spPr>
        <a:xfrm>
          <a:off x="4027376" y="1019791"/>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B8E726-EA20-43DE-9FE6-B477DF36689E}">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A clear articulation of the research problem lays solid groundwork for further exploration.</a:t>
          </a:r>
        </a:p>
      </dsp:txBody>
      <dsp:txXfrm>
        <a:off x="4942957" y="828340"/>
        <a:ext cx="2148945" cy="911674"/>
      </dsp:txXfrm>
    </dsp:sp>
    <dsp:sp modelId="{4F4A5A81-525B-40DB-B57C-D6CD184DCB09}">
      <dsp:nvSpPr>
        <dsp:cNvPr id="0" name=""/>
        <dsp:cNvSpPr/>
      </dsp:nvSpPr>
      <dsp:spPr>
        <a:xfrm>
          <a:off x="7466341" y="82834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CAB43C-B8F5-4D35-A0EE-888C53E83A54}">
      <dsp:nvSpPr>
        <dsp:cNvPr id="0" name=""/>
        <dsp:cNvSpPr/>
      </dsp:nvSpPr>
      <dsp:spPr>
        <a:xfrm>
          <a:off x="7657792" y="1019791"/>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CFEC1B-2945-4C3F-900D-43E5943710C2}">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The comprehensive literature review demonstrates a thorough understanding of existing knowledge and research gaps.</a:t>
          </a:r>
        </a:p>
      </dsp:txBody>
      <dsp:txXfrm>
        <a:off x="8573374" y="828340"/>
        <a:ext cx="2148945" cy="911674"/>
      </dsp:txXfrm>
    </dsp:sp>
    <dsp:sp modelId="{F1BEF15A-85B4-4F76-BBE9-5A23EDDA5679}">
      <dsp:nvSpPr>
        <dsp:cNvPr id="0" name=""/>
        <dsp:cNvSpPr/>
      </dsp:nvSpPr>
      <dsp:spPr>
        <a:xfrm>
          <a:off x="205509" y="245279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E28252-54FF-4AD3-B942-D04B413381F4}">
      <dsp:nvSpPr>
        <dsp:cNvPr id="0" name=""/>
        <dsp:cNvSpPr/>
      </dsp:nvSpPr>
      <dsp:spPr>
        <a:xfrm>
          <a:off x="396960" y="2644242"/>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6210A2-B6BE-4EF5-8E56-6454263F6A69}">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t>Employing a mixed-methods approach enhances the depth and breadth of the study's findings.</a:t>
          </a:r>
        </a:p>
      </dsp:txBody>
      <dsp:txXfrm>
        <a:off x="1312541" y="2452790"/>
        <a:ext cx="2148945" cy="911674"/>
      </dsp:txXfrm>
    </dsp:sp>
    <dsp:sp modelId="{B5EB0D05-F588-432A-94F4-B0AFA6594BFA}">
      <dsp:nvSpPr>
        <dsp:cNvPr id="0" name=""/>
        <dsp:cNvSpPr/>
      </dsp:nvSpPr>
      <dsp:spPr>
        <a:xfrm>
          <a:off x="3835925" y="245279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009B4A-786C-4D47-83B0-AC44B4729F19}">
      <dsp:nvSpPr>
        <dsp:cNvPr id="0" name=""/>
        <dsp:cNvSpPr/>
      </dsp:nvSpPr>
      <dsp:spPr>
        <a:xfrm>
          <a:off x="4027376" y="2644242"/>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045BD0-077B-4627-8980-E74D9F6412C5}">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The integration of quantitative surveys and qualitative interviews adds richness to the research process.</a:t>
          </a:r>
        </a:p>
      </dsp:txBody>
      <dsp:txXfrm>
        <a:off x="4942957" y="2452790"/>
        <a:ext cx="2148945" cy="911674"/>
      </dsp:txXfrm>
    </dsp:sp>
    <dsp:sp modelId="{1C9D7FEA-DAA8-4D69-B4EC-23B29539EA51}">
      <dsp:nvSpPr>
        <dsp:cNvPr id="0" name=""/>
        <dsp:cNvSpPr/>
      </dsp:nvSpPr>
      <dsp:spPr>
        <a:xfrm>
          <a:off x="7466341" y="245279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3E98E3-7DA3-4E31-B65A-377F3EBFBB85}">
      <dsp:nvSpPr>
        <dsp:cNvPr id="0" name=""/>
        <dsp:cNvSpPr/>
      </dsp:nvSpPr>
      <dsp:spPr>
        <a:xfrm>
          <a:off x="7657792" y="2644242"/>
          <a:ext cx="528770" cy="52877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FB7A9D-E69C-4FC6-8B89-3C10EDEB8C51}">
      <dsp:nvSpPr>
        <dsp:cNvPr id="0" name=""/>
        <dsp:cNvSpPr/>
      </dsp:nvSpPr>
      <dsp:spPr>
        <a:xfrm>
          <a:off x="8573374"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t>Overall, the strengths of the research proposal positions it as a promising endeavor with the potential to contribute significantly to the field of innovation adoption in organizations.</a:t>
          </a:r>
        </a:p>
      </dsp:txBody>
      <dsp:txXfrm>
        <a:off x="8573374" y="2452790"/>
        <a:ext cx="2148945" cy="9116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220D75-CF2F-46B4-96A9-3BFDB50245F4}">
      <dsp:nvSpPr>
        <dsp:cNvPr id="0" name=""/>
        <dsp:cNvSpPr/>
      </dsp:nvSpPr>
      <dsp:spPr>
        <a:xfrm>
          <a:off x="205509" y="82834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B0E9BF-1271-40FC-8A08-E19FD1B8BC4F}">
      <dsp:nvSpPr>
        <dsp:cNvPr id="0" name=""/>
        <dsp:cNvSpPr/>
      </dsp:nvSpPr>
      <dsp:spPr>
        <a:xfrm>
          <a:off x="396960" y="1019791"/>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55C3B1-0F03-47F8-9282-B91451800F4A}">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t>The research faces limitations in generalizability, as the findings may be specific to the studied organizations and not applicable across all industries or contexts.</a:t>
          </a:r>
        </a:p>
      </dsp:txBody>
      <dsp:txXfrm>
        <a:off x="1312541" y="828340"/>
        <a:ext cx="2148945" cy="911674"/>
      </dsp:txXfrm>
    </dsp:sp>
    <dsp:sp modelId="{050064FB-E7F1-43C0-8604-FBFB8293B6E8}">
      <dsp:nvSpPr>
        <dsp:cNvPr id="0" name=""/>
        <dsp:cNvSpPr/>
      </dsp:nvSpPr>
      <dsp:spPr>
        <a:xfrm>
          <a:off x="3835925" y="82834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D26ECB-13DA-4524-8DF6-225E9FCC618B}">
      <dsp:nvSpPr>
        <dsp:cNvPr id="0" name=""/>
        <dsp:cNvSpPr/>
      </dsp:nvSpPr>
      <dsp:spPr>
        <a:xfrm>
          <a:off x="4027376" y="1019791"/>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EC2404-00EE-4031-8C0E-D2EC8AB27C99}">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Data collection methods reliant on self-reporting from participants may introduce bias and affect the validity of results.</a:t>
          </a:r>
        </a:p>
      </dsp:txBody>
      <dsp:txXfrm>
        <a:off x="4942957" y="828340"/>
        <a:ext cx="2148945" cy="911674"/>
      </dsp:txXfrm>
    </dsp:sp>
    <dsp:sp modelId="{CD47D76B-525A-490C-BB0F-DADBE5181A86}">
      <dsp:nvSpPr>
        <dsp:cNvPr id="0" name=""/>
        <dsp:cNvSpPr/>
      </dsp:nvSpPr>
      <dsp:spPr>
        <a:xfrm>
          <a:off x="7466341" y="82834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6FE781-A98B-493B-86B5-ACCD8736A6F3}">
      <dsp:nvSpPr>
        <dsp:cNvPr id="0" name=""/>
        <dsp:cNvSpPr/>
      </dsp:nvSpPr>
      <dsp:spPr>
        <a:xfrm>
          <a:off x="7657792" y="1019791"/>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6BD3F6-8D45-4B13-A26F-B3E335471BA6}">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There is a possibility of gaps in existing literature, as the study may not cover all dimensions of organizational innovation adoption.</a:t>
          </a:r>
        </a:p>
      </dsp:txBody>
      <dsp:txXfrm>
        <a:off x="8573374" y="828340"/>
        <a:ext cx="2148945" cy="911674"/>
      </dsp:txXfrm>
    </dsp:sp>
    <dsp:sp modelId="{20F77C05-0D6D-42DB-AA6F-EF0F5631A39F}">
      <dsp:nvSpPr>
        <dsp:cNvPr id="0" name=""/>
        <dsp:cNvSpPr/>
      </dsp:nvSpPr>
      <dsp:spPr>
        <a:xfrm>
          <a:off x="205509" y="245279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C8571D-B26F-4B07-A5B2-65BC9690AD86}">
      <dsp:nvSpPr>
        <dsp:cNvPr id="0" name=""/>
        <dsp:cNvSpPr/>
      </dsp:nvSpPr>
      <dsp:spPr>
        <a:xfrm>
          <a:off x="396960" y="2644242"/>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D5B663-C035-42BD-9844-60E370A5E9EC}">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t>Acknowledging these limitations is essential for understanding the scope and applicability of the research findings.</a:t>
          </a:r>
        </a:p>
      </dsp:txBody>
      <dsp:txXfrm>
        <a:off x="1312541" y="2452790"/>
        <a:ext cx="2148945" cy="911674"/>
      </dsp:txXfrm>
    </dsp:sp>
    <dsp:sp modelId="{8FEC3480-5587-4E58-8C3D-82341AE7C62C}">
      <dsp:nvSpPr>
        <dsp:cNvPr id="0" name=""/>
        <dsp:cNvSpPr/>
      </dsp:nvSpPr>
      <dsp:spPr>
        <a:xfrm>
          <a:off x="3835925" y="245279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3438EE-1030-4954-A0C5-ECBB1128040B}">
      <dsp:nvSpPr>
        <dsp:cNvPr id="0" name=""/>
        <dsp:cNvSpPr/>
      </dsp:nvSpPr>
      <dsp:spPr>
        <a:xfrm>
          <a:off x="4027376" y="2644242"/>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F80E64-D710-458F-BC4C-90529CA97A50}">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Despite these challenges, the research aims to contribute positively to the scholarly discourse and invites further exploration of the topic.</a:t>
          </a:r>
        </a:p>
      </dsp:txBody>
      <dsp:txXfrm>
        <a:off x="4942957" y="2452790"/>
        <a:ext cx="2148945" cy="911674"/>
      </dsp:txXfrm>
    </dsp:sp>
    <dsp:sp modelId="{CE6F5C5D-002A-48BB-B1BD-26176B55EA2F}">
      <dsp:nvSpPr>
        <dsp:cNvPr id="0" name=""/>
        <dsp:cNvSpPr/>
      </dsp:nvSpPr>
      <dsp:spPr>
        <a:xfrm>
          <a:off x="7466341" y="245279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844C90-5BB2-496E-BE78-4344E0DE2409}">
      <dsp:nvSpPr>
        <dsp:cNvPr id="0" name=""/>
        <dsp:cNvSpPr/>
      </dsp:nvSpPr>
      <dsp:spPr>
        <a:xfrm>
          <a:off x="7657792" y="2644242"/>
          <a:ext cx="528770" cy="52877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3CDF02-E225-4E3C-98BA-C7D1C29F17CD}">
      <dsp:nvSpPr>
        <dsp:cNvPr id="0" name=""/>
        <dsp:cNvSpPr/>
      </dsp:nvSpPr>
      <dsp:spPr>
        <a:xfrm>
          <a:off x="8573374"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Understanding these weaknesses allows for a more nuanced interpretation of the results and highlights opportunities for future research to address these limitations.</a:t>
          </a:r>
        </a:p>
      </dsp:txBody>
      <dsp:txXfrm>
        <a:off x="8573374" y="2452790"/>
        <a:ext cx="2148945" cy="9116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88E100-4732-49FA-820D-10DF2CBD270F}">
      <dsp:nvSpPr>
        <dsp:cNvPr id="0" name=""/>
        <dsp:cNvSpPr/>
      </dsp:nvSpPr>
      <dsp:spPr>
        <a:xfrm>
          <a:off x="0" y="1780"/>
          <a:ext cx="6263640" cy="75877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A33584-43B1-4BC9-BF74-9FB91206A1FA}">
      <dsp:nvSpPr>
        <dsp:cNvPr id="0" name=""/>
        <dsp:cNvSpPr/>
      </dsp:nvSpPr>
      <dsp:spPr>
        <a:xfrm>
          <a:off x="229529" y="172505"/>
          <a:ext cx="417326" cy="417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CE4E1A-E25A-4CCD-A620-6CDB969EF99A}">
      <dsp:nvSpPr>
        <dsp:cNvPr id="0" name=""/>
        <dsp:cNvSpPr/>
      </dsp:nvSpPr>
      <dsp:spPr>
        <a:xfrm>
          <a:off x="876386" y="1780"/>
          <a:ext cx="5387253" cy="7587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304" tIns="80304" rIns="80304" bIns="80304" numCol="1" spcCol="1270" anchor="ctr" anchorCtr="0">
          <a:noAutofit/>
        </a:bodyPr>
        <a:lstStyle/>
        <a:p>
          <a:pPr marL="0" lvl="0" indent="0" algn="l" defTabSz="622300">
            <a:lnSpc>
              <a:spcPct val="90000"/>
            </a:lnSpc>
            <a:spcBef>
              <a:spcPct val="0"/>
            </a:spcBef>
            <a:spcAft>
              <a:spcPct val="35000"/>
            </a:spcAft>
            <a:buNone/>
          </a:pPr>
          <a:r>
            <a:rPr lang="en-US" sz="1400" b="0" i="0" kern="1200"/>
            <a:t>Incorporating case studies is a strategic choice for gaining deep insights into specific organizational cases.</a:t>
          </a:r>
          <a:endParaRPr lang="en-US" sz="1400" kern="1200"/>
        </a:p>
      </dsp:txBody>
      <dsp:txXfrm>
        <a:off x="876386" y="1780"/>
        <a:ext cx="5387253" cy="758776"/>
      </dsp:txXfrm>
    </dsp:sp>
    <dsp:sp modelId="{3D7C930C-1766-4CCD-9349-FE2FDADFDA69}">
      <dsp:nvSpPr>
        <dsp:cNvPr id="0" name=""/>
        <dsp:cNvSpPr/>
      </dsp:nvSpPr>
      <dsp:spPr>
        <a:xfrm>
          <a:off x="0" y="950250"/>
          <a:ext cx="6263640" cy="75877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BCEEB-A93E-4206-AD40-063218F53DDC}">
      <dsp:nvSpPr>
        <dsp:cNvPr id="0" name=""/>
        <dsp:cNvSpPr/>
      </dsp:nvSpPr>
      <dsp:spPr>
        <a:xfrm>
          <a:off x="229529" y="1120975"/>
          <a:ext cx="417326" cy="417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3EB18E-7B7F-43C7-9256-40AACED0CCD4}">
      <dsp:nvSpPr>
        <dsp:cNvPr id="0" name=""/>
        <dsp:cNvSpPr/>
      </dsp:nvSpPr>
      <dsp:spPr>
        <a:xfrm>
          <a:off x="876386" y="950250"/>
          <a:ext cx="5387253" cy="7587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304" tIns="80304" rIns="80304" bIns="80304" numCol="1" spcCol="1270" anchor="ctr" anchorCtr="0">
          <a:noAutofit/>
        </a:bodyPr>
        <a:lstStyle/>
        <a:p>
          <a:pPr marL="0" lvl="0" indent="0" algn="l" defTabSz="622300">
            <a:lnSpc>
              <a:spcPct val="90000"/>
            </a:lnSpc>
            <a:spcBef>
              <a:spcPct val="0"/>
            </a:spcBef>
            <a:spcAft>
              <a:spcPct val="35000"/>
            </a:spcAft>
            <a:buNone/>
          </a:pPr>
          <a:r>
            <a:rPr lang="en-US" sz="1400" b="0" i="0" kern="1200"/>
            <a:t>Case studies offer a broader and deeper look into the complexities of real-world organizational innovation adoption dynamics.</a:t>
          </a:r>
          <a:endParaRPr lang="en-US" sz="1400" kern="1200"/>
        </a:p>
      </dsp:txBody>
      <dsp:txXfrm>
        <a:off x="876386" y="950250"/>
        <a:ext cx="5387253" cy="758776"/>
      </dsp:txXfrm>
    </dsp:sp>
    <dsp:sp modelId="{6D944B03-9F59-45C1-A21F-334CA0BB7A56}">
      <dsp:nvSpPr>
        <dsp:cNvPr id="0" name=""/>
        <dsp:cNvSpPr/>
      </dsp:nvSpPr>
      <dsp:spPr>
        <a:xfrm>
          <a:off x="0" y="1898720"/>
          <a:ext cx="6263640" cy="75877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3E08D1-203C-4983-97F2-72A3627E5AB5}">
      <dsp:nvSpPr>
        <dsp:cNvPr id="0" name=""/>
        <dsp:cNvSpPr/>
      </dsp:nvSpPr>
      <dsp:spPr>
        <a:xfrm>
          <a:off x="229529" y="2069445"/>
          <a:ext cx="417326" cy="417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4C83EA-5521-48FC-B80C-537A1D087237}">
      <dsp:nvSpPr>
        <dsp:cNvPr id="0" name=""/>
        <dsp:cNvSpPr/>
      </dsp:nvSpPr>
      <dsp:spPr>
        <a:xfrm>
          <a:off x="876386" y="1898720"/>
          <a:ext cx="5387253" cy="7587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304" tIns="80304" rIns="80304" bIns="80304" numCol="1" spcCol="1270" anchor="ctr" anchorCtr="0">
          <a:noAutofit/>
        </a:bodyPr>
        <a:lstStyle/>
        <a:p>
          <a:pPr marL="0" lvl="0" indent="0" algn="l" defTabSz="622300">
            <a:lnSpc>
              <a:spcPct val="90000"/>
            </a:lnSpc>
            <a:spcBef>
              <a:spcPct val="0"/>
            </a:spcBef>
            <a:spcAft>
              <a:spcPct val="35000"/>
            </a:spcAft>
            <a:buNone/>
          </a:pPr>
          <a:r>
            <a:rPr lang="en-US" sz="1400" b="0" i="0" kern="1200" dirty="0"/>
            <a:t>Each case study serves as a microcosm, illustrating the unique factors influencing innovation adoption.</a:t>
          </a:r>
          <a:endParaRPr lang="en-US" sz="1400" kern="1200" dirty="0"/>
        </a:p>
      </dsp:txBody>
      <dsp:txXfrm>
        <a:off x="876386" y="1898720"/>
        <a:ext cx="5387253" cy="758776"/>
      </dsp:txXfrm>
    </dsp:sp>
    <dsp:sp modelId="{85B48445-7294-4EB8-BAF0-D6695FEB0C2F}">
      <dsp:nvSpPr>
        <dsp:cNvPr id="0" name=""/>
        <dsp:cNvSpPr/>
      </dsp:nvSpPr>
      <dsp:spPr>
        <a:xfrm>
          <a:off x="0" y="2847191"/>
          <a:ext cx="6263640" cy="75877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F5A5E8-8B00-44D4-A547-AFFC8871F3E3}">
      <dsp:nvSpPr>
        <dsp:cNvPr id="0" name=""/>
        <dsp:cNvSpPr/>
      </dsp:nvSpPr>
      <dsp:spPr>
        <a:xfrm>
          <a:off x="229529" y="3017915"/>
          <a:ext cx="417326" cy="417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AFE1DD-E125-4702-9F0A-B787AFC879A3}">
      <dsp:nvSpPr>
        <dsp:cNvPr id="0" name=""/>
        <dsp:cNvSpPr/>
      </dsp:nvSpPr>
      <dsp:spPr>
        <a:xfrm>
          <a:off x="876386" y="2847191"/>
          <a:ext cx="5387253" cy="7587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304" tIns="80304" rIns="80304" bIns="80304" numCol="1" spcCol="1270" anchor="ctr" anchorCtr="0">
          <a:noAutofit/>
        </a:bodyPr>
        <a:lstStyle/>
        <a:p>
          <a:pPr marL="0" lvl="0" indent="0" algn="l" defTabSz="622300">
            <a:lnSpc>
              <a:spcPct val="90000"/>
            </a:lnSpc>
            <a:spcBef>
              <a:spcPct val="0"/>
            </a:spcBef>
            <a:spcAft>
              <a:spcPct val="35000"/>
            </a:spcAft>
            <a:buNone/>
          </a:pPr>
          <a:r>
            <a:rPr lang="en-US" sz="1400" b="0" i="0" kern="1200"/>
            <a:t>The approach provides a nuanced understanding of how different organizations respond to and implement innovative practices.</a:t>
          </a:r>
          <a:endParaRPr lang="en-US" sz="1400" kern="1200"/>
        </a:p>
      </dsp:txBody>
      <dsp:txXfrm>
        <a:off x="876386" y="2847191"/>
        <a:ext cx="5387253" cy="758776"/>
      </dsp:txXfrm>
    </dsp:sp>
    <dsp:sp modelId="{687E9FEE-51B9-446D-9018-F13BCCA808BB}">
      <dsp:nvSpPr>
        <dsp:cNvPr id="0" name=""/>
        <dsp:cNvSpPr/>
      </dsp:nvSpPr>
      <dsp:spPr>
        <a:xfrm>
          <a:off x="0" y="3795661"/>
          <a:ext cx="6263640" cy="75877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746D72-4431-4FB4-86E6-1FE3E9A4FD41}">
      <dsp:nvSpPr>
        <dsp:cNvPr id="0" name=""/>
        <dsp:cNvSpPr/>
      </dsp:nvSpPr>
      <dsp:spPr>
        <a:xfrm>
          <a:off x="229529" y="3966385"/>
          <a:ext cx="417326" cy="4173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722F73-7906-4580-9B71-B8429AC846C2}">
      <dsp:nvSpPr>
        <dsp:cNvPr id="0" name=""/>
        <dsp:cNvSpPr/>
      </dsp:nvSpPr>
      <dsp:spPr>
        <a:xfrm>
          <a:off x="876386" y="3795661"/>
          <a:ext cx="5387253" cy="7587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304" tIns="80304" rIns="80304" bIns="80304" numCol="1" spcCol="1270" anchor="ctr" anchorCtr="0">
          <a:noAutofit/>
        </a:bodyPr>
        <a:lstStyle/>
        <a:p>
          <a:pPr marL="0" lvl="0" indent="0" algn="l" defTabSz="622300">
            <a:lnSpc>
              <a:spcPct val="90000"/>
            </a:lnSpc>
            <a:spcBef>
              <a:spcPct val="0"/>
            </a:spcBef>
            <a:spcAft>
              <a:spcPct val="35000"/>
            </a:spcAft>
            <a:buNone/>
          </a:pPr>
          <a:r>
            <a:rPr lang="en-US" sz="1400" b="0" i="0" kern="1200"/>
            <a:t>Case studies capture industry-specific nuances, allowing for practical insights that resonate with specific business contexts.</a:t>
          </a:r>
          <a:endParaRPr lang="en-US" sz="1400" kern="1200"/>
        </a:p>
      </dsp:txBody>
      <dsp:txXfrm>
        <a:off x="876386" y="3795661"/>
        <a:ext cx="5387253" cy="758776"/>
      </dsp:txXfrm>
    </dsp:sp>
    <dsp:sp modelId="{653C39BA-D0A9-4DEB-8317-6C763F3A1698}">
      <dsp:nvSpPr>
        <dsp:cNvPr id="0" name=""/>
        <dsp:cNvSpPr/>
      </dsp:nvSpPr>
      <dsp:spPr>
        <a:xfrm>
          <a:off x="0" y="4744131"/>
          <a:ext cx="6263640" cy="75877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0902C7-BA61-4853-8556-00DAED5EC562}">
      <dsp:nvSpPr>
        <dsp:cNvPr id="0" name=""/>
        <dsp:cNvSpPr/>
      </dsp:nvSpPr>
      <dsp:spPr>
        <a:xfrm>
          <a:off x="229529" y="4914855"/>
          <a:ext cx="417326" cy="41732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B82C02-6406-4D41-B77B-6AEC3F0E751C}">
      <dsp:nvSpPr>
        <dsp:cNvPr id="0" name=""/>
        <dsp:cNvSpPr/>
      </dsp:nvSpPr>
      <dsp:spPr>
        <a:xfrm>
          <a:off x="876386" y="4744131"/>
          <a:ext cx="5387253" cy="7587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304" tIns="80304" rIns="80304" bIns="80304" numCol="1" spcCol="1270" anchor="ctr" anchorCtr="0">
          <a:noAutofit/>
        </a:bodyPr>
        <a:lstStyle/>
        <a:p>
          <a:pPr marL="0" lvl="0" indent="0" algn="l" defTabSz="622300">
            <a:lnSpc>
              <a:spcPct val="90000"/>
            </a:lnSpc>
            <a:spcBef>
              <a:spcPct val="0"/>
            </a:spcBef>
            <a:spcAft>
              <a:spcPct val="35000"/>
            </a:spcAft>
            <a:buNone/>
          </a:pPr>
          <a:r>
            <a:rPr lang="en-US" sz="1400" b="0" i="0" kern="1200"/>
            <a:t>Real-life examples make the findings applicable, providing practitioners with insights and inspiration for their own innovation initiatives.</a:t>
          </a:r>
          <a:endParaRPr lang="en-US" sz="1400" kern="1200"/>
        </a:p>
      </dsp:txBody>
      <dsp:txXfrm>
        <a:off x="876386" y="4744131"/>
        <a:ext cx="5387253" cy="7587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095EF0-FDEE-4CC4-8918-842D21C15EF2}">
      <dsp:nvSpPr>
        <dsp:cNvPr id="0" name=""/>
        <dsp:cNvSpPr/>
      </dsp:nvSpPr>
      <dsp:spPr>
        <a:xfrm>
          <a:off x="845609" y="218562"/>
          <a:ext cx="734853" cy="7348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39DC07-238A-4A2F-B83A-A86487CEA10A}">
      <dsp:nvSpPr>
        <dsp:cNvPr id="0" name=""/>
        <dsp:cNvSpPr/>
      </dsp:nvSpPr>
      <dsp:spPr>
        <a:xfrm>
          <a:off x="396531" y="1303049"/>
          <a:ext cx="1633007" cy="1245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dirty="0"/>
            <a:t>The research will enhance the understanding of innovation drivers, offering insights into the complex dynamics within organizations.</a:t>
          </a:r>
        </a:p>
      </dsp:txBody>
      <dsp:txXfrm>
        <a:off x="396531" y="1303049"/>
        <a:ext cx="1633007" cy="1245168"/>
      </dsp:txXfrm>
    </dsp:sp>
    <dsp:sp modelId="{F7033289-6155-4BE9-A7A8-BB85CF9FAC9D}">
      <dsp:nvSpPr>
        <dsp:cNvPr id="0" name=""/>
        <dsp:cNvSpPr/>
      </dsp:nvSpPr>
      <dsp:spPr>
        <a:xfrm>
          <a:off x="2764393" y="218562"/>
          <a:ext cx="734853" cy="7348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8C3DFD-7267-43D0-8536-2250D0EB2104}">
      <dsp:nvSpPr>
        <dsp:cNvPr id="0" name=""/>
        <dsp:cNvSpPr/>
      </dsp:nvSpPr>
      <dsp:spPr>
        <a:xfrm>
          <a:off x="2315316" y="1303049"/>
          <a:ext cx="1633007" cy="1245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Expect a sophisticated model that integrates leadership, culture, technology, and external factors to explain innovation adoption rates.</a:t>
          </a:r>
        </a:p>
      </dsp:txBody>
      <dsp:txXfrm>
        <a:off x="2315316" y="1303049"/>
        <a:ext cx="1633007" cy="1245168"/>
      </dsp:txXfrm>
    </dsp:sp>
    <dsp:sp modelId="{2C56B833-54EB-4444-934B-A9BF4DA7DDA1}">
      <dsp:nvSpPr>
        <dsp:cNvPr id="0" name=""/>
        <dsp:cNvSpPr/>
      </dsp:nvSpPr>
      <dsp:spPr>
        <a:xfrm>
          <a:off x="4683177" y="218562"/>
          <a:ext cx="734853" cy="7348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CD8858-7823-48A1-AF63-5FA6C9147B65}">
      <dsp:nvSpPr>
        <dsp:cNvPr id="0" name=""/>
        <dsp:cNvSpPr/>
      </dsp:nvSpPr>
      <dsp:spPr>
        <a:xfrm>
          <a:off x="4234100" y="1303049"/>
          <a:ext cx="1633007" cy="1245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Senior executives will benefit from clear guidelines and a concrete roadmap for implementing innovations effectively.</a:t>
          </a:r>
        </a:p>
      </dsp:txBody>
      <dsp:txXfrm>
        <a:off x="4234100" y="1303049"/>
        <a:ext cx="1633007" cy="1245168"/>
      </dsp:txXfrm>
    </dsp:sp>
    <dsp:sp modelId="{1D7FD10F-9463-4D4E-9857-1E3ABE8775A8}">
      <dsp:nvSpPr>
        <dsp:cNvPr id="0" name=""/>
        <dsp:cNvSpPr/>
      </dsp:nvSpPr>
      <dsp:spPr>
        <a:xfrm>
          <a:off x="845609" y="2956469"/>
          <a:ext cx="734853" cy="7348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0A29F5-0095-43A7-9079-8A37ACDBD9C3}">
      <dsp:nvSpPr>
        <dsp:cNvPr id="0" name=""/>
        <dsp:cNvSpPr/>
      </dsp:nvSpPr>
      <dsp:spPr>
        <a:xfrm>
          <a:off x="396531" y="4040957"/>
          <a:ext cx="1633007" cy="1245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dirty="0"/>
            <a:t>The findings will provide strategic information and tactical insights for overcoming resistance and sustaining a culture of innovation.</a:t>
          </a:r>
        </a:p>
      </dsp:txBody>
      <dsp:txXfrm>
        <a:off x="396531" y="4040957"/>
        <a:ext cx="1633007" cy="1245168"/>
      </dsp:txXfrm>
    </dsp:sp>
    <dsp:sp modelId="{A89F5287-42D4-497F-8925-BAC3BD0EC501}">
      <dsp:nvSpPr>
        <dsp:cNvPr id="0" name=""/>
        <dsp:cNvSpPr/>
      </dsp:nvSpPr>
      <dsp:spPr>
        <a:xfrm>
          <a:off x="2764393" y="2956469"/>
          <a:ext cx="734853" cy="73485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6FEAE0-73DD-42BB-8629-552AFC97FE38}">
      <dsp:nvSpPr>
        <dsp:cNvPr id="0" name=""/>
        <dsp:cNvSpPr/>
      </dsp:nvSpPr>
      <dsp:spPr>
        <a:xfrm>
          <a:off x="2315316" y="4040957"/>
          <a:ext cx="1633007" cy="1245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dirty="0"/>
            <a:t>The research will contribute to transforming theoretical knowledge into actionable measures, benefiting both academia and industry.</a:t>
          </a:r>
        </a:p>
      </dsp:txBody>
      <dsp:txXfrm>
        <a:off x="2315316" y="4040957"/>
        <a:ext cx="1633007" cy="1245168"/>
      </dsp:txXfrm>
    </dsp:sp>
    <dsp:sp modelId="{6B1860DF-8FEA-48A5-8B7F-02314DEE6C63}">
      <dsp:nvSpPr>
        <dsp:cNvPr id="0" name=""/>
        <dsp:cNvSpPr/>
      </dsp:nvSpPr>
      <dsp:spPr>
        <a:xfrm>
          <a:off x="4683177" y="2956469"/>
          <a:ext cx="734853" cy="73485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4D979B-0D3E-4B13-A7ED-1C25572A4155}">
      <dsp:nvSpPr>
        <dsp:cNvPr id="0" name=""/>
        <dsp:cNvSpPr/>
      </dsp:nvSpPr>
      <dsp:spPr>
        <a:xfrm>
          <a:off x="4234100" y="4040957"/>
          <a:ext cx="1633007" cy="1245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dirty="0"/>
            <a:t>The study sets the stage for further exploration and development of strategies to optimize innovation adoption in organizational settings.</a:t>
          </a:r>
        </a:p>
      </dsp:txBody>
      <dsp:txXfrm>
        <a:off x="4234100" y="4040957"/>
        <a:ext cx="1633007" cy="1245168"/>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7922E2-1E9E-4326-9D7C-A3FF6F058E89}" type="datetimeFigureOut">
              <a:rPr lang="en-US" smtClean="0"/>
              <a:t>3/13/24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56C46C-560A-40B4-9CFB-18B6F6006D7F}" type="slidenum">
              <a:rPr lang="en-US" smtClean="0"/>
              <a:t>‹#›</a:t>
            </a:fld>
            <a:endParaRPr lang="en-US"/>
          </a:p>
        </p:txBody>
      </p:sp>
    </p:spTree>
    <p:extLst>
      <p:ext uri="{BB962C8B-B14F-4D97-AF65-F5344CB8AC3E}">
        <p14:creationId xmlns:p14="http://schemas.microsoft.com/office/powerpoint/2010/main" val="1216331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56C46C-560A-40B4-9CFB-18B6F6006D7F}" type="slidenum">
              <a:rPr lang="en-US" smtClean="0"/>
              <a:t>2</a:t>
            </a:fld>
            <a:endParaRPr lang="en-US"/>
          </a:p>
        </p:txBody>
      </p:sp>
    </p:spTree>
    <p:extLst>
      <p:ext uri="{BB962C8B-B14F-4D97-AF65-F5344CB8AC3E}">
        <p14:creationId xmlns:p14="http://schemas.microsoft.com/office/powerpoint/2010/main" val="3104064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56C46C-560A-40B4-9CFB-18B6F6006D7F}" type="slidenum">
              <a:rPr lang="en-US" smtClean="0"/>
              <a:t>3</a:t>
            </a:fld>
            <a:endParaRPr lang="en-US"/>
          </a:p>
        </p:txBody>
      </p:sp>
    </p:spTree>
    <p:extLst>
      <p:ext uri="{BB962C8B-B14F-4D97-AF65-F5344CB8AC3E}">
        <p14:creationId xmlns:p14="http://schemas.microsoft.com/office/powerpoint/2010/main" val="14048878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56C46C-560A-40B4-9CFB-18B6F6006D7F}" type="slidenum">
              <a:rPr lang="en-US" smtClean="0"/>
              <a:t>4</a:t>
            </a:fld>
            <a:endParaRPr lang="en-US"/>
          </a:p>
        </p:txBody>
      </p:sp>
    </p:spTree>
    <p:extLst>
      <p:ext uri="{BB962C8B-B14F-4D97-AF65-F5344CB8AC3E}">
        <p14:creationId xmlns:p14="http://schemas.microsoft.com/office/powerpoint/2010/main" val="2437938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56C46C-560A-40B4-9CFB-18B6F6006D7F}" type="slidenum">
              <a:rPr lang="en-US" smtClean="0"/>
              <a:t>5</a:t>
            </a:fld>
            <a:endParaRPr lang="en-US"/>
          </a:p>
        </p:txBody>
      </p:sp>
    </p:spTree>
    <p:extLst>
      <p:ext uri="{BB962C8B-B14F-4D97-AF65-F5344CB8AC3E}">
        <p14:creationId xmlns:p14="http://schemas.microsoft.com/office/powerpoint/2010/main" val="30246011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56C46C-560A-40B4-9CFB-18B6F6006D7F}" type="slidenum">
              <a:rPr lang="en-US" smtClean="0"/>
              <a:t>6</a:t>
            </a:fld>
            <a:endParaRPr lang="en-US"/>
          </a:p>
        </p:txBody>
      </p:sp>
    </p:spTree>
    <p:extLst>
      <p:ext uri="{BB962C8B-B14F-4D97-AF65-F5344CB8AC3E}">
        <p14:creationId xmlns:p14="http://schemas.microsoft.com/office/powerpoint/2010/main" val="13890904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56C46C-560A-40B4-9CFB-18B6F6006D7F}" type="slidenum">
              <a:rPr lang="en-US" smtClean="0"/>
              <a:t>7</a:t>
            </a:fld>
            <a:endParaRPr lang="en-US"/>
          </a:p>
        </p:txBody>
      </p:sp>
    </p:spTree>
    <p:extLst>
      <p:ext uri="{BB962C8B-B14F-4D97-AF65-F5344CB8AC3E}">
        <p14:creationId xmlns:p14="http://schemas.microsoft.com/office/powerpoint/2010/main" val="36876583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56C46C-560A-40B4-9CFB-18B6F6006D7F}" type="slidenum">
              <a:rPr lang="en-US" smtClean="0"/>
              <a:t>8</a:t>
            </a:fld>
            <a:endParaRPr lang="en-US"/>
          </a:p>
        </p:txBody>
      </p:sp>
    </p:spTree>
    <p:extLst>
      <p:ext uri="{BB962C8B-B14F-4D97-AF65-F5344CB8AC3E}">
        <p14:creationId xmlns:p14="http://schemas.microsoft.com/office/powerpoint/2010/main" val="35880130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56C46C-560A-40B4-9CFB-18B6F6006D7F}" type="slidenum">
              <a:rPr lang="en-US" smtClean="0"/>
              <a:t>9</a:t>
            </a:fld>
            <a:endParaRPr lang="en-US"/>
          </a:p>
        </p:txBody>
      </p:sp>
    </p:spTree>
    <p:extLst>
      <p:ext uri="{BB962C8B-B14F-4D97-AF65-F5344CB8AC3E}">
        <p14:creationId xmlns:p14="http://schemas.microsoft.com/office/powerpoint/2010/main" val="2073101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C94F6-8B2C-2665-69C0-D779451F047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92BDBFB-E01A-FEC4-3834-87C0BF2D4E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F5702AE-E59D-2199-1D41-CE81222344AB}"/>
              </a:ext>
            </a:extLst>
          </p:cNvPr>
          <p:cNvSpPr>
            <a:spLocks noGrp="1"/>
          </p:cNvSpPr>
          <p:nvPr>
            <p:ph type="dt" sz="half" idx="10"/>
          </p:nvPr>
        </p:nvSpPr>
        <p:spPr/>
        <p:txBody>
          <a:bodyPr/>
          <a:lstStyle/>
          <a:p>
            <a:fld id="{63B28947-DF0D-4F8F-A739-6BA824FDA846}" type="datetimeFigureOut">
              <a:rPr lang="en-US" smtClean="0"/>
              <a:t>3/13/24</a:t>
            </a:fld>
            <a:endParaRPr lang="en-US"/>
          </a:p>
        </p:txBody>
      </p:sp>
      <p:sp>
        <p:nvSpPr>
          <p:cNvPr id="5" name="Footer Placeholder 4">
            <a:extLst>
              <a:ext uri="{FF2B5EF4-FFF2-40B4-BE49-F238E27FC236}">
                <a16:creationId xmlns:a16="http://schemas.microsoft.com/office/drawing/2014/main" id="{24E8BA34-0709-5E7E-03A4-749ACE14C2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3627AE-2452-4C25-DFE2-235CBFE6A68C}"/>
              </a:ext>
            </a:extLst>
          </p:cNvPr>
          <p:cNvSpPr>
            <a:spLocks noGrp="1"/>
          </p:cNvSpPr>
          <p:nvPr>
            <p:ph type="sldNum" sz="quarter" idx="12"/>
          </p:nvPr>
        </p:nvSpPr>
        <p:spPr/>
        <p:txBody>
          <a:bodyPr/>
          <a:lstStyle/>
          <a:p>
            <a:fld id="{CF4EC0F0-5F8C-47CC-9718-70FBD350E7A8}" type="slidenum">
              <a:rPr lang="en-US" smtClean="0"/>
              <a:t>‹#›</a:t>
            </a:fld>
            <a:endParaRPr lang="en-US"/>
          </a:p>
        </p:txBody>
      </p:sp>
    </p:spTree>
    <p:extLst>
      <p:ext uri="{BB962C8B-B14F-4D97-AF65-F5344CB8AC3E}">
        <p14:creationId xmlns:p14="http://schemas.microsoft.com/office/powerpoint/2010/main" val="2292808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700D1-9A0F-50BB-5B3A-1B4EBBB1894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A47A2D-C9B7-34CA-FA54-622DDDBF2F4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F0F25C-2BF5-16EA-CE9B-69615AC935FB}"/>
              </a:ext>
            </a:extLst>
          </p:cNvPr>
          <p:cNvSpPr>
            <a:spLocks noGrp="1"/>
          </p:cNvSpPr>
          <p:nvPr>
            <p:ph type="dt" sz="half" idx="10"/>
          </p:nvPr>
        </p:nvSpPr>
        <p:spPr/>
        <p:txBody>
          <a:bodyPr/>
          <a:lstStyle/>
          <a:p>
            <a:fld id="{63B28947-DF0D-4F8F-A739-6BA824FDA846}" type="datetimeFigureOut">
              <a:rPr lang="en-US" smtClean="0"/>
              <a:t>3/13/24</a:t>
            </a:fld>
            <a:endParaRPr lang="en-US"/>
          </a:p>
        </p:txBody>
      </p:sp>
      <p:sp>
        <p:nvSpPr>
          <p:cNvPr id="5" name="Footer Placeholder 4">
            <a:extLst>
              <a:ext uri="{FF2B5EF4-FFF2-40B4-BE49-F238E27FC236}">
                <a16:creationId xmlns:a16="http://schemas.microsoft.com/office/drawing/2014/main" id="{4C0549C6-AAEE-2C92-5A6A-089168EAC7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610583-43A8-17F0-10AE-772154DA5EF4}"/>
              </a:ext>
            </a:extLst>
          </p:cNvPr>
          <p:cNvSpPr>
            <a:spLocks noGrp="1"/>
          </p:cNvSpPr>
          <p:nvPr>
            <p:ph type="sldNum" sz="quarter" idx="12"/>
          </p:nvPr>
        </p:nvSpPr>
        <p:spPr/>
        <p:txBody>
          <a:bodyPr/>
          <a:lstStyle/>
          <a:p>
            <a:fld id="{CF4EC0F0-5F8C-47CC-9718-70FBD350E7A8}" type="slidenum">
              <a:rPr lang="en-US" smtClean="0"/>
              <a:t>‹#›</a:t>
            </a:fld>
            <a:endParaRPr lang="en-US"/>
          </a:p>
        </p:txBody>
      </p:sp>
    </p:spTree>
    <p:extLst>
      <p:ext uri="{BB962C8B-B14F-4D97-AF65-F5344CB8AC3E}">
        <p14:creationId xmlns:p14="http://schemas.microsoft.com/office/powerpoint/2010/main" val="69451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8C4D4-BDD6-F2F1-C610-0D5A54EA001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D883D30-B189-A667-4C05-AE0087C6422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03EF421-9D11-57D4-ED55-EB812346F501}"/>
              </a:ext>
            </a:extLst>
          </p:cNvPr>
          <p:cNvSpPr>
            <a:spLocks noGrp="1"/>
          </p:cNvSpPr>
          <p:nvPr>
            <p:ph type="dt" sz="half" idx="10"/>
          </p:nvPr>
        </p:nvSpPr>
        <p:spPr/>
        <p:txBody>
          <a:bodyPr/>
          <a:lstStyle/>
          <a:p>
            <a:fld id="{63B28947-DF0D-4F8F-A739-6BA824FDA846}" type="datetimeFigureOut">
              <a:rPr lang="en-US" smtClean="0"/>
              <a:t>3/13/24</a:t>
            </a:fld>
            <a:endParaRPr lang="en-US"/>
          </a:p>
        </p:txBody>
      </p:sp>
      <p:sp>
        <p:nvSpPr>
          <p:cNvPr id="5" name="Footer Placeholder 4">
            <a:extLst>
              <a:ext uri="{FF2B5EF4-FFF2-40B4-BE49-F238E27FC236}">
                <a16:creationId xmlns:a16="http://schemas.microsoft.com/office/drawing/2014/main" id="{D1D03A9C-0140-181B-F22A-BB3C561972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C5135C-97C1-C0CF-5C86-934518959528}"/>
              </a:ext>
            </a:extLst>
          </p:cNvPr>
          <p:cNvSpPr>
            <a:spLocks noGrp="1"/>
          </p:cNvSpPr>
          <p:nvPr>
            <p:ph type="sldNum" sz="quarter" idx="12"/>
          </p:nvPr>
        </p:nvSpPr>
        <p:spPr/>
        <p:txBody>
          <a:bodyPr/>
          <a:lstStyle/>
          <a:p>
            <a:fld id="{CF4EC0F0-5F8C-47CC-9718-70FBD350E7A8}" type="slidenum">
              <a:rPr lang="en-US" smtClean="0"/>
              <a:t>‹#›</a:t>
            </a:fld>
            <a:endParaRPr lang="en-US"/>
          </a:p>
        </p:txBody>
      </p:sp>
    </p:spTree>
    <p:extLst>
      <p:ext uri="{BB962C8B-B14F-4D97-AF65-F5344CB8AC3E}">
        <p14:creationId xmlns:p14="http://schemas.microsoft.com/office/powerpoint/2010/main" val="36606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87A42-47BA-F5AD-43BD-37A18FDEB95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38EB3C5-1B1A-0B20-471B-81FEC70CB43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D7853A0-E5BA-38EF-244C-AB018091AD4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C720B84-BE3A-34AC-FF8B-A209AC20F98A}"/>
              </a:ext>
            </a:extLst>
          </p:cNvPr>
          <p:cNvSpPr>
            <a:spLocks noGrp="1"/>
          </p:cNvSpPr>
          <p:nvPr>
            <p:ph type="dt" sz="half" idx="10"/>
          </p:nvPr>
        </p:nvSpPr>
        <p:spPr/>
        <p:txBody>
          <a:bodyPr/>
          <a:lstStyle/>
          <a:p>
            <a:fld id="{63B28947-DF0D-4F8F-A739-6BA824FDA846}" type="datetimeFigureOut">
              <a:rPr lang="en-US" smtClean="0"/>
              <a:t>3/13/24</a:t>
            </a:fld>
            <a:endParaRPr lang="en-US"/>
          </a:p>
        </p:txBody>
      </p:sp>
      <p:sp>
        <p:nvSpPr>
          <p:cNvPr id="6" name="Footer Placeholder 5">
            <a:extLst>
              <a:ext uri="{FF2B5EF4-FFF2-40B4-BE49-F238E27FC236}">
                <a16:creationId xmlns:a16="http://schemas.microsoft.com/office/drawing/2014/main" id="{44EB5A42-483E-C6F2-9C54-6363D6A019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9119D3-B37A-A00D-24F9-3628D0795485}"/>
              </a:ext>
            </a:extLst>
          </p:cNvPr>
          <p:cNvSpPr>
            <a:spLocks noGrp="1"/>
          </p:cNvSpPr>
          <p:nvPr>
            <p:ph type="sldNum" sz="quarter" idx="12"/>
          </p:nvPr>
        </p:nvSpPr>
        <p:spPr/>
        <p:txBody>
          <a:bodyPr/>
          <a:lstStyle/>
          <a:p>
            <a:fld id="{CF4EC0F0-5F8C-47CC-9718-70FBD350E7A8}" type="slidenum">
              <a:rPr lang="en-US" smtClean="0"/>
              <a:t>‹#›</a:t>
            </a:fld>
            <a:endParaRPr lang="en-US"/>
          </a:p>
        </p:txBody>
      </p:sp>
    </p:spTree>
    <p:extLst>
      <p:ext uri="{BB962C8B-B14F-4D97-AF65-F5344CB8AC3E}">
        <p14:creationId xmlns:p14="http://schemas.microsoft.com/office/powerpoint/2010/main" val="926348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5FCA1-4EA6-8028-E79A-1C648706C82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E6F64B8-03C9-E198-A516-3E916272C8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3D85286-FD27-C0F4-ED24-FBC424373DF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203B374-0F6B-2B66-9F5F-383E032DEA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3BDD9FB-FB40-AED6-6E9E-919E6BFC03A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E4133D7-CDED-A9F1-D75C-1C6BB34281CE}"/>
              </a:ext>
            </a:extLst>
          </p:cNvPr>
          <p:cNvSpPr>
            <a:spLocks noGrp="1"/>
          </p:cNvSpPr>
          <p:nvPr>
            <p:ph type="dt" sz="half" idx="10"/>
          </p:nvPr>
        </p:nvSpPr>
        <p:spPr/>
        <p:txBody>
          <a:bodyPr/>
          <a:lstStyle/>
          <a:p>
            <a:fld id="{63B28947-DF0D-4F8F-A739-6BA824FDA846}" type="datetimeFigureOut">
              <a:rPr lang="en-US" smtClean="0"/>
              <a:t>3/13/24</a:t>
            </a:fld>
            <a:endParaRPr lang="en-US"/>
          </a:p>
        </p:txBody>
      </p:sp>
      <p:sp>
        <p:nvSpPr>
          <p:cNvPr id="8" name="Footer Placeholder 7">
            <a:extLst>
              <a:ext uri="{FF2B5EF4-FFF2-40B4-BE49-F238E27FC236}">
                <a16:creationId xmlns:a16="http://schemas.microsoft.com/office/drawing/2014/main" id="{20115058-0857-0B18-3E35-C94ACEDCCE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1B23E2E-906A-B30A-3A91-F22B06BED576}"/>
              </a:ext>
            </a:extLst>
          </p:cNvPr>
          <p:cNvSpPr>
            <a:spLocks noGrp="1"/>
          </p:cNvSpPr>
          <p:nvPr>
            <p:ph type="sldNum" sz="quarter" idx="12"/>
          </p:nvPr>
        </p:nvSpPr>
        <p:spPr/>
        <p:txBody>
          <a:bodyPr/>
          <a:lstStyle/>
          <a:p>
            <a:fld id="{CF4EC0F0-5F8C-47CC-9718-70FBD350E7A8}" type="slidenum">
              <a:rPr lang="en-US" smtClean="0"/>
              <a:t>‹#›</a:t>
            </a:fld>
            <a:endParaRPr lang="en-US"/>
          </a:p>
        </p:txBody>
      </p:sp>
    </p:spTree>
    <p:extLst>
      <p:ext uri="{BB962C8B-B14F-4D97-AF65-F5344CB8AC3E}">
        <p14:creationId xmlns:p14="http://schemas.microsoft.com/office/powerpoint/2010/main" val="37760914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4A1E6-1A25-0864-F374-2981D76D21E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FEC9BEB-D209-C794-A59A-0434B2727D6D}"/>
              </a:ext>
            </a:extLst>
          </p:cNvPr>
          <p:cNvSpPr>
            <a:spLocks noGrp="1"/>
          </p:cNvSpPr>
          <p:nvPr>
            <p:ph type="dt" sz="half" idx="10"/>
          </p:nvPr>
        </p:nvSpPr>
        <p:spPr/>
        <p:txBody>
          <a:bodyPr/>
          <a:lstStyle/>
          <a:p>
            <a:fld id="{63B28947-DF0D-4F8F-A739-6BA824FDA846}" type="datetimeFigureOut">
              <a:rPr lang="en-US" smtClean="0"/>
              <a:t>3/13/24</a:t>
            </a:fld>
            <a:endParaRPr lang="en-US"/>
          </a:p>
        </p:txBody>
      </p:sp>
      <p:sp>
        <p:nvSpPr>
          <p:cNvPr id="4" name="Footer Placeholder 3">
            <a:extLst>
              <a:ext uri="{FF2B5EF4-FFF2-40B4-BE49-F238E27FC236}">
                <a16:creationId xmlns:a16="http://schemas.microsoft.com/office/drawing/2014/main" id="{25F4AF72-C718-7F18-B40F-33EE451E46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0D6E6BF-4010-A7F4-B39F-3B1C6D1C1790}"/>
              </a:ext>
            </a:extLst>
          </p:cNvPr>
          <p:cNvSpPr>
            <a:spLocks noGrp="1"/>
          </p:cNvSpPr>
          <p:nvPr>
            <p:ph type="sldNum" sz="quarter" idx="12"/>
          </p:nvPr>
        </p:nvSpPr>
        <p:spPr/>
        <p:txBody>
          <a:bodyPr/>
          <a:lstStyle/>
          <a:p>
            <a:fld id="{CF4EC0F0-5F8C-47CC-9718-70FBD350E7A8}" type="slidenum">
              <a:rPr lang="en-US" smtClean="0"/>
              <a:t>‹#›</a:t>
            </a:fld>
            <a:endParaRPr lang="en-US"/>
          </a:p>
        </p:txBody>
      </p:sp>
    </p:spTree>
    <p:extLst>
      <p:ext uri="{BB962C8B-B14F-4D97-AF65-F5344CB8AC3E}">
        <p14:creationId xmlns:p14="http://schemas.microsoft.com/office/powerpoint/2010/main" val="2031496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1272C2D-4144-5289-DDEC-5D995611D06B}"/>
              </a:ext>
            </a:extLst>
          </p:cNvPr>
          <p:cNvSpPr>
            <a:spLocks noGrp="1"/>
          </p:cNvSpPr>
          <p:nvPr>
            <p:ph type="dt" sz="half" idx="10"/>
          </p:nvPr>
        </p:nvSpPr>
        <p:spPr/>
        <p:txBody>
          <a:bodyPr/>
          <a:lstStyle/>
          <a:p>
            <a:fld id="{63B28947-DF0D-4F8F-A739-6BA824FDA846}" type="datetimeFigureOut">
              <a:rPr lang="en-US" smtClean="0"/>
              <a:t>3/13/24</a:t>
            </a:fld>
            <a:endParaRPr lang="en-US"/>
          </a:p>
        </p:txBody>
      </p:sp>
      <p:sp>
        <p:nvSpPr>
          <p:cNvPr id="3" name="Footer Placeholder 2">
            <a:extLst>
              <a:ext uri="{FF2B5EF4-FFF2-40B4-BE49-F238E27FC236}">
                <a16:creationId xmlns:a16="http://schemas.microsoft.com/office/drawing/2014/main" id="{E4969501-DAC9-4731-F7CA-F4A63AAF824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FC31331-98DC-7646-4E92-3C7F122609A8}"/>
              </a:ext>
            </a:extLst>
          </p:cNvPr>
          <p:cNvSpPr>
            <a:spLocks noGrp="1"/>
          </p:cNvSpPr>
          <p:nvPr>
            <p:ph type="sldNum" sz="quarter" idx="12"/>
          </p:nvPr>
        </p:nvSpPr>
        <p:spPr/>
        <p:txBody>
          <a:bodyPr/>
          <a:lstStyle/>
          <a:p>
            <a:fld id="{CF4EC0F0-5F8C-47CC-9718-70FBD350E7A8}" type="slidenum">
              <a:rPr lang="en-US" smtClean="0"/>
              <a:t>‹#›</a:t>
            </a:fld>
            <a:endParaRPr lang="en-US"/>
          </a:p>
        </p:txBody>
      </p:sp>
    </p:spTree>
    <p:extLst>
      <p:ext uri="{BB962C8B-B14F-4D97-AF65-F5344CB8AC3E}">
        <p14:creationId xmlns:p14="http://schemas.microsoft.com/office/powerpoint/2010/main" val="27641811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955AC-1F8F-CD07-A0AA-4E8C4E52629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72C938C-ABCD-4D76-C04D-761977B618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56AD496-E0B2-BA28-C0D2-454673B74F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C35-146B-0569-7470-5550632E3357}"/>
              </a:ext>
            </a:extLst>
          </p:cNvPr>
          <p:cNvSpPr>
            <a:spLocks noGrp="1"/>
          </p:cNvSpPr>
          <p:nvPr>
            <p:ph type="dt" sz="half" idx="10"/>
          </p:nvPr>
        </p:nvSpPr>
        <p:spPr/>
        <p:txBody>
          <a:bodyPr/>
          <a:lstStyle/>
          <a:p>
            <a:fld id="{63B28947-DF0D-4F8F-A739-6BA824FDA846}" type="datetimeFigureOut">
              <a:rPr lang="en-US" smtClean="0"/>
              <a:t>3/13/24</a:t>
            </a:fld>
            <a:endParaRPr lang="en-US"/>
          </a:p>
        </p:txBody>
      </p:sp>
      <p:sp>
        <p:nvSpPr>
          <p:cNvPr id="6" name="Footer Placeholder 5">
            <a:extLst>
              <a:ext uri="{FF2B5EF4-FFF2-40B4-BE49-F238E27FC236}">
                <a16:creationId xmlns:a16="http://schemas.microsoft.com/office/drawing/2014/main" id="{97999C7E-A66F-4798-80F5-236A9047F1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0C817A1-C0E4-8A8B-CD6D-3C8262068F76}"/>
              </a:ext>
            </a:extLst>
          </p:cNvPr>
          <p:cNvSpPr>
            <a:spLocks noGrp="1"/>
          </p:cNvSpPr>
          <p:nvPr>
            <p:ph type="sldNum" sz="quarter" idx="12"/>
          </p:nvPr>
        </p:nvSpPr>
        <p:spPr/>
        <p:txBody>
          <a:bodyPr/>
          <a:lstStyle/>
          <a:p>
            <a:fld id="{CF4EC0F0-5F8C-47CC-9718-70FBD350E7A8}" type="slidenum">
              <a:rPr lang="en-US" smtClean="0"/>
              <a:t>‹#›</a:t>
            </a:fld>
            <a:endParaRPr lang="en-US"/>
          </a:p>
        </p:txBody>
      </p:sp>
    </p:spTree>
    <p:extLst>
      <p:ext uri="{BB962C8B-B14F-4D97-AF65-F5344CB8AC3E}">
        <p14:creationId xmlns:p14="http://schemas.microsoft.com/office/powerpoint/2010/main" val="429766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DA897-A21F-4AC2-28E4-1B32FBF86B0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7B64237-EEE8-E749-6463-8ADB15EB3B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13A97A2-1EA7-7CBE-A12C-EBF47532EB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F3CC37-48BD-5EF0-8212-FA7BF7F9B227}"/>
              </a:ext>
            </a:extLst>
          </p:cNvPr>
          <p:cNvSpPr>
            <a:spLocks noGrp="1"/>
          </p:cNvSpPr>
          <p:nvPr>
            <p:ph type="dt" sz="half" idx="10"/>
          </p:nvPr>
        </p:nvSpPr>
        <p:spPr/>
        <p:txBody>
          <a:bodyPr/>
          <a:lstStyle/>
          <a:p>
            <a:fld id="{63B28947-DF0D-4F8F-A739-6BA824FDA846}" type="datetimeFigureOut">
              <a:rPr lang="en-US" smtClean="0"/>
              <a:t>3/13/24</a:t>
            </a:fld>
            <a:endParaRPr lang="en-US"/>
          </a:p>
        </p:txBody>
      </p:sp>
      <p:sp>
        <p:nvSpPr>
          <p:cNvPr id="6" name="Footer Placeholder 5">
            <a:extLst>
              <a:ext uri="{FF2B5EF4-FFF2-40B4-BE49-F238E27FC236}">
                <a16:creationId xmlns:a16="http://schemas.microsoft.com/office/drawing/2014/main" id="{6B1FFAE8-07E2-736E-ABFB-F9B716B614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8DADA3B-D514-E155-A81E-C9330CDD08D5}"/>
              </a:ext>
            </a:extLst>
          </p:cNvPr>
          <p:cNvSpPr>
            <a:spLocks noGrp="1"/>
          </p:cNvSpPr>
          <p:nvPr>
            <p:ph type="sldNum" sz="quarter" idx="12"/>
          </p:nvPr>
        </p:nvSpPr>
        <p:spPr/>
        <p:txBody>
          <a:bodyPr/>
          <a:lstStyle/>
          <a:p>
            <a:fld id="{CF4EC0F0-5F8C-47CC-9718-70FBD350E7A8}" type="slidenum">
              <a:rPr lang="en-US" smtClean="0"/>
              <a:t>‹#›</a:t>
            </a:fld>
            <a:endParaRPr lang="en-US"/>
          </a:p>
        </p:txBody>
      </p:sp>
    </p:spTree>
    <p:extLst>
      <p:ext uri="{BB962C8B-B14F-4D97-AF65-F5344CB8AC3E}">
        <p14:creationId xmlns:p14="http://schemas.microsoft.com/office/powerpoint/2010/main" val="3114243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3EB36-AD7C-9E16-AE5E-1960BC80ADF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8DF7432-1DB4-121C-3197-E54594881EC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ACE6125-75A4-B374-0F4F-44AA68F76293}"/>
              </a:ext>
            </a:extLst>
          </p:cNvPr>
          <p:cNvSpPr>
            <a:spLocks noGrp="1"/>
          </p:cNvSpPr>
          <p:nvPr>
            <p:ph type="dt" sz="half" idx="10"/>
          </p:nvPr>
        </p:nvSpPr>
        <p:spPr/>
        <p:txBody>
          <a:bodyPr/>
          <a:lstStyle/>
          <a:p>
            <a:fld id="{63B28947-DF0D-4F8F-A739-6BA824FDA846}" type="datetimeFigureOut">
              <a:rPr lang="en-US" smtClean="0"/>
              <a:t>3/13/24</a:t>
            </a:fld>
            <a:endParaRPr lang="en-US"/>
          </a:p>
        </p:txBody>
      </p:sp>
      <p:sp>
        <p:nvSpPr>
          <p:cNvPr id="5" name="Footer Placeholder 4">
            <a:extLst>
              <a:ext uri="{FF2B5EF4-FFF2-40B4-BE49-F238E27FC236}">
                <a16:creationId xmlns:a16="http://schemas.microsoft.com/office/drawing/2014/main" id="{8F26BF20-34BF-B195-E492-4146E84036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527A24-BF2F-AF6F-D2D8-14AAB953464F}"/>
              </a:ext>
            </a:extLst>
          </p:cNvPr>
          <p:cNvSpPr>
            <a:spLocks noGrp="1"/>
          </p:cNvSpPr>
          <p:nvPr>
            <p:ph type="sldNum" sz="quarter" idx="12"/>
          </p:nvPr>
        </p:nvSpPr>
        <p:spPr/>
        <p:txBody>
          <a:bodyPr/>
          <a:lstStyle/>
          <a:p>
            <a:fld id="{CF4EC0F0-5F8C-47CC-9718-70FBD350E7A8}" type="slidenum">
              <a:rPr lang="en-US" smtClean="0"/>
              <a:t>‹#›</a:t>
            </a:fld>
            <a:endParaRPr lang="en-US"/>
          </a:p>
        </p:txBody>
      </p:sp>
    </p:spTree>
    <p:extLst>
      <p:ext uri="{BB962C8B-B14F-4D97-AF65-F5344CB8AC3E}">
        <p14:creationId xmlns:p14="http://schemas.microsoft.com/office/powerpoint/2010/main" val="992366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AAF216-11DA-F7AB-5570-8D6DDB89EDF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66CAF71-D396-A5F6-3BD6-9507A15A6F5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D883A42-BEC4-E280-D048-C28A19CB4CEA}"/>
              </a:ext>
            </a:extLst>
          </p:cNvPr>
          <p:cNvSpPr>
            <a:spLocks noGrp="1"/>
          </p:cNvSpPr>
          <p:nvPr>
            <p:ph type="dt" sz="half" idx="10"/>
          </p:nvPr>
        </p:nvSpPr>
        <p:spPr/>
        <p:txBody>
          <a:bodyPr/>
          <a:lstStyle/>
          <a:p>
            <a:fld id="{63B28947-DF0D-4F8F-A739-6BA824FDA846}" type="datetimeFigureOut">
              <a:rPr lang="en-US" smtClean="0"/>
              <a:t>3/13/24</a:t>
            </a:fld>
            <a:endParaRPr lang="en-US"/>
          </a:p>
        </p:txBody>
      </p:sp>
      <p:sp>
        <p:nvSpPr>
          <p:cNvPr id="5" name="Footer Placeholder 4">
            <a:extLst>
              <a:ext uri="{FF2B5EF4-FFF2-40B4-BE49-F238E27FC236}">
                <a16:creationId xmlns:a16="http://schemas.microsoft.com/office/drawing/2014/main" id="{9D6FD17C-41E7-FF57-9D0F-2E3C88BCCF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113DC8-BB14-7E05-9A5F-411F08574357}"/>
              </a:ext>
            </a:extLst>
          </p:cNvPr>
          <p:cNvSpPr>
            <a:spLocks noGrp="1"/>
          </p:cNvSpPr>
          <p:nvPr>
            <p:ph type="sldNum" sz="quarter" idx="12"/>
          </p:nvPr>
        </p:nvSpPr>
        <p:spPr/>
        <p:txBody>
          <a:bodyPr/>
          <a:lstStyle/>
          <a:p>
            <a:fld id="{CF4EC0F0-5F8C-47CC-9718-70FBD350E7A8}" type="slidenum">
              <a:rPr lang="en-US" smtClean="0"/>
              <a:t>‹#›</a:t>
            </a:fld>
            <a:endParaRPr lang="en-US"/>
          </a:p>
        </p:txBody>
      </p:sp>
    </p:spTree>
    <p:extLst>
      <p:ext uri="{BB962C8B-B14F-4D97-AF65-F5344CB8AC3E}">
        <p14:creationId xmlns:p14="http://schemas.microsoft.com/office/powerpoint/2010/main" val="3913083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7AC727-707B-43B9-2A0E-82F440A60BC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2A9F2CE-C247-F6D7-69B5-F714CCB77B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F2978A0-3DB3-9AFB-339C-79BEE00D17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B28947-DF0D-4F8F-A739-6BA824FDA846}" type="datetimeFigureOut">
              <a:rPr lang="en-US" smtClean="0"/>
              <a:t>3/13/24</a:t>
            </a:fld>
            <a:endParaRPr lang="en-US"/>
          </a:p>
        </p:txBody>
      </p:sp>
      <p:sp>
        <p:nvSpPr>
          <p:cNvPr id="5" name="Footer Placeholder 4">
            <a:extLst>
              <a:ext uri="{FF2B5EF4-FFF2-40B4-BE49-F238E27FC236}">
                <a16:creationId xmlns:a16="http://schemas.microsoft.com/office/drawing/2014/main" id="{8E718C9A-5BAD-D732-0DBE-02B61CEE6B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5077318-C1FC-4B45-A5D7-1359361812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4EC0F0-5F8C-47CC-9718-70FBD350E7A8}" type="slidenum">
              <a:rPr lang="en-US" smtClean="0"/>
              <a:t>‹#›</a:t>
            </a:fld>
            <a:endParaRPr lang="en-US"/>
          </a:p>
        </p:txBody>
      </p:sp>
    </p:spTree>
    <p:extLst>
      <p:ext uri="{BB962C8B-B14F-4D97-AF65-F5344CB8AC3E}">
        <p14:creationId xmlns:p14="http://schemas.microsoft.com/office/powerpoint/2010/main" val="82185014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92824180-1FF2-D6DE-934F-8BA1955888C9}"/>
              </a:ext>
            </a:extLst>
          </p:cNvPr>
          <p:cNvGraphicFramePr>
            <a:graphicFrameLocks noGrp="1"/>
          </p:cNvGraphicFramePr>
          <p:nvPr>
            <p:extLst>
              <p:ext uri="{D42A27DB-BD31-4B8C-83A1-F6EECF244321}">
                <p14:modId xmlns:p14="http://schemas.microsoft.com/office/powerpoint/2010/main" val="715852813"/>
              </p:ext>
            </p:extLst>
          </p:nvPr>
        </p:nvGraphicFramePr>
        <p:xfrm>
          <a:off x="751321" y="1369825"/>
          <a:ext cx="9843101" cy="304800"/>
        </p:xfrm>
        <a:graphic>
          <a:graphicData uri="http://schemas.openxmlformats.org/drawingml/2006/table">
            <a:tbl>
              <a:tblPr firstRow="1" firstCol="1" lastRow="1" lastCol="1" bandRow="1" bandCol="1"/>
              <a:tblGrid>
                <a:gridCol w="9843101">
                  <a:extLst>
                    <a:ext uri="{9D8B030D-6E8A-4147-A177-3AD203B41FA5}">
                      <a16:colId xmlns:a16="http://schemas.microsoft.com/office/drawing/2014/main" val="1198385735"/>
                    </a:ext>
                  </a:extLst>
                </a:gridCol>
              </a:tblGrid>
              <a:tr h="174829">
                <a:tc>
                  <a:txBody>
                    <a:bodyPr/>
                    <a:lstStyle/>
                    <a:p>
                      <a:pPr algn="ctr">
                        <a:spcBef>
                          <a:spcPts val="600"/>
                        </a:spcBef>
                        <a:spcAft>
                          <a:spcPts val="600"/>
                        </a:spcAft>
                      </a:pPr>
                      <a:r>
                        <a:rPr lang="en-GB" sz="2000" b="1" dirty="0">
                          <a:solidFill>
                            <a:srgbClr val="000000"/>
                          </a:solidFill>
                          <a:effectLst/>
                          <a:latin typeface="Arial" panose="020B0604020202020204" pitchFamily="34" charset="0"/>
                        </a:rPr>
                        <a:t>LEVEL 7 ASSESSMENT SPECIFICATION</a:t>
                      </a:r>
                      <a:endParaRPr lang="en-GB" sz="2000" b="1" dirty="0">
                        <a:effectLst/>
                        <a:latin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1947676977"/>
                  </a:ext>
                </a:extLst>
              </a:tr>
            </a:tbl>
          </a:graphicData>
        </a:graphic>
      </p:graphicFrame>
      <p:graphicFrame>
        <p:nvGraphicFramePr>
          <p:cNvPr id="8" name="Table 7">
            <a:extLst>
              <a:ext uri="{FF2B5EF4-FFF2-40B4-BE49-F238E27FC236}">
                <a16:creationId xmlns:a16="http://schemas.microsoft.com/office/drawing/2014/main" id="{7E0C1BC5-C4E1-0B7D-C2A0-47C8707D2A20}"/>
              </a:ext>
            </a:extLst>
          </p:cNvPr>
          <p:cNvGraphicFramePr>
            <a:graphicFrameLocks noGrp="1"/>
          </p:cNvGraphicFramePr>
          <p:nvPr>
            <p:extLst>
              <p:ext uri="{D42A27DB-BD31-4B8C-83A1-F6EECF244321}">
                <p14:modId xmlns:p14="http://schemas.microsoft.com/office/powerpoint/2010/main" val="4107892774"/>
              </p:ext>
            </p:extLst>
          </p:nvPr>
        </p:nvGraphicFramePr>
        <p:xfrm>
          <a:off x="751324" y="1826174"/>
          <a:ext cx="9843102" cy="4459012"/>
        </p:xfrm>
        <a:graphic>
          <a:graphicData uri="http://schemas.openxmlformats.org/drawingml/2006/table">
            <a:tbl>
              <a:tblPr/>
              <a:tblGrid>
                <a:gridCol w="2076985">
                  <a:extLst>
                    <a:ext uri="{9D8B030D-6E8A-4147-A177-3AD203B41FA5}">
                      <a16:colId xmlns:a16="http://schemas.microsoft.com/office/drawing/2014/main" val="1150356891"/>
                    </a:ext>
                  </a:extLst>
                </a:gridCol>
                <a:gridCol w="3578409">
                  <a:extLst>
                    <a:ext uri="{9D8B030D-6E8A-4147-A177-3AD203B41FA5}">
                      <a16:colId xmlns:a16="http://schemas.microsoft.com/office/drawing/2014/main" val="3288023819"/>
                    </a:ext>
                  </a:extLst>
                </a:gridCol>
                <a:gridCol w="1940039">
                  <a:extLst>
                    <a:ext uri="{9D8B030D-6E8A-4147-A177-3AD203B41FA5}">
                      <a16:colId xmlns:a16="http://schemas.microsoft.com/office/drawing/2014/main" val="553702149"/>
                    </a:ext>
                  </a:extLst>
                </a:gridCol>
                <a:gridCol w="2247669">
                  <a:extLst>
                    <a:ext uri="{9D8B030D-6E8A-4147-A177-3AD203B41FA5}">
                      <a16:colId xmlns:a16="http://schemas.microsoft.com/office/drawing/2014/main" val="2367857473"/>
                    </a:ext>
                  </a:extLst>
                </a:gridCol>
              </a:tblGrid>
              <a:tr h="544868">
                <a:tc>
                  <a:txBody>
                    <a:bodyPr/>
                    <a:lstStyle/>
                    <a:p>
                      <a:pPr algn="just">
                        <a:spcBef>
                          <a:spcPts val="600"/>
                        </a:spcBef>
                        <a:spcAft>
                          <a:spcPts val="600"/>
                        </a:spcAft>
                      </a:pPr>
                      <a:r>
                        <a:rPr lang="en-GB" sz="1400" b="1" dirty="0">
                          <a:solidFill>
                            <a:srgbClr val="000000"/>
                          </a:solidFill>
                          <a:effectLst/>
                          <a:latin typeface="Times New Roman" panose="02020603050405020304" pitchFamily="18" charset="0"/>
                          <a:ea typeface="PMingLiU" panose="02020500000000000000" pitchFamily="18" charset="-120"/>
                          <a:cs typeface="Times New Roman" panose="02020603050405020304" pitchFamily="18" charset="0"/>
                        </a:rPr>
                        <a:t>Student name:</a:t>
                      </a:r>
                      <a:endParaRPr lang="en-GB" sz="1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spcBef>
                          <a:spcPts val="600"/>
                        </a:spcBef>
                        <a:spcAft>
                          <a:spcPts val="600"/>
                        </a:spcAft>
                      </a:pPr>
                      <a:r>
                        <a:rPr lang="en-GB" sz="1400" b="1" dirty="0">
                          <a:effectLst/>
                          <a:latin typeface="Times New Roman" panose="02020603050405020304" pitchFamily="18" charset="0"/>
                          <a:ea typeface="PMingLiU" panose="02020500000000000000" pitchFamily="18" charset="-120"/>
                          <a:cs typeface="Times New Roman" panose="02020603050405020304" pitchFamily="18" charset="0"/>
                        </a:rPr>
                        <a:t> MURTAZA GULAMALI KANCHWALA</a:t>
                      </a:r>
                      <a:endParaRPr lang="en-GB" sz="1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spcBef>
                          <a:spcPts val="600"/>
                        </a:spcBef>
                        <a:spcAft>
                          <a:spcPts val="600"/>
                        </a:spcAft>
                      </a:pPr>
                      <a:r>
                        <a:rPr lang="en-GB" sz="1400" b="1" dirty="0">
                          <a:solidFill>
                            <a:srgbClr val="000000"/>
                          </a:solidFill>
                          <a:effectLst/>
                          <a:latin typeface="Times New Roman" panose="02020603050405020304" pitchFamily="18" charset="0"/>
                          <a:ea typeface="PMingLiU" panose="02020500000000000000" pitchFamily="18" charset="-120"/>
                          <a:cs typeface="Times New Roman" panose="02020603050405020304" pitchFamily="18" charset="0"/>
                        </a:rPr>
                        <a:t>Student ID number:</a:t>
                      </a:r>
                      <a:endParaRPr lang="en-GB" sz="1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just">
                        <a:spcBef>
                          <a:spcPts val="600"/>
                        </a:spcBef>
                        <a:spcAft>
                          <a:spcPts val="600"/>
                        </a:spcAft>
                      </a:pPr>
                      <a:r>
                        <a:rPr lang="en-GB" sz="1400" b="1" dirty="0">
                          <a:effectLst/>
                          <a:latin typeface="Times New Roman" panose="02020603050405020304" pitchFamily="18" charset="0"/>
                          <a:ea typeface="PMingLiU" panose="02020500000000000000" pitchFamily="18" charset="-120"/>
                          <a:cs typeface="Times New Roman" panose="02020603050405020304" pitchFamily="18" charset="0"/>
                        </a:rPr>
                        <a:t> 2327288</a:t>
                      </a:r>
                      <a:endParaRPr lang="en-GB" sz="1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30633080"/>
                  </a:ext>
                </a:extLst>
              </a:tr>
              <a:tr h="272435">
                <a:tc>
                  <a:txBody>
                    <a:bodyPr/>
                    <a:lstStyle/>
                    <a:p>
                      <a:pPr algn="just">
                        <a:spcBef>
                          <a:spcPts val="600"/>
                        </a:spcBef>
                        <a:spcAft>
                          <a:spcPts val="600"/>
                        </a:spcAft>
                      </a:pPr>
                      <a:r>
                        <a:rPr lang="en-GB" sz="1400" b="1" dirty="0">
                          <a:solidFill>
                            <a:srgbClr val="000000"/>
                          </a:solidFill>
                          <a:effectLst/>
                          <a:latin typeface="Times New Roman" panose="02020603050405020304" pitchFamily="18" charset="0"/>
                          <a:ea typeface="PMingLiU" panose="02020500000000000000" pitchFamily="18" charset="-120"/>
                          <a:cs typeface="Times New Roman" panose="02020603050405020304" pitchFamily="18" charset="0"/>
                        </a:rPr>
                        <a:t>Programme:</a:t>
                      </a:r>
                      <a:endParaRPr lang="en-GB" sz="1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gridSpan="3">
                  <a:txBody>
                    <a:bodyPr/>
                    <a:lstStyle/>
                    <a:p>
                      <a:pPr algn="just">
                        <a:spcBef>
                          <a:spcPts val="600"/>
                        </a:spcBef>
                        <a:spcAft>
                          <a:spcPts val="600"/>
                        </a:spcAft>
                      </a:pPr>
                      <a:r>
                        <a:rPr lang="en-GB" sz="1400" b="1" dirty="0">
                          <a:effectLst/>
                          <a:latin typeface="Times New Roman" panose="02020603050405020304" pitchFamily="18" charset="0"/>
                          <a:ea typeface="PMingLiU" panose="02020500000000000000" pitchFamily="18" charset="-120"/>
                          <a:cs typeface="Times New Roman" panose="02020603050405020304" pitchFamily="18" charset="0"/>
                        </a:rPr>
                        <a:t>DBA</a:t>
                      </a:r>
                      <a:endParaRPr lang="en-GB" sz="1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US"/>
                    </a:p>
                  </a:txBody>
                  <a:tcPr/>
                </a:tc>
                <a:tc hMerge="1">
                  <a:txBody>
                    <a:bodyPr/>
                    <a:lstStyle/>
                    <a:p>
                      <a:endParaRPr lang="en-US"/>
                    </a:p>
                  </a:txBody>
                  <a:tcPr>
                    <a:lnL w="12700" cap="flat" cmpd="sng" algn="ctr">
                      <a:solidFill>
                        <a:srgbClr val="000000"/>
                      </a:solidFill>
                      <a:prstDash val="solid"/>
                      <a:round/>
                      <a:headEnd type="none" w="med" len="med"/>
                      <a:tailEnd type="none" w="med" len="med"/>
                    </a:lnL>
                    <a:lnT w="12700" cap="flat" cmpd="sng" algn="ctr">
                      <a:solidFill>
                        <a:srgbClr val="000000"/>
                      </a:solidFill>
                      <a:prstDash val="solid"/>
                      <a:round/>
                      <a:headEnd type="none" w="med" len="med"/>
                      <a:tailEnd type="none" w="med" len="med"/>
                    </a:lnT>
                  </a:tcPr>
                </a:tc>
                <a:extLst>
                  <a:ext uri="{0D108BD9-81ED-4DB2-BD59-A6C34878D82A}">
                    <a16:rowId xmlns:a16="http://schemas.microsoft.com/office/drawing/2014/main" val="4024290422"/>
                  </a:ext>
                </a:extLst>
              </a:tr>
              <a:tr h="272435">
                <a:tc>
                  <a:txBody>
                    <a:bodyPr/>
                    <a:lstStyle/>
                    <a:p>
                      <a:pPr algn="just">
                        <a:spcBef>
                          <a:spcPts val="600"/>
                        </a:spcBef>
                        <a:spcAft>
                          <a:spcPts val="600"/>
                        </a:spcAft>
                      </a:pPr>
                      <a:r>
                        <a:rPr lang="en-GB" sz="1400" b="1" dirty="0">
                          <a:solidFill>
                            <a:srgbClr val="000000"/>
                          </a:solidFill>
                          <a:effectLst/>
                          <a:latin typeface="Times New Roman" panose="02020603050405020304" pitchFamily="18" charset="0"/>
                          <a:ea typeface="PMingLiU" panose="02020500000000000000" pitchFamily="18" charset="-120"/>
                          <a:cs typeface="Times New Roman" panose="02020603050405020304" pitchFamily="18" charset="0"/>
                        </a:rPr>
                        <a:t>Module:</a:t>
                      </a:r>
                      <a:endParaRPr lang="en-GB" sz="1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gridSpan="3">
                  <a:txBody>
                    <a:bodyPr/>
                    <a:lstStyle/>
                    <a:p>
                      <a:pPr algn="just">
                        <a:spcBef>
                          <a:spcPts val="600"/>
                        </a:spcBef>
                        <a:spcAft>
                          <a:spcPts val="600"/>
                        </a:spcAft>
                      </a:pPr>
                      <a:r>
                        <a:rPr lang="en-HK" sz="1400" b="1" dirty="0">
                          <a:effectLst/>
                          <a:latin typeface="Times New Roman" panose="02020603050405020304" pitchFamily="18" charset="0"/>
                          <a:ea typeface="Times New Roman" panose="02020603050405020304" pitchFamily="18" charset="0"/>
                          <a:cs typeface="Times New Roman" panose="02020603050405020304" pitchFamily="18" charset="0"/>
                        </a:rPr>
                        <a:t>Advancing to Doctoral Research Stage </a:t>
                      </a:r>
                      <a:endParaRPr lang="en-GB" sz="1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US"/>
                    </a:p>
                  </a:txBody>
                  <a:tcPr/>
                </a:tc>
                <a:tc hMerge="1">
                  <a:txBody>
                    <a:bodyPr/>
                    <a:lstStyle/>
                    <a:p>
                      <a:endParaRPr lang="en-US"/>
                    </a:p>
                  </a:txBody>
                  <a:tcPr>
                    <a:lnL w="12700" cap="flat" cmpd="sng" algn="ctr">
                      <a:solidFill>
                        <a:srgbClr val="000000"/>
                      </a:solidFill>
                      <a:prstDash val="solid"/>
                      <a:round/>
                      <a:headEnd type="none" w="med" len="med"/>
                      <a:tailEnd type="none" w="med" len="med"/>
                    </a:lnL>
                  </a:tcPr>
                </a:tc>
                <a:extLst>
                  <a:ext uri="{0D108BD9-81ED-4DB2-BD59-A6C34878D82A}">
                    <a16:rowId xmlns:a16="http://schemas.microsoft.com/office/drawing/2014/main" val="2444605900"/>
                  </a:ext>
                </a:extLst>
              </a:tr>
              <a:tr h="836281">
                <a:tc>
                  <a:txBody>
                    <a:bodyPr/>
                    <a:lstStyle/>
                    <a:p>
                      <a:pPr algn="just">
                        <a:spcBef>
                          <a:spcPts val="600"/>
                        </a:spcBef>
                        <a:spcAft>
                          <a:spcPts val="600"/>
                        </a:spcAft>
                      </a:pPr>
                      <a:r>
                        <a:rPr lang="en-GB" sz="1400" b="1" dirty="0">
                          <a:solidFill>
                            <a:srgbClr val="000000"/>
                          </a:solidFill>
                          <a:effectLst/>
                          <a:latin typeface="Times New Roman" panose="02020603050405020304" pitchFamily="18" charset="0"/>
                          <a:ea typeface="PMingLiU" panose="02020500000000000000" pitchFamily="18" charset="-120"/>
                          <a:cs typeface="Times New Roman" panose="02020603050405020304" pitchFamily="18" charset="0"/>
                        </a:rPr>
                        <a:t>Module code:</a:t>
                      </a:r>
                      <a:endParaRPr lang="en-GB" sz="1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spcBef>
                          <a:spcPts val="600"/>
                        </a:spcBef>
                        <a:spcAft>
                          <a:spcPts val="600"/>
                        </a:spcAft>
                      </a:pPr>
                      <a:r>
                        <a:rPr lang="en-GB" sz="1400" b="1" dirty="0">
                          <a:effectLst/>
                          <a:latin typeface="Times New Roman" panose="02020603050405020304" pitchFamily="18" charset="0"/>
                          <a:ea typeface="PMingLiU" panose="02020500000000000000" pitchFamily="18" charset="-120"/>
                          <a:cs typeface="Times New Roman" panose="02020603050405020304" pitchFamily="18" charset="0"/>
                        </a:rPr>
                        <a:t>HKBM7022</a:t>
                      </a:r>
                      <a:endParaRPr lang="en-GB" sz="1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a:r>
                        <a:rPr lang="en-GB" sz="1400" b="1" dirty="0">
                          <a:solidFill>
                            <a:srgbClr val="000000"/>
                          </a:solidFill>
                          <a:effectLst/>
                          <a:latin typeface="Times New Roman" panose="02020603050405020304" pitchFamily="18" charset="0"/>
                          <a:cs typeface="Times New Roman" panose="02020603050405020304" pitchFamily="18" charset="0"/>
                        </a:rPr>
                        <a:t>Contribution to Overall Module Assessment (%):</a:t>
                      </a:r>
                      <a:endParaRPr lang="en-GB" sz="1100" b="1" dirty="0">
                        <a:effectLst/>
                        <a:latin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spcBef>
                          <a:spcPts val="600"/>
                        </a:spcBef>
                        <a:spcAft>
                          <a:spcPts val="600"/>
                        </a:spcAft>
                      </a:pPr>
                      <a:r>
                        <a:rPr lang="en-GB" sz="1400" b="1" dirty="0">
                          <a:effectLst/>
                          <a:latin typeface="Times New Roman" panose="02020603050405020304" pitchFamily="18" charset="0"/>
                          <a:ea typeface="PMingLiU" panose="02020500000000000000" pitchFamily="18" charset="-120"/>
                          <a:cs typeface="Times New Roman" panose="02020603050405020304" pitchFamily="18" charset="0"/>
                        </a:rPr>
                        <a:t>40%</a:t>
                      </a:r>
                      <a:endParaRPr lang="en-GB" sz="1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65147254"/>
                  </a:ext>
                </a:extLst>
              </a:tr>
              <a:tr h="272435">
                <a:tc>
                  <a:txBody>
                    <a:bodyPr/>
                    <a:lstStyle/>
                    <a:p>
                      <a:pPr algn="just">
                        <a:spcBef>
                          <a:spcPts val="600"/>
                        </a:spcBef>
                        <a:spcAft>
                          <a:spcPts val="600"/>
                        </a:spcAft>
                      </a:pPr>
                      <a:r>
                        <a:rPr lang="en-GB" sz="1400" b="1" dirty="0">
                          <a:solidFill>
                            <a:srgbClr val="000000"/>
                          </a:solidFill>
                          <a:effectLst/>
                          <a:latin typeface="Times New Roman" panose="02020603050405020304" pitchFamily="18" charset="0"/>
                          <a:ea typeface="PMingLiU" panose="02020500000000000000" pitchFamily="18" charset="-120"/>
                          <a:cs typeface="Times New Roman" panose="02020603050405020304" pitchFamily="18" charset="0"/>
                        </a:rPr>
                        <a:t>Lecturer:</a:t>
                      </a:r>
                      <a:endParaRPr lang="en-GB" sz="1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spcBef>
                          <a:spcPts val="600"/>
                        </a:spcBef>
                        <a:spcAft>
                          <a:spcPts val="600"/>
                        </a:spcAft>
                      </a:pPr>
                      <a:r>
                        <a:rPr lang="en-GB" sz="1400" b="1" dirty="0">
                          <a:effectLst/>
                          <a:latin typeface="Times New Roman" panose="02020603050405020304" pitchFamily="18" charset="0"/>
                          <a:ea typeface="PMingLiU" panose="02020500000000000000" pitchFamily="18" charset="-120"/>
                          <a:cs typeface="Times New Roman" panose="02020603050405020304" pitchFamily="18" charset="0"/>
                        </a:rPr>
                        <a:t>Prof. Peter Fong</a:t>
                      </a:r>
                      <a:endParaRPr lang="en-GB" sz="1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a:spcBef>
                          <a:spcPts val="600"/>
                        </a:spcBef>
                        <a:spcAft>
                          <a:spcPts val="600"/>
                        </a:spcAft>
                      </a:pPr>
                      <a:r>
                        <a:rPr lang="en-GB" sz="1400" b="1" dirty="0">
                          <a:solidFill>
                            <a:srgbClr val="000000"/>
                          </a:solidFill>
                          <a:effectLst/>
                          <a:latin typeface="Times New Roman" panose="02020603050405020304" pitchFamily="18" charset="0"/>
                          <a:ea typeface="PMingLiU" panose="02020500000000000000" pitchFamily="18" charset="-120"/>
                          <a:cs typeface="Times New Roman" panose="02020603050405020304" pitchFamily="18" charset="0"/>
                        </a:rPr>
                        <a:t>Internal Verifier:</a:t>
                      </a:r>
                      <a:endParaRPr lang="en-GB" sz="1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spcBef>
                          <a:spcPts val="600"/>
                        </a:spcBef>
                        <a:spcAft>
                          <a:spcPts val="600"/>
                        </a:spcAft>
                      </a:pPr>
                      <a:r>
                        <a:rPr lang="en-GB" sz="1400" b="1" dirty="0">
                          <a:effectLst/>
                          <a:latin typeface="Times New Roman" panose="02020603050405020304" pitchFamily="18" charset="0"/>
                          <a:ea typeface="PMingLiU" panose="02020500000000000000" pitchFamily="18" charset="-120"/>
                          <a:cs typeface="Times New Roman" panose="02020603050405020304" pitchFamily="18" charset="0"/>
                        </a:rPr>
                        <a:t> </a:t>
                      </a:r>
                      <a:endParaRPr lang="en-GB" sz="1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41040471"/>
                  </a:ext>
                </a:extLst>
              </a:tr>
              <a:tr h="1414961">
                <a:tc>
                  <a:txBody>
                    <a:bodyPr/>
                    <a:lstStyle/>
                    <a:p>
                      <a:pPr algn="just">
                        <a:spcBef>
                          <a:spcPts val="600"/>
                        </a:spcBef>
                        <a:spcAft>
                          <a:spcPts val="600"/>
                        </a:spcAft>
                      </a:pPr>
                      <a:r>
                        <a:rPr lang="en-GB" sz="1400" b="1" dirty="0">
                          <a:solidFill>
                            <a:srgbClr val="000000"/>
                          </a:solidFill>
                          <a:effectLst/>
                          <a:latin typeface="Times New Roman" panose="02020603050405020304" pitchFamily="18" charset="0"/>
                          <a:ea typeface="PMingLiU" panose="02020500000000000000" pitchFamily="18" charset="-120"/>
                          <a:cs typeface="Times New Roman" panose="02020603050405020304" pitchFamily="18" charset="0"/>
                        </a:rPr>
                        <a:t>Assignment Title:</a:t>
                      </a:r>
                      <a:endParaRPr lang="en-GB" sz="1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l">
                        <a:spcBef>
                          <a:spcPts val="600"/>
                        </a:spcBef>
                        <a:spcAft>
                          <a:spcPts val="600"/>
                        </a:spcAft>
                      </a:pPr>
                      <a:r>
                        <a:rPr lang="en-GB" sz="1400" b="1" dirty="0">
                          <a:effectLst/>
                          <a:latin typeface="Times New Roman" panose="02020603050405020304" pitchFamily="18" charset="0"/>
                          <a:ea typeface="PMingLiU" panose="02020500000000000000" pitchFamily="18" charset="-120"/>
                          <a:cs typeface="Times New Roman" panose="02020603050405020304" pitchFamily="18" charset="0"/>
                        </a:rPr>
                        <a:t>Assignment 2 – Presentation</a:t>
                      </a:r>
                    </a:p>
                    <a:p>
                      <a:pPr algn="l">
                        <a:spcBef>
                          <a:spcPts val="600"/>
                        </a:spcBef>
                        <a:spcAft>
                          <a:spcPts val="600"/>
                        </a:spcAft>
                      </a:pPr>
                      <a:r>
                        <a:rPr lang="en-GB" sz="1400" b="1" dirty="0">
                          <a:effectLst/>
                          <a:latin typeface="Times New Roman" panose="02020603050405020304" pitchFamily="18" charset="0"/>
                          <a:ea typeface="PMingLiU" panose="02020500000000000000" pitchFamily="18" charset="-120"/>
                          <a:cs typeface="Times New Roman" panose="02020603050405020304" pitchFamily="18" charset="0"/>
                        </a:rPr>
                        <a:t>UNDERSTANDING THE DRIVERS OF INNOVATION ADOPTION RATES IN ORGANIZATIONS: </a:t>
                      </a:r>
                      <a:r>
                        <a:rPr lang="en-GB" sz="1400" b="1">
                          <a:effectLst/>
                          <a:latin typeface="Times New Roman" panose="02020603050405020304" pitchFamily="18" charset="0"/>
                          <a:ea typeface="PMingLiU" panose="02020500000000000000" pitchFamily="18" charset="-120"/>
                          <a:cs typeface="Times New Roman" panose="02020603050405020304" pitchFamily="18" charset="0"/>
                        </a:rPr>
                        <a:t>RESEARCH PORTFOLIO</a:t>
                      </a:r>
                      <a:endParaRPr lang="en-GB" sz="1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a:spcBef>
                          <a:spcPts val="600"/>
                        </a:spcBef>
                        <a:spcAft>
                          <a:spcPts val="600"/>
                        </a:spcAft>
                      </a:pPr>
                      <a:r>
                        <a:rPr lang="en-GB" sz="1400" b="1" dirty="0">
                          <a:solidFill>
                            <a:srgbClr val="000000"/>
                          </a:solidFill>
                          <a:effectLst/>
                          <a:latin typeface="Times New Roman" panose="02020603050405020304" pitchFamily="18" charset="0"/>
                          <a:ea typeface="PMingLiU" panose="02020500000000000000" pitchFamily="18" charset="-120"/>
                          <a:cs typeface="Times New Roman" panose="02020603050405020304" pitchFamily="18" charset="0"/>
                        </a:rPr>
                        <a:t>Word count (or equivalent):</a:t>
                      </a:r>
                      <a:endParaRPr lang="en-GB" sz="1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spcBef>
                          <a:spcPts val="600"/>
                        </a:spcBef>
                        <a:spcAft>
                          <a:spcPts val="600"/>
                        </a:spcAft>
                      </a:pPr>
                      <a:r>
                        <a:rPr lang="en-GB" sz="1400" b="1" dirty="0">
                          <a:effectLst/>
                          <a:latin typeface="Times New Roman" panose="02020603050405020304" pitchFamily="18" charset="0"/>
                          <a:ea typeface="PMingLiU" panose="02020500000000000000" pitchFamily="18" charset="-120"/>
                          <a:cs typeface="Times New Roman" panose="02020603050405020304" pitchFamily="18" charset="0"/>
                        </a:rPr>
                        <a:t>18 minutes</a:t>
                      </a:r>
                      <a:endParaRPr lang="en-GB" sz="1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012764"/>
                  </a:ext>
                </a:extLst>
              </a:tr>
              <a:tr h="845597">
                <a:tc>
                  <a:txBody>
                    <a:bodyPr/>
                    <a:lstStyle/>
                    <a:p>
                      <a:pPr algn="just">
                        <a:spcBef>
                          <a:spcPts val="600"/>
                        </a:spcBef>
                        <a:spcAft>
                          <a:spcPts val="600"/>
                        </a:spcAft>
                      </a:pPr>
                      <a:r>
                        <a:rPr lang="en-GB" sz="1400" b="1" dirty="0">
                          <a:solidFill>
                            <a:srgbClr val="000000"/>
                          </a:solidFill>
                          <a:effectLst/>
                          <a:latin typeface="Times New Roman" panose="02020603050405020304" pitchFamily="18" charset="0"/>
                          <a:ea typeface="PMingLiU" panose="02020500000000000000" pitchFamily="18" charset="-120"/>
                          <a:cs typeface="Times New Roman" panose="02020603050405020304" pitchFamily="18" charset="0"/>
                        </a:rPr>
                        <a:t>Submission deadline:</a:t>
                      </a:r>
                      <a:endParaRPr lang="en-GB" sz="1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spcBef>
                          <a:spcPts val="600"/>
                        </a:spcBef>
                        <a:spcAft>
                          <a:spcPts val="600"/>
                        </a:spcAft>
                      </a:pPr>
                      <a:r>
                        <a:rPr lang="en-GB" sz="1400" b="1" dirty="0">
                          <a:effectLst/>
                          <a:latin typeface="Times New Roman" panose="02020603050405020304" pitchFamily="18" charset="0"/>
                          <a:ea typeface="PMingLiU" panose="02020500000000000000" pitchFamily="18" charset="-120"/>
                          <a:cs typeface="Times New Roman" panose="02020603050405020304" pitchFamily="18" charset="0"/>
                        </a:rPr>
                        <a:t>16 March 2024</a:t>
                      </a:r>
                      <a:endParaRPr lang="en-GB" sz="1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a:spcBef>
                          <a:spcPts val="600"/>
                        </a:spcBef>
                        <a:spcAft>
                          <a:spcPts val="600"/>
                        </a:spcAft>
                      </a:pPr>
                      <a:r>
                        <a:rPr lang="en-GB" sz="1400" b="1" dirty="0">
                          <a:solidFill>
                            <a:srgbClr val="000000"/>
                          </a:solidFill>
                          <a:effectLst/>
                          <a:latin typeface="Times New Roman" panose="02020603050405020304" pitchFamily="18" charset="0"/>
                          <a:ea typeface="PMingLiU" panose="02020500000000000000" pitchFamily="18" charset="-120"/>
                          <a:cs typeface="Times New Roman" panose="02020603050405020304" pitchFamily="18" charset="0"/>
                        </a:rPr>
                        <a:t>Return date of provisional marks &amp; written feedback:</a:t>
                      </a:r>
                      <a:endParaRPr lang="en-GB" sz="1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spcBef>
                          <a:spcPts val="600"/>
                        </a:spcBef>
                        <a:spcAft>
                          <a:spcPts val="600"/>
                        </a:spcAft>
                      </a:pPr>
                      <a:r>
                        <a:rPr lang="en-GB" sz="1400" b="1" dirty="0">
                          <a:effectLst/>
                          <a:latin typeface="Times New Roman" panose="02020603050405020304" pitchFamily="18" charset="0"/>
                          <a:ea typeface="PMingLiU" panose="02020500000000000000" pitchFamily="18" charset="-120"/>
                          <a:cs typeface="Times New Roman" panose="02020603050405020304" pitchFamily="18" charset="0"/>
                        </a:rPr>
                        <a:t>8 April 2024</a:t>
                      </a:r>
                      <a:endParaRPr lang="en-GB" sz="1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6716315"/>
                  </a:ext>
                </a:extLst>
              </a:tr>
            </a:tbl>
          </a:graphicData>
        </a:graphic>
      </p:graphicFrame>
      <p:sp>
        <p:nvSpPr>
          <p:cNvPr id="9" name="Rectangle 2">
            <a:extLst>
              <a:ext uri="{FF2B5EF4-FFF2-40B4-BE49-F238E27FC236}">
                <a16:creationId xmlns:a16="http://schemas.microsoft.com/office/drawing/2014/main" id="{8EF56F60-3B09-D914-EF8D-54EE4810A63B}"/>
              </a:ext>
            </a:extLst>
          </p:cNvPr>
          <p:cNvSpPr>
            <a:spLocks noChangeArrowheads="1"/>
          </p:cNvSpPr>
          <p:nvPr/>
        </p:nvSpPr>
        <p:spPr bwMode="auto">
          <a:xfrm>
            <a:off x="2002056" y="2177229"/>
            <a:ext cx="12439158" cy="524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0" name="Picture 9" descr="Discover University of Wales Trinity Saint David">
            <a:extLst>
              <a:ext uri="{FF2B5EF4-FFF2-40B4-BE49-F238E27FC236}">
                <a16:creationId xmlns:a16="http://schemas.microsoft.com/office/drawing/2014/main" id="{33CDB876-6E69-2929-D5E2-23174F4E0C36}"/>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751323" y="447270"/>
            <a:ext cx="1809750" cy="723900"/>
          </a:xfrm>
          <a:prstGeom prst="rect">
            <a:avLst/>
          </a:prstGeom>
          <a:noFill/>
          <a:ln>
            <a:noFill/>
          </a:ln>
        </p:spPr>
      </p:pic>
    </p:spTree>
    <p:extLst>
      <p:ext uri="{BB962C8B-B14F-4D97-AF65-F5344CB8AC3E}">
        <p14:creationId xmlns:p14="http://schemas.microsoft.com/office/powerpoint/2010/main" val="13690984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People Discussing">
            <a:extLst>
              <a:ext uri="{FF2B5EF4-FFF2-40B4-BE49-F238E27FC236}">
                <a16:creationId xmlns:a16="http://schemas.microsoft.com/office/drawing/2014/main" id="{0C3D58BD-65AC-EA4A-6CDD-9FB66E91C54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8"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F9B23E-A042-21AA-73C2-447A095BEA5B}"/>
              </a:ext>
            </a:extLst>
          </p:cNvPr>
          <p:cNvSpPr>
            <a:spLocks noGrp="1"/>
          </p:cNvSpPr>
          <p:nvPr>
            <p:ph type="ctrTitle"/>
          </p:nvPr>
        </p:nvSpPr>
        <p:spPr>
          <a:xfrm>
            <a:off x="1063751" y="1765467"/>
            <a:ext cx="10058400" cy="4449650"/>
          </a:xfrm>
          <a:effectLst>
            <a:outerShdw blurRad="50800" dist="38100" dir="2700000" algn="tl" rotWithShape="0">
              <a:prstClr val="black">
                <a:alpha val="40000"/>
              </a:prstClr>
            </a:outerShdw>
          </a:effectLst>
        </p:spPr>
        <p:txBody>
          <a:bodyPr anchor="ctr">
            <a:normAutofit/>
          </a:bodyPr>
          <a:lstStyle/>
          <a:p>
            <a:r>
              <a:rPr lang="en-US" sz="5200" b="1" dirty="0">
                <a:solidFill>
                  <a:srgbClr val="FFFFFF"/>
                </a:solidFill>
                <a:latin typeface="Times New Roman" panose="02020603050405020304" pitchFamily="18" charset="0"/>
                <a:cs typeface="Times New Roman" panose="02020603050405020304" pitchFamily="18" charset="0"/>
              </a:rPr>
              <a:t>Understanding the Drivers of Innovation Adoption Rates in Organizations </a:t>
            </a:r>
            <a:br>
              <a:rPr lang="en-US" sz="5200" b="1" dirty="0">
                <a:solidFill>
                  <a:srgbClr val="FFFFFF"/>
                </a:solidFill>
                <a:latin typeface="Times New Roman" panose="02020603050405020304" pitchFamily="18" charset="0"/>
                <a:cs typeface="Times New Roman" panose="02020603050405020304" pitchFamily="18" charset="0"/>
              </a:rPr>
            </a:br>
            <a:br>
              <a:rPr lang="en-US" sz="5200" b="1" dirty="0">
                <a:solidFill>
                  <a:srgbClr val="FFFFFF"/>
                </a:solidFill>
                <a:latin typeface="Times New Roman" panose="02020603050405020304" pitchFamily="18" charset="0"/>
                <a:cs typeface="Times New Roman" panose="02020603050405020304" pitchFamily="18" charset="0"/>
              </a:rPr>
            </a:br>
            <a:r>
              <a:rPr lang="en-US" sz="5200" b="1" dirty="0">
                <a:solidFill>
                  <a:srgbClr val="FFFFFF"/>
                </a:solidFill>
                <a:latin typeface="Times New Roman" panose="02020603050405020304" pitchFamily="18" charset="0"/>
                <a:cs typeface="Times New Roman" panose="02020603050405020304" pitchFamily="18" charset="0"/>
              </a:rPr>
              <a:t>RESEARCH PORTFOLIO</a:t>
            </a:r>
          </a:p>
        </p:txBody>
      </p:sp>
    </p:spTree>
    <p:extLst>
      <p:ext uri="{BB962C8B-B14F-4D97-AF65-F5344CB8AC3E}">
        <p14:creationId xmlns:p14="http://schemas.microsoft.com/office/powerpoint/2010/main" val="188661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8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0" name="Rectangle 14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5FEB80-2F9C-3D38-8DA8-A3DA59A37D30}"/>
              </a:ext>
            </a:extLst>
          </p:cNvPr>
          <p:cNvSpPr>
            <a:spLocks noGrp="1"/>
          </p:cNvSpPr>
          <p:nvPr>
            <p:ph type="title"/>
          </p:nvPr>
        </p:nvSpPr>
        <p:spPr>
          <a:xfrm>
            <a:off x="838200" y="365125"/>
            <a:ext cx="10515600" cy="1325563"/>
          </a:xfrm>
        </p:spPr>
        <p:txBody>
          <a:bodyPr>
            <a:normAutofit/>
          </a:bodyPr>
          <a:lstStyle/>
          <a:p>
            <a:r>
              <a:rPr lang="en-US" sz="5400" b="1" dirty="0">
                <a:latin typeface="Times New Roman" panose="02020603050405020304" pitchFamily="18" charset="0"/>
                <a:cs typeface="Times New Roman" panose="02020603050405020304" pitchFamily="18" charset="0"/>
              </a:rPr>
              <a:t>Research Proposal Summary</a:t>
            </a:r>
          </a:p>
        </p:txBody>
      </p:sp>
      <p:sp>
        <p:nvSpPr>
          <p:cNvPr id="15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B55CF4-E007-583B-B9DF-9CFD8C07E148}"/>
              </a:ext>
            </a:extLst>
          </p:cNvPr>
          <p:cNvSpPr>
            <a:spLocks noGrp="1"/>
          </p:cNvSpPr>
          <p:nvPr>
            <p:ph idx="1"/>
          </p:nvPr>
        </p:nvSpPr>
        <p:spPr>
          <a:xfrm>
            <a:off x="665989" y="1897019"/>
            <a:ext cx="10853927" cy="634082"/>
          </a:xfrm>
        </p:spPr>
        <p:txBody>
          <a:bodyPr anchor="t">
            <a:normAutofit/>
          </a:bodyPr>
          <a:lstStyle/>
          <a:p>
            <a:pPr marL="0" indent="0" algn="ctr">
              <a:lnSpc>
                <a:spcPct val="150000"/>
              </a:lnSpc>
              <a:buNone/>
            </a:pPr>
            <a:r>
              <a:rPr lang="en-GB" sz="2000" dirty="0">
                <a:latin typeface="Times New Roman" panose="02020603050405020304" pitchFamily="18" charset="0"/>
                <a:cs typeface="Times New Roman" panose="02020603050405020304" pitchFamily="18" charset="0"/>
              </a:rPr>
              <a:t>The goal of this research is to recognize the factors influencing innovation adoption in organizations.</a:t>
            </a:r>
          </a:p>
        </p:txBody>
      </p:sp>
      <p:sp>
        <p:nvSpPr>
          <p:cNvPr id="42" name="Content Placeholder 2">
            <a:extLst>
              <a:ext uri="{FF2B5EF4-FFF2-40B4-BE49-F238E27FC236}">
                <a16:creationId xmlns:a16="http://schemas.microsoft.com/office/drawing/2014/main" id="{66794416-828B-3031-F20A-EEA1AAF25D49}"/>
              </a:ext>
            </a:extLst>
          </p:cNvPr>
          <p:cNvSpPr txBox="1">
            <a:spLocks/>
          </p:cNvSpPr>
          <p:nvPr/>
        </p:nvSpPr>
        <p:spPr>
          <a:xfrm>
            <a:off x="665989" y="2862374"/>
            <a:ext cx="10853927" cy="304099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buFont typeface="Arial" panose="020B0604020202020204" pitchFamily="34" charset="0"/>
              <a:buNone/>
            </a:pPr>
            <a:r>
              <a:rPr lang="en-GB" sz="2000" dirty="0">
                <a:latin typeface="Times New Roman" panose="02020603050405020304" pitchFamily="18" charset="0"/>
                <a:cs typeface="Times New Roman" panose="02020603050405020304" pitchFamily="18" charset="0"/>
              </a:rPr>
              <a:t>Titled</a:t>
            </a:r>
            <a:r>
              <a:rPr lang="en-GB" sz="2000" b="1" i="1" dirty="0">
                <a:solidFill>
                  <a:schemeClr val="accent2"/>
                </a:solidFill>
                <a:latin typeface="Times New Roman" panose="02020603050405020304" pitchFamily="18" charset="0"/>
                <a:cs typeface="Times New Roman" panose="02020603050405020304" pitchFamily="18" charset="0"/>
              </a:rPr>
              <a:t> “Understanding the Drivers of Innovation Adoption Rates in Organizations”</a:t>
            </a:r>
            <a:r>
              <a:rPr lang="en-GB" sz="2000" dirty="0">
                <a:latin typeface="Times New Roman" panose="02020603050405020304" pitchFamily="18" charset="0"/>
                <a:cs typeface="Times New Roman" panose="02020603050405020304" pitchFamily="18" charset="0"/>
              </a:rPr>
              <a:t> aims to shed light on this complex phenomenon. The research specifically focuses on leadership styles, organizational culture, technological preparedness, external environmental factors, and innovation teams. This research is crucial in today's rapidly evolving technological environment. By </a:t>
            </a:r>
            <a:r>
              <a:rPr lang="en-GB" sz="2000" dirty="0" err="1">
                <a:latin typeface="Times New Roman" panose="02020603050405020304" pitchFamily="18" charset="0"/>
                <a:cs typeface="Times New Roman" panose="02020603050405020304" pitchFamily="18" charset="0"/>
              </a:rPr>
              <a:t>unraveling</a:t>
            </a:r>
            <a:r>
              <a:rPr lang="en-GB" sz="2000" dirty="0">
                <a:latin typeface="Times New Roman" panose="02020603050405020304" pitchFamily="18" charset="0"/>
                <a:cs typeface="Times New Roman" panose="02020603050405020304" pitchFamily="18" charset="0"/>
              </a:rPr>
              <a:t> these factors, the study hopes to provide insights that can help organizations adapt and thrive. The study aims to bridge gaps in the existing literature and provide practical implications for organizational innovation.</a:t>
            </a:r>
          </a:p>
        </p:txBody>
      </p:sp>
    </p:spTree>
    <p:extLst>
      <p:ext uri="{BB962C8B-B14F-4D97-AF65-F5344CB8AC3E}">
        <p14:creationId xmlns:p14="http://schemas.microsoft.com/office/powerpoint/2010/main" val="19299082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0B3382-262D-26E2-9D4A-FB07CCBE408F}"/>
              </a:ext>
            </a:extLst>
          </p:cNvPr>
          <p:cNvSpPr>
            <a:spLocks noGrp="1"/>
          </p:cNvSpPr>
          <p:nvPr>
            <p:ph type="title"/>
          </p:nvPr>
        </p:nvSpPr>
        <p:spPr>
          <a:xfrm>
            <a:off x="1383564" y="348865"/>
            <a:ext cx="9718111" cy="1576446"/>
          </a:xfrm>
        </p:spPr>
        <p:txBody>
          <a:bodyPr anchor="ctr">
            <a:normAutofit/>
          </a:bodyPr>
          <a:lstStyle/>
          <a:p>
            <a:r>
              <a:rPr lang="en-US" sz="4000" b="1" dirty="0">
                <a:solidFill>
                  <a:srgbClr val="FFFFFF"/>
                </a:solidFill>
                <a:latin typeface="Times New Roman" panose="02020603050405020304" pitchFamily="18" charset="0"/>
                <a:cs typeface="Times New Roman" panose="02020603050405020304" pitchFamily="18" charset="0"/>
              </a:rPr>
              <a:t>Objectives</a:t>
            </a:r>
          </a:p>
        </p:txBody>
      </p:sp>
      <p:graphicFrame>
        <p:nvGraphicFramePr>
          <p:cNvPr id="25" name="Content Placeholder 2">
            <a:extLst>
              <a:ext uri="{FF2B5EF4-FFF2-40B4-BE49-F238E27FC236}">
                <a16:creationId xmlns:a16="http://schemas.microsoft.com/office/drawing/2014/main" id="{CF604786-8E89-3E26-4CB2-4E71916DCBD5}"/>
              </a:ext>
            </a:extLst>
          </p:cNvPr>
          <p:cNvGraphicFramePr>
            <a:graphicFrameLocks noGrp="1"/>
          </p:cNvGraphicFramePr>
          <p:nvPr>
            <p:ph idx="1"/>
            <p:extLst>
              <p:ext uri="{D42A27DB-BD31-4B8C-83A1-F6EECF244321}">
                <p14:modId xmlns:p14="http://schemas.microsoft.com/office/powerpoint/2010/main" val="124490985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07905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FD6E09-7953-B076-6AE6-FF22A4173EF4}"/>
              </a:ext>
            </a:extLst>
          </p:cNvPr>
          <p:cNvSpPr>
            <a:spLocks noGrp="1"/>
          </p:cNvSpPr>
          <p:nvPr>
            <p:ph type="title"/>
          </p:nvPr>
        </p:nvSpPr>
        <p:spPr>
          <a:xfrm>
            <a:off x="1371597" y="348865"/>
            <a:ext cx="10044023" cy="877729"/>
          </a:xfrm>
        </p:spPr>
        <p:txBody>
          <a:bodyPr anchor="ctr">
            <a:normAutofit/>
          </a:bodyPr>
          <a:lstStyle/>
          <a:p>
            <a:r>
              <a:rPr lang="en-US" sz="4000" b="1">
                <a:solidFill>
                  <a:srgbClr val="FFFFFF"/>
                </a:solidFill>
                <a:latin typeface="Times New Roman" panose="02020603050405020304" pitchFamily="18" charset="0"/>
                <a:cs typeface="Times New Roman" panose="02020603050405020304" pitchFamily="18" charset="0"/>
              </a:rPr>
              <a:t> Methodology</a:t>
            </a:r>
          </a:p>
        </p:txBody>
      </p:sp>
      <p:graphicFrame>
        <p:nvGraphicFramePr>
          <p:cNvPr id="15" name="Content Placeholder 2">
            <a:extLst>
              <a:ext uri="{FF2B5EF4-FFF2-40B4-BE49-F238E27FC236}">
                <a16:creationId xmlns:a16="http://schemas.microsoft.com/office/drawing/2014/main" id="{89DE7CB2-48BD-B03D-D99E-6934C2A31895}"/>
              </a:ext>
            </a:extLst>
          </p:cNvPr>
          <p:cNvGraphicFramePr>
            <a:graphicFrameLocks noGrp="1"/>
          </p:cNvGraphicFramePr>
          <p:nvPr>
            <p:ph idx="1"/>
            <p:extLst>
              <p:ext uri="{D42A27DB-BD31-4B8C-83A1-F6EECF244321}">
                <p14:modId xmlns:p14="http://schemas.microsoft.com/office/powerpoint/2010/main" val="101729149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80881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E68C43-C1E7-3D46-B261-269A8F5CD712}"/>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 </a:t>
            </a:r>
            <a:r>
              <a:rPr lang="en-US" sz="4000" b="1">
                <a:solidFill>
                  <a:srgbClr val="FFFFFF"/>
                </a:solidFill>
                <a:latin typeface="Times New Roman" panose="02020603050405020304" pitchFamily="18" charset="0"/>
                <a:cs typeface="Times New Roman" panose="02020603050405020304" pitchFamily="18" charset="0"/>
              </a:rPr>
              <a:t>Evaluation and Critique</a:t>
            </a:r>
          </a:p>
        </p:txBody>
      </p:sp>
      <p:graphicFrame>
        <p:nvGraphicFramePr>
          <p:cNvPr id="30" name="Content Placeholder 2">
            <a:extLst>
              <a:ext uri="{FF2B5EF4-FFF2-40B4-BE49-F238E27FC236}">
                <a16:creationId xmlns:a16="http://schemas.microsoft.com/office/drawing/2014/main" id="{741441E2-64E0-9C92-0B09-266DD5690F35}"/>
              </a:ext>
            </a:extLst>
          </p:cNvPr>
          <p:cNvGraphicFramePr>
            <a:graphicFrameLocks noGrp="1"/>
          </p:cNvGraphicFramePr>
          <p:nvPr>
            <p:ph idx="1"/>
            <p:extLst>
              <p:ext uri="{D42A27DB-BD31-4B8C-83A1-F6EECF244321}">
                <p14:modId xmlns:p14="http://schemas.microsoft.com/office/powerpoint/2010/main" val="114646464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3196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CA2F0A-1EF4-0A69-0FB0-0C97F41DBD50}"/>
              </a:ext>
            </a:extLst>
          </p:cNvPr>
          <p:cNvSpPr>
            <a:spLocks noGrp="1"/>
          </p:cNvSpPr>
          <p:nvPr>
            <p:ph type="title"/>
          </p:nvPr>
        </p:nvSpPr>
        <p:spPr>
          <a:xfrm>
            <a:off x="1371597" y="348865"/>
            <a:ext cx="10044023" cy="877729"/>
          </a:xfrm>
        </p:spPr>
        <p:txBody>
          <a:bodyPr anchor="ctr">
            <a:normAutofit/>
          </a:bodyPr>
          <a:lstStyle/>
          <a:p>
            <a:r>
              <a:rPr lang="en-US" sz="4000" b="1">
                <a:solidFill>
                  <a:srgbClr val="FFFFFF"/>
                </a:solidFill>
                <a:latin typeface="Times New Roman" panose="02020603050405020304" pitchFamily="18" charset="0"/>
                <a:cs typeface="Times New Roman" panose="02020603050405020304" pitchFamily="18" charset="0"/>
              </a:rPr>
              <a:t>Weaknesses and Limitations</a:t>
            </a:r>
          </a:p>
        </p:txBody>
      </p:sp>
      <p:graphicFrame>
        <p:nvGraphicFramePr>
          <p:cNvPr id="5" name="Content Placeholder 2">
            <a:extLst>
              <a:ext uri="{FF2B5EF4-FFF2-40B4-BE49-F238E27FC236}">
                <a16:creationId xmlns:a16="http://schemas.microsoft.com/office/drawing/2014/main" id="{343A1C9C-8474-C751-6044-2D0009EF722D}"/>
              </a:ext>
            </a:extLst>
          </p:cNvPr>
          <p:cNvGraphicFramePr>
            <a:graphicFrameLocks noGrp="1"/>
          </p:cNvGraphicFramePr>
          <p:nvPr>
            <p:ph idx="1"/>
            <p:extLst>
              <p:ext uri="{D42A27DB-BD31-4B8C-83A1-F6EECF244321}">
                <p14:modId xmlns:p14="http://schemas.microsoft.com/office/powerpoint/2010/main" val="129054585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4460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977C1C-3B7A-0861-7A65-2F03AE222DAE}"/>
              </a:ext>
            </a:extLst>
          </p:cNvPr>
          <p:cNvSpPr>
            <a:spLocks noGrp="1"/>
          </p:cNvSpPr>
          <p:nvPr>
            <p:ph type="title"/>
          </p:nvPr>
        </p:nvSpPr>
        <p:spPr>
          <a:xfrm>
            <a:off x="294291" y="557189"/>
            <a:ext cx="4603530" cy="5567891"/>
          </a:xfrm>
        </p:spPr>
        <p:txBody>
          <a:bodyPr>
            <a:normAutofit/>
          </a:bodyPr>
          <a:lstStyle/>
          <a:p>
            <a:r>
              <a:rPr lang="en-US" sz="4800" b="1" dirty="0">
                <a:latin typeface="Times New Roman" panose="02020603050405020304" pitchFamily="18" charset="0"/>
                <a:cs typeface="Times New Roman" panose="02020603050405020304" pitchFamily="18" charset="0"/>
              </a:rPr>
              <a:t>Alternative Methods</a:t>
            </a:r>
            <a:br>
              <a:rPr lang="en-US" sz="4800" b="1" dirty="0">
                <a:latin typeface="Times New Roman" panose="02020603050405020304" pitchFamily="18" charset="0"/>
                <a:cs typeface="Times New Roman" panose="02020603050405020304" pitchFamily="18" charset="0"/>
              </a:rPr>
            </a:br>
            <a:br>
              <a:rPr lang="en-US" sz="4800" b="1" dirty="0">
                <a:latin typeface="Times New Roman" panose="02020603050405020304" pitchFamily="18" charset="0"/>
                <a:cs typeface="Times New Roman" panose="02020603050405020304" pitchFamily="18" charset="0"/>
              </a:rPr>
            </a:br>
            <a:r>
              <a:rPr lang="en-US" sz="4800" b="1" i="1" dirty="0">
                <a:solidFill>
                  <a:schemeClr val="accent2"/>
                </a:solidFill>
                <a:latin typeface="Times New Roman" panose="02020603050405020304" pitchFamily="18" charset="0"/>
                <a:cs typeface="Times New Roman" panose="02020603050405020304" pitchFamily="18" charset="0"/>
              </a:rPr>
              <a:t>Case Studies</a:t>
            </a:r>
          </a:p>
        </p:txBody>
      </p:sp>
      <p:graphicFrame>
        <p:nvGraphicFramePr>
          <p:cNvPr id="11" name="Content Placeholder 2">
            <a:extLst>
              <a:ext uri="{FF2B5EF4-FFF2-40B4-BE49-F238E27FC236}">
                <a16:creationId xmlns:a16="http://schemas.microsoft.com/office/drawing/2014/main" id="{43EA0E06-0BC5-EB23-C2E4-3AFFF164B2B3}"/>
              </a:ext>
            </a:extLst>
          </p:cNvPr>
          <p:cNvGraphicFramePr>
            <a:graphicFrameLocks noGrp="1"/>
          </p:cNvGraphicFramePr>
          <p:nvPr>
            <p:ph idx="1"/>
            <p:extLst>
              <p:ext uri="{D42A27DB-BD31-4B8C-83A1-F6EECF244321}">
                <p14:modId xmlns:p14="http://schemas.microsoft.com/office/powerpoint/2010/main" val="286441711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7561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C48B93-4A70-317F-624E-6D4DC1675A70}"/>
              </a:ext>
            </a:extLst>
          </p:cNvPr>
          <p:cNvSpPr>
            <a:spLocks noGrp="1"/>
          </p:cNvSpPr>
          <p:nvPr>
            <p:ph type="title"/>
          </p:nvPr>
        </p:nvSpPr>
        <p:spPr>
          <a:xfrm>
            <a:off x="838200" y="557189"/>
            <a:ext cx="3374136" cy="5567891"/>
          </a:xfrm>
        </p:spPr>
        <p:txBody>
          <a:bodyPr>
            <a:normAutofit/>
          </a:bodyPr>
          <a:lstStyle/>
          <a:p>
            <a:r>
              <a:rPr lang="en-US" sz="5200" b="1">
                <a:latin typeface="Times New Roman" panose="02020603050405020304" pitchFamily="18" charset="0"/>
                <a:cs typeface="Times New Roman" panose="02020603050405020304" pitchFamily="18" charset="0"/>
              </a:rPr>
              <a:t>Expected Findings and Impact</a:t>
            </a:r>
          </a:p>
        </p:txBody>
      </p:sp>
      <p:graphicFrame>
        <p:nvGraphicFramePr>
          <p:cNvPr id="18" name="Content Placeholder 2">
            <a:extLst>
              <a:ext uri="{FF2B5EF4-FFF2-40B4-BE49-F238E27FC236}">
                <a16:creationId xmlns:a16="http://schemas.microsoft.com/office/drawing/2014/main" id="{7F44361D-9645-AB48-14FC-4D7F1CF87A81}"/>
              </a:ext>
            </a:extLst>
          </p:cNvPr>
          <p:cNvGraphicFramePr>
            <a:graphicFrameLocks noGrp="1"/>
          </p:cNvGraphicFramePr>
          <p:nvPr>
            <p:ph idx="1"/>
            <p:extLst>
              <p:ext uri="{D42A27DB-BD31-4B8C-83A1-F6EECF244321}">
                <p14:modId xmlns:p14="http://schemas.microsoft.com/office/powerpoint/2010/main" val="300846394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0603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D90E5C-3F6E-C444-5292-27D37DCAFA58}"/>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Thank you</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562751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AbstractTheme_1</Template>
  <TotalTime>0</TotalTime>
  <Words>893</Words>
  <Application>Microsoft Macintosh PowerPoint</Application>
  <PresentationFormat>Widescreen</PresentationFormat>
  <Paragraphs>81</Paragraphs>
  <Slides>10</Slides>
  <Notes>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PowerPoint Presentation</vt:lpstr>
      <vt:lpstr>Understanding the Drivers of Innovation Adoption Rates in Organizations   RESEARCH PORTFOLIO</vt:lpstr>
      <vt:lpstr>Research Proposal Summary</vt:lpstr>
      <vt:lpstr>Objectives</vt:lpstr>
      <vt:lpstr> Methodology</vt:lpstr>
      <vt:lpstr> Evaluation and Critique</vt:lpstr>
      <vt:lpstr>Weaknesses and Limitations</vt:lpstr>
      <vt:lpstr>Alternative Methods  Case Studies</vt:lpstr>
      <vt:lpstr>Expected Findings and Impact</vt:lpstr>
      <vt:lpstr>Thank you</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DRIVERS OF INNOVATION ADOPTION RATES IN ORGANIZATIONS: RESEARCH PORTFOLIO</dc:title>
  <dc:subject/>
  <dc:creator>MURTAZA KANCHWALA</dc:creator>
  <cp:keywords/>
  <dc:description/>
  <cp:lastModifiedBy/>
  <cp:revision>1</cp:revision>
  <dcterms:created xsi:type="dcterms:W3CDTF">2024-03-05T07:56:06Z</dcterms:created>
  <dcterms:modified xsi:type="dcterms:W3CDTF">2024-03-13T12:45:46Z</dcterms:modified>
  <cp:category/>
</cp:coreProperties>
</file>