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A634979B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9" r:id="rId5"/>
    <p:sldId id="270" r:id="rId6"/>
    <p:sldId id="258" r:id="rId7"/>
    <p:sldId id="266" r:id="rId8"/>
    <p:sldId id="265" r:id="rId9"/>
    <p:sldId id="259" r:id="rId10"/>
    <p:sldId id="268" r:id="rId11"/>
    <p:sldId id="261" r:id="rId12"/>
    <p:sldId id="264" r:id="rId13"/>
    <p:sldId id="26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80EA260-622C-19B8-08C0-83C8C35FD7B5}" name="Naimah Zulfiqar (2534497)" initials="N(" userId="S::2534497@student.uwtsd.ac.uk::54789cce-f7ff-433e-b10f-5eead36f68b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F90B4E-96F9-A774-A94F-709D175D9ECE}" v="3087" dt="2026-06-11T17:05:42.091"/>
    <p1510:client id="{13A0C2F8-781D-4A2E-176F-F1F42C1E19EF}" v="2" dt="2026-06-10T13:40:19.699"/>
    <p1510:client id="{82611B21-AF1E-F797-F633-C41D1FAB8392}" v="186" dt="2026-06-11T20:18:39.380"/>
    <p1510:client id="{A2871B35-9211-F54A-C926-DCB00521CA6E}" v="91" dt="2026-06-11T20:16:08.393"/>
    <p1510:client id="{E0CD5FFA-8C00-AECA-57D4-A92424A441A0}" v="215" dt="2026-06-11T20:01:53.0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mah Zulfiqar (2534497)" userId="S::2534497@student.uwtsd.ac.uk::54789cce-f7ff-433e-b10f-5eead36f68bd" providerId="AD" clId="Web-{768CC7BC-C2B5-7D4C-8AD2-F46DC44D53BC}"/>
    <pc:docChg chg="modSld">
      <pc:chgData name="Naimah Zulfiqar (2534497)" userId="S::2534497@student.uwtsd.ac.uk::54789cce-f7ff-433e-b10f-5eead36f68bd" providerId="AD" clId="Web-{768CC7BC-C2B5-7D4C-8AD2-F46DC44D53BC}" dt="2026-06-08T18:26:38.193" v="7" actId="1076"/>
      <pc:docMkLst>
        <pc:docMk/>
      </pc:docMkLst>
      <pc:sldChg chg="modSp">
        <pc:chgData name="Naimah Zulfiqar (2534497)" userId="S::2534497@student.uwtsd.ac.uk::54789cce-f7ff-433e-b10f-5eead36f68bd" providerId="AD" clId="Web-{768CC7BC-C2B5-7D4C-8AD2-F46DC44D53BC}" dt="2026-06-08T18:25:12.379" v="4" actId="14100"/>
        <pc:sldMkLst>
          <pc:docMk/>
          <pc:sldMk cId="2788464539" sldId="258"/>
        </pc:sldMkLst>
        <pc:picChg chg="mod">
          <ac:chgData name="Naimah Zulfiqar (2534497)" userId="S::2534497@student.uwtsd.ac.uk::54789cce-f7ff-433e-b10f-5eead36f68bd" providerId="AD" clId="Web-{768CC7BC-C2B5-7D4C-8AD2-F46DC44D53BC}" dt="2026-06-08T18:25:12.379" v="4" actId="14100"/>
          <ac:picMkLst>
            <pc:docMk/>
            <pc:sldMk cId="2788464539" sldId="258"/>
            <ac:picMk id="4" creationId="{9AC97303-0581-8661-22CC-B5B706680F9F}"/>
          </ac:picMkLst>
        </pc:picChg>
        <pc:picChg chg="mod">
          <ac:chgData name="Naimah Zulfiqar (2534497)" userId="S::2534497@student.uwtsd.ac.uk::54789cce-f7ff-433e-b10f-5eead36f68bd" providerId="AD" clId="Web-{768CC7BC-C2B5-7D4C-8AD2-F46DC44D53BC}" dt="2026-06-08T18:25:07.019" v="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delSp modSp">
        <pc:chgData name="Naimah Zulfiqar (2534497)" userId="S::2534497@student.uwtsd.ac.uk::54789cce-f7ff-433e-b10f-5eead36f68bd" providerId="AD" clId="Web-{768CC7BC-C2B5-7D4C-8AD2-F46DC44D53BC}" dt="2026-06-08T18:26:38.193" v="7" actId="1076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768CC7BC-C2B5-7D4C-8AD2-F46DC44D53BC}" dt="2026-06-08T18:26:38.193" v="7" actId="1076"/>
          <ac:spMkLst>
            <pc:docMk/>
            <pc:sldMk cId="1954739473" sldId="259"/>
            <ac:spMk id="2" creationId="{CA57800D-6C4A-9B6F-32D1-2E0F340FCD42}"/>
          </ac:spMkLst>
        </pc:spChg>
      </pc:sldChg>
      <pc:sldChg chg="modSp">
        <pc:chgData name="Naimah Zulfiqar (2534497)" userId="S::2534497@student.uwtsd.ac.uk::54789cce-f7ff-433e-b10f-5eead36f68bd" providerId="AD" clId="Web-{768CC7BC-C2B5-7D4C-8AD2-F46DC44D53BC}" dt="2026-06-08T18:25:50.974" v="5" actId="1076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768CC7BC-C2B5-7D4C-8AD2-F46DC44D53BC}" dt="2026-06-08T18:25:50.974" v="5" actId="1076"/>
          <ac:spMkLst>
            <pc:docMk/>
            <pc:sldMk cId="2223673038" sldId="263"/>
            <ac:spMk id="6" creationId="{338CA553-6D6D-54DC-2B8A-675ABA47B669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43.363" v="1" actId="1076"/>
          <ac:picMkLst>
            <pc:docMk/>
            <pc:sldMk cId="2223673038" sldId="263"/>
            <ac:picMk id="8" creationId="{6096277E-F822-B7FD-CCC4-839F66CD8F92}"/>
          </ac:picMkLst>
        </pc:picChg>
      </pc:sldChg>
    </pc:docChg>
  </pc:docChgLst>
  <pc:docChgLst>
    <pc:chgData name="Haleema Zulfiqar (2534498)" userId="S::2534498@student.uwtsd.ac.uk::0ad070cb-ff32-489d-aca9-1628f1bbdc6c" providerId="AD" clId="Web-{E0CD5FFA-8C00-AECA-57D4-A92424A441A0}"/>
    <pc:docChg chg="modSld">
      <pc:chgData name="Haleema Zulfiqar (2534498)" userId="S::2534498@student.uwtsd.ac.uk::0ad070cb-ff32-489d-aca9-1628f1bbdc6c" providerId="AD" clId="Web-{E0CD5FFA-8C00-AECA-57D4-A92424A441A0}" dt="2026-06-11T20:01:53.084" v="223" actId="1076"/>
      <pc:docMkLst>
        <pc:docMk/>
      </pc:docMkLst>
      <pc:sldChg chg="modSp">
        <pc:chgData name="Haleema Zulfiqar (2534498)" userId="S::2534498@student.uwtsd.ac.uk::0ad070cb-ff32-489d-aca9-1628f1bbdc6c" providerId="AD" clId="Web-{E0CD5FFA-8C00-AECA-57D4-A92424A441A0}" dt="2026-06-11T20:01:53.084" v="223" actId="1076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0CD5FFA-8C00-AECA-57D4-A92424A441A0}" dt="2026-06-11T19:52:45.891" v="219" actId="20577"/>
          <ac:spMkLst>
            <pc:docMk/>
            <pc:sldMk cId="1207279082" sldId="257"/>
            <ac:spMk id="3" creationId="{1A8FA628-CA95-FF70-A930-94DE439CF855}"/>
          </ac:spMkLst>
        </pc:spChg>
        <pc:picChg chg="mod">
          <ac:chgData name="Haleema Zulfiqar (2534498)" userId="S::2534498@student.uwtsd.ac.uk::0ad070cb-ff32-489d-aca9-1628f1bbdc6c" providerId="AD" clId="Web-{E0CD5FFA-8C00-AECA-57D4-A92424A441A0}" dt="2026-06-11T20:01:53.084" v="223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modSp">
        <pc:chgData name="Haleema Zulfiqar (2534498)" userId="S::2534498@student.uwtsd.ac.uk::0ad070cb-ff32-489d-aca9-1628f1bbdc6c" providerId="AD" clId="Web-{E0CD5FFA-8C00-AECA-57D4-A92424A441A0}" dt="2026-06-11T19:49:24.931" v="217" actId="20577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E0CD5FFA-8C00-AECA-57D4-A92424A441A0}" dt="2026-06-11T19:49:24.931" v="217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53:02.142" v="222" actId="20577"/>
        <pc:sldMkLst>
          <pc:docMk/>
          <pc:sldMk cId="625256736" sldId="269"/>
        </pc:sldMkLst>
        <pc:spChg chg="mod">
          <ac:chgData name="Haleema Zulfiqar (2534498)" userId="S::2534498@student.uwtsd.ac.uk::0ad070cb-ff32-489d-aca9-1628f1bbdc6c" providerId="AD" clId="Web-{E0CD5FFA-8C00-AECA-57D4-A92424A441A0}" dt="2026-06-11T19:53:02.142" v="222" actId="20577"/>
          <ac:spMkLst>
            <pc:docMk/>
            <pc:sldMk cId="625256736" sldId="269"/>
            <ac:spMk id="3" creationId="{8A4AC827-AE6B-009A-E08F-0DBECC43437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44:46.217" v="183" actId="20577"/>
        <pc:sldMkLst>
          <pc:docMk/>
          <pc:sldMk cId="3959723615" sldId="270"/>
        </pc:sldMkLst>
        <pc:spChg chg="mod">
          <ac:chgData name="Haleema Zulfiqar (2534498)" userId="S::2534498@student.uwtsd.ac.uk::0ad070cb-ff32-489d-aca9-1628f1bbdc6c" providerId="AD" clId="Web-{E0CD5FFA-8C00-AECA-57D4-A92424A441A0}" dt="2026-06-11T19:44:46.217" v="183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Haleema Zulfiqar (2534498)" userId="S::2534498@student.uwtsd.ac.uk::0ad070cb-ff32-489d-aca9-1628f1bbdc6c" providerId="AD" clId="Web-{EAE2405E-276B-CB0A-3DDF-E29CEEBF5255}"/>
    <pc:docChg chg="modSld">
      <pc:chgData name="Haleema Zulfiqar (2534498)" userId="S::2534498@student.uwtsd.ac.uk::0ad070cb-ff32-489d-aca9-1628f1bbdc6c" providerId="AD" clId="Web-{EAE2405E-276B-CB0A-3DDF-E29CEEBF5255}" dt="2026-06-07T14:18:26.867" v="53" actId="20577"/>
      <pc:docMkLst>
        <pc:docMk/>
      </pc:docMkLst>
      <pc:sldChg chg="modSp">
        <pc:chgData name="Haleema Zulfiqar (2534498)" userId="S::2534498@student.uwtsd.ac.uk::0ad070cb-ff32-489d-aca9-1628f1bbdc6c" providerId="AD" clId="Web-{EAE2405E-276B-CB0A-3DDF-E29CEEBF5255}" dt="2026-06-07T14:18:26.867" v="53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EAE2405E-276B-CB0A-3DDF-E29CEEBF5255}" dt="2026-06-07T14:18:26.86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eema Zulfiqar (2534498)" userId="S::2534498@student.uwtsd.ac.uk::0ad070cb-ff32-489d-aca9-1628f1bbdc6c" providerId="AD" clId="Web-{EAE2405E-276B-CB0A-3DDF-E29CEEBF5255}" dt="2026-06-07T14:17:01.130" v="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 Zulfiqar (2534498)" userId="S::2534498@student.uwtsd.ac.uk::0ad070cb-ff32-489d-aca9-1628f1bbdc6c" providerId="AD" clId="Web-{EAE2405E-276B-CB0A-3DDF-E29CEEBF5255}" dt="2026-06-07T13:53:11.922" v="24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AE2405E-276B-CB0A-3DDF-E29CEEBF5255}" dt="2026-06-07T13:53:11.922" v="24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Haleema Zulfiqar (2534498)" userId="S::2534498@student.uwtsd.ac.uk::0ad070cb-ff32-489d-aca9-1628f1bbdc6c" providerId="AD" clId="Web-{F9ED8C7C-880F-2027-1C4A-169CB3671E68}"/>
    <pc:docChg chg="addSld modSld sldOrd">
      <pc:chgData name="Haleema Zulfiqar (2534498)" userId="S::2534498@student.uwtsd.ac.uk::0ad070cb-ff32-489d-aca9-1628f1bbdc6c" providerId="AD" clId="Web-{F9ED8C7C-880F-2027-1C4A-169CB3671E68}" dt="2026-05-20T16:29:42.280" v="261" actId="20577"/>
      <pc:docMkLst>
        <pc:docMk/>
      </pc:docMkLst>
      <pc:sldChg chg="modSp">
        <pc:chgData name="Haleema Zulfiqar (2534498)" userId="S::2534498@student.uwtsd.ac.uk::0ad070cb-ff32-489d-aca9-1628f1bbdc6c" providerId="AD" clId="Web-{F9ED8C7C-880F-2027-1C4A-169CB3671E68}" dt="2026-05-20T16:29:42.280" v="261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F9ED8C7C-880F-2027-1C4A-169CB3671E68}" dt="2026-05-20T16:29:42.280" v="26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47.216" v="251" actId="20577"/>
        <pc:sldMkLst>
          <pc:docMk/>
          <pc:sldMk cId="1207279082" sldId="257"/>
        </pc:sldMkLst>
      </pc:sldChg>
      <pc:sldChg chg="modSp new">
        <pc:chgData name="Haleema Zulfiqar (2534498)" userId="S::2534498@student.uwtsd.ac.uk::0ad070cb-ff32-489d-aca9-1628f1bbdc6c" providerId="AD" clId="Web-{F9ED8C7C-880F-2027-1C4A-169CB3671E68}" dt="2026-05-20T16:27:41.700" v="250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F9ED8C7C-880F-2027-1C4A-169CB3671E68}" dt="2026-05-20T16:27:41.700" v="250" actId="20577"/>
          <ac:spMkLst>
            <pc:docMk/>
            <pc:sldMk cId="2788464539" sldId="258"/>
            <ac:spMk id="2" creationId="{3C899803-8C18-3F7C-47C7-82478CBF04D9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5.309" v="249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F9ED8C7C-880F-2027-1C4A-169CB3671E68}" dt="2026-05-20T16:27:35.309" v="249" actId="20577"/>
          <ac:spMkLst>
            <pc:docMk/>
            <pc:sldMk cId="1954739473" sldId="259"/>
            <ac:spMk id="2" creationId="{CA57800D-6C4A-9B6F-32D1-2E0F340FCD42}"/>
          </ac:spMkLst>
        </pc:spChg>
      </pc:sldChg>
      <pc:sldChg chg="modSp new ord">
        <pc:chgData name="Haleema Zulfiqar (2534498)" userId="S::2534498@student.uwtsd.ac.uk::0ad070cb-ff32-489d-aca9-1628f1bbdc6c" providerId="AD" clId="Web-{F9ED8C7C-880F-2027-1C4A-169CB3671E68}" dt="2026-05-20T16:19:49.388" v="166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F9ED8C7C-880F-2027-1C4A-169CB3671E68}" dt="2026-05-20T16:10:40.472" v="11" actId="20577"/>
          <ac:spMkLst>
            <pc:docMk/>
            <pc:sldMk cId="3236518495" sldId="260"/>
            <ac:spMk id="2" creationId="{D1788F2E-2316-BE31-6632-2ABAA3EA2994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0.497" v="248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F9ED8C7C-880F-2027-1C4A-169CB3671E68}" dt="2026-05-20T16:27:30.497" v="248" actId="20577"/>
          <ac:spMkLst>
            <pc:docMk/>
            <pc:sldMk cId="412359216" sldId="261"/>
            <ac:spMk id="2" creationId="{C3171780-FEBB-720D-F0A8-77FE0C4CC755}"/>
          </ac:spMkLst>
        </pc:spChg>
      </pc:sldChg>
    </pc:docChg>
  </pc:docChgLst>
  <pc:docChgLst>
    <pc:chgData name="Haleema Zulfiqar (2534498)" userId="S::2534498@student.uwtsd.ac.uk::0ad070cb-ff32-489d-aca9-1628f1bbdc6c" providerId="AD" clId="Web-{13A0C2F8-781D-4A2E-176F-F1F42C1E19EF}"/>
    <pc:docChg chg="modSld">
      <pc:chgData name="Haleema Zulfiqar (2534498)" userId="S::2534498@student.uwtsd.ac.uk::0ad070cb-ff32-489d-aca9-1628f1bbdc6c" providerId="AD" clId="Web-{13A0C2F8-781D-4A2E-176F-F1F42C1E19EF}" dt="2026-06-10T13:40:19.699" v="1" actId="20577"/>
      <pc:docMkLst>
        <pc:docMk/>
      </pc:docMkLst>
      <pc:sldChg chg="modSp">
        <pc:chgData name="Haleema Zulfiqar (2534498)" userId="S::2534498@student.uwtsd.ac.uk::0ad070cb-ff32-489d-aca9-1628f1bbdc6c" providerId="AD" clId="Web-{13A0C2F8-781D-4A2E-176F-F1F42C1E19EF}" dt="2026-06-10T13:40:19.699" v="1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13A0C2F8-781D-4A2E-176F-F1F42C1E19EF}" dt="2026-06-10T13:40:19.699" v="1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Mehnaz Akhtar (2539705)" userId="S::2539705@student.uwtsd.ac.uk::672aed4b-e774-461c-9a22-6a9e1b55f9a8" providerId="AD" clId="Web-{43193144-A8EB-2D63-AFC4-46A1FAAAF691}"/>
    <pc:docChg chg="modSld">
      <pc:chgData name="Mehnaz Akhtar (2539705)" userId="S::2539705@student.uwtsd.ac.uk::672aed4b-e774-461c-9a22-6a9e1b55f9a8" providerId="AD" clId="Web-{43193144-A8EB-2D63-AFC4-46A1FAAAF691}" dt="2026-06-08T19:53:40.903" v="830" actId="20577"/>
      <pc:docMkLst>
        <pc:docMk/>
      </pc:docMkLst>
      <pc:sldChg chg="addSp delSp modSp mod setBg">
        <pc:chgData name="Mehnaz Akhtar (2539705)" userId="S::2539705@student.uwtsd.ac.uk::672aed4b-e774-461c-9a22-6a9e1b55f9a8" providerId="AD" clId="Web-{43193144-A8EB-2D63-AFC4-46A1FAAAF691}" dt="2026-06-08T19:53:40.903" v="830" actId="20577"/>
        <pc:sldMkLst>
          <pc:docMk/>
          <pc:sldMk cId="412359216" sldId="261"/>
        </pc:sldMkLst>
        <pc:spChg chg="mod">
          <ac:chgData name="Mehnaz Akhtar (2539705)" userId="S::2539705@student.uwtsd.ac.uk::672aed4b-e774-461c-9a22-6a9e1b55f9a8" providerId="AD" clId="Web-{43193144-A8EB-2D63-AFC4-46A1FAAAF691}" dt="2026-06-08T19:53:40.903" v="830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Mehnaz Akhtar (2539705)" userId="S::2539705@student.uwtsd.ac.uk::672aed4b-e774-461c-9a22-6a9e1b55f9a8" providerId="AD" clId="Web-{43193144-A8EB-2D63-AFC4-46A1FAAAF691}" dt="2026-06-08T19:52:15.260" v="825" actId="20577"/>
          <ac:spMkLst>
            <pc:docMk/>
            <pc:sldMk cId="412359216" sldId="261"/>
            <ac:spMk id="3" creationId="{F34E58AF-8941-CBDA-9FF8-80DC55C8DC4B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8" creationId="{61293230-B0F6-45B1-96D1-13D18E242995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9" creationId="{2B573B51-C170-49C0-A3D9-8D99730C45AE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15" creationId="{CC7BCC73-A901-44EB-B0E7-879E19267A6A}"/>
          </ac:spMkLst>
        </pc:spChg>
        <pc:picChg chg="add mod">
          <ac:chgData name="Mehnaz Akhtar (2539705)" userId="S::2539705@student.uwtsd.ac.uk::672aed4b-e774-461c-9a22-6a9e1b55f9a8" providerId="AD" clId="Web-{43193144-A8EB-2D63-AFC4-46A1FAAAF691}" dt="2026-06-08T19:52:36.323" v="828" actId="14100"/>
          <ac:picMkLst>
            <pc:docMk/>
            <pc:sldMk cId="412359216" sldId="261"/>
            <ac:picMk id="4" creationId="{8B36D17D-CD13-D519-17C4-98838F744914}"/>
          </ac:picMkLst>
        </pc:picChg>
        <pc:picChg chg="add mod">
          <ac:chgData name="Mehnaz Akhtar (2539705)" userId="S::2539705@student.uwtsd.ac.uk::672aed4b-e774-461c-9a22-6a9e1b55f9a8" providerId="AD" clId="Web-{43193144-A8EB-2D63-AFC4-46A1FAAAF691}" dt="2026-06-08T19:53:01.777" v="829" actId="14100"/>
          <ac:picMkLst>
            <pc:docMk/>
            <pc:sldMk cId="412359216" sldId="261"/>
            <ac:picMk id="6" creationId="{18BB0B7A-D46D-21D1-3797-E5155AE05276}"/>
          </ac:picMkLst>
        </pc:picChg>
      </pc:sldChg>
    </pc:docChg>
  </pc:docChgLst>
  <pc:docChgLst>
    <pc:chgData name="Haleema Zulfiqar (2534498)" userId="S::2534498@student.uwtsd.ac.uk::0ad070cb-ff32-489d-aca9-1628f1bbdc6c" providerId="AD" clId="Web-{79304668-B218-3457-D5D9-9A45ACA47099}"/>
    <pc:docChg chg="modSld">
      <pc:chgData name="Haleema Zulfiqar (2534498)" userId="S::2534498@student.uwtsd.ac.uk::0ad070cb-ff32-489d-aca9-1628f1bbdc6c" providerId="AD" clId="Web-{79304668-B218-3457-D5D9-9A45ACA47099}" dt="2026-06-07T14:25:54.905" v="47" actId="20577"/>
      <pc:docMkLst>
        <pc:docMk/>
      </pc:docMkLst>
      <pc:sldChg chg="modSp">
        <pc:chgData name="Haleema Zulfiqar (2534498)" userId="S::2534498@student.uwtsd.ac.uk::0ad070cb-ff32-489d-aca9-1628f1bbdc6c" providerId="AD" clId="Web-{79304668-B218-3457-D5D9-9A45ACA47099}" dt="2026-06-07T14:25:54.905" v="47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79304668-B218-3457-D5D9-9A45ACA47099}" dt="2026-06-07T14:25:54.905" v="4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23.294" v="22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79304668-B218-3457-D5D9-9A45ACA47099}" dt="2026-06-07T14:25:23.294" v="2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31.904" v="35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79304668-B218-3457-D5D9-9A45ACA47099}" dt="2026-06-07T14:25:31.904" v="35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48.420" v="45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79304668-B218-3457-D5D9-9A45ACA47099}" dt="2026-06-07T14:25:48.420" v="4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Naimah Zulfiqar (2534497)" userId="S::2534497@student.uwtsd.ac.uk::54789cce-f7ff-433e-b10f-5eead36f68bd" providerId="AD" clId="Web-{1F1E6BFF-C65D-EF10-DE4D-9CC575C44130}"/>
    <pc:docChg chg="modSld">
      <pc:chgData name="Naimah Zulfiqar (2534497)" userId="S::2534497@student.uwtsd.ac.uk::54789cce-f7ff-433e-b10f-5eead36f68bd" providerId="AD" clId="Web-{1F1E6BFF-C65D-EF10-DE4D-9CC575C44130}" dt="2026-06-09T07:31:11.142" v="245" actId="20577"/>
      <pc:docMkLst>
        <pc:docMk/>
      </pc:docMkLst>
      <pc:sldChg chg="modSp">
        <pc:chgData name="Naimah Zulfiqar (2534497)" userId="S::2534497@student.uwtsd.ac.uk::54789cce-f7ff-433e-b10f-5eead36f68bd" providerId="AD" clId="Web-{1F1E6BFF-C65D-EF10-DE4D-9CC575C44130}" dt="2026-06-09T07:21:52.674" v="60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1F1E6BFF-C65D-EF10-DE4D-9CC575C44130}" dt="2026-06-09T07:21:52.674" v="6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Naimah Zulfiqar (2534497)" userId="S::2534497@student.uwtsd.ac.uk::54789cce-f7ff-433e-b10f-5eead36f68bd" providerId="AD" clId="Web-{1F1E6BFF-C65D-EF10-DE4D-9CC575C44130}" dt="2026-06-09T07:30:48.720" v="242" actId="20577"/>
        <pc:sldMkLst>
          <pc:docMk/>
          <pc:sldMk cId="1207279082" sldId="257"/>
        </pc:sldMkLst>
        <pc:spChg chg="add mod">
          <ac:chgData name="Naimah Zulfiqar (2534497)" userId="S::2534497@student.uwtsd.ac.uk::54789cce-f7ff-433e-b10f-5eead36f68bd" providerId="AD" clId="Web-{1F1E6BFF-C65D-EF10-DE4D-9CC575C44130}" dt="2026-06-09T07:19:49.061" v="28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0:48.720" v="242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0:56.704" v="24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1F1E6BFF-C65D-EF10-DE4D-9CC575C44130}" dt="2026-06-09T07:30:56.704" v="243" actId="20577"/>
          <ac:spMkLst>
            <pc:docMk/>
            <pc:sldMk cId="2788464539" sldId="258"/>
            <ac:spMk id="3" creationId="{125DBE62-3D6F-164D-C7BA-206F44490F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0:43.938" v="34" actId="14100"/>
          <ac:spMkLst>
            <pc:docMk/>
            <pc:sldMk cId="2788464539" sldId="258"/>
            <ac:spMk id="7" creationId="{44EED1B5-0F2F-6AA2-C967-7C3218B12A5D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1:02.517" v="244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1F1E6BFF-C65D-EF10-DE4D-9CC575C44130}" dt="2026-06-09T07:25:43.806" v="143" actId="1076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02.517" v="244" actId="20577"/>
          <ac:spMkLst>
            <pc:docMk/>
            <pc:sldMk cId="1954739473" sldId="259"/>
            <ac:spMk id="3" creationId="{88BC54D6-ED2E-AB93-5673-56DBBE73F0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6:03.322" v="146" actId="20577"/>
          <ac:spMkLst>
            <pc:docMk/>
            <pc:sldMk cId="1954739473" sldId="259"/>
            <ac:spMk id="6" creationId="{0597B912-0287-F237-277C-00074DBC905E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31:11.142" v="24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1F1E6BFF-C65D-EF10-DE4D-9CC575C44130}" dt="2026-06-09T07:24:32.632" v="137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11.142" v="245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23:37.692" v="136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1F1E6BFF-C65D-EF10-DE4D-9CC575C44130}" dt="2026-06-09T07:23:37.692" v="136" actId="20577"/>
          <ac:spMkLst>
            <pc:docMk/>
            <pc:sldMk cId="2223673038" sldId="263"/>
            <ac:spMk id="3" creationId="{0C3FA0C0-AFCF-E361-9300-7383F741D613}"/>
          </ac:spMkLst>
        </pc:spChg>
        <pc:picChg chg="mod">
          <ac:chgData name="Naimah Zulfiqar (2534497)" userId="S::2534497@student.uwtsd.ac.uk::54789cce-f7ff-433e-b10f-5eead36f68bd" providerId="AD" clId="Web-{1F1E6BFF-C65D-EF10-DE4D-9CC575C44130}" dt="2026-06-09T07:22:42.863" v="87" actId="1076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">
        <pc:chgData name="Naimah Zulfiqar (2534497)" userId="S::2534497@student.uwtsd.ac.uk::54789cce-f7ff-433e-b10f-5eead36f68bd" providerId="AD" clId="Web-{1F1E6BFF-C65D-EF10-DE4D-9CC575C44130}" dt="2026-06-09T07:30:29.938" v="241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1F1E6BFF-C65D-EF10-DE4D-9CC575C44130}" dt="2026-06-09T07:30:29.938" v="241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Haleema Zulfiqar (2534498)" userId="S::2534498@student.uwtsd.ac.uk::0ad070cb-ff32-489d-aca9-1628f1bbdc6c" providerId="AD" clId="Web-{A2871B35-9211-F54A-C926-DCB00521CA6E}"/>
    <pc:docChg chg="modSld">
      <pc:chgData name="Haleema Zulfiqar (2534498)" userId="S::2534498@student.uwtsd.ac.uk::0ad070cb-ff32-489d-aca9-1628f1bbdc6c" providerId="AD" clId="Web-{A2871B35-9211-F54A-C926-DCB00521CA6E}" dt="2026-06-11T20:16:08.393" v="95" actId="20577"/>
      <pc:docMkLst>
        <pc:docMk/>
      </pc:docMkLst>
      <pc:sldChg chg="modSp">
        <pc:chgData name="Haleema Zulfiqar (2534498)" userId="S::2534498@student.uwtsd.ac.uk::0ad070cb-ff32-489d-aca9-1628f1bbdc6c" providerId="AD" clId="Web-{A2871B35-9211-F54A-C926-DCB00521CA6E}" dt="2026-06-11T20:16:08.393" v="95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A2871B35-9211-F54A-C926-DCB00521CA6E}" dt="2026-06-11T20:16:08.393" v="95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A56CD0E1-2213-A69F-95BD-D19134EE43C2}"/>
    <pc:docChg chg="modSld">
      <pc:chgData name="Naimah Zulfiqar (2534497)" userId="S::2534497@student.uwtsd.ac.uk::54789cce-f7ff-433e-b10f-5eead36f68bd" providerId="AD" clId="Web-{A56CD0E1-2213-A69F-95BD-D19134EE43C2}" dt="2026-06-07T14:26:53.303" v="43" actId="20577"/>
      <pc:docMkLst>
        <pc:docMk/>
      </pc:docMkLst>
      <pc:sldChg chg="modSp">
        <pc:chgData name="Naimah Zulfiqar (2534497)" userId="S::2534497@student.uwtsd.ac.uk::54789cce-f7ff-433e-b10f-5eead36f68bd" providerId="AD" clId="Web-{A56CD0E1-2213-A69F-95BD-D19134EE43C2}" dt="2026-06-07T14:26:45.913" v="32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A56CD0E1-2213-A69F-95BD-D19134EE43C2}" dt="2026-06-07T14:26:45.913" v="3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6:53.303" v="43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A56CD0E1-2213-A69F-95BD-D19134EE43C2}" dt="2026-06-07T14:26:53.303" v="43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1:54.619" v="2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A56CD0E1-2213-A69F-95BD-D19134EE43C2}" dt="2026-06-07T14:21:54.619" v="2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Haleema Zulfiqar (2534498)" userId="S::2534498@student.uwtsd.ac.uk::0ad070cb-ff32-489d-aca9-1628f1bbdc6c" providerId="AD" clId="Web-{43C5D786-6B4A-DBAC-1006-3FEFFE66FE24}"/>
    <pc:docChg chg="modSld">
      <pc:chgData name="Haleema Zulfiqar (2534498)" userId="S::2534498@student.uwtsd.ac.uk::0ad070cb-ff32-489d-aca9-1628f1bbdc6c" providerId="AD" clId="Web-{43C5D786-6B4A-DBAC-1006-3FEFFE66FE24}" dt="2026-06-07T13:51:42.092" v="10" actId="20577"/>
      <pc:docMkLst>
        <pc:docMk/>
      </pc:docMkLst>
      <pc:sldChg chg="modSp">
        <pc:chgData name="Haleema Zulfiqar (2534498)" userId="S::2534498@student.uwtsd.ac.uk::0ad070cb-ff32-489d-aca9-1628f1bbdc6c" providerId="AD" clId="Web-{43C5D786-6B4A-DBAC-1006-3FEFFE66FE24}" dt="2026-06-07T13:51:42.092" v="10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43C5D786-6B4A-DBAC-1006-3FEFFE66FE24}" dt="2026-06-07T13:51:42.092" v="10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01F90B4E-96F9-A774-A94F-709D175D9ECE}"/>
    <pc:docChg chg="addSld delSld modSld sldOrd">
      <pc:chgData name="Naimah Zulfiqar (2534497)" userId="S::2534497@student.uwtsd.ac.uk::54789cce-f7ff-433e-b10f-5eead36f68bd" providerId="AD" clId="Web-{01F90B4E-96F9-A774-A94F-709D175D9ECE}" dt="2026-06-11T17:05:27.247" v="3130" actId="20577"/>
      <pc:docMkLst>
        <pc:docMk/>
      </pc:docMkLst>
      <pc:sldChg chg="modSp">
        <pc:chgData name="Naimah Zulfiqar (2534497)" userId="S::2534497@student.uwtsd.ac.uk::54789cce-f7ff-433e-b10f-5eead36f68bd" providerId="AD" clId="Web-{01F90B4E-96F9-A774-A94F-709D175D9ECE}" dt="2026-06-11T17:04:01.458" v="3127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01F90B4E-96F9-A774-A94F-709D175D9ECE}" dt="2026-06-11T17:04:01.458" v="3127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0:20.942" v="289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1T17:05:27.247" v="3130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01F90B4E-96F9-A774-A94F-709D175D9ECE}" dt="2026-06-11T17:05:27.247" v="3130" actId="20577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9:55.552" v="1766" actId="20577"/>
          <ac:spMkLst>
            <pc:docMk/>
            <pc:sldMk cId="2788464539" sldId="258"/>
            <ac:spMk id="3" creationId="{125DBE62-3D6F-164D-C7BA-206F44490F2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4:46.432" v="1732" actId="1076"/>
          <ac:spMkLst>
            <pc:docMk/>
            <pc:sldMk cId="2788464539" sldId="258"/>
            <ac:spMk id="7" creationId="{44EED1B5-0F2F-6AA2-C967-7C3218B12A5D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0T19:16:01.309" v="1745" actId="1076"/>
          <ac:picMkLst>
            <pc:docMk/>
            <pc:sldMk cId="2788464539" sldId="258"/>
            <ac:picMk id="4" creationId="{9AC97303-0581-8661-22CC-B5B706680F9F}"/>
          </ac:picMkLst>
        </pc:picChg>
      </pc:sldChg>
      <pc:sldChg chg="delSp modSp">
        <pc:chgData name="Naimah Zulfiqar (2534497)" userId="S::2534497@student.uwtsd.ac.uk::54789cce-f7ff-433e-b10f-5eead36f68bd" providerId="AD" clId="Web-{01F90B4E-96F9-A774-A94F-709D175D9ECE}" dt="2026-06-11T17:05:00.355" v="3129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01F90B4E-96F9-A774-A94F-709D175D9ECE}" dt="2026-06-11T17:05:00.355" v="3129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45:59.883" v="2652" actId="20577"/>
          <ac:spMkLst>
            <pc:docMk/>
            <pc:sldMk cId="1954739473" sldId="259"/>
            <ac:spMk id="3" creationId="{88BC54D6-ED2E-AB93-5673-56DBBE73F026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1T13:46:27.728" v="2657" actId="14100"/>
          <ac:picMkLst>
            <pc:docMk/>
            <pc:sldMk cId="1954739473" sldId="259"/>
            <ac:picMk id="7" creationId="{E1B0D206-409C-D89E-8212-41806B20B0CD}"/>
          </ac:picMkLst>
        </pc:picChg>
        <pc:picChg chg="del">
          <ac:chgData name="Naimah Zulfiqar (2534497)" userId="S::2534497@student.uwtsd.ac.uk::54789cce-f7ff-433e-b10f-5eead36f68bd" providerId="AD" clId="Web-{01F90B4E-96F9-A774-A94F-709D175D9ECE}" dt="2026-06-11T13:46:24.243" v="2656"/>
          <ac:picMkLst>
            <pc:docMk/>
            <pc:sldMk cId="1954739473" sldId="259"/>
            <ac:picMk id="8" creationId="{BC0F141E-798B-FAAD-D089-F547A44C0688}"/>
          </ac:picMkLst>
        </pc:picChg>
      </pc:sldChg>
      <pc:sldChg chg="addSp delSp modSp">
        <pc:chgData name="Naimah Zulfiqar (2534497)" userId="S::2534497@student.uwtsd.ac.uk::54789cce-f7ff-433e-b10f-5eead36f68bd" providerId="AD" clId="Web-{01F90B4E-96F9-A774-A94F-709D175D9ECE}" dt="2026-06-11T13:51:25.861" v="2779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01F90B4E-96F9-A774-A94F-709D175D9ECE}" dt="2026-06-10T19:51:19.604" v="1805" actId="14100"/>
          <ac:spMkLst>
            <pc:docMk/>
            <pc:sldMk cId="3236518495" sldId="260"/>
            <ac:spMk id="2" creationId="{D1788F2E-2316-BE31-6632-2ABAA3EA2994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51:25.861" v="2779" actId="20577"/>
          <ac:spMkLst>
            <pc:docMk/>
            <pc:sldMk cId="3236518495" sldId="260"/>
            <ac:spMk id="3" creationId="{1DD1686A-6152-A0ED-BBC5-C8692CDAFBB4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0:21.008" v="1793"/>
          <ac:spMkLst>
            <pc:docMk/>
            <pc:sldMk cId="3236518495" sldId="260"/>
            <ac:spMk id="4" creationId="{D171677F-2224-CCBE-43AB-8BA7566C5197}"/>
          </ac:spMkLst>
        </pc:spChg>
        <pc:spChg chg="add del">
          <ac:chgData name="Naimah Zulfiqar (2534497)" userId="S::2534497@student.uwtsd.ac.uk::54789cce-f7ff-433e-b10f-5eead36f68bd" providerId="AD" clId="Web-{01F90B4E-96F9-A774-A94F-709D175D9ECE}" dt="2026-06-10T19:50:47.134" v="1798"/>
          <ac:spMkLst>
            <pc:docMk/>
            <pc:sldMk cId="3236518495" sldId="260"/>
            <ac:spMk id="5" creationId="{8002D788-E3F4-6890-C74A-DB00E36D1653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1:00.916" v="1801"/>
          <ac:spMkLst>
            <pc:docMk/>
            <pc:sldMk cId="3236518495" sldId="260"/>
            <ac:spMk id="6" creationId="{A259B407-5C74-F8D8-F63C-F905497C45F8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07:51.565" v="2100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01F90B4E-96F9-A774-A94F-709D175D9ECE}" dt="2026-06-10T20:07:51.565" v="2100" actId="20577"/>
          <ac:spMkLst>
            <pc:docMk/>
            <pc:sldMk cId="2223673038" sldId="263"/>
            <ac:spMk id="3" creationId="{0C3FA0C0-AFCF-E361-9300-7383F741D613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12:21.499" v="2150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01F90B4E-96F9-A774-A94F-709D175D9ECE}" dt="2026-06-10T20:12:21.499" v="2150" actId="20577"/>
          <ac:spMkLst>
            <pc:docMk/>
            <pc:sldMk cId="2743749436" sldId="264"/>
            <ac:spMk id="3" creationId="{868292F9-EDA0-0613-BFB6-96180F975104}"/>
          </ac:spMkLst>
        </pc:spChg>
      </pc:sldChg>
      <pc:sldChg chg="addSp delSp modSp new">
        <pc:chgData name="Naimah Zulfiqar (2534497)" userId="S::2534497@student.uwtsd.ac.uk::54789cce-f7ff-433e-b10f-5eead36f68bd" providerId="AD" clId="Web-{01F90B4E-96F9-A774-A94F-709D175D9ECE}" dt="2026-06-10T18:14:49.922" v="1582" actId="1076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01F90B4E-96F9-A774-A94F-709D175D9ECE}" dt="2026-06-10T18:14:49.922" v="1582" actId="1076"/>
          <ac:spMkLst>
            <pc:docMk/>
            <pc:sldMk cId="2369568836" sldId="265"/>
            <ac:spMk id="2" creationId="{7F086835-FC57-341B-B93F-92D53EB38EC8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8:11:05.616" v="1573" actId="20577"/>
          <ac:spMkLst>
            <pc:docMk/>
            <pc:sldMk cId="2369568836" sldId="265"/>
            <ac:spMk id="3" creationId="{3B5800BD-4EA6-24D1-A579-45C66B81A530}"/>
          </ac:spMkLst>
        </pc:spChg>
        <pc:picChg chg="add del mod">
          <ac:chgData name="Naimah Zulfiqar (2534497)" userId="S::2534497@student.uwtsd.ac.uk::54789cce-f7ff-433e-b10f-5eead36f68bd" providerId="AD" clId="Web-{01F90B4E-96F9-A774-A94F-709D175D9ECE}" dt="2026-06-10T18:11:43.679" v="1576"/>
          <ac:picMkLst>
            <pc:docMk/>
            <pc:sldMk cId="2369568836" sldId="265"/>
            <ac:picMk id="4" creationId="{B467DC2F-264C-EEF3-D3E7-1F2683C724D7}"/>
          </ac:picMkLst>
        </pc:picChg>
        <pc:picChg chg="add mod">
          <ac:chgData name="Naimah Zulfiqar (2534497)" userId="S::2534497@student.uwtsd.ac.uk::54789cce-f7ff-433e-b10f-5eead36f68bd" providerId="AD" clId="Web-{01F90B4E-96F9-A774-A94F-709D175D9ECE}" dt="2026-06-10T18:14:35.421" v="1579" actId="1076"/>
          <ac:picMkLst>
            <pc:docMk/>
            <pc:sldMk cId="2369568836" sldId="265"/>
            <ac:picMk id="5" creationId="{C5CB48D3-2561-B70A-9428-C432DD43F574}"/>
          </ac:picMkLst>
        </pc:picChg>
      </pc:sldChg>
      <pc:sldChg chg="addSp modSp new">
        <pc:chgData name="Naimah Zulfiqar (2534497)" userId="S::2534497@student.uwtsd.ac.uk::54789cce-f7ff-433e-b10f-5eead36f68bd" providerId="AD" clId="Web-{01F90B4E-96F9-A774-A94F-709D175D9ECE}" dt="2026-06-10T19:25:46.283" v="1788" actId="20577"/>
        <pc:sldMkLst>
          <pc:docMk/>
          <pc:sldMk cId="3075007654" sldId="266"/>
        </pc:sldMkLst>
        <pc:spChg chg="mod">
          <ac:chgData name="Naimah Zulfiqar (2534497)" userId="S::2534497@student.uwtsd.ac.uk::54789cce-f7ff-433e-b10f-5eead36f68bd" providerId="AD" clId="Web-{01F90B4E-96F9-A774-A94F-709D175D9ECE}" dt="2026-06-10T19:25:46.283" v="1788" actId="20577"/>
          <ac:spMkLst>
            <pc:docMk/>
            <pc:sldMk cId="3075007654" sldId="266"/>
            <ac:spMk id="2" creationId="{DA533CB6-20EA-3AD8-BEEE-1AA6C19E2991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21:26.133" v="1780" actId="20577"/>
          <ac:spMkLst>
            <pc:docMk/>
            <pc:sldMk cId="3075007654" sldId="266"/>
            <ac:spMk id="3" creationId="{722D29F5-B89F-3138-A02D-76DF6010EDFA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0T19:20:55.398" v="1770" actId="1076"/>
          <ac:picMkLst>
            <pc:docMk/>
            <pc:sldMk cId="3075007654" sldId="266"/>
            <ac:picMk id="5" creationId="{AF068F2B-2505-7C63-AD23-CDD806C8604F}"/>
          </ac:picMkLst>
        </pc:picChg>
      </pc:sldChg>
      <pc:sldChg chg="modSp new del">
        <pc:chgData name="Naimah Zulfiqar (2534497)" userId="S::2534497@student.uwtsd.ac.uk::54789cce-f7ff-433e-b10f-5eead36f68bd" providerId="AD" clId="Web-{01F90B4E-96F9-A774-A94F-709D175D9ECE}" dt="2026-06-11T13:47:17.229" v="2660"/>
        <pc:sldMkLst>
          <pc:docMk/>
          <pc:sldMk cId="370509275" sldId="267"/>
        </pc:sldMkLst>
        <pc:spChg chg="mod">
          <ac:chgData name="Naimah Zulfiqar (2534497)" userId="S::2534497@student.uwtsd.ac.uk::54789cce-f7ff-433e-b10f-5eead36f68bd" providerId="AD" clId="Web-{01F90B4E-96F9-A774-A94F-709D175D9ECE}" dt="2026-06-10T20:25:21.064" v="2169" actId="14100"/>
          <ac:spMkLst>
            <pc:docMk/>
            <pc:sldMk cId="370509275" sldId="267"/>
            <ac:spMk id="2" creationId="{08B0FC75-ED78-A745-422A-844760E9E84D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20:25:14.345" v="2168" actId="14100"/>
          <ac:spMkLst>
            <pc:docMk/>
            <pc:sldMk cId="370509275" sldId="267"/>
            <ac:spMk id="3" creationId="{82707E31-47C0-3274-7DE2-E75F8CBE9CFD}"/>
          </ac:spMkLst>
        </pc:spChg>
      </pc:sldChg>
      <pc:sldChg chg="new del">
        <pc:chgData name="Naimah Zulfiqar (2534497)" userId="S::2534497@student.uwtsd.ac.uk::54789cce-f7ff-433e-b10f-5eead36f68bd" providerId="AD" clId="Web-{01F90B4E-96F9-A774-A94F-709D175D9ECE}" dt="2026-06-10T19:24:19.092" v="1782"/>
        <pc:sldMkLst>
          <pc:docMk/>
          <pc:sldMk cId="3830019060" sldId="267"/>
        </pc:sldMkLst>
      </pc:sldChg>
      <pc:sldChg chg="addSp modSp new">
        <pc:chgData name="Naimah Zulfiqar (2534497)" userId="S::2534497@student.uwtsd.ac.uk::54789cce-f7ff-433e-b10f-5eead36f68bd" providerId="AD" clId="Web-{01F90B4E-96F9-A774-A94F-709D175D9ECE}" dt="2026-06-11T17:04:51.246" v="3128" actId="20577"/>
        <pc:sldMkLst>
          <pc:docMk/>
          <pc:sldMk cId="4006009966" sldId="268"/>
        </pc:sldMkLst>
        <pc:spChg chg="mod">
          <ac:chgData name="Naimah Zulfiqar (2534497)" userId="S::2534497@student.uwtsd.ac.uk::54789cce-f7ff-433e-b10f-5eead36f68bd" providerId="AD" clId="Web-{01F90B4E-96F9-A774-A94F-709D175D9ECE}" dt="2026-06-11T13:52:36.612" v="2784" actId="20577"/>
          <ac:spMkLst>
            <pc:docMk/>
            <pc:sldMk cId="4006009966" sldId="268"/>
            <ac:spMk id="2" creationId="{A7C0E87F-15E3-F820-3F6C-4C25A118AFF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7:04:51.246" v="3128" actId="20577"/>
          <ac:spMkLst>
            <pc:docMk/>
            <pc:sldMk cId="4006009966" sldId="268"/>
            <ac:spMk id="3" creationId="{13DF8B8A-8CFC-9CCB-793E-93F844031960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3:46:36.681" v="2659" actId="14100"/>
          <ac:picMkLst>
            <pc:docMk/>
            <pc:sldMk cId="4006009966" sldId="268"/>
            <ac:picMk id="5" creationId="{4BB42EFB-7889-E09E-2BA3-91E4CF310839}"/>
          </ac:picMkLst>
        </pc:picChg>
      </pc:sldChg>
      <pc:sldChg chg="addSp modSp new ord">
        <pc:chgData name="Naimah Zulfiqar (2534497)" userId="S::2534497@student.uwtsd.ac.uk::54789cce-f7ff-433e-b10f-5eead36f68bd" providerId="AD" clId="Web-{01F90B4E-96F9-A774-A94F-709D175D9ECE}" dt="2026-06-11T17:02:28.783" v="3126" actId="20577"/>
        <pc:sldMkLst>
          <pc:docMk/>
          <pc:sldMk cId="625256736" sldId="269"/>
        </pc:sldMkLst>
        <pc:spChg chg="mod">
          <ac:chgData name="Naimah Zulfiqar (2534497)" userId="S::2534497@student.uwtsd.ac.uk::54789cce-f7ff-433e-b10f-5eead36f68bd" providerId="AD" clId="Web-{01F90B4E-96F9-A774-A94F-709D175D9ECE}" dt="2026-06-11T17:02:28.783" v="3126" actId="20577"/>
          <ac:spMkLst>
            <pc:docMk/>
            <pc:sldMk cId="625256736" sldId="269"/>
            <ac:spMk id="2" creationId="{F4EB407E-ECB1-4506-8F68-D1E57BC778B5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3:05.089" v="2958" actId="20577"/>
          <ac:spMkLst>
            <pc:docMk/>
            <pc:sldMk cId="625256736" sldId="269"/>
            <ac:spMk id="3" creationId="{8A4AC827-AE6B-009A-E08F-0DBECC434374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7:02:11.626" v="3124" actId="14100"/>
          <ac:picMkLst>
            <pc:docMk/>
            <pc:sldMk cId="625256736" sldId="269"/>
            <ac:picMk id="4" creationId="{172486BE-299E-ACE2-3D83-4CB9FDC32029}"/>
          </ac:picMkLst>
        </pc:picChg>
      </pc:sldChg>
      <pc:sldChg chg="modSp new">
        <pc:chgData name="Naimah Zulfiqar (2534497)" userId="S::2534497@student.uwtsd.ac.uk::54789cce-f7ff-433e-b10f-5eead36f68bd" providerId="AD" clId="Web-{01F90B4E-96F9-A774-A94F-709D175D9ECE}" dt="2026-06-11T16:55:31.375" v="312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01F90B4E-96F9-A774-A94F-709D175D9ECE}" dt="2026-06-11T16:55:31.375" v="3120" actId="20577"/>
          <ac:spMkLst>
            <pc:docMk/>
            <pc:sldMk cId="3959723615" sldId="270"/>
            <ac:spMk id="2" creationId="{CDFA50A5-15E3-7EDC-CDB7-5F865044300E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5:25.968" v="3118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Naimah Zulfiqar (2534497)" userId="S::2534497@student.uwtsd.ac.uk::54789cce-f7ff-433e-b10f-5eead36f68bd" providerId="AD" clId="Web-{F9AC4CD5-3D1F-7B85-1823-1E70BFE24411}"/>
    <pc:docChg chg="addSld delSld modSld">
      <pc:chgData name="Naimah Zulfiqar (2534497)" userId="S::2534497@student.uwtsd.ac.uk::54789cce-f7ff-433e-b10f-5eead36f68bd" providerId="AD" clId="Web-{F9AC4CD5-3D1F-7B85-1823-1E70BFE24411}" dt="2026-06-08T18:23:15.057" v="2454" actId="14100"/>
      <pc:docMkLst>
        <pc:docMk/>
      </pc:docMkLst>
      <pc:sldChg chg="addSp delSp modSp">
        <pc:chgData name="Naimah Zulfiqar (2534497)" userId="S::2534497@student.uwtsd.ac.uk::54789cce-f7ff-433e-b10f-5eead36f68bd" providerId="AD" clId="Web-{F9AC4CD5-3D1F-7B85-1823-1E70BFE24411}" dt="2026-06-08T18:22:14.695" v="2443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F9AC4CD5-3D1F-7B85-1823-1E70BFE24411}" dt="2026-06-08T18:05:07.373" v="2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9:13.843" v="2373" actId="107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2:14.695" v="2443" actId="14100"/>
          <ac:picMkLst>
            <pc:docMk/>
            <pc:sldMk cId="109857222" sldId="256"/>
            <ac:picMk id="6" creationId="{EBBBB8A9-EE2A-52FF-B7A2-776609C43ABF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7:54:16.565" v="2364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F9AC4CD5-3D1F-7B85-1823-1E70BFE24411}" dt="2026-06-08T17:51:23.418" v="2353" actId="20577"/>
          <ac:spMkLst>
            <pc:docMk/>
            <pc:sldMk cId="1207279082" sldId="257"/>
            <ac:spMk id="3" creationId="{1A8FA628-CA95-FF70-A930-94DE439CF855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7:54:16.565" v="2364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03:57.182" v="241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F9AC4CD5-3D1F-7B85-1823-1E70BFE24411}" dt="2026-06-08T17:49:19.209" v="2286" actId="14100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03:57.182" v="2413" actId="20577"/>
          <ac:spMkLst>
            <pc:docMk/>
            <pc:sldMk cId="2788464539" sldId="258"/>
            <ac:spMk id="3" creationId="{125DBE62-3D6F-164D-C7BA-206F44490F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4:47:34.876" v="907" actId="1076"/>
          <ac:picMkLst>
            <pc:docMk/>
            <pc:sldMk cId="2788464539" sldId="258"/>
            <ac:picMk id="4" creationId="{9AC97303-0581-8661-22CC-B5B706680F9F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58:04.105" v="1586" actId="1076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10:00.775" v="2432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F9AC4CD5-3D1F-7B85-1823-1E70BFE24411}" dt="2026-06-08T15:21:12.505" v="1313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10:00.775" v="2432" actId="20577"/>
          <ac:spMkLst>
            <pc:docMk/>
            <pc:sldMk cId="1954739473" sldId="259"/>
            <ac:spMk id="3" creationId="{88BC54D6-ED2E-AB93-5673-56DBBE73F0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5:25:31.672" v="1327" actId="14100"/>
          <ac:picMkLst>
            <pc:docMk/>
            <pc:sldMk cId="1954739473" sldId="259"/>
            <ac:picMk id="7" creationId="{E1B0D206-409C-D89E-8212-41806B20B0CD}"/>
          </ac:picMkLst>
        </pc:picChg>
      </pc:sldChg>
      <pc:sldChg chg="modSp">
        <pc:chgData name="Naimah Zulfiqar (2534497)" userId="S::2534497@student.uwtsd.ac.uk::54789cce-f7ff-433e-b10f-5eead36f68bd" providerId="AD" clId="Web-{F9AC4CD5-3D1F-7B85-1823-1E70BFE24411}" dt="2026-06-08T15:57:46.354" v="1585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F9AC4CD5-3D1F-7B85-1823-1E70BFE24411}" dt="2026-06-08T15:57:46.354" v="1585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Naimah Zulfiqar (2534497)" userId="S::2534497@student.uwtsd.ac.uk::54789cce-f7ff-433e-b10f-5eead36f68bd" providerId="AD" clId="Web-{F9AC4CD5-3D1F-7B85-1823-1E70BFE24411}" dt="2026-06-08T17:32:42.950" v="1874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F9AC4CD5-3D1F-7B85-1823-1E70BFE24411}" dt="2026-06-08T17:32:42.950" v="1874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addSp delSp modSp new">
        <pc:chgData name="Naimah Zulfiqar (2534497)" userId="S::2534497@student.uwtsd.ac.uk::54789cce-f7ff-433e-b10f-5eead36f68bd" providerId="AD" clId="Web-{F9AC4CD5-3D1F-7B85-1823-1E70BFE24411}" dt="2026-06-08T18:23:15.057" v="2454" actId="14100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F9AC4CD5-3D1F-7B85-1823-1E70BFE24411}" dt="2026-06-08T18:23:09.745" v="2453" actId="1076"/>
          <ac:spMkLst>
            <pc:docMk/>
            <pc:sldMk cId="2223673038" sldId="263"/>
            <ac:spMk id="2" creationId="{6BD5E07F-DE12-AA67-FFF2-EC3F93F8F02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8:02.262" v="2371" actId="1076"/>
          <ac:spMkLst>
            <pc:docMk/>
            <pc:sldMk cId="2223673038" sldId="263"/>
            <ac:spMk id="3" creationId="{0C3FA0C0-AFCF-E361-9300-7383F741D613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8:07:12.815" v="2419" actId="1076"/>
          <ac:spMkLst>
            <pc:docMk/>
            <pc:sldMk cId="2223673038" sldId="263"/>
            <ac:spMk id="6" creationId="{338CA553-6D6D-54DC-2B8A-675ABA47B669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3:15.057" v="2454" actId="14100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 new">
        <pc:chgData name="Naimah Zulfiqar (2534497)" userId="S::2534497@student.uwtsd.ac.uk::54789cce-f7ff-433e-b10f-5eead36f68bd" providerId="AD" clId="Web-{F9AC4CD5-3D1F-7B85-1823-1E70BFE24411}" dt="2026-06-08T16:21:37.203" v="1859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F9AC4CD5-3D1F-7B85-1823-1E70BFE24411}" dt="2026-06-08T16:20:43.529" v="1815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6:21:37.203" v="1859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Naimah Zulfiqar (2534497)" userId="S::2534497@student.uwtsd.ac.uk::54789cce-f7ff-433e-b10f-5eead36f68bd" providerId="AD" clId="Web-{82611B21-AF1E-F797-F633-C41D1FAB8392}"/>
    <pc:docChg chg="mod modSld">
      <pc:chgData name="Naimah Zulfiqar (2534497)" userId="S::2534497@student.uwtsd.ac.uk::54789cce-f7ff-433e-b10f-5eead36f68bd" providerId="AD" clId="Web-{82611B21-AF1E-F797-F633-C41D1FAB8392}" dt="2026-06-11T20:18:36.724" v="115" actId="20577"/>
      <pc:docMkLst>
        <pc:docMk/>
      </pc:docMkLst>
      <pc:sldChg chg="addSp delSp modSp">
        <pc:chgData name="Naimah Zulfiqar (2534497)" userId="S::2534497@student.uwtsd.ac.uk::54789cce-f7ff-433e-b10f-5eead36f68bd" providerId="AD" clId="Web-{82611B21-AF1E-F797-F633-C41D1FAB8392}" dt="2026-06-11T20:16:57.424" v="81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82611B21-AF1E-F797-F633-C41D1FAB8392}" dt="2026-06-11T20:03:26.539" v="1" actId="20577"/>
          <ac:spMkLst>
            <pc:docMk/>
            <pc:sldMk cId="2788464539" sldId="258"/>
            <ac:spMk id="3" creationId="{125DBE62-3D6F-164D-C7BA-206F44490F26}"/>
          </ac:spMkLst>
        </pc:spChg>
        <pc:spChg chg="add del">
          <ac:chgData name="Naimah Zulfiqar (2534497)" userId="S::2534497@student.uwtsd.ac.uk::54789cce-f7ff-433e-b10f-5eead36f68bd" providerId="AD" clId="Web-{82611B21-AF1E-F797-F633-C41D1FAB8392}" dt="2026-06-11T20:13:58.777" v="21"/>
          <ac:spMkLst>
            <pc:docMk/>
            <pc:sldMk cId="2788464539" sldId="258"/>
            <ac:spMk id="5" creationId="{25534B3F-B1A5-124E-FF2F-9F1E4B35B2A1}"/>
          </ac:spMkLst>
        </pc:spChg>
        <pc:spChg chg="add del mod">
          <ac:chgData name="Naimah Zulfiqar (2534497)" userId="S::2534497@student.uwtsd.ac.uk::54789cce-f7ff-433e-b10f-5eead36f68bd" providerId="AD" clId="Web-{82611B21-AF1E-F797-F633-C41D1FAB8392}" dt="2026-06-11T20:16:25.860" v="64"/>
          <ac:spMkLst>
            <pc:docMk/>
            <pc:sldMk cId="2788464539" sldId="258"/>
            <ac:spMk id="8" creationId="{BB97F67B-2545-CA2E-D990-A733C2EA73D4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21.173" v="63" actId="20577"/>
          <ac:spMkLst>
            <pc:docMk/>
            <pc:sldMk cId="2788464539" sldId="258"/>
            <ac:spMk id="9" creationId="{1B996CF2-9128-5A5B-D427-5809ACF9629C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57.424" v="81" actId="20577"/>
          <ac:spMkLst>
            <pc:docMk/>
            <pc:sldMk cId="2788464539" sldId="258"/>
            <ac:spMk id="10" creationId="{B8AA4886-7063-ADDD-0836-951D63F9A8D0}"/>
          </ac:spMkLst>
        </pc:spChg>
        <pc:picChg chg="mod">
          <ac:chgData name="Naimah Zulfiqar (2534497)" userId="S::2534497@student.uwtsd.ac.uk::54789cce-f7ff-433e-b10f-5eead36f68bd" providerId="AD" clId="Web-{82611B21-AF1E-F797-F633-C41D1FAB8392}" dt="2026-06-11T20:14:46.998" v="2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modSp">
        <pc:chgData name="Naimah Zulfiqar (2534497)" userId="S::2534497@student.uwtsd.ac.uk::54789cce-f7ff-433e-b10f-5eead36f68bd" providerId="AD" clId="Web-{82611B21-AF1E-F797-F633-C41D1FAB8392}" dt="2026-06-11T20:18:36.724" v="115" actId="20577"/>
        <pc:sldMkLst>
          <pc:docMk/>
          <pc:sldMk cId="1954739473" sldId="259"/>
        </pc:sldMkLst>
        <pc:spChg chg="add mod">
          <ac:chgData name="Naimah Zulfiqar (2534497)" userId="S::2534497@student.uwtsd.ac.uk::54789cce-f7ff-433e-b10f-5eead36f68bd" providerId="AD" clId="Web-{82611B21-AF1E-F797-F633-C41D1FAB8392}" dt="2026-06-11T20:18:36.724" v="115" actId="20577"/>
          <ac:spMkLst>
            <pc:docMk/>
            <pc:sldMk cId="1954739473" sldId="259"/>
            <ac:spMk id="4" creationId="{DDAB8455-C133-84BA-B174-092F6F1CB806}"/>
          </ac:spMkLst>
        </pc:spChg>
      </pc:sldChg>
      <pc:sldChg chg="addSp modSp">
        <pc:chgData name="Naimah Zulfiqar (2534497)" userId="S::2534497@student.uwtsd.ac.uk::54789cce-f7ff-433e-b10f-5eead36f68bd" providerId="AD" clId="Web-{82611B21-AF1E-F797-F633-C41D1FAB8392}" dt="2026-06-11T20:17:54.566" v="104" actId="20577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82611B21-AF1E-F797-F633-C41D1FAB8392}" dt="2026-06-11T20:12:05.819" v="19" actId="20577"/>
          <ac:spMkLst>
            <pc:docMk/>
            <pc:sldMk cId="2369568836" sldId="265"/>
            <ac:spMk id="3" creationId="{3B5800BD-4EA6-24D1-A579-45C66B81A530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54.566" v="104" actId="20577"/>
          <ac:spMkLst>
            <pc:docMk/>
            <pc:sldMk cId="2369568836" sldId="265"/>
            <ac:spMk id="4" creationId="{59CFC9DC-8700-C71D-9A10-2E7DF56D6D1C}"/>
          </ac:spMkLst>
        </pc:spChg>
      </pc:sldChg>
      <pc:sldChg chg="addSp delSp modSp">
        <pc:chgData name="Naimah Zulfiqar (2534497)" userId="S::2534497@student.uwtsd.ac.uk::54789cce-f7ff-433e-b10f-5eead36f68bd" providerId="AD" clId="Web-{82611B21-AF1E-F797-F633-C41D1FAB8392}" dt="2026-06-11T20:17:37.253" v="93" actId="20577"/>
        <pc:sldMkLst>
          <pc:docMk/>
          <pc:sldMk cId="3075007654" sldId="266"/>
        </pc:sldMkLst>
        <pc:spChg chg="add del mod">
          <ac:chgData name="Naimah Zulfiqar (2534497)" userId="S::2534497@student.uwtsd.ac.uk::54789cce-f7ff-433e-b10f-5eead36f68bd" providerId="AD" clId="Web-{82611B21-AF1E-F797-F633-C41D1FAB8392}" dt="2026-06-11T20:17:20.284" v="84"/>
          <ac:spMkLst>
            <pc:docMk/>
            <pc:sldMk cId="3075007654" sldId="266"/>
            <ac:spMk id="4" creationId="{E37D95BE-A4A3-8B57-84EC-EB6007F7E97E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37.253" v="93" actId="20577"/>
          <ac:spMkLst>
            <pc:docMk/>
            <pc:sldMk cId="3075007654" sldId="266"/>
            <ac:spMk id="6" creationId="{5D471F9A-43A2-7C3F-EA93-6323FDE0FD77}"/>
          </ac:spMkLst>
        </pc:spChg>
      </pc:sldChg>
      <pc:sldChg chg="modSp">
        <pc:chgData name="Naimah Zulfiqar (2534497)" userId="S::2534497@student.uwtsd.ac.uk::54789cce-f7ff-433e-b10f-5eead36f68bd" providerId="AD" clId="Web-{82611B21-AF1E-F797-F633-C41D1FAB8392}" dt="2026-06-11T19:25:45.916" v="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82611B21-AF1E-F797-F633-C41D1FAB8392}" dt="2026-06-11T19:25:45.916" v="0" actId="20577"/>
          <ac:spMkLst>
            <pc:docMk/>
            <pc:sldMk cId="3959723615" sldId="270"/>
            <ac:spMk id="2" creationId="{CDFA50A5-15E3-7EDC-CDB7-5F865044300E}"/>
          </ac:spMkLst>
        </pc:spChg>
      </pc:sldChg>
    </pc:docChg>
  </pc:docChgLst>
</pc:chgInfo>
</file>

<file path=ppt/comments/modernComment_102_A634979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3265D54-D9C3-4130-B502-2AB76077C04A}" authorId="{180EA260-622C-19B8-08C0-83C8C35FD7B5}" created="2026-06-11T20:14:21.1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788464539" sldId="258"/>
      <ac:picMk id="6" creationId="{4CB95454-8A3D-27FD-6608-C091F4302F05}"/>
    </ac:deMkLst>
    <p188:txBody>
      <a:bodyPr/>
      <a:lstStyle/>
      <a:p>
        <a:r>
          <a:rPr lang="en-GB"/>
          <a:t>google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microsoft.com/office/2018/10/relationships/comments" Target="../comments/modernComment_102_A634979B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microsoft-365/onedrive/online-cloud-storage" TargetMode="External"/><Relationship Id="rId2" Type="http://schemas.openxmlformats.org/officeDocument/2006/relationships/hyperlink" Target="http://ico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tlation.go.uk/" TargetMode="External"/><Relationship Id="rId5" Type="http://schemas.openxmlformats.org/officeDocument/2006/relationships/hyperlink" Target="https://www.skillsforcare.org.uk/thetraininghub/The-Training-Hub-by-Skills-for-Care.aspx" TargetMode="External"/><Relationship Id="rId4" Type="http://schemas.openxmlformats.org/officeDocument/2006/relationships/hyperlink" Target="http://www.Microsof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Digital Skills and search methods</a:t>
            </a:r>
            <a:br>
              <a:rPr lang="en-GB" sz="2400" b="1"/>
            </a:br>
            <a:br>
              <a:rPr lang="en-GB" sz="2400" b="1"/>
            </a:br>
            <a:r>
              <a:rPr lang="en-GB" sz="2400" b="1"/>
              <a:t>Group members: </a:t>
            </a:r>
            <a:br>
              <a:rPr lang="en-GB" sz="2400"/>
            </a:br>
            <a:br>
              <a:rPr lang="en-GB" sz="240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/>
            </a:br>
            <a:br>
              <a:rPr lang="en-GB" sz="240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home.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/>
              <a:t>Using Microsoft, we have chosen for River Dale nursing home. </a:t>
            </a:r>
          </a:p>
          <a:p>
            <a:endParaRPr lang="en-GB"/>
          </a:p>
          <a:p>
            <a:r>
              <a:rPr lang="en-GB"/>
              <a:t>Brief overview and address the problem at River Dale.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>
              <a:solidFill>
                <a:schemeClr val="accent6">
                  <a:lumMod val="76000"/>
                </a:schemeClr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Power point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PowerPoint Is suitable: Cost effective/ roles disputed and independent staff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Reduces the cost of paper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Training can be re visited and updated accordingly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Helps with training larger groups as a nursing home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Supports separate roles in the nursing home for example carers, nursing staff, cleaners, admin staff </a:t>
            </a:r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Educational purpose/ a lot of tools on power point useful for training in River dale nursing home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visual needs are met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b="1"/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Microsoft tool power point: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Present information using clear slides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You can combine text, chat. Graphs and videos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Professional and well organised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Can be shared with all staff easily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Picture in slide copied from google images (animation) google.com 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79" y="4165517"/>
            <a:ext cx="3290079" cy="16348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4061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B407E-ECB1-4506-8F68-D1E57BC7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404998" cy="626193"/>
          </a:xfrm>
        </p:spPr>
        <p:txBody>
          <a:bodyPr>
            <a:normAutofit fontScale="90000"/>
          </a:bodyPr>
          <a:lstStyle/>
          <a:p>
            <a:r>
              <a:rPr lang="en-GB" sz="2800">
                <a:solidFill>
                  <a:srgbClr val="00B050"/>
                </a:solidFill>
              </a:rPr>
              <a:t>Benefits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AC827-AE6B-009A-E08F-0DBECC43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995"/>
            <a:ext cx="10515600" cy="51759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/>
            <a:r>
              <a:rPr lang="en-GB" sz="2000"/>
              <a:t>Boosting staff communication</a:t>
            </a:r>
            <a:endParaRPr lang="en-US" sz="2000"/>
          </a:p>
          <a:p>
            <a:r>
              <a:rPr lang="en-GB" sz="2000"/>
              <a:t>everyone can interact and give informative information</a:t>
            </a:r>
            <a:endParaRPr lang="en-US" sz="2000"/>
          </a:p>
          <a:p>
            <a:r>
              <a:rPr lang="en-GB" sz="2000"/>
              <a:t>Exact same up to date information to all staff </a:t>
            </a:r>
            <a:endParaRPr lang="en-US" sz="2000"/>
          </a:p>
          <a:p>
            <a:r>
              <a:rPr lang="en-GB" sz="2000"/>
              <a:t>Equality for all staff </a:t>
            </a:r>
            <a:endParaRPr lang="en-US" sz="2000"/>
          </a:p>
          <a:p>
            <a:r>
              <a:rPr lang="en-GB" sz="2000"/>
              <a:t>Minimise risks or errors / reduces workload</a:t>
            </a:r>
            <a:endParaRPr lang="en-US" sz="2000"/>
          </a:p>
          <a:p>
            <a:r>
              <a:rPr lang="en-GB" sz="2000"/>
              <a:t>Health and safety enforces </a:t>
            </a:r>
          </a:p>
          <a:p>
            <a:r>
              <a:rPr lang="en-GB" sz="2000">
                <a:solidFill>
                  <a:srgbClr val="000000"/>
                </a:solidFill>
              </a:rPr>
              <a:t>Cost effective</a:t>
            </a:r>
          </a:p>
          <a:p>
            <a:r>
              <a:rPr lang="en-GB" sz="2400">
                <a:solidFill>
                  <a:srgbClr val="00B050"/>
                </a:solidFill>
              </a:rPr>
              <a:t>Disadvantages </a:t>
            </a:r>
          </a:p>
          <a:p>
            <a:r>
              <a:rPr lang="en-GB" sz="2000"/>
              <a:t>Disadvantages are staff may lose concertation/ work overload</a:t>
            </a:r>
            <a:endParaRPr lang="en-US" sz="2000"/>
          </a:p>
          <a:p>
            <a:r>
              <a:rPr lang="en-GB" sz="2000"/>
              <a:t>No hand skills</a:t>
            </a:r>
            <a:endParaRPr lang="en-US" sz="2000"/>
          </a:p>
          <a:p>
            <a:r>
              <a:rPr lang="en-GB" sz="2000"/>
              <a:t>Technical default slows process down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Skills for Care provides online training courses for the adult social care workforce, with certificates available upon completion (Skills for Care, 2026).</a:t>
            </a:r>
            <a:endParaRPr lang="en-GB" sz="2000"/>
          </a:p>
          <a:p>
            <a:endParaRPr lang="en-GB" sz="1700"/>
          </a:p>
        </p:txBody>
      </p:sp>
      <p:pic>
        <p:nvPicPr>
          <p:cNvPr id="4" name="Picture 3" descr="A red and white logo&#10;&#10;AI-generated content may be incorrect.">
            <a:extLst>
              <a:ext uri="{FF2B5EF4-FFF2-40B4-BE49-F238E27FC236}">
                <a16:creationId xmlns:a16="http://schemas.microsoft.com/office/drawing/2014/main" id="{172486BE-299E-ACE2-3D83-4CB9FDC32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3517" y="673274"/>
            <a:ext cx="4251021" cy="331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25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50A5-15E3-7EDC-CDB7-5F865044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00B050"/>
                </a:solidFill>
              </a:rPr>
              <a:t>Conclusion</a:t>
            </a:r>
            <a:r>
              <a:rPr lang="en-GB" sz="36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0BF3-CDEC-CD6C-83E1-3E6193E99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Power point is suitable tool for staff training at River dale nursing home 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Improve communication delivers consistent information </a:t>
            </a:r>
          </a:p>
          <a:p>
            <a:endParaRPr lang="en-GB"/>
          </a:p>
          <a:p>
            <a:r>
              <a:rPr lang="en-GB"/>
              <a:t>Supports effective learning </a:t>
            </a:r>
          </a:p>
          <a:p>
            <a:endParaRPr lang="en-GB"/>
          </a:p>
          <a:p>
            <a:r>
              <a:rPr lang="en-GB"/>
              <a:t>All staff around River Dale can communicate even at home</a:t>
            </a:r>
          </a:p>
          <a:p>
            <a:r>
              <a:rPr lang="en-GB"/>
              <a:t>Very cost efficient </a:t>
            </a:r>
          </a:p>
        </p:txBody>
      </p:sp>
    </p:spTree>
    <p:extLst>
      <p:ext uri="{BB962C8B-B14F-4D97-AF65-F5344CB8AC3E}">
        <p14:creationId xmlns:p14="http://schemas.microsoft.com/office/powerpoint/2010/main" val="3959723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750476"/>
            <a:ext cx="10901820" cy="64076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/>
              <a:t>River Dale nursing home is improving communication and record management across its two branches.</a:t>
            </a:r>
            <a:endParaRPr lang="en-US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r>
              <a:rPr lang="en-GB" sz="1800"/>
              <a:t>The organisation must follow:</a:t>
            </a:r>
          </a:p>
          <a:p>
            <a:pPr marL="457200" indent="-457200"/>
            <a:r>
              <a:rPr lang="en-GB" sz="1800" b="1"/>
              <a:t>(CQC) Care Quality Commission </a:t>
            </a:r>
          </a:p>
          <a:p>
            <a:pPr marL="457200" indent="-457200"/>
            <a:r>
              <a:rPr lang="en-GB" sz="1800" b="1"/>
              <a:t>(GDPR) General Data Protection Regulation </a:t>
            </a:r>
          </a:p>
          <a:p>
            <a:pPr marL="457200" indent="-457200"/>
            <a:r>
              <a:rPr lang="en-GB" sz="1800" b="1"/>
              <a:t>Data Protection Act 2018</a:t>
            </a:r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"personal data shall be processed in a manner that ensures appropriate security of the personal data" UK GDPR, article 5(1)(f),2018. Https//ico.org.uk</a:t>
            </a:r>
          </a:p>
          <a:p>
            <a:pPr marL="457200" indent="-457200"/>
            <a:endParaRPr lang="en-GB" sz="1800" b="1"/>
          </a:p>
          <a:p>
            <a:pPr marL="0" indent="0">
              <a:buNone/>
            </a:pPr>
            <a:r>
              <a:rPr lang="en-GB" sz="1800"/>
              <a:t>To support secure file storage, I have chosen Microsoft OneDrive.</a:t>
            </a:r>
          </a:p>
          <a:p>
            <a:pPr marL="0" indent="0">
              <a:buNone/>
            </a:pPr>
            <a:r>
              <a:rPr lang="en-GB" sz="1800" b="1"/>
              <a:t>Why Microsoft One Drive?</a:t>
            </a:r>
          </a:p>
          <a:p>
            <a:pPr marL="457200" indent="-457200"/>
            <a:r>
              <a:rPr lang="en-GB" sz="1800"/>
              <a:t>Secure cloud-based storage system.</a:t>
            </a:r>
          </a:p>
          <a:p>
            <a:pPr marL="457200" indent="-457200"/>
            <a:r>
              <a:rPr lang="en-GB" sz="1800"/>
              <a:t>Reduces reliance on paper record</a:t>
            </a:r>
          </a:p>
          <a:p>
            <a:pPr marL="457200" indent="-457200"/>
            <a:r>
              <a:rPr lang="en-GB" sz="1800"/>
              <a:t>Allows authorised staff to access files safely </a:t>
            </a:r>
          </a:p>
          <a:p>
            <a:pPr marL="457200" indent="-457200"/>
            <a:r>
              <a:rPr lang="en-GB" sz="1800"/>
              <a:t>Helps protect sensitive resident information such as patient records, next kin, medical information, and financial information.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 b="1"/>
          </a:p>
          <a:p>
            <a:pPr marL="457200" indent="-457200">
              <a:buFont typeface="Arial"/>
            </a:pPr>
            <a:endParaRPr lang="en-GB" sz="1800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One drive suitable following regulations and law: </a:t>
            </a:r>
          </a:p>
          <a:p>
            <a:pPr marL="457200" indent="-457200"/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endParaRPr lang="en-GB" sz="18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584" y="3956399"/>
            <a:ext cx="3125767" cy="1847066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783" y="88531"/>
            <a:ext cx="1746077" cy="1002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130108" y="-213863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996CF2-9128-5A5B-D427-5809ACF9629C}"/>
              </a:ext>
            </a:extLst>
          </p:cNvPr>
          <p:cNvSpPr txBox="1"/>
          <p:nvPr/>
        </p:nvSpPr>
        <p:spPr>
          <a:xfrm>
            <a:off x="8988587" y="5908385"/>
            <a:ext cx="3150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AA4886-7063-ADDD-0836-951D63F9A8D0}"/>
              </a:ext>
            </a:extLst>
          </p:cNvPr>
          <p:cNvSpPr txBox="1"/>
          <p:nvPr/>
        </p:nvSpPr>
        <p:spPr>
          <a:xfrm>
            <a:off x="9978271" y="1097878"/>
            <a:ext cx="2361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3CB6-20EA-3AD8-BEEE-1AA6C19E2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077" y="239865"/>
            <a:ext cx="5306861" cy="688825"/>
          </a:xfrm>
        </p:spPr>
        <p:txBody>
          <a:bodyPr/>
          <a:lstStyle/>
          <a:p>
            <a:r>
              <a:rPr lang="en-GB" sz="2800" b="1">
                <a:solidFill>
                  <a:srgbClr val="FF0000"/>
                </a:solidFill>
              </a:rPr>
              <a:t>Benefits of Microsoft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D29F5-B89F-3138-A02D-76DF6010E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61" y="927928"/>
            <a:ext cx="11976969" cy="59275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Key security features</a:t>
            </a:r>
            <a:endParaRPr lang="en-US"/>
          </a:p>
          <a:p>
            <a:r>
              <a:rPr lang="en-GB" sz="2400"/>
              <a:t>Password- protected staff accounts </a:t>
            </a:r>
          </a:p>
          <a:p>
            <a:r>
              <a:rPr lang="en-GB" sz="2400"/>
              <a:t>Multi-factor authentication for extra security </a:t>
            </a:r>
          </a:p>
          <a:p>
            <a:r>
              <a:rPr lang="en-GB" sz="2400"/>
              <a:t>Automatic device locking after periods of time.</a:t>
            </a:r>
          </a:p>
          <a:p>
            <a:r>
              <a:rPr lang="en-GB" sz="2400"/>
              <a:t>Encrypted file storage </a:t>
            </a:r>
          </a:p>
          <a:p>
            <a:r>
              <a:rPr lang="en-GB" sz="2400"/>
              <a:t>Sending secure file links with expiry dates</a:t>
            </a:r>
            <a:r>
              <a:rPr lang="en-GB" b="1"/>
              <a:t> </a:t>
            </a:r>
          </a:p>
          <a:p>
            <a:endParaRPr lang="en-GB" b="1"/>
          </a:p>
          <a:p>
            <a:pPr marL="0" indent="0">
              <a:buNone/>
            </a:pPr>
            <a:r>
              <a:rPr lang="en-GB" b="1"/>
              <a:t>Benefits for River Dale nursing home</a:t>
            </a:r>
          </a:p>
          <a:p>
            <a:r>
              <a:rPr lang="en-GB" sz="2200"/>
              <a:t>Protects residents' personal, financial, and medical records </a:t>
            </a:r>
          </a:p>
          <a:p>
            <a:r>
              <a:rPr lang="en-GB" sz="2200"/>
              <a:t>Reduces the risk of unauthorised breach and data protection</a:t>
            </a:r>
          </a:p>
          <a:p>
            <a:r>
              <a:rPr lang="en-GB" sz="2200"/>
              <a:t>Coverts paper record into secure digital files </a:t>
            </a:r>
          </a:p>
          <a:p>
            <a:r>
              <a:rPr lang="en-GB" sz="2200"/>
              <a:t>Keep audit trail of file changes </a:t>
            </a:r>
          </a:p>
          <a:p>
            <a:r>
              <a:rPr lang="en-GB" sz="2200"/>
              <a:t>Up to date </a:t>
            </a:r>
          </a:p>
          <a:p>
            <a:r>
              <a:rPr lang="en-GB" sz="2200"/>
              <a:t>Enables secure communication effectively between staff members </a:t>
            </a:r>
          </a:p>
          <a:p>
            <a:endParaRPr lang="en-GB" b="1"/>
          </a:p>
        </p:txBody>
      </p:sp>
      <p:pic>
        <p:nvPicPr>
          <p:cNvPr id="5" name="Picture 4" descr="A close-up of a lock&#10;&#10;AI-generated content may be incorrect.">
            <a:extLst>
              <a:ext uri="{FF2B5EF4-FFF2-40B4-BE49-F238E27FC236}">
                <a16:creationId xmlns:a16="http://schemas.microsoft.com/office/drawing/2014/main" id="{AF068F2B-2505-7C63-AD23-CDD806C86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584" y="3632811"/>
            <a:ext cx="3125767" cy="1847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471F9A-43A2-7C3F-EA93-6323FDE0FD77}"/>
              </a:ext>
            </a:extLst>
          </p:cNvPr>
          <p:cNvSpPr txBox="1"/>
          <p:nvPr/>
        </p:nvSpPr>
        <p:spPr>
          <a:xfrm>
            <a:off x="9086594" y="5642369"/>
            <a:ext cx="2996195" cy="378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307500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6835-FC57-341B-B93F-92D53EB3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610" y="229054"/>
            <a:ext cx="4262093" cy="134643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Disadvantages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800BD-4EA6-24D1-A579-45C66B81A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6337"/>
            <a:ext cx="10515600" cy="524903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Internet connection </a:t>
            </a:r>
          </a:p>
          <a:p>
            <a:endParaRPr lang="en-GB" sz="2000"/>
          </a:p>
          <a:p>
            <a:r>
              <a:rPr lang="en-GB" sz="2000"/>
              <a:t>Risk of human error </a:t>
            </a:r>
          </a:p>
          <a:p>
            <a:endParaRPr lang="en-GB" sz="2000"/>
          </a:p>
          <a:p>
            <a:r>
              <a:rPr lang="en-GB" sz="2000"/>
              <a:t>Staff training is needed</a:t>
            </a:r>
          </a:p>
          <a:p>
            <a:endParaRPr lang="en-GB" sz="2000"/>
          </a:p>
          <a:p>
            <a:r>
              <a:rPr lang="en-GB" sz="2000"/>
              <a:t>Subscription costs </a:t>
            </a:r>
          </a:p>
          <a:p>
            <a:endParaRPr lang="en-GB" sz="2000"/>
          </a:p>
          <a:p>
            <a:r>
              <a:rPr lang="en-GB" sz="2000"/>
              <a:t>If there are technical issues with One Drive  </a:t>
            </a:r>
          </a:p>
          <a:p>
            <a:endParaRPr lang="en-GB" sz="2000"/>
          </a:p>
          <a:p>
            <a:r>
              <a:rPr lang="en-GB" sz="2000"/>
              <a:t>Cyber security risk</a:t>
            </a:r>
          </a:p>
          <a:p>
            <a:endParaRPr lang="en-GB" sz="2000"/>
          </a:p>
          <a:p>
            <a:r>
              <a:rPr lang="en-GB" sz="2000" b="1"/>
              <a:t>Conclusion overall </a:t>
            </a:r>
          </a:p>
        </p:txBody>
      </p:sp>
      <p:pic>
        <p:nvPicPr>
          <p:cNvPr id="5" name="Picture 4" descr="Cybersecurity Risk Assessments: Step-by-Step Guide">
            <a:extLst>
              <a:ext uri="{FF2B5EF4-FFF2-40B4-BE49-F238E27FC236}">
                <a16:creationId xmlns:a16="http://schemas.microsoft.com/office/drawing/2014/main" id="{C5CB48D3-2561-B70A-9428-C432DD43F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721" y="2008414"/>
            <a:ext cx="4498521" cy="22424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CFC9DC-8700-C71D-9A10-2E7DF56D6D1C}"/>
              </a:ext>
            </a:extLst>
          </p:cNvPr>
          <p:cNvSpPr txBox="1"/>
          <p:nvPr/>
        </p:nvSpPr>
        <p:spPr>
          <a:xfrm>
            <a:off x="6566428" y="4410288"/>
            <a:ext cx="44242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369568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Microsoft teams Microsoft 365 </a:t>
            </a:r>
            <a:endParaRPr lang="en-GB" b="1"/>
          </a:p>
          <a:p>
            <a:r>
              <a:rPr lang="en-GB" sz="2000"/>
              <a:t>Improves communication between the staff </a:t>
            </a:r>
          </a:p>
          <a:p>
            <a:r>
              <a:rPr lang="en-GB" sz="2000"/>
              <a:t>Share up to date correctly and safely</a:t>
            </a:r>
          </a:p>
          <a:p>
            <a:r>
              <a:rPr lang="en-GB" sz="2000"/>
              <a:t>Support teams across different shift patterns </a:t>
            </a:r>
          </a:p>
          <a:p>
            <a:endParaRPr lang="en-GB" sz="2000" b="1"/>
          </a:p>
          <a:p>
            <a:r>
              <a:rPr lang="en-GB" sz="2000"/>
              <a:t>Instant messaging ang group chats </a:t>
            </a:r>
          </a:p>
          <a:p>
            <a:r>
              <a:rPr lang="en-GB" sz="2000"/>
              <a:t>Video conferencing for meetings</a:t>
            </a:r>
          </a:p>
          <a:p>
            <a:r>
              <a:rPr lang="en-GB" sz="2000"/>
              <a:t>Secure file sharing securely </a:t>
            </a:r>
          </a:p>
          <a:p>
            <a:r>
              <a:rPr lang="en-GB" sz="2000"/>
              <a:t>Communication records date and time stamped 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6031" y="120846"/>
            <a:ext cx="4158901" cy="3926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8455-C133-84BA-B174-092F6F1CB806}"/>
              </a:ext>
            </a:extLst>
          </p:cNvPr>
          <p:cNvSpPr txBox="1"/>
          <p:nvPr/>
        </p:nvSpPr>
        <p:spPr>
          <a:xfrm>
            <a:off x="8470554" y="4186273"/>
            <a:ext cx="3528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0E87F-15E3-F820-3F6C-4C25A118A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6" y="365125"/>
            <a:ext cx="2718149" cy="49049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Benefits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F8B8A-8CFC-9CCB-793E-93F84403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4941"/>
            <a:ext cx="10515600" cy="50820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Reduces communication errors  for River dale </a:t>
            </a:r>
          </a:p>
          <a:p>
            <a:r>
              <a:rPr lang="en-GB" sz="1900"/>
              <a:t>All staff are up to date </a:t>
            </a:r>
          </a:p>
          <a:p>
            <a:r>
              <a:rPr lang="en-GB" sz="1900"/>
              <a:t>Improves teamwork and communication sharing </a:t>
            </a:r>
          </a:p>
          <a:p>
            <a:r>
              <a:rPr lang="en-GB" sz="1900"/>
              <a:t>Allows staff to communicate at separate locations even at home.</a:t>
            </a:r>
          </a:p>
          <a:p>
            <a:r>
              <a:rPr lang="en-GB" sz="1900"/>
              <a:t>Every member off staff is up to date, helps build trust and growth, reliable data protection </a:t>
            </a:r>
            <a:endParaRPr lang="en-US" sz="1900"/>
          </a:p>
          <a:p>
            <a:r>
              <a:rPr lang="en-GB" sz="1900"/>
              <a:t>Good for sharing ideas and creating a strong up to date good Team.</a:t>
            </a:r>
            <a:endParaRPr lang="en-US" sz="1900"/>
          </a:p>
          <a:p>
            <a:r>
              <a:rPr lang="en-GB" sz="1900"/>
              <a:t>Video conference</a:t>
            </a:r>
            <a:endParaRPr lang="en-US" sz="1900"/>
          </a:p>
          <a:p>
            <a:pPr marL="0" indent="0">
              <a:buNone/>
            </a:pPr>
            <a:r>
              <a:rPr lang="en-GB" sz="2500" b="1">
                <a:solidFill>
                  <a:srgbClr val="7030A0"/>
                </a:solidFill>
              </a:rPr>
              <a:t>Disadvantages </a:t>
            </a:r>
          </a:p>
          <a:p>
            <a:r>
              <a:rPr lang="en-GB" sz="1900"/>
              <a:t>No Wi-Fi no access</a:t>
            </a:r>
            <a:endParaRPr lang="en-US" sz="1900"/>
          </a:p>
          <a:p>
            <a:r>
              <a:rPr lang="en-GB" sz="1900"/>
              <a:t>People with disability e.g. blind or are not familiar with technology</a:t>
            </a:r>
          </a:p>
          <a:p>
            <a:r>
              <a:rPr lang="en-GB" sz="1900"/>
              <a:t>Challenging </a:t>
            </a:r>
            <a:r>
              <a:rPr lang="en-GB" sz="1900" err="1"/>
              <a:t>fo</a:t>
            </a:r>
            <a:r>
              <a:rPr lang="en-GB" sz="1900"/>
              <a:t>r staff that have limited digital skills use.</a:t>
            </a:r>
          </a:p>
        </p:txBody>
      </p:sp>
      <p:pic>
        <p:nvPicPr>
          <p:cNvPr id="5" name="Picture 4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4BB42EFB-7889-E09E-2BA3-91E4CF310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941" y="3885351"/>
            <a:ext cx="3500938" cy="253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00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67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/>
              <a:t>Microsoft Excel</a:t>
            </a:r>
          </a:p>
          <a:p>
            <a:r>
              <a:rPr lang="en-GB" sz="1400"/>
              <a:t>Microsoft excel is often used for scheduling and staff rotas because it allows managers to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Organize shifts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Track availability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Calculate hours in a flexible format. </a:t>
            </a:r>
          </a:p>
          <a:p>
            <a:r>
              <a:rPr lang="en-GB" sz="1400"/>
              <a:t>Excel can store staff availability, annual leave, training days, or absences. Managers can use this information when assigning shifts. </a:t>
            </a:r>
          </a:p>
          <a:p>
            <a:r>
              <a:rPr lang="en-GB" sz="1400"/>
              <a:t>Excel can also calculate: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Daily hours worked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Weekly totals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Overtime hours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Staffing costs </a:t>
            </a:r>
          </a:p>
          <a:p>
            <a:r>
              <a:rPr lang="en-GB" sz="1400"/>
              <a:t>There are many useful excel features used for rotas such as: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Filters and sorting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Conditional formatting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Data validation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SUM and COUNTIF formulas </a:t>
            </a:r>
          </a:p>
          <a:p>
            <a:r>
              <a:rPr lang="en-GB" sz="1400"/>
              <a:t>Prone to Human error: Manual data entry can lead to mistakes such as assigning the wrong shifts, incorrect hours, or formula errors. </a:t>
            </a:r>
          </a:p>
          <a:p>
            <a:r>
              <a:rPr lang="en-GB" sz="1400"/>
              <a:t>Time- consuming : Creating and updating rotas manually can take significant time, especially for large teams or organizations. </a:t>
            </a:r>
          </a:p>
          <a:p>
            <a:r>
              <a:rPr lang="en-GB" sz="1400"/>
              <a:t>Security and Access concerns: Sensitive employee information may be accessible to anyone with the file unless permissions are carefully managed. </a:t>
            </a:r>
          </a:p>
          <a:p>
            <a:endParaRPr lang="en-GB" sz="24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79" y="218988"/>
            <a:ext cx="10515600" cy="1325563"/>
          </a:xfrm>
        </p:spPr>
        <p:txBody>
          <a:bodyPr/>
          <a:lstStyle/>
          <a:p>
            <a:r>
              <a:rPr lang="en-GB" sz="2800" b="1"/>
              <a:t>Group Conclusion</a:t>
            </a:r>
            <a:r>
              <a:rPr lang="en-GB" sz="28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215"/>
            <a:ext cx="10515600" cy="52594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/>
              <a:t>How all 5 Microsoft tools work together to solve River Dale nursing home challenges.</a:t>
            </a:r>
            <a:endParaRPr lang="en-US" sz="2400"/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How all 5 Microsoft work, to help ensure all River dale nursing staff to keep up to date </a:t>
            </a:r>
          </a:p>
          <a:p>
            <a:endParaRPr lang="en-GB" sz="2400"/>
          </a:p>
          <a:p>
            <a:r>
              <a:rPr lang="en-GB" sz="2400"/>
              <a:t>Following laws and regulations by protecting data </a:t>
            </a:r>
          </a:p>
          <a:p>
            <a:endParaRPr lang="en-GB" sz="2400"/>
          </a:p>
          <a:p>
            <a:r>
              <a:rPr lang="en-GB" sz="2400"/>
              <a:t>Giving residents their dignity and ensuring their safety </a:t>
            </a:r>
          </a:p>
          <a:p>
            <a:endParaRPr lang="en-GB" sz="2400"/>
          </a:p>
          <a:p>
            <a:r>
              <a:rPr lang="en-GB" sz="2400"/>
              <a:t>Reduces near-miss and misunderstandings at River Dale</a:t>
            </a:r>
          </a:p>
          <a:p>
            <a:r>
              <a:rPr lang="en-GB" sz="2400"/>
              <a:t>Minimise errors whilst using Microsoft tools with River Dale nursing home.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2173" y="166796"/>
            <a:ext cx="4127327" cy="626193"/>
          </a:xfrm>
        </p:spPr>
        <p:txBody>
          <a:bodyPr>
            <a:normAutofit/>
          </a:bodyPr>
          <a:lstStyle/>
          <a:p>
            <a:r>
              <a:rPr lang="en-GB" sz="32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2229"/>
            <a:ext cx="10515600" cy="4925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Information commissioner's office (2018). </a:t>
            </a:r>
            <a:r>
              <a:rPr lang="en-GB" sz="2000">
                <a:hlinkClick r:id="rId2"/>
              </a:rPr>
              <a:t>http://ico.org.uk</a:t>
            </a:r>
            <a:endParaRPr lang="en-GB" sz="2000"/>
          </a:p>
          <a:p>
            <a:endParaRPr lang="en-GB" sz="2000"/>
          </a:p>
          <a:p>
            <a:r>
              <a:rPr lang="en-GB" sz="2000"/>
              <a:t>Microsoft (2024) Microsoft OneDrive cloud storage. </a:t>
            </a:r>
            <a:r>
              <a:rPr lang="en-GB" sz="2000">
                <a:hlinkClick r:id="rId3"/>
              </a:rPr>
              <a:t>https://www.microsoft.com/en-gb/microsoft-365/onedrive/online-cloud-storage</a:t>
            </a:r>
            <a:r>
              <a:rPr lang="en-GB" sz="2000"/>
              <a:t> </a:t>
            </a:r>
          </a:p>
          <a:p>
            <a:endParaRPr lang="en-GB" sz="2000"/>
          </a:p>
          <a:p>
            <a:r>
              <a:rPr lang="en-GB" sz="2000"/>
              <a:t>Microsoft(2024) </a:t>
            </a:r>
            <a:r>
              <a:rPr lang="en-GB" sz="2000">
                <a:hlinkClick r:id="rId4"/>
              </a:rPr>
              <a:t>www.Microsoft</a:t>
            </a:r>
            <a:r>
              <a:rPr lang="en-GB" sz="2000"/>
              <a:t> .com/</a:t>
            </a:r>
            <a:r>
              <a:rPr lang="en-GB" sz="2000" err="1"/>
              <a:t>en-gb</a:t>
            </a:r>
            <a:r>
              <a:rPr lang="en-GB" sz="2000"/>
              <a:t>/Microsoft-teams/ healthcare (accessed 10.06.2026)</a:t>
            </a:r>
          </a:p>
          <a:p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Skills for Care (2026)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The Training Hub by Skills for Care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>
                <a:ea typeface="+mn-lt"/>
                <a:cs typeface="+mn-lt"/>
                <a:hlinkClick r:id="rId5"/>
              </a:rPr>
              <a:t>https://www.skillsforcare.org.uk/thetraininghub/The-Training-Hub-by-Skills-for-Care.aspx</a:t>
            </a:r>
            <a:r>
              <a:rPr lang="en-GB" sz="2000">
                <a:ea typeface="+mn-lt"/>
                <a:cs typeface="+mn-lt"/>
              </a:rPr>
              <a:t> (Accessed: 11 June 2026)</a:t>
            </a:r>
            <a:endParaRPr lang="en-GB"/>
          </a:p>
          <a:p>
            <a:endParaRPr lang="en-GB" sz="2000"/>
          </a:p>
          <a:p>
            <a:r>
              <a:rPr lang="en-GB" sz="2000"/>
              <a:t>UK government (2018) Data Protection Act 2018 </a:t>
            </a:r>
            <a:r>
              <a:rPr lang="en-GB" sz="2000">
                <a:hlinkClick r:id="rId6"/>
              </a:rPr>
              <a:t>https://www.legistlation.go.uk</a:t>
            </a: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Benefits </vt:lpstr>
      <vt:lpstr>Conclusion </vt:lpstr>
      <vt:lpstr>Secure File Storage at River Dale Nursing home</vt:lpstr>
      <vt:lpstr>Benefits of Microsoft OneDrive </vt:lpstr>
      <vt:lpstr>Disadvantages </vt:lpstr>
      <vt:lpstr>River Dale Nursing home staff communication</vt:lpstr>
      <vt:lpstr>Benefits </vt:lpstr>
      <vt:lpstr>River Dale Nursing home scheduling/rotas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2026-05-20T16:08:18Z</dcterms:created>
  <dcterms:modified xsi:type="dcterms:W3CDTF">2026-06-11T20:19:19Z</dcterms:modified>
</cp:coreProperties>
</file>