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5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E0A4"/>
    <a:srgbClr val="633BB3"/>
    <a:srgbClr val="065938"/>
    <a:srgbClr val="AD2323"/>
    <a:srgbClr val="2F43F7"/>
    <a:srgbClr val="A8F2A7"/>
    <a:srgbClr val="C4EDFF"/>
    <a:srgbClr val="F0BD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7722A5-960B-E377-C7D6-0F6B1BD2DAB4}" v="179" dt="2025-11-30T22:55:23.403"/>
    <p1510:client id="{FF5D32AB-17AB-DAF7-F3E2-BCC7C514D391}" v="1975" dt="2025-11-30T18:42:05.5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518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442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28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549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30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205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463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960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943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527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106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278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Blurry conference table and chairs">
            <a:extLst>
              <a:ext uri="{FF2B5EF4-FFF2-40B4-BE49-F238E27FC236}">
                <a16:creationId xmlns:a16="http://schemas.microsoft.com/office/drawing/2014/main" id="{3F5B419E-E608-D450-BA2E-2C4E0A61B64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5684" r="-2" b="9919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007809"/>
          </a:xfrm>
        </p:spPr>
        <p:txBody>
          <a:bodyPr anchor="t"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  <a:latin typeface="Baskerville Old Face"/>
              </a:rPr>
              <a:t>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64257" y="5078439"/>
            <a:ext cx="4618597" cy="7681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Bell MT"/>
              </a:rPr>
              <a:t>Maria - 2509342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0C4775-7AAA-47F1-5791-ACB048346494}"/>
              </a:ext>
            </a:extLst>
          </p:cNvPr>
          <p:cNvSpPr txBox="1"/>
          <p:nvPr/>
        </p:nvSpPr>
        <p:spPr>
          <a:xfrm>
            <a:off x="391010" y="2989500"/>
            <a:ext cx="840616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latin typeface="Baskerville Old Face"/>
              </a:rPr>
              <a:t>Digital skills for personal development and business growth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6ABC1-F4B8-77BF-75AE-DDACCD1D7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>
                <a:solidFill>
                  <a:srgbClr val="F0BDFC"/>
                </a:solidFill>
                <a:latin typeface="Baskerville Old Face"/>
              </a:rPr>
              <a:t>Things I have learnt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3B1D6-7C60-4FD5-A8AB-748BF7A3E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960770"/>
            <a:ext cx="4730167" cy="42513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1 – Introduction</a:t>
            </a:r>
            <a:endParaRPr lang="en-US" sz="2000">
              <a:solidFill>
                <a:srgbClr val="C4EDFF"/>
              </a:solidFill>
              <a:highlight>
                <a:srgbClr val="C0C0C0"/>
              </a:highlight>
              <a:latin typeface="Baskerville Old Face"/>
            </a:endParaRP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2 - Outlook and task management </a:t>
            </a:r>
            <a:endParaRPr lang="en-US" sz="2000" dirty="0">
              <a:solidFill>
                <a:srgbClr val="C4EDFF"/>
              </a:solidFill>
              <a:highlight>
                <a:srgbClr val="C0C0C0"/>
              </a:highlight>
              <a:latin typeface="Baskerville Old Face"/>
            </a:endParaRP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3 – Artificial intelligence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4 – Office 365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5 – Reading week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6 – PowerPoint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7 – Excel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8 – Microsoft forms</a:t>
            </a:r>
          </a:p>
          <a:p>
            <a:r>
              <a:rPr lang="en-GB" sz="2000" dirty="0">
                <a:solidFill>
                  <a:srgbClr val="C4EDFF"/>
                </a:solidFill>
                <a:highlight>
                  <a:srgbClr val="C0C0C0"/>
                </a:highlight>
                <a:latin typeface="Baskerville Old Face"/>
              </a:rPr>
              <a:t>Week 9 - LinkedIn </a:t>
            </a:r>
          </a:p>
          <a:p>
            <a:endParaRPr lang="en-GB" dirty="0"/>
          </a:p>
        </p:txBody>
      </p:sp>
      <p:pic>
        <p:nvPicPr>
          <p:cNvPr id="4" name="Picture 3" descr="A group of white and black speech bubbles&#10;&#10;AI-generated content may be incorrect.">
            <a:extLst>
              <a:ext uri="{FF2B5EF4-FFF2-40B4-BE49-F238E27FC236}">
                <a16:creationId xmlns:a16="http://schemas.microsoft.com/office/drawing/2014/main" id="{23E10024-B315-AE14-258F-1CDA9654B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884" y="875270"/>
            <a:ext cx="2883666" cy="2399271"/>
          </a:xfrm>
          <a:prstGeom prst="rect">
            <a:avLst/>
          </a:prstGeom>
        </p:spPr>
      </p:pic>
      <p:pic>
        <p:nvPicPr>
          <p:cNvPr id="5" name="Picture 4" descr="A clipboard with a pencil&#10;&#10;AI-generated content may be incorrect.">
            <a:extLst>
              <a:ext uri="{FF2B5EF4-FFF2-40B4-BE49-F238E27FC236}">
                <a16:creationId xmlns:a16="http://schemas.microsoft.com/office/drawing/2014/main" id="{6645866E-EB94-BD32-4FBD-0E6AA7C40F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1621" y="2234512"/>
            <a:ext cx="3078892" cy="2388973"/>
          </a:xfrm>
          <a:prstGeom prst="rect">
            <a:avLst/>
          </a:prstGeom>
        </p:spPr>
      </p:pic>
      <p:pic>
        <p:nvPicPr>
          <p:cNvPr id="6" name="Picture 5" descr="A white robot with a white background&#10;&#10;AI-generated content may be incorrect.">
            <a:extLst>
              <a:ext uri="{FF2B5EF4-FFF2-40B4-BE49-F238E27FC236}">
                <a16:creationId xmlns:a16="http://schemas.microsoft.com/office/drawing/2014/main" id="{6E00F9B2-EB5F-23AB-3B49-C8FC773FF4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0293" y="4180702"/>
            <a:ext cx="3289252" cy="2368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6508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CD0D193-B981-FE7D-7D46-D739C7E5B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5D528-9CBC-E775-EB2E-0A46C2197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538" y="978408"/>
            <a:ext cx="5574496" cy="74396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b="1" i="1" u="sng" kern="1200" dirty="0">
                <a:solidFill>
                  <a:srgbClr val="A5E0A4"/>
                </a:solidFill>
                <a:latin typeface="Baskerville Old Face"/>
              </a:rPr>
              <a:t>Outlook</a:t>
            </a:r>
          </a:p>
        </p:txBody>
      </p:sp>
      <p:pic>
        <p:nvPicPr>
          <p:cNvPr id="4" name="Picture 3" descr="How to Update Microsoft Outlook">
            <a:extLst>
              <a:ext uri="{FF2B5EF4-FFF2-40B4-BE49-F238E27FC236}">
                <a16:creationId xmlns:a16="http://schemas.microsoft.com/office/drawing/2014/main" id="{F2BD833B-A4BA-E247-834B-8916C958BB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61" r="-2" b="1721"/>
          <a:stretch>
            <a:fillRect/>
          </a:stretch>
        </p:blipFill>
        <p:spPr>
          <a:xfrm>
            <a:off x="517870" y="508090"/>
            <a:ext cx="5057307" cy="2779776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4435763-D116-E6B0-3992-6801EF0F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3314" y="508090"/>
            <a:ext cx="5230368" cy="14927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colorful envelopes&#10;&#10;AI-generated content may be incorrect.">
            <a:extLst>
              <a:ext uri="{FF2B5EF4-FFF2-40B4-BE49-F238E27FC236}">
                <a16:creationId xmlns:a16="http://schemas.microsoft.com/office/drawing/2014/main" id="{1C0827F1-57AE-3901-21A4-728E874634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336" r="-2" b="2317"/>
          <a:stretch>
            <a:fillRect/>
          </a:stretch>
        </p:blipFill>
        <p:spPr>
          <a:xfrm>
            <a:off x="517870" y="3566160"/>
            <a:ext cx="5057307" cy="27797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0C00BC-CC04-AE02-12D3-E708A8523F30}"/>
              </a:ext>
            </a:extLst>
          </p:cNvPr>
          <p:cNvSpPr txBox="1"/>
          <p:nvPr/>
        </p:nvSpPr>
        <p:spPr>
          <a:xfrm>
            <a:off x="6095028" y="1904956"/>
            <a:ext cx="5230368" cy="37673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  <a:latin typeface="Baskerville Old Face"/>
              </a:rPr>
              <a:t>This module gave me a better understanding on how to navigate outlook more professionally and efficiently.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  <a:latin typeface="Baskerville Old Face"/>
              </a:rPr>
              <a:t>I can now create and manage events on the calendar 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C000"/>
                </a:solidFill>
                <a:latin typeface="Baskerville Old Face"/>
              </a:rPr>
              <a:t>I also understand better on how to format a professional email.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29005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1D9DF-067E-7130-D136-414B62332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30353" cy="927581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chemeClr val="accent4">
                    <a:lumMod val="49000"/>
                  </a:schemeClr>
                </a:solidFill>
                <a:latin typeface="Baskerville Old Face"/>
              </a:rPr>
              <a:t>Artificial intelligence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736CD-4884-3034-6822-2816DC110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073" y="1909284"/>
            <a:ext cx="5020056" cy="411145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solidFill>
                  <a:srgbClr val="2F43F7"/>
                </a:solidFill>
                <a:latin typeface="Baskerville Old Face"/>
              </a:rPr>
              <a:t>On this module I learnt about chat GPT and the pros and cons of using it.</a:t>
            </a:r>
            <a:endParaRPr lang="en-US" sz="2400">
              <a:solidFill>
                <a:srgbClr val="2F43F7"/>
              </a:solidFill>
              <a:latin typeface="Baskerville Old Face"/>
            </a:endParaRPr>
          </a:p>
          <a:p>
            <a:r>
              <a:rPr lang="en-GB" sz="2400" dirty="0">
                <a:solidFill>
                  <a:srgbClr val="2F43F7"/>
                </a:solidFill>
                <a:latin typeface="Baskerville Old Face"/>
              </a:rPr>
              <a:t>I also learnt about data and what it is. Data is information, facts or numbers collected to be examined and thought about to help make decisions.</a:t>
            </a:r>
          </a:p>
          <a:p>
            <a:r>
              <a:rPr lang="en-GB" sz="2400" dirty="0">
                <a:solidFill>
                  <a:srgbClr val="2F43F7"/>
                </a:solidFill>
                <a:latin typeface="Baskerville Old Face"/>
              </a:rPr>
              <a:t>I learnt what personal data is and why its very important to keep it protected.</a:t>
            </a:r>
          </a:p>
          <a:p>
            <a:endParaRPr lang="en-GB" sz="2400" dirty="0"/>
          </a:p>
        </p:txBody>
      </p:sp>
      <p:pic>
        <p:nvPicPr>
          <p:cNvPr id="5" name="Picture 4" descr="A computer circuit board with blue lights&#10;&#10;AI-generated content may be incorrect.">
            <a:extLst>
              <a:ext uri="{FF2B5EF4-FFF2-40B4-BE49-F238E27FC236}">
                <a16:creationId xmlns:a16="http://schemas.microsoft.com/office/drawing/2014/main" id="{17AF0C92-15ED-63E5-3DC2-868B5543E9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94" r="1" b="1"/>
          <a:stretch>
            <a:fillRect/>
          </a:stretch>
        </p:blipFill>
        <p:spPr>
          <a:xfrm>
            <a:off x="6560598" y="508090"/>
            <a:ext cx="5122753" cy="2783750"/>
          </a:xfrm>
          <a:prstGeom prst="rect">
            <a:avLst/>
          </a:prstGeom>
        </p:spPr>
      </p:pic>
      <p:pic>
        <p:nvPicPr>
          <p:cNvPr id="4" name="Picture 3" descr="A face made out of cubes&#10;&#10;AI-generated content may be incorrect.">
            <a:extLst>
              <a:ext uri="{FF2B5EF4-FFF2-40B4-BE49-F238E27FC236}">
                <a16:creationId xmlns:a16="http://schemas.microsoft.com/office/drawing/2014/main" id="{A1E4012D-495F-E5AC-CBE0-6CDF2AEAAE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3179"/>
          <a:stretch>
            <a:fillRect/>
          </a:stretch>
        </p:blipFill>
        <p:spPr>
          <a:xfrm>
            <a:off x="6560598" y="3566160"/>
            <a:ext cx="5122753" cy="2779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0270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C7637-879A-79A6-34EE-E4ED44FC5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413072" cy="1032879"/>
          </a:xfrm>
        </p:spPr>
        <p:txBody>
          <a:bodyPr/>
          <a:lstStyle/>
          <a:p>
            <a:r>
              <a:rPr lang="en-GB" sz="6000" dirty="0"/>
              <a:t>Reading week</a:t>
            </a:r>
          </a:p>
        </p:txBody>
      </p:sp>
      <p:pic>
        <p:nvPicPr>
          <p:cNvPr id="4" name="Picture 3" descr="How reading can aid your English Literature and Language skills ...">
            <a:extLst>
              <a:ext uri="{FF2B5EF4-FFF2-40B4-BE49-F238E27FC236}">
                <a16:creationId xmlns:a16="http://schemas.microsoft.com/office/drawing/2014/main" id="{9C41C80D-1D30-290F-0576-D54750A94B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5852" y="3881682"/>
            <a:ext cx="3523582" cy="2365640"/>
          </a:xfrm>
          <a:prstGeom prst="rect">
            <a:avLst/>
          </a:prstGeom>
        </p:spPr>
      </p:pic>
      <p:pic>
        <p:nvPicPr>
          <p:cNvPr id="5" name="Picture 4" descr="A person and person sitting on a bench reading books&#10;&#10;AI-generated content may be incorrect.">
            <a:extLst>
              <a:ext uri="{FF2B5EF4-FFF2-40B4-BE49-F238E27FC236}">
                <a16:creationId xmlns:a16="http://schemas.microsoft.com/office/drawing/2014/main" id="{54068D97-50BE-7332-CD2A-65F629B5A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3327" y="823093"/>
            <a:ext cx="3514997" cy="2609469"/>
          </a:xfrm>
          <a:prstGeom prst="rect">
            <a:avLst/>
          </a:prstGeom>
        </p:spPr>
      </p:pic>
      <p:pic>
        <p:nvPicPr>
          <p:cNvPr id="6" name="Graphic 5" descr="Desk outline">
            <a:extLst>
              <a:ext uri="{FF2B5EF4-FFF2-40B4-BE49-F238E27FC236}">
                <a16:creationId xmlns:a16="http://schemas.microsoft.com/office/drawing/2014/main" id="{CAC631C9-FB6D-67C5-E2D7-A802CBEE24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20191" y="2430669"/>
            <a:ext cx="2924313" cy="2902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8599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3220D-9580-7F67-F116-F80826CC1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921910"/>
          </a:xfrm>
        </p:spPr>
        <p:txBody>
          <a:bodyPr/>
          <a:lstStyle/>
          <a:p>
            <a:r>
              <a:rPr lang="en-GB" i="1" u="sng" dirty="0">
                <a:solidFill>
                  <a:srgbClr val="AD2323"/>
                </a:solidFill>
                <a:latin typeface="Baskerville Old Face"/>
              </a:rPr>
              <a:t>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8CC6E-DEE9-B466-0136-CD1236381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95" y="1893912"/>
            <a:ext cx="623029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chemeClr val="accent5">
                    <a:lumMod val="76000"/>
                  </a:schemeClr>
                </a:solidFill>
                <a:latin typeface="Baskerville Old Face"/>
              </a:rPr>
              <a:t>This module was straight forward and was also quite fun to do, playing about with the tools to create transitions and animations was something new I learnt, I still haven't got the full hang of it yet but with more practice I'll get there.</a:t>
            </a:r>
          </a:p>
          <a:p>
            <a:r>
              <a:rPr lang="en-GB" sz="2400" dirty="0">
                <a:solidFill>
                  <a:schemeClr val="accent5">
                    <a:lumMod val="76000"/>
                  </a:schemeClr>
                </a:solidFill>
                <a:latin typeface="Baskerville Old Face"/>
              </a:rPr>
              <a:t>I created a Powerpoint with 5 slides of my favourite artist, mine was on Lana del Rey, it was straight forward I found it easy to do.</a:t>
            </a:r>
          </a:p>
          <a:p>
            <a:endParaRPr lang="en-GB" sz="2400" dirty="0">
              <a:solidFill>
                <a:schemeClr val="accent5">
                  <a:lumMod val="76000"/>
                </a:schemeClr>
              </a:solidFill>
              <a:latin typeface="Baskerville Old Face"/>
            </a:endParaRPr>
          </a:p>
        </p:txBody>
      </p:sp>
      <p:pic>
        <p:nvPicPr>
          <p:cNvPr id="5" name="Picture 4" descr="Microsoft PowerPoint: How to Use It to Teach | Tech &amp; Learning">
            <a:extLst>
              <a:ext uri="{FF2B5EF4-FFF2-40B4-BE49-F238E27FC236}">
                <a16:creationId xmlns:a16="http://schemas.microsoft.com/office/drawing/2014/main" id="{DFBC00E0-896A-DE28-93C3-815350054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2250" y="793143"/>
            <a:ext cx="4560957" cy="2635527"/>
          </a:xfrm>
          <a:prstGeom prst="rect">
            <a:avLst/>
          </a:prstGeom>
        </p:spPr>
      </p:pic>
      <p:pic>
        <p:nvPicPr>
          <p:cNvPr id="6" name="Graphic 5" descr="Classroom with laboratory equipment">
            <a:extLst>
              <a:ext uri="{FF2B5EF4-FFF2-40B4-BE49-F238E27FC236}">
                <a16:creationId xmlns:a16="http://schemas.microsoft.com/office/drawing/2014/main" id="{2B5B9BD3-765D-B4B3-CDCC-EE69A9F471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13871" y="3551903"/>
            <a:ext cx="5247968" cy="2912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64269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720D5C-7A33-77F1-F1D8-A8D2F2AB1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9200" cy="1463040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chemeClr val="accent6">
                    <a:lumMod val="49000"/>
                  </a:schemeClr>
                </a:solidFill>
                <a:latin typeface="Baskerville Old Face"/>
              </a:rPr>
              <a:t>Excel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C8FF8-E361-6244-B3E4-07053EFE4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502920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65938"/>
                </a:solidFill>
                <a:latin typeface="Baskerville Old Face"/>
              </a:rPr>
              <a:t>There isn't much I can say about Excel because I found this module very confusing for me personally, it's about data and involves numbers and I'm horrible with numbers so I'm still confused with excel and need a lot more practice with it.</a:t>
            </a:r>
            <a:endParaRPr lang="en-US" sz="2400">
              <a:solidFill>
                <a:srgbClr val="065938"/>
              </a:solidFill>
              <a:latin typeface="Baskerville Old Face"/>
            </a:endParaRPr>
          </a:p>
        </p:txBody>
      </p:sp>
      <p:pic>
        <p:nvPicPr>
          <p:cNvPr id="5" name="Picture 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4F805813-783A-76F7-74B6-5E0C49F2ED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67" r="28242" b="-4"/>
          <a:stretch>
            <a:fillRect/>
          </a:stretch>
        </p:blipFill>
        <p:spPr>
          <a:xfrm>
            <a:off x="6120940" y="508093"/>
            <a:ext cx="2684411" cy="2822297"/>
          </a:xfrm>
          <a:prstGeom prst="rect">
            <a:avLst/>
          </a:prstGeom>
        </p:spPr>
      </p:pic>
      <p:pic>
        <p:nvPicPr>
          <p:cNvPr id="6" name="Picture 5" descr="A blue clouds connected to a black surface&#10;&#10;AI-generated content may be incorrect.">
            <a:extLst>
              <a:ext uri="{FF2B5EF4-FFF2-40B4-BE49-F238E27FC236}">
                <a16:creationId xmlns:a16="http://schemas.microsoft.com/office/drawing/2014/main" id="{1616D250-ADA1-64BD-F453-A42AC8C20E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97" r="11912" b="-4"/>
          <a:stretch>
            <a:fillRect/>
          </a:stretch>
        </p:blipFill>
        <p:spPr>
          <a:xfrm>
            <a:off x="8990625" y="508093"/>
            <a:ext cx="2684411" cy="2822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8751DBA-F759-8A0C-E8E3-931CB8A9E8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799" r="16710" b="-4"/>
          <a:stretch>
            <a:fillRect/>
          </a:stretch>
        </p:blipFill>
        <p:spPr>
          <a:xfrm>
            <a:off x="6120940" y="3516661"/>
            <a:ext cx="2684411" cy="2822298"/>
          </a:xfrm>
          <a:prstGeom prst="rect">
            <a:avLst/>
          </a:prstGeom>
        </p:spPr>
      </p:pic>
      <p:pic>
        <p:nvPicPr>
          <p:cNvPr id="7" name="Picture 6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0FB22486-8CC5-2E51-A4FB-9F3AADADB3F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472" r="29037" b="-4"/>
          <a:stretch>
            <a:fillRect/>
          </a:stretch>
        </p:blipFill>
        <p:spPr>
          <a:xfrm>
            <a:off x="8990625" y="3516661"/>
            <a:ext cx="2684411" cy="2822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067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9C2F19-8FC2-4576-A76C-228178053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CBB01-0BCC-96AB-DD8E-8326901D0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0680" y="978408"/>
            <a:ext cx="6181344" cy="1463040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rgbClr val="7030A0"/>
                </a:solidFill>
                <a:latin typeface="Baskerville Old Face"/>
              </a:rPr>
              <a:t>Microsoft form</a:t>
            </a:r>
          </a:p>
        </p:txBody>
      </p:sp>
      <p:pic>
        <p:nvPicPr>
          <p:cNvPr id="4" name="Picture 3" descr="A pencil and a paper&#10;&#10;AI-generated content may be incorrect.">
            <a:extLst>
              <a:ext uri="{FF2B5EF4-FFF2-40B4-BE49-F238E27FC236}">
                <a16:creationId xmlns:a16="http://schemas.microsoft.com/office/drawing/2014/main" id="{289E36EA-2C4B-6743-B027-433697C61B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608" y="508090"/>
            <a:ext cx="3532661" cy="288795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CA7A481-09B7-459B-9BA1-EA1BEB4F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00" y="508090"/>
            <a:ext cx="6190488" cy="14927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checklist&#10;&#10;AI-generated content may be incorrect.">
            <a:extLst>
              <a:ext uri="{FF2B5EF4-FFF2-40B4-BE49-F238E27FC236}">
                <a16:creationId xmlns:a16="http://schemas.microsoft.com/office/drawing/2014/main" id="{DD562CD1-10D8-ABC7-527E-69D962F4AC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570" y="3646141"/>
            <a:ext cx="4044738" cy="26998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FFE4C-5D8B-37E0-E804-DBEBA005D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869" y="2578608"/>
            <a:ext cx="6181344" cy="24286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633BB3"/>
                </a:solidFill>
                <a:latin typeface="Baskerville Old Face"/>
              </a:rPr>
              <a:t>I missed this lesson, but I did go over it at home it was also not such a difficult topic, I now understand how to format a questionnaire, how to word the question and things to consider and so on.</a:t>
            </a:r>
            <a:endParaRPr lang="en-US" sz="2400">
              <a:solidFill>
                <a:srgbClr val="633BB3"/>
              </a:solidFill>
              <a:latin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238540082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9C2F19-8FC2-4576-A76C-228178053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A1678-7CB1-F7C6-7346-5D1D4DA3B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0680" y="978408"/>
            <a:ext cx="6181344" cy="1463040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rgbClr val="0070C0"/>
                </a:solidFill>
                <a:latin typeface="Baskerville Old Face"/>
              </a:rPr>
              <a:t>LinkedIn</a:t>
            </a:r>
          </a:p>
        </p:txBody>
      </p:sp>
      <p:pic>
        <p:nvPicPr>
          <p:cNvPr id="4" name="Picture 3" descr="A group of people connected to each other&#10;&#10;AI-generated content may be incorrect.">
            <a:extLst>
              <a:ext uri="{FF2B5EF4-FFF2-40B4-BE49-F238E27FC236}">
                <a16:creationId xmlns:a16="http://schemas.microsoft.com/office/drawing/2014/main" id="{8BBE6126-54EF-1A5C-B0B1-CAAE79C9DE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208" y="508090"/>
            <a:ext cx="4111462" cy="27444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CA7A481-09B7-459B-9BA1-EA1BEB4F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00" y="508090"/>
            <a:ext cx="6190488" cy="1492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meditating in a lotus position&#10;&#10;AI-generated content may be incorrect.">
            <a:extLst>
              <a:ext uri="{FF2B5EF4-FFF2-40B4-BE49-F238E27FC236}">
                <a16:creationId xmlns:a16="http://schemas.microsoft.com/office/drawing/2014/main" id="{E1294F5D-5D2F-3918-68A0-AA6F620B7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208" y="3745505"/>
            <a:ext cx="4111462" cy="26004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8A582-4C95-B204-F247-5BE2507B3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7723" y="2103738"/>
            <a:ext cx="6181344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Baskerville Old Face"/>
              </a:rPr>
              <a:t>LinkedIn was a simple module I learnt how to set up a professional account and look up other businesses and take some tips of their profiles.</a:t>
            </a:r>
            <a:endParaRPr lang="en-US" sz="2400">
              <a:solidFill>
                <a:srgbClr val="00B0F0"/>
              </a:solidFill>
              <a:latin typeface="Baskerville Old Face"/>
            </a:endParaRPr>
          </a:p>
          <a:p>
            <a:r>
              <a:rPr lang="en-GB" sz="2400" dirty="0">
                <a:solidFill>
                  <a:srgbClr val="00B0F0"/>
                </a:solidFill>
                <a:latin typeface="Baskerville Old Face"/>
              </a:rPr>
              <a:t>Then the LinkedIn course was also simple it was just watching the videos on the course which wasn’t really any effort it was just quite time consuming.</a:t>
            </a:r>
          </a:p>
        </p:txBody>
      </p:sp>
    </p:spTree>
    <p:extLst>
      <p:ext uri="{BB962C8B-B14F-4D97-AF65-F5344CB8AC3E}">
        <p14:creationId xmlns:p14="http://schemas.microsoft.com/office/powerpoint/2010/main" val="395973465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GestaltVTI</vt:lpstr>
      <vt:lpstr>Reflective presentation</vt:lpstr>
      <vt:lpstr>Things I have learnt</vt:lpstr>
      <vt:lpstr>Outlook</vt:lpstr>
      <vt:lpstr>Artificial intelligence</vt:lpstr>
      <vt:lpstr>Reading week</vt:lpstr>
      <vt:lpstr>PowerPoint</vt:lpstr>
      <vt:lpstr>Excel</vt:lpstr>
      <vt:lpstr>Microsoft form</vt:lpstr>
      <vt:lpstr>LinkedIn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601</cp:revision>
  <dcterms:created xsi:type="dcterms:W3CDTF">2025-11-29T20:44:34Z</dcterms:created>
  <dcterms:modified xsi:type="dcterms:W3CDTF">2025-12-01T00:23:27Z</dcterms:modified>
</cp:coreProperties>
</file>