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58" r:id="rId2"/>
    <p:sldId id="316" r:id="rId3"/>
    <p:sldId id="265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11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3C7D6A91-72A4-475B-8AC0-6E397CF482E7}"/>
    <pc:docChg chg="modSld">
      <pc:chgData name="Piyumika Kithulgoda Gamage" userId="8130ac14-9727-4963-a006-512f362f8357" providerId="ADAL" clId="{3C7D6A91-72A4-475B-8AC0-6E397CF482E7}" dt="2024-10-13T11:07:53.233" v="0"/>
      <pc:docMkLst>
        <pc:docMk/>
      </pc:docMkLst>
      <pc:sldChg chg="modSp mod">
        <pc:chgData name="Piyumika Kithulgoda Gamage" userId="8130ac14-9727-4963-a006-512f362f8357" providerId="ADAL" clId="{3C7D6A91-72A4-475B-8AC0-6E397CF482E7}" dt="2024-10-13T11:07:53.233" v="0"/>
        <pc:sldMkLst>
          <pc:docMk/>
          <pc:sldMk cId="2665699010" sldId="358"/>
        </pc:sldMkLst>
        <pc:spChg chg="mod">
          <ac:chgData name="Piyumika Kithulgoda Gamage" userId="8130ac14-9727-4963-a006-512f362f8357" providerId="ADAL" clId="{3C7D6A91-72A4-475B-8AC0-6E397CF482E7}" dt="2024-10-13T11:07:53.233" v="0"/>
          <ac:spMkLst>
            <pc:docMk/>
            <pc:sldMk cId="2665699010" sldId="358"/>
            <ac:spMk id="6146" creationId="{00000000-0000-0000-0000-000000000000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uoS7zBi0N7s?feature=oembed" TargetMode="External"/><Relationship Id="rId4" Type="http://schemas.openxmlformats.org/officeDocument/2006/relationships/hyperlink" Target="https://www.youtube.com/watch?v=uoS7zBi0N7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LCBB4016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2 – Activity 2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656990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8453D-6031-602E-ABBC-1178D1DCB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600201"/>
            <a:ext cx="10972800" cy="3989040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Watch the video on the next slide and outline the major forces shaping the global business environment.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1A9B55-3462-1A06-4D7B-DE2C15C008CF}"/>
              </a:ext>
            </a:extLst>
          </p:cNvPr>
          <p:cNvSpPr txBox="1"/>
          <p:nvPr/>
        </p:nvSpPr>
        <p:spPr>
          <a:xfrm>
            <a:off x="767408" y="653206"/>
            <a:ext cx="1044116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400" b="1" dirty="0">
                <a:effectLst/>
                <a:latin typeface="Myriad Pro (Headings)"/>
                <a:ea typeface="Aptos" panose="020B0004020202020204" pitchFamily="34" charset="0"/>
              </a:rPr>
              <a:t>Group activity on Forces Influencing Globalisation</a:t>
            </a:r>
            <a:endParaRPr lang="en-GB" sz="3400" b="1" dirty="0">
              <a:latin typeface="Myriad Pro (Headings)"/>
            </a:endParaRPr>
          </a:p>
        </p:txBody>
      </p:sp>
    </p:spTree>
    <p:extLst>
      <p:ext uri="{BB962C8B-B14F-4D97-AF65-F5344CB8AC3E}">
        <p14:creationId xmlns:p14="http://schemas.microsoft.com/office/powerpoint/2010/main" val="529622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76A4D96-2B47-7183-9E68-4EB13498C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The Five Mega-Trends Shaping Our World </a:t>
            </a:r>
            <a:endParaRPr lang="en-US" dirty="0"/>
          </a:p>
        </p:txBody>
      </p:sp>
      <p:pic>
        <p:nvPicPr>
          <p:cNvPr id="4" name="Online Media 3" title="The five mega-trends shaping our world">
            <a:hlinkClick r:id="" action="ppaction://media"/>
            <a:extLst>
              <a:ext uri="{FF2B5EF4-FFF2-40B4-BE49-F238E27FC236}">
                <a16:creationId xmlns:a16="http://schemas.microsoft.com/office/drawing/2014/main" id="{3F4359AD-EDBC-EC4A-D955-F03C5081DC90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9600" y="2073515"/>
            <a:ext cx="5384800" cy="3042412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9DCE8A-D468-CFBE-FEEC-A955E4446F91}"/>
              </a:ext>
            </a:extLst>
          </p:cNvPr>
          <p:cNvSpPr txBox="1"/>
          <p:nvPr/>
        </p:nvSpPr>
        <p:spPr bwMode="auto">
          <a:xfrm>
            <a:off x="6197600" y="1600201"/>
            <a:ext cx="53848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latin typeface="+mn-lt"/>
                <a:cs typeface="+mn-c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five mega-trends shaping our world (youtube.com)</a:t>
            </a:r>
            <a:endParaRPr lang="en-US" sz="28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97307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50</Words>
  <Application>Microsoft Office PowerPoint</Application>
  <PresentationFormat>Widescreen</PresentationFormat>
  <Paragraphs>9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Aharoni</vt:lpstr>
      <vt:lpstr>Arial</vt:lpstr>
      <vt:lpstr>Myriad Pro</vt:lpstr>
      <vt:lpstr>Myriad Pro (Headings)</vt:lpstr>
      <vt:lpstr>Verdana</vt:lpstr>
      <vt:lpstr>20140311PresentationUWTSDTemplate</vt:lpstr>
      <vt:lpstr>LCBB4016 </vt:lpstr>
      <vt:lpstr>PowerPoint Presentation</vt:lpstr>
      <vt:lpstr>The Five Mega-Trends Shaping Our World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141</cp:revision>
  <cp:lastPrinted>2018-07-09T15:27:01Z</cp:lastPrinted>
  <dcterms:created xsi:type="dcterms:W3CDTF">2002-10-07T19:43:58Z</dcterms:created>
  <dcterms:modified xsi:type="dcterms:W3CDTF">2024-10-13T11:07:54Z</dcterms:modified>
</cp:coreProperties>
</file>