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662" r:id="rId1"/>
  </p:sldMasterIdLst>
  <p:notesMasterIdLst>
    <p:notesMasterId r:id="rId20"/>
  </p:notesMasterIdLst>
  <p:sldIdLst>
    <p:sldId id="256" r:id="rId2"/>
    <p:sldId id="269" r:id="rId3"/>
    <p:sldId id="274" r:id="rId4"/>
    <p:sldId id="275" r:id="rId5"/>
    <p:sldId id="259" r:id="rId6"/>
    <p:sldId id="260" r:id="rId7"/>
    <p:sldId id="257" r:id="rId8"/>
    <p:sldId id="261" r:id="rId9"/>
    <p:sldId id="262" r:id="rId10"/>
    <p:sldId id="271" r:id="rId11"/>
    <p:sldId id="263" r:id="rId12"/>
    <p:sldId id="264" r:id="rId13"/>
    <p:sldId id="265" r:id="rId14"/>
    <p:sldId id="277" r:id="rId15"/>
    <p:sldId id="266" r:id="rId16"/>
    <p:sldId id="267" r:id="rId17"/>
    <p:sldId id="279" r:id="rId18"/>
    <p:sldId id="27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BAC9E7-F802-9343-BFE4-1E6935B62770}" v="488" dt="2025-05-26T16:31:49.4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18"/>
    <p:restoredTop sz="94637"/>
  </p:normalViewPr>
  <p:slideViewPr>
    <p:cSldViewPr snapToGrid="0">
      <p:cViewPr>
        <p:scale>
          <a:sx n="109" d="100"/>
          <a:sy n="109" d="100"/>
        </p:scale>
        <p:origin x="1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Kissick (2204898)" userId="a7f16a09-3a72-413b-88ab-e4f55c7cedd1" providerId="ADAL" clId="{BFBAC9E7-F802-9343-BFE4-1E6935B62770}"/>
    <pc:docChg chg="undo redo custSel addSld delSld modSld sldOrd">
      <pc:chgData name="Angharad Kissick (2204898)" userId="a7f16a09-3a72-413b-88ab-e4f55c7cedd1" providerId="ADAL" clId="{BFBAC9E7-F802-9343-BFE4-1E6935B62770}" dt="2025-05-26T20:27:38.611" v="4044" actId="20577"/>
      <pc:docMkLst>
        <pc:docMk/>
      </pc:docMkLst>
      <pc:sldChg chg="modSp mod modTransition">
        <pc:chgData name="Angharad Kissick (2204898)" userId="a7f16a09-3a72-413b-88ab-e4f55c7cedd1" providerId="ADAL" clId="{BFBAC9E7-F802-9343-BFE4-1E6935B62770}" dt="2025-05-19T11:03:43.025" v="1663"/>
        <pc:sldMkLst>
          <pc:docMk/>
          <pc:sldMk cId="1468792323" sldId="256"/>
        </pc:sldMkLst>
        <pc:spChg chg="mod">
          <ac:chgData name="Angharad Kissick (2204898)" userId="a7f16a09-3a72-413b-88ab-e4f55c7cedd1" providerId="ADAL" clId="{BFBAC9E7-F802-9343-BFE4-1E6935B62770}" dt="2025-05-18T19:11:56.230" v="129" actId="1076"/>
          <ac:spMkLst>
            <pc:docMk/>
            <pc:sldMk cId="1468792323" sldId="256"/>
            <ac:spMk id="2" creationId="{2BAD9BA9-7BC1-7B63-374B-C17E12851A83}"/>
          </ac:spMkLst>
        </pc:spChg>
      </pc:sldChg>
      <pc:sldChg chg="addSp delSp modSp mod ord modTransition delDesignElem">
        <pc:chgData name="Angharad Kissick (2204898)" userId="a7f16a09-3a72-413b-88ab-e4f55c7cedd1" providerId="ADAL" clId="{BFBAC9E7-F802-9343-BFE4-1E6935B62770}" dt="2025-05-19T18:33:55.085" v="1983" actId="20577"/>
        <pc:sldMkLst>
          <pc:docMk/>
          <pc:sldMk cId="3331949440" sldId="257"/>
        </pc:sldMkLst>
        <pc:spChg chg="add">
          <ac:chgData name="Angharad Kissick (2204898)" userId="a7f16a09-3a72-413b-88ab-e4f55c7cedd1" providerId="ADAL" clId="{BFBAC9E7-F802-9343-BFE4-1E6935B62770}" dt="2025-05-19T18:33:44.581" v="1982" actId="26606"/>
          <ac:spMkLst>
            <pc:docMk/>
            <pc:sldMk cId="3331949440" sldId="257"/>
            <ac:spMk id="35" creationId="{CD000060-D06D-4A48-BD8E-978966CCA797}"/>
          </ac:spMkLst>
        </pc:spChg>
        <pc:spChg chg="add">
          <ac:chgData name="Angharad Kissick (2204898)" userId="a7f16a09-3a72-413b-88ab-e4f55c7cedd1" providerId="ADAL" clId="{BFBAC9E7-F802-9343-BFE4-1E6935B62770}" dt="2025-05-19T18:33:44.581" v="1982" actId="26606"/>
          <ac:spMkLst>
            <pc:docMk/>
            <pc:sldMk cId="3331949440" sldId="257"/>
            <ac:spMk id="36" creationId="{DE4E5113-B3D0-40F8-9F39-B2C2BF92AE31}"/>
          </ac:spMkLst>
        </pc:spChg>
        <pc:graphicFrameChg chg="add mod">
          <ac:chgData name="Angharad Kissick (2204898)" userId="a7f16a09-3a72-413b-88ab-e4f55c7cedd1" providerId="ADAL" clId="{BFBAC9E7-F802-9343-BFE4-1E6935B62770}" dt="2025-05-19T18:33:55.085" v="1983" actId="20577"/>
          <ac:graphicFrameMkLst>
            <pc:docMk/>
            <pc:sldMk cId="3331949440" sldId="257"/>
            <ac:graphicFrameMk id="37" creationId="{F895DAF0-5D63-BDE6-ED49-0247A2F4834D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8:33:44.566" v="1981" actId="26606"/>
          <ac:picMkLst>
            <pc:docMk/>
            <pc:sldMk cId="3331949440" sldId="257"/>
            <ac:picMk id="4" creationId="{5E5D5171-1935-396D-404B-ADF4CDDAB1AC}"/>
          </ac:picMkLst>
        </pc:picChg>
      </pc:sldChg>
      <pc:sldChg chg="del">
        <pc:chgData name="Angharad Kissick (2204898)" userId="a7f16a09-3a72-413b-88ab-e4f55c7cedd1" providerId="ADAL" clId="{BFBAC9E7-F802-9343-BFE4-1E6935B62770}" dt="2025-05-18T18:55:11.046" v="46" actId="2696"/>
        <pc:sldMkLst>
          <pc:docMk/>
          <pc:sldMk cId="1369219420" sldId="258"/>
        </pc:sldMkLst>
      </pc:sldChg>
      <pc:sldChg chg="addSp delSp modSp mod modTransition delDesignElem">
        <pc:chgData name="Angharad Kissick (2204898)" userId="a7f16a09-3a72-413b-88ab-e4f55c7cedd1" providerId="ADAL" clId="{BFBAC9E7-F802-9343-BFE4-1E6935B62770}" dt="2025-05-19T18:34:15.062" v="1994" actId="313"/>
        <pc:sldMkLst>
          <pc:docMk/>
          <pc:sldMk cId="3323412098" sldId="259"/>
        </pc:sldMkLst>
        <pc:spChg chg="add">
          <ac:chgData name="Angharad Kissick (2204898)" userId="a7f16a09-3a72-413b-88ab-e4f55c7cedd1" providerId="ADAL" clId="{BFBAC9E7-F802-9343-BFE4-1E6935B62770}" dt="2025-05-18T19:12:09.578" v="130" actId="26606"/>
          <ac:spMkLst>
            <pc:docMk/>
            <pc:sldMk cId="3323412098" sldId="259"/>
            <ac:spMk id="9" creationId="{7455F7F3-3A58-4BBB-95C7-CF706F9FFA10}"/>
          </ac:spMkLst>
        </pc:spChg>
        <pc:spChg chg="add">
          <ac:chgData name="Angharad Kissick (2204898)" userId="a7f16a09-3a72-413b-88ab-e4f55c7cedd1" providerId="ADAL" clId="{BFBAC9E7-F802-9343-BFE4-1E6935B62770}" dt="2025-05-18T19:12:09.578" v="130" actId="26606"/>
          <ac:spMkLst>
            <pc:docMk/>
            <pc:sldMk cId="3323412098" sldId="259"/>
            <ac:spMk id="11" creationId="{3AE3D314-6F93-4D91-8C0F-E92657F465C6}"/>
          </ac:spMkLst>
        </pc:spChg>
        <pc:graphicFrameChg chg="add mod">
          <ac:chgData name="Angharad Kissick (2204898)" userId="a7f16a09-3a72-413b-88ab-e4f55c7cedd1" providerId="ADAL" clId="{BFBAC9E7-F802-9343-BFE4-1E6935B62770}" dt="2025-05-19T18:34:15.062" v="1994" actId="313"/>
          <ac:graphicFrameMkLst>
            <pc:docMk/>
            <pc:sldMk cId="3323412098" sldId="259"/>
            <ac:graphicFrameMk id="5" creationId="{7EF4CC5F-743A-E62A-53C8-71B1C3B7E21A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3:01:56.219" v="1686" actId="14100"/>
          <ac:picMkLst>
            <pc:docMk/>
            <pc:sldMk cId="3323412098" sldId="259"/>
            <ac:picMk id="7" creationId="{7AE880B2-9D24-AE7C-B0D0-CD8F368C8739}"/>
          </ac:picMkLst>
        </pc:picChg>
      </pc:sldChg>
      <pc:sldChg chg="addSp delSp modSp mod ord modTransition chgLayout">
        <pc:chgData name="Angharad Kissick (2204898)" userId="a7f16a09-3a72-413b-88ab-e4f55c7cedd1" providerId="ADAL" clId="{BFBAC9E7-F802-9343-BFE4-1E6935B62770}" dt="2025-05-19T18:30:04.070" v="1946" actId="20578"/>
        <pc:sldMkLst>
          <pc:docMk/>
          <pc:sldMk cId="3691393310" sldId="260"/>
        </pc:sldMkLst>
        <pc:spChg chg="mod ord">
          <ac:chgData name="Angharad Kissick (2204898)" userId="a7f16a09-3a72-413b-88ab-e4f55c7cedd1" providerId="ADAL" clId="{BFBAC9E7-F802-9343-BFE4-1E6935B62770}" dt="2025-05-19T04:25:42.894" v="473" actId="20577"/>
          <ac:spMkLst>
            <pc:docMk/>
            <pc:sldMk cId="3691393310" sldId="260"/>
            <ac:spMk id="2" creationId="{9920FA75-258D-63F8-B1D9-81DAC92AB814}"/>
          </ac:spMkLst>
        </pc:spChg>
      </pc:sldChg>
      <pc:sldChg chg="addSp delSp modSp mod modTransition setBg">
        <pc:chgData name="Angharad Kissick (2204898)" userId="a7f16a09-3a72-413b-88ab-e4f55c7cedd1" providerId="ADAL" clId="{BFBAC9E7-F802-9343-BFE4-1E6935B62770}" dt="2025-05-26T09:05:27.205" v="3800" actId="1076"/>
        <pc:sldMkLst>
          <pc:docMk/>
          <pc:sldMk cId="2496956892" sldId="261"/>
        </pc:sldMkLst>
        <pc:spChg chg="mod">
          <ac:chgData name="Angharad Kissick (2204898)" userId="a7f16a09-3a72-413b-88ab-e4f55c7cedd1" providerId="ADAL" clId="{BFBAC9E7-F802-9343-BFE4-1E6935B62770}" dt="2025-05-19T10:48:55.001" v="1540" actId="1076"/>
          <ac:spMkLst>
            <pc:docMk/>
            <pc:sldMk cId="2496956892" sldId="261"/>
            <ac:spMk id="3" creationId="{67DB7E1A-E10B-2FA3-1492-8B4690B1E6FD}"/>
          </ac:spMkLst>
        </pc:spChg>
        <pc:spChg chg="add mod">
          <ac:chgData name="Angharad Kissick (2204898)" userId="a7f16a09-3a72-413b-88ab-e4f55c7cedd1" providerId="ADAL" clId="{BFBAC9E7-F802-9343-BFE4-1E6935B62770}" dt="2025-05-26T09:05:27.205" v="3800" actId="1076"/>
          <ac:spMkLst>
            <pc:docMk/>
            <pc:sldMk cId="2496956892" sldId="261"/>
            <ac:spMk id="4" creationId="{F7A49A61-3D1A-366C-67E9-76FA40EC32B7}"/>
          </ac:spMkLst>
        </pc:spChg>
        <pc:spChg chg="add">
          <ac:chgData name="Angharad Kissick (2204898)" userId="a7f16a09-3a72-413b-88ab-e4f55c7cedd1" providerId="ADAL" clId="{BFBAC9E7-F802-9343-BFE4-1E6935B62770}" dt="2025-05-19T02:40:17.896" v="384" actId="26606"/>
          <ac:spMkLst>
            <pc:docMk/>
            <pc:sldMk cId="2496956892" sldId="261"/>
            <ac:spMk id="13" creationId="{0E9B969E-CD96-4162-BA90-449BBDA95EAE}"/>
          </ac:spMkLst>
        </pc:spChg>
        <pc:spChg chg="add">
          <ac:chgData name="Angharad Kissick (2204898)" userId="a7f16a09-3a72-413b-88ab-e4f55c7cedd1" providerId="ADAL" clId="{BFBAC9E7-F802-9343-BFE4-1E6935B62770}" dt="2025-05-19T02:40:17.896" v="384" actId="26606"/>
          <ac:spMkLst>
            <pc:docMk/>
            <pc:sldMk cId="2496956892" sldId="261"/>
            <ac:spMk id="15" creationId="{6B6401A4-FEE5-4976-857C-1FD0CDB2E2DC}"/>
          </ac:spMkLst>
        </pc:spChg>
        <pc:spChg chg="add">
          <ac:chgData name="Angharad Kissick (2204898)" userId="a7f16a09-3a72-413b-88ab-e4f55c7cedd1" providerId="ADAL" clId="{BFBAC9E7-F802-9343-BFE4-1E6935B62770}" dt="2025-05-19T02:40:17.896" v="384" actId="26606"/>
          <ac:spMkLst>
            <pc:docMk/>
            <pc:sldMk cId="2496956892" sldId="261"/>
            <ac:spMk id="17" creationId="{047AF1DF-6993-45FB-92A5-C36B1A680F61}"/>
          </ac:spMkLst>
        </pc:spChg>
        <pc:picChg chg="add mod">
          <ac:chgData name="Angharad Kissick (2204898)" userId="a7f16a09-3a72-413b-88ab-e4f55c7cedd1" providerId="ADAL" clId="{BFBAC9E7-F802-9343-BFE4-1E6935B62770}" dt="2025-05-19T10:49:03.259" v="1542" actId="1076"/>
          <ac:picMkLst>
            <pc:docMk/>
            <pc:sldMk cId="2496956892" sldId="261"/>
            <ac:picMk id="6" creationId="{59CD047F-0F26-F1FD-B4C1-0F25D5FBF869}"/>
          </ac:picMkLst>
        </pc:picChg>
        <pc:picChg chg="add mod">
          <ac:chgData name="Angharad Kissick (2204898)" userId="a7f16a09-3a72-413b-88ab-e4f55c7cedd1" providerId="ADAL" clId="{BFBAC9E7-F802-9343-BFE4-1E6935B62770}" dt="2025-05-19T03:44:30.103" v="397" actId="1076"/>
          <ac:picMkLst>
            <pc:docMk/>
            <pc:sldMk cId="2496956892" sldId="261"/>
            <ac:picMk id="10" creationId="{C7382709-4EF9-78F2-D4BA-04EC5BE6D084}"/>
          </ac:picMkLst>
        </pc:picChg>
        <pc:picChg chg="add mod">
          <ac:chgData name="Angharad Kissick (2204898)" userId="a7f16a09-3a72-413b-88ab-e4f55c7cedd1" providerId="ADAL" clId="{BFBAC9E7-F802-9343-BFE4-1E6935B62770}" dt="2025-05-19T04:17:17.152" v="447" actId="1076"/>
          <ac:picMkLst>
            <pc:docMk/>
            <pc:sldMk cId="2496956892" sldId="261"/>
            <ac:picMk id="12" creationId="{78A2E0FA-C49F-6549-0F2A-2F5E19026E6D}"/>
          </ac:picMkLst>
        </pc:picChg>
      </pc:sldChg>
      <pc:sldChg chg="addSp delSp modSp mod modTransition setBg modClrScheme delDesignElem chgLayout">
        <pc:chgData name="Angharad Kissick (2204898)" userId="a7f16a09-3a72-413b-88ab-e4f55c7cedd1" providerId="ADAL" clId="{BFBAC9E7-F802-9343-BFE4-1E6935B62770}" dt="2025-05-22T13:23:28.042" v="3538" actId="20577"/>
        <pc:sldMkLst>
          <pc:docMk/>
          <pc:sldMk cId="3263663576" sldId="262"/>
        </pc:sldMkLst>
        <pc:spChg chg="add mod">
          <ac:chgData name="Angharad Kissick (2204898)" userId="a7f16a09-3a72-413b-88ab-e4f55c7cedd1" providerId="ADAL" clId="{BFBAC9E7-F802-9343-BFE4-1E6935B62770}" dt="2025-05-22T13:22:44.409" v="3371" actId="20577"/>
          <ac:spMkLst>
            <pc:docMk/>
            <pc:sldMk cId="3263663576" sldId="262"/>
            <ac:spMk id="3" creationId="{17DA209A-0C8C-6120-E449-336AB7E46A9C}"/>
          </ac:spMkLst>
        </pc:spChg>
        <pc:spChg chg="add mod ord">
          <ac:chgData name="Angharad Kissick (2204898)" userId="a7f16a09-3a72-413b-88ab-e4f55c7cedd1" providerId="ADAL" clId="{BFBAC9E7-F802-9343-BFE4-1E6935B62770}" dt="2025-05-22T13:23:28.042" v="3538" actId="20577"/>
          <ac:spMkLst>
            <pc:docMk/>
            <pc:sldMk cId="3263663576" sldId="262"/>
            <ac:spMk id="8" creationId="{1461E83F-9FDB-32C3-1217-8E3738DC36F2}"/>
          </ac:spMkLst>
        </pc:spChg>
        <pc:spChg chg="add mod ord">
          <ac:chgData name="Angharad Kissick (2204898)" userId="a7f16a09-3a72-413b-88ab-e4f55c7cedd1" providerId="ADAL" clId="{BFBAC9E7-F802-9343-BFE4-1E6935B62770}" dt="2025-05-20T15:19:58.895" v="2499"/>
          <ac:spMkLst>
            <pc:docMk/>
            <pc:sldMk cId="3263663576" sldId="262"/>
            <ac:spMk id="14" creationId="{25B69E2E-E82C-E8AB-F200-2A7E196714EF}"/>
          </ac:spMkLst>
        </pc:spChg>
        <pc:spChg chg="add mod ord">
          <ac:chgData name="Angharad Kissick (2204898)" userId="a7f16a09-3a72-413b-88ab-e4f55c7cedd1" providerId="ADAL" clId="{BFBAC9E7-F802-9343-BFE4-1E6935B62770}" dt="2025-05-20T15:20:17.838" v="2529" actId="20577"/>
          <ac:spMkLst>
            <pc:docMk/>
            <pc:sldMk cId="3263663576" sldId="262"/>
            <ac:spMk id="15" creationId="{F6852C74-5963-FC25-08FC-77A466534A23}"/>
          </ac:spMkLst>
        </pc:spChg>
        <pc:picChg chg="add mod">
          <ac:chgData name="Angharad Kissick (2204898)" userId="a7f16a09-3a72-413b-88ab-e4f55c7cedd1" providerId="ADAL" clId="{BFBAC9E7-F802-9343-BFE4-1E6935B62770}" dt="2025-05-20T16:49:34.349" v="2794" actId="1076"/>
          <ac:picMkLst>
            <pc:docMk/>
            <pc:sldMk cId="3263663576" sldId="262"/>
            <ac:picMk id="4" creationId="{E683F3A2-7C4D-63D2-38DD-9A42AE8BEE8D}"/>
          </ac:picMkLst>
        </pc:picChg>
        <pc:picChg chg="add mod">
          <ac:chgData name="Angharad Kissick (2204898)" userId="a7f16a09-3a72-413b-88ab-e4f55c7cedd1" providerId="ADAL" clId="{BFBAC9E7-F802-9343-BFE4-1E6935B62770}" dt="2025-05-20T15:20:47.642" v="2532"/>
          <ac:picMkLst>
            <pc:docMk/>
            <pc:sldMk cId="3263663576" sldId="262"/>
            <ac:picMk id="16" creationId="{84B97D0B-5CAD-CFE8-3B04-87AB676D2E1E}"/>
          </ac:picMkLst>
        </pc:picChg>
      </pc:sldChg>
      <pc:sldChg chg="addSp delSp modSp mod modTransition setBg">
        <pc:chgData name="Angharad Kissick (2204898)" userId="a7f16a09-3a72-413b-88ab-e4f55c7cedd1" providerId="ADAL" clId="{BFBAC9E7-F802-9343-BFE4-1E6935B62770}" dt="2025-05-26T08:58:26.041" v="3796" actId="20577"/>
        <pc:sldMkLst>
          <pc:docMk/>
          <pc:sldMk cId="325397192" sldId="263"/>
        </pc:sldMkLst>
        <pc:spChg chg="add mod">
          <ac:chgData name="Angharad Kissick (2204898)" userId="a7f16a09-3a72-413b-88ab-e4f55c7cedd1" providerId="ADAL" clId="{BFBAC9E7-F802-9343-BFE4-1E6935B62770}" dt="2025-05-26T08:58:26.041" v="3796" actId="20577"/>
          <ac:spMkLst>
            <pc:docMk/>
            <pc:sldMk cId="325397192" sldId="263"/>
            <ac:spMk id="14" creationId="{B9A58297-C60B-7473-22B8-81BFEC352664}"/>
          </ac:spMkLst>
        </pc:spChg>
        <pc:graphicFrameChg chg="add mod modGraphic">
          <ac:chgData name="Angharad Kissick (2204898)" userId="a7f16a09-3a72-413b-88ab-e4f55c7cedd1" providerId="ADAL" clId="{BFBAC9E7-F802-9343-BFE4-1E6935B62770}" dt="2025-05-22T13:33:44.553" v="3778" actId="255"/>
          <ac:graphicFrameMkLst>
            <pc:docMk/>
            <pc:sldMk cId="325397192" sldId="263"/>
            <ac:graphicFrameMk id="5" creationId="{B893B307-8A45-0603-80A5-33C354E85916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22T13:33:34.150" v="3777" actId="14100"/>
          <ac:picMkLst>
            <pc:docMk/>
            <pc:sldMk cId="325397192" sldId="263"/>
            <ac:picMk id="10" creationId="{FED012BA-DE75-DB76-4919-192C154889D9}"/>
          </ac:picMkLst>
        </pc:picChg>
      </pc:sldChg>
      <pc:sldChg chg="addSp delSp modSp mod modTransition setBg setClrOvrMap">
        <pc:chgData name="Angharad Kissick (2204898)" userId="a7f16a09-3a72-413b-88ab-e4f55c7cedd1" providerId="ADAL" clId="{BFBAC9E7-F802-9343-BFE4-1E6935B62770}" dt="2025-05-26T10:26:36.839" v="3908" actId="27636"/>
        <pc:sldMkLst>
          <pc:docMk/>
          <pc:sldMk cId="280756765" sldId="264"/>
        </pc:sldMkLst>
        <pc:spChg chg="add mod ord">
          <ac:chgData name="Angharad Kissick (2204898)" userId="a7f16a09-3a72-413b-88ab-e4f55c7cedd1" providerId="ADAL" clId="{BFBAC9E7-F802-9343-BFE4-1E6935B62770}" dt="2025-05-26T10:26:36.839" v="3908" actId="27636"/>
          <ac:spMkLst>
            <pc:docMk/>
            <pc:sldMk cId="280756765" sldId="264"/>
            <ac:spMk id="7" creationId="{D6C72767-A004-59F0-A6C3-6690C4E23DCC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17" creationId="{3E25BDA2-3F4D-4B38-90E7-989465ECDDCF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18" creationId="{F65EEA05-AD42-442F-B6C6-CB9FC289426E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20" creationId="{BC96869A-A70D-42F7-876F-605CB1718F20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22" creationId="{6CD407CC-EF5C-486F-9A14-7F681F986D17}"/>
          </ac:spMkLst>
        </pc:spChg>
        <pc:picChg chg="add mod ord">
          <ac:chgData name="Angharad Kissick (2204898)" userId="a7f16a09-3a72-413b-88ab-e4f55c7cedd1" providerId="ADAL" clId="{BFBAC9E7-F802-9343-BFE4-1E6935B62770}" dt="2025-05-19T10:39:58.281" v="1478" actId="1076"/>
          <ac:picMkLst>
            <pc:docMk/>
            <pc:sldMk cId="280756765" sldId="264"/>
            <ac:picMk id="4" creationId="{49F5D7FD-D6E3-12B2-0B94-4CE0C168B12D}"/>
          </ac:picMkLst>
        </pc:picChg>
        <pc:cxnChg chg="add del">
          <ac:chgData name="Angharad Kissick (2204898)" userId="a7f16a09-3a72-413b-88ab-e4f55c7cedd1" providerId="ADAL" clId="{BFBAC9E7-F802-9343-BFE4-1E6935B62770}" dt="2025-05-19T10:39:39.481" v="1471" actId="26606"/>
          <ac:cxnSpMkLst>
            <pc:docMk/>
            <pc:sldMk cId="280756765" sldId="264"/>
            <ac:cxnSpMk id="24" creationId="{0DD76B5F-5BAA-48C6-9065-9AEF15D30B4E}"/>
          </ac:cxnSpMkLst>
        </pc:cxnChg>
      </pc:sldChg>
      <pc:sldChg chg="addSp delSp modSp mod modTransition">
        <pc:chgData name="Angharad Kissick (2204898)" userId="a7f16a09-3a72-413b-88ab-e4f55c7cedd1" providerId="ADAL" clId="{BFBAC9E7-F802-9343-BFE4-1E6935B62770}" dt="2025-05-26T16:16:02.884" v="3977" actId="20577"/>
        <pc:sldMkLst>
          <pc:docMk/>
          <pc:sldMk cId="1649145415" sldId="265"/>
        </pc:sldMkLst>
        <pc:graphicFrameChg chg="add mod">
          <ac:chgData name="Angharad Kissick (2204898)" userId="a7f16a09-3a72-413b-88ab-e4f55c7cedd1" providerId="ADAL" clId="{BFBAC9E7-F802-9343-BFE4-1E6935B62770}" dt="2025-05-26T16:16:02.884" v="3977" actId="20577"/>
          <ac:graphicFrameMkLst>
            <pc:docMk/>
            <pc:sldMk cId="1649145415" sldId="265"/>
            <ac:graphicFrameMk id="5" creationId="{9C5F1111-9EDA-29E5-26A5-5EBFACDE086A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0:53:27.478" v="1564" actId="1076"/>
          <ac:picMkLst>
            <pc:docMk/>
            <pc:sldMk cId="1649145415" sldId="265"/>
            <ac:picMk id="6" creationId="{CE05FD36-FBA1-9412-7CD0-44E4DB721E58}"/>
          </ac:picMkLst>
        </pc:picChg>
      </pc:sldChg>
      <pc:sldChg chg="addSp delSp modSp mod modTransition setBg setClrOvrMap delDesignElem chgLayout">
        <pc:chgData name="Angharad Kissick (2204898)" userId="a7f16a09-3a72-413b-88ab-e4f55c7cedd1" providerId="ADAL" clId="{BFBAC9E7-F802-9343-BFE4-1E6935B62770}" dt="2025-05-19T11:04:26.474" v="1677"/>
        <pc:sldMkLst>
          <pc:docMk/>
          <pc:sldMk cId="2282833664" sldId="266"/>
        </pc:sldMkLst>
        <pc:spChg chg="mod ord">
          <ac:chgData name="Angharad Kissick (2204898)" userId="a7f16a09-3a72-413b-88ab-e4f55c7cedd1" providerId="ADAL" clId="{BFBAC9E7-F802-9343-BFE4-1E6935B62770}" dt="2025-05-19T04:20:36.763" v="456" actId="26606"/>
          <ac:spMkLst>
            <pc:docMk/>
            <pc:sldMk cId="2282833664" sldId="266"/>
            <ac:spMk id="2" creationId="{BC9BBCC5-5D4B-2F97-6D8E-169E05CAFF3E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46" creationId="{1B5D6631-F74B-410E-B60D-7C97D6D770D9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48" creationId="{6F300CB1-0412-47A2-BA30-07135C98E785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52" creationId="{8DAFCA3D-277C-4C06-BC17-5108F3A7009F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59" creationId="{6F40FBDA-CEB1-40F0-9AB9-BD9C402D70FE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61" creationId="{0344D4FE-ABEF-4230-9E4E-AD5782FC78AC}"/>
          </ac:spMkLst>
        </pc:spChg>
        <pc:picChg chg="add mod">
          <ac:chgData name="Angharad Kissick (2204898)" userId="a7f16a09-3a72-413b-88ab-e4f55c7cedd1" providerId="ADAL" clId="{BFBAC9E7-F802-9343-BFE4-1E6935B62770}" dt="2025-05-19T10:57:33.397" v="1581" actId="962"/>
          <ac:picMkLst>
            <pc:docMk/>
            <pc:sldMk cId="2282833664" sldId="266"/>
            <ac:picMk id="4" creationId="{4C7E64EE-199A-B234-0610-9FF46464760C}"/>
          </ac:picMkLst>
        </pc:picChg>
      </pc:sldChg>
      <pc:sldChg chg="addSp delSp modSp mod modTransition">
        <pc:chgData name="Angharad Kissick (2204898)" userId="a7f16a09-3a72-413b-88ab-e4f55c7cedd1" providerId="ADAL" clId="{BFBAC9E7-F802-9343-BFE4-1E6935B62770}" dt="2025-05-26T15:55:00.570" v="3932" actId="14100"/>
        <pc:sldMkLst>
          <pc:docMk/>
          <pc:sldMk cId="3858843545" sldId="267"/>
        </pc:sldMkLst>
        <pc:spChg chg="mod">
          <ac:chgData name="Angharad Kissick (2204898)" userId="a7f16a09-3a72-413b-88ab-e4f55c7cedd1" providerId="ADAL" clId="{BFBAC9E7-F802-9343-BFE4-1E6935B62770}" dt="2025-05-26T15:55:00.570" v="3932" actId="14100"/>
          <ac:spMkLst>
            <pc:docMk/>
            <pc:sldMk cId="3858843545" sldId="267"/>
            <ac:spMk id="2" creationId="{E2C60F00-606D-4634-8EB9-FEBEEBD6BBA4}"/>
          </ac:spMkLst>
        </pc:spChg>
        <pc:spChg chg="del mod">
          <ac:chgData name="Angharad Kissick (2204898)" userId="a7f16a09-3a72-413b-88ab-e4f55c7cedd1" providerId="ADAL" clId="{BFBAC9E7-F802-9343-BFE4-1E6935B62770}" dt="2025-05-26T09:06:04.585" v="3807" actId="478"/>
          <ac:spMkLst>
            <pc:docMk/>
            <pc:sldMk cId="3858843545" sldId="267"/>
            <ac:spMk id="3" creationId="{1E02B604-4170-08FD-0BDF-CF83F4584817}"/>
          </ac:spMkLst>
        </pc:spChg>
        <pc:spChg chg="add del mod">
          <ac:chgData name="Angharad Kissick (2204898)" userId="a7f16a09-3a72-413b-88ab-e4f55c7cedd1" providerId="ADAL" clId="{BFBAC9E7-F802-9343-BFE4-1E6935B62770}" dt="2025-05-26T09:07:00.516" v="3813" actId="478"/>
          <ac:spMkLst>
            <pc:docMk/>
            <pc:sldMk cId="3858843545" sldId="267"/>
            <ac:spMk id="4" creationId="{105BEBE0-C18A-3A7E-D9A7-95880139FF8A}"/>
          </ac:spMkLst>
        </pc:spChg>
        <pc:spChg chg="add del mod">
          <ac:chgData name="Angharad Kissick (2204898)" userId="a7f16a09-3a72-413b-88ab-e4f55c7cedd1" providerId="ADAL" clId="{BFBAC9E7-F802-9343-BFE4-1E6935B62770}" dt="2025-05-26T09:14:23.494" v="3853" actId="478"/>
          <ac:spMkLst>
            <pc:docMk/>
            <pc:sldMk cId="3858843545" sldId="267"/>
            <ac:spMk id="5" creationId="{795A0639-0485-004B-4BB0-161144EB951A}"/>
          </ac:spMkLst>
        </pc:spChg>
        <pc:spChg chg="add mod">
          <ac:chgData name="Angharad Kissick (2204898)" userId="a7f16a09-3a72-413b-88ab-e4f55c7cedd1" providerId="ADAL" clId="{BFBAC9E7-F802-9343-BFE4-1E6935B62770}" dt="2025-05-26T15:54:51.583" v="3930" actId="1076"/>
          <ac:spMkLst>
            <pc:docMk/>
            <pc:sldMk cId="3858843545" sldId="267"/>
            <ac:spMk id="7" creationId="{60A436BC-6E7F-243C-956A-D790995B6B65}"/>
          </ac:spMkLst>
        </pc:spChg>
      </pc:sldChg>
      <pc:sldChg chg="add del">
        <pc:chgData name="Angharad Kissick (2204898)" userId="a7f16a09-3a72-413b-88ab-e4f55c7cedd1" providerId="ADAL" clId="{BFBAC9E7-F802-9343-BFE4-1E6935B62770}" dt="2025-05-18T16:38:49.145" v="40" actId="2696"/>
        <pc:sldMkLst>
          <pc:docMk/>
          <pc:sldMk cId="4025988813" sldId="268"/>
        </pc:sldMkLst>
      </pc:sldChg>
      <pc:sldChg chg="modSp del mod">
        <pc:chgData name="Angharad Kissick (2204898)" userId="a7f16a09-3a72-413b-88ab-e4f55c7cedd1" providerId="ADAL" clId="{BFBAC9E7-F802-9343-BFE4-1E6935B62770}" dt="2025-05-18T16:38:21.818" v="21" actId="2696"/>
        <pc:sldMkLst>
          <pc:docMk/>
          <pc:sldMk cId="4058715888" sldId="268"/>
        </pc:sldMkLst>
      </pc:sldChg>
      <pc:sldChg chg="addSp delSp modSp mod ord modTransition">
        <pc:chgData name="Angharad Kissick (2204898)" userId="a7f16a09-3a72-413b-88ab-e4f55c7cedd1" providerId="ADAL" clId="{BFBAC9E7-F802-9343-BFE4-1E6935B62770}" dt="2025-05-20T08:13:48.409" v="2271" actId="1076"/>
        <pc:sldMkLst>
          <pc:docMk/>
          <pc:sldMk cId="1513694435" sldId="269"/>
        </pc:sldMkLst>
        <pc:spChg chg="add mod">
          <ac:chgData name="Angharad Kissick (2204898)" userId="a7f16a09-3a72-413b-88ab-e4f55c7cedd1" providerId="ADAL" clId="{BFBAC9E7-F802-9343-BFE4-1E6935B62770}" dt="2025-05-20T08:13:48.409" v="2271" actId="1076"/>
          <ac:spMkLst>
            <pc:docMk/>
            <pc:sldMk cId="1513694435" sldId="269"/>
            <ac:spMk id="4" creationId="{C74E8215-96CF-6BB9-968E-4EBA1299AC7F}"/>
          </ac:spMkLst>
        </pc:spChg>
        <pc:graphicFrameChg chg="add mod">
          <ac:chgData name="Angharad Kissick (2204898)" userId="a7f16a09-3a72-413b-88ab-e4f55c7cedd1" providerId="ADAL" clId="{BFBAC9E7-F802-9343-BFE4-1E6935B62770}" dt="2025-05-19T13:43:29.412" v="1883" actId="20577"/>
          <ac:graphicFrameMkLst>
            <pc:docMk/>
            <pc:sldMk cId="1513694435" sldId="269"/>
            <ac:graphicFrameMk id="6" creationId="{95D4211D-C239-6620-1E05-14184B7B4798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0:45:12.267" v="1519" actId="14100"/>
          <ac:picMkLst>
            <pc:docMk/>
            <pc:sldMk cId="1513694435" sldId="269"/>
            <ac:picMk id="5" creationId="{CA8F5E77-67F1-1E8F-3227-D31CD4C013AC}"/>
          </ac:picMkLst>
        </pc:picChg>
      </pc:sldChg>
      <pc:sldChg chg="add del">
        <pc:chgData name="Angharad Kissick (2204898)" userId="a7f16a09-3a72-413b-88ab-e4f55c7cedd1" providerId="ADAL" clId="{BFBAC9E7-F802-9343-BFE4-1E6935B62770}" dt="2025-05-18T19:21:07.524" v="170"/>
        <pc:sldMkLst>
          <pc:docMk/>
          <pc:sldMk cId="832137549" sldId="270"/>
        </pc:sldMkLst>
      </pc:sldChg>
      <pc:sldChg chg="addSp delSp modSp new del mod chgLayout">
        <pc:chgData name="Angharad Kissick (2204898)" userId="a7f16a09-3a72-413b-88ab-e4f55c7cedd1" providerId="ADAL" clId="{BFBAC9E7-F802-9343-BFE4-1E6935B62770}" dt="2025-05-18T19:20:56.925" v="161" actId="2696"/>
        <pc:sldMkLst>
          <pc:docMk/>
          <pc:sldMk cId="2661047965" sldId="270"/>
        </pc:sldMkLst>
      </pc:sldChg>
      <pc:sldChg chg="add del">
        <pc:chgData name="Angharad Kissick (2204898)" userId="a7f16a09-3a72-413b-88ab-e4f55c7cedd1" providerId="ADAL" clId="{BFBAC9E7-F802-9343-BFE4-1E6935B62770}" dt="2025-05-18T16:38:45.470" v="39" actId="2696"/>
        <pc:sldMkLst>
          <pc:docMk/>
          <pc:sldMk cId="3691993239" sldId="270"/>
        </pc:sldMkLst>
      </pc:sldChg>
      <pc:sldChg chg="addSp delSp modSp new mod modTransition modClrScheme chgLayout">
        <pc:chgData name="Angharad Kissick (2204898)" userId="a7f16a09-3a72-413b-88ab-e4f55c7cedd1" providerId="ADAL" clId="{BFBAC9E7-F802-9343-BFE4-1E6935B62770}" dt="2025-05-26T20:27:38.611" v="4044" actId="20577"/>
        <pc:sldMkLst>
          <pc:docMk/>
          <pc:sldMk cId="2565177522" sldId="271"/>
        </pc:sldMkLst>
        <pc:spChg chg="mod ord">
          <ac:chgData name="Angharad Kissick (2204898)" userId="a7f16a09-3a72-413b-88ab-e4f55c7cedd1" providerId="ADAL" clId="{BFBAC9E7-F802-9343-BFE4-1E6935B62770}" dt="2025-05-26T20:27:14.425" v="4026" actId="20577"/>
          <ac:spMkLst>
            <pc:docMk/>
            <pc:sldMk cId="2565177522" sldId="271"/>
            <ac:spMk id="3" creationId="{FFE7941F-5FB4-08C5-4284-FFAE9146A124}"/>
          </ac:spMkLst>
        </pc:spChg>
        <pc:spChg chg="add mod ord">
          <ac:chgData name="Angharad Kissick (2204898)" userId="a7f16a09-3a72-413b-88ab-e4f55c7cedd1" providerId="ADAL" clId="{BFBAC9E7-F802-9343-BFE4-1E6935B62770}" dt="2025-05-20T15:23:40.664" v="2596" actId="20577"/>
          <ac:spMkLst>
            <pc:docMk/>
            <pc:sldMk cId="2565177522" sldId="271"/>
            <ac:spMk id="9" creationId="{66315002-E6A2-D5A3-A8E6-4B5F360B90F5}"/>
          </ac:spMkLst>
        </pc:spChg>
        <pc:spChg chg="add mod ord">
          <ac:chgData name="Angharad Kissick (2204898)" userId="a7f16a09-3a72-413b-88ab-e4f55c7cedd1" providerId="ADAL" clId="{BFBAC9E7-F802-9343-BFE4-1E6935B62770}" dt="2025-05-20T15:23:43.741" v="2599" actId="20577"/>
          <ac:spMkLst>
            <pc:docMk/>
            <pc:sldMk cId="2565177522" sldId="271"/>
            <ac:spMk id="10" creationId="{F8EF3E8A-995B-EA49-7784-F8763CDD4C76}"/>
          </ac:spMkLst>
        </pc:spChg>
        <pc:spChg chg="add mod ord">
          <ac:chgData name="Angharad Kissick (2204898)" userId="a7f16a09-3a72-413b-88ab-e4f55c7cedd1" providerId="ADAL" clId="{BFBAC9E7-F802-9343-BFE4-1E6935B62770}" dt="2025-05-26T20:27:38.611" v="4044" actId="20577"/>
          <ac:spMkLst>
            <pc:docMk/>
            <pc:sldMk cId="2565177522" sldId="271"/>
            <ac:spMk id="11" creationId="{D6E9BE25-339C-22DB-6E08-8B5602802529}"/>
          </ac:spMkLst>
        </pc:spChg>
        <pc:picChg chg="add mod">
          <ac:chgData name="Angharad Kissick (2204898)" userId="a7f16a09-3a72-413b-88ab-e4f55c7cedd1" providerId="ADAL" clId="{BFBAC9E7-F802-9343-BFE4-1E6935B62770}" dt="2025-05-19T10:55:31.529" v="1577" actId="1076"/>
          <ac:picMkLst>
            <pc:docMk/>
            <pc:sldMk cId="2565177522" sldId="271"/>
            <ac:picMk id="7" creationId="{784EF4FB-68BE-93F5-4D0F-D6BDCF5043A6}"/>
          </ac:picMkLst>
        </pc:picChg>
      </pc:sldChg>
      <pc:sldChg chg="modSp new del mod">
        <pc:chgData name="Angharad Kissick (2204898)" userId="a7f16a09-3a72-413b-88ab-e4f55c7cedd1" providerId="ADAL" clId="{BFBAC9E7-F802-9343-BFE4-1E6935B62770}" dt="2025-05-19T01:45:39.545" v="224" actId="2696"/>
        <pc:sldMkLst>
          <pc:docMk/>
          <pc:sldMk cId="4185850303" sldId="272"/>
        </pc:sldMkLst>
      </pc:sldChg>
      <pc:sldChg chg="modSp new del mod chgLayout">
        <pc:chgData name="Angharad Kissick (2204898)" userId="a7f16a09-3a72-413b-88ab-e4f55c7cedd1" providerId="ADAL" clId="{BFBAC9E7-F802-9343-BFE4-1E6935B62770}" dt="2025-05-19T10:32:22.451" v="1413" actId="2696"/>
        <pc:sldMkLst>
          <pc:docMk/>
          <pc:sldMk cId="1124224200" sldId="273"/>
        </pc:sldMkLst>
      </pc:sldChg>
      <pc:sldChg chg="addSp delSp modSp new mod modTransition setBg">
        <pc:chgData name="Angharad Kissick (2204898)" userId="a7f16a09-3a72-413b-88ab-e4f55c7cedd1" providerId="ADAL" clId="{BFBAC9E7-F802-9343-BFE4-1E6935B62770}" dt="2025-05-26T16:31:49.405" v="3994" actId="255"/>
        <pc:sldMkLst>
          <pc:docMk/>
          <pc:sldMk cId="822638249" sldId="274"/>
        </pc:sldMkLst>
        <pc:spChg chg="mod">
          <ac:chgData name="Angharad Kissick (2204898)" userId="a7f16a09-3a72-413b-88ab-e4f55c7cedd1" providerId="ADAL" clId="{BFBAC9E7-F802-9343-BFE4-1E6935B62770}" dt="2025-05-19T10:28:50.002" v="1393" actId="20577"/>
          <ac:spMkLst>
            <pc:docMk/>
            <pc:sldMk cId="822638249" sldId="274"/>
            <ac:spMk id="2" creationId="{9EAD665B-6AD0-0276-794D-B084A5FE13EC}"/>
          </ac:spMkLst>
        </pc:spChg>
        <pc:spChg chg="add">
          <ac:chgData name="Angharad Kissick (2204898)" userId="a7f16a09-3a72-413b-88ab-e4f55c7cedd1" providerId="ADAL" clId="{BFBAC9E7-F802-9343-BFE4-1E6935B62770}" dt="2025-05-18T19:22:13.585" v="174" actId="26606"/>
          <ac:spMkLst>
            <pc:docMk/>
            <pc:sldMk cId="822638249" sldId="274"/>
            <ac:spMk id="9" creationId="{7455F7F3-3A58-4BBB-95C7-CF706F9FFA10}"/>
          </ac:spMkLst>
        </pc:spChg>
        <pc:spChg chg="add">
          <ac:chgData name="Angharad Kissick (2204898)" userId="a7f16a09-3a72-413b-88ab-e4f55c7cedd1" providerId="ADAL" clId="{BFBAC9E7-F802-9343-BFE4-1E6935B62770}" dt="2025-05-18T19:22:13.585" v="174" actId="26606"/>
          <ac:spMkLst>
            <pc:docMk/>
            <pc:sldMk cId="822638249" sldId="274"/>
            <ac:spMk id="11" creationId="{3AE3D314-6F93-4D91-8C0F-E92657F465C6}"/>
          </ac:spMkLst>
        </pc:spChg>
        <pc:graphicFrameChg chg="add mod">
          <ac:chgData name="Angharad Kissick (2204898)" userId="a7f16a09-3a72-413b-88ab-e4f55c7cedd1" providerId="ADAL" clId="{BFBAC9E7-F802-9343-BFE4-1E6935B62770}" dt="2025-05-26T16:31:49.405" v="3994" actId="255"/>
          <ac:graphicFrameMkLst>
            <pc:docMk/>
            <pc:sldMk cId="822638249" sldId="274"/>
            <ac:graphicFrameMk id="5" creationId="{F3763E21-1055-C17B-3490-9F738DD66720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0:29:02.315" v="1396" actId="14100"/>
          <ac:picMkLst>
            <pc:docMk/>
            <pc:sldMk cId="822638249" sldId="274"/>
            <ac:picMk id="4" creationId="{E7933B5C-06F6-7915-6990-C88C4D098505}"/>
          </ac:picMkLst>
        </pc:picChg>
      </pc:sldChg>
      <pc:sldChg chg="new del">
        <pc:chgData name="Angharad Kissick (2204898)" userId="a7f16a09-3a72-413b-88ab-e4f55c7cedd1" providerId="ADAL" clId="{BFBAC9E7-F802-9343-BFE4-1E6935B62770}" dt="2025-05-19T02:52:37.500" v="389" actId="680"/>
        <pc:sldMkLst>
          <pc:docMk/>
          <pc:sldMk cId="3112642074" sldId="275"/>
        </pc:sldMkLst>
      </pc:sldChg>
      <pc:sldChg chg="addSp delSp modSp new mod modTransition">
        <pc:chgData name="Angharad Kissick (2204898)" userId="a7f16a09-3a72-413b-88ab-e4f55c7cedd1" providerId="ADAL" clId="{BFBAC9E7-F802-9343-BFE4-1E6935B62770}" dt="2025-05-26T11:09:51.040" v="3929" actId="20577"/>
        <pc:sldMkLst>
          <pc:docMk/>
          <pc:sldMk cId="3262439679" sldId="275"/>
        </pc:sldMkLst>
        <pc:spChg chg="add mod">
          <ac:chgData name="Angharad Kissick (2204898)" userId="a7f16a09-3a72-413b-88ab-e4f55c7cedd1" providerId="ADAL" clId="{BFBAC9E7-F802-9343-BFE4-1E6935B62770}" dt="2025-05-26T08:58:50.721" v="3798" actId="20577"/>
          <ac:spMkLst>
            <pc:docMk/>
            <pc:sldMk cId="3262439679" sldId="275"/>
            <ac:spMk id="3" creationId="{7AF6BB48-57B0-5E4E-F3D0-A6E4273B117C}"/>
          </ac:spMkLst>
        </pc:spChg>
        <pc:graphicFrameChg chg="add mod modGraphic">
          <ac:chgData name="Angharad Kissick (2204898)" userId="a7f16a09-3a72-413b-88ab-e4f55c7cedd1" providerId="ADAL" clId="{BFBAC9E7-F802-9343-BFE4-1E6935B62770}" dt="2025-05-26T11:09:51.040" v="3929" actId="20577"/>
          <ac:graphicFrameMkLst>
            <pc:docMk/>
            <pc:sldMk cId="3262439679" sldId="275"/>
            <ac:graphicFrameMk id="7" creationId="{53DA8F33-DCC7-8CA0-180A-7551EF8AF308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22T13:21:37.089" v="3264" actId="1076"/>
          <ac:picMkLst>
            <pc:docMk/>
            <pc:sldMk cId="3262439679" sldId="275"/>
            <ac:picMk id="5" creationId="{443D3D59-F258-779A-C3E7-EEAF221223A3}"/>
          </ac:picMkLst>
        </pc:picChg>
      </pc:sldChg>
      <pc:sldChg chg="addSp delSp modSp new del mod modTransition setBg">
        <pc:chgData name="Angharad Kissick (2204898)" userId="a7f16a09-3a72-413b-88ab-e4f55c7cedd1" providerId="ADAL" clId="{BFBAC9E7-F802-9343-BFE4-1E6935B62770}" dt="2025-05-22T13:25:47.662" v="3745" actId="2696"/>
        <pc:sldMkLst>
          <pc:docMk/>
          <pc:sldMk cId="761876889" sldId="276"/>
        </pc:sldMkLst>
      </pc:sldChg>
      <pc:sldChg chg="addSp delSp modSp new mod modTransition setBg">
        <pc:chgData name="Angharad Kissick (2204898)" userId="a7f16a09-3a72-413b-88ab-e4f55c7cedd1" providerId="ADAL" clId="{BFBAC9E7-F802-9343-BFE4-1E6935B62770}" dt="2025-05-26T15:55:13.278" v="3933"/>
        <pc:sldMkLst>
          <pc:docMk/>
          <pc:sldMk cId="2705562702" sldId="277"/>
        </pc:sldMkLst>
        <pc:spChg chg="mod">
          <ac:chgData name="Angharad Kissick (2204898)" userId="a7f16a09-3a72-413b-88ab-e4f55c7cedd1" providerId="ADAL" clId="{BFBAC9E7-F802-9343-BFE4-1E6935B62770}" dt="2025-05-19T13:37:12.103" v="1771" actId="26606"/>
          <ac:spMkLst>
            <pc:docMk/>
            <pc:sldMk cId="2705562702" sldId="277"/>
            <ac:spMk id="2" creationId="{A7ED4F4E-97B0-B720-04AD-B6F948B57603}"/>
          </ac:spMkLst>
        </pc:spChg>
        <pc:spChg chg="add mod">
          <ac:chgData name="Angharad Kissick (2204898)" userId="a7f16a09-3a72-413b-88ab-e4f55c7cedd1" providerId="ADAL" clId="{BFBAC9E7-F802-9343-BFE4-1E6935B62770}" dt="2025-05-19T21:02:55.204" v="2073" actId="255"/>
          <ac:spMkLst>
            <pc:docMk/>
            <pc:sldMk cId="2705562702" sldId="277"/>
            <ac:spMk id="6" creationId="{FB19FDC5-CD14-2C8E-B2F1-110879D80263}"/>
          </ac:spMkLst>
        </pc:spChg>
        <pc:spChg chg="add">
          <ac:chgData name="Angharad Kissick (2204898)" userId="a7f16a09-3a72-413b-88ab-e4f55c7cedd1" providerId="ADAL" clId="{BFBAC9E7-F802-9343-BFE4-1E6935B62770}" dt="2025-05-19T13:37:12.103" v="1771" actId="26606"/>
          <ac:spMkLst>
            <pc:docMk/>
            <pc:sldMk cId="2705562702" sldId="277"/>
            <ac:spMk id="11" creationId="{CD000060-D06D-4A48-BD8E-978966CCA797}"/>
          </ac:spMkLst>
        </pc:spChg>
        <pc:spChg chg="add">
          <ac:chgData name="Angharad Kissick (2204898)" userId="a7f16a09-3a72-413b-88ab-e4f55c7cedd1" providerId="ADAL" clId="{BFBAC9E7-F802-9343-BFE4-1E6935B62770}" dt="2025-05-19T13:37:12.103" v="1771" actId="26606"/>
          <ac:spMkLst>
            <pc:docMk/>
            <pc:sldMk cId="2705562702" sldId="277"/>
            <ac:spMk id="13" creationId="{DE4E5113-B3D0-40F8-9F39-B2C2BF92AE31}"/>
          </ac:spMkLst>
        </pc:spChg>
        <pc:picChg chg="add mod">
          <ac:chgData name="Angharad Kissick (2204898)" userId="a7f16a09-3a72-413b-88ab-e4f55c7cedd1" providerId="ADAL" clId="{BFBAC9E7-F802-9343-BFE4-1E6935B62770}" dt="2025-05-19T13:37:12.103" v="1771" actId="26606"/>
          <ac:picMkLst>
            <pc:docMk/>
            <pc:sldMk cId="2705562702" sldId="277"/>
            <ac:picMk id="5" creationId="{B1C69B3A-D90D-9FD8-36F8-5389895454A9}"/>
          </ac:picMkLst>
        </pc:picChg>
      </pc:sldChg>
      <pc:sldChg chg="modSp new mod modTransition">
        <pc:chgData name="Angharad Kissick (2204898)" userId="a7f16a09-3a72-413b-88ab-e4f55c7cedd1" providerId="ADAL" clId="{BFBAC9E7-F802-9343-BFE4-1E6935B62770}" dt="2025-05-26T15:55:20.432" v="3935"/>
        <pc:sldMkLst>
          <pc:docMk/>
          <pc:sldMk cId="3322329180" sldId="278"/>
        </pc:sldMkLst>
        <pc:spChg chg="mod">
          <ac:chgData name="Angharad Kissick (2204898)" userId="a7f16a09-3a72-413b-88ab-e4f55c7cedd1" providerId="ADAL" clId="{BFBAC9E7-F802-9343-BFE4-1E6935B62770}" dt="2025-05-19T20:57:32.574" v="2035" actId="20577"/>
          <ac:spMkLst>
            <pc:docMk/>
            <pc:sldMk cId="3322329180" sldId="278"/>
            <ac:spMk id="2" creationId="{8655038D-C8EA-B771-7CC7-8C405127F7DD}"/>
          </ac:spMkLst>
        </pc:spChg>
        <pc:spChg chg="mod">
          <ac:chgData name="Angharad Kissick (2204898)" userId="a7f16a09-3a72-413b-88ab-e4f55c7cedd1" providerId="ADAL" clId="{BFBAC9E7-F802-9343-BFE4-1E6935B62770}" dt="2025-05-22T10:53:54.519" v="3112" actId="20577"/>
          <ac:spMkLst>
            <pc:docMk/>
            <pc:sldMk cId="3322329180" sldId="278"/>
            <ac:spMk id="3" creationId="{7EF78F90-0F22-AD7A-7BE6-33BDA1E652F1}"/>
          </ac:spMkLst>
        </pc:spChg>
      </pc:sldChg>
      <pc:sldChg chg="new del">
        <pc:chgData name="Angharad Kissick (2204898)" userId="a7f16a09-3a72-413b-88ab-e4f55c7cedd1" providerId="ADAL" clId="{BFBAC9E7-F802-9343-BFE4-1E6935B62770}" dt="2025-05-20T12:45:50.121" v="2284" actId="680"/>
        <pc:sldMkLst>
          <pc:docMk/>
          <pc:sldMk cId="2024854017" sldId="279"/>
        </pc:sldMkLst>
      </pc:sldChg>
      <pc:sldChg chg="addSp delSp modSp new mod modTransition">
        <pc:chgData name="Angharad Kissick (2204898)" userId="a7f16a09-3a72-413b-88ab-e4f55c7cedd1" providerId="ADAL" clId="{BFBAC9E7-F802-9343-BFE4-1E6935B62770}" dt="2025-05-26T15:55:18.737" v="3934"/>
        <pc:sldMkLst>
          <pc:docMk/>
          <pc:sldMk cId="2623758653" sldId="279"/>
        </pc:sldMkLst>
        <pc:spChg chg="del mod">
          <ac:chgData name="Angharad Kissick (2204898)" userId="a7f16a09-3a72-413b-88ab-e4f55c7cedd1" providerId="ADAL" clId="{BFBAC9E7-F802-9343-BFE4-1E6935B62770}" dt="2025-05-26T09:08:12.786" v="3824" actId="478"/>
          <ac:spMkLst>
            <pc:docMk/>
            <pc:sldMk cId="2623758653" sldId="279"/>
            <ac:spMk id="2" creationId="{BCF26A9D-2445-5047-90A5-B1B7B5C09A24}"/>
          </ac:spMkLst>
        </pc:spChg>
        <pc:spChg chg="del mod">
          <ac:chgData name="Angharad Kissick (2204898)" userId="a7f16a09-3a72-413b-88ab-e4f55c7cedd1" providerId="ADAL" clId="{BFBAC9E7-F802-9343-BFE4-1E6935B62770}" dt="2025-05-26T09:07:08.409" v="3816" actId="478"/>
          <ac:spMkLst>
            <pc:docMk/>
            <pc:sldMk cId="2623758653" sldId="279"/>
            <ac:spMk id="3" creationId="{B5A0D626-3E5D-EDE0-B57E-45483B8EA1F7}"/>
          </ac:spMkLst>
        </pc:spChg>
        <pc:spChg chg="add del mod">
          <ac:chgData name="Angharad Kissick (2204898)" userId="a7f16a09-3a72-413b-88ab-e4f55c7cedd1" providerId="ADAL" clId="{BFBAC9E7-F802-9343-BFE4-1E6935B62770}" dt="2025-05-26T09:12:20.054" v="3845"/>
          <ac:spMkLst>
            <pc:docMk/>
            <pc:sldMk cId="2623758653" sldId="279"/>
            <ac:spMk id="4" creationId="{3ECC882A-1A75-4C02-500C-DBC6F1AD733A}"/>
          </ac:spMkLst>
        </pc:spChg>
        <pc:spChg chg="add del mod">
          <ac:chgData name="Angharad Kissick (2204898)" userId="a7f16a09-3a72-413b-88ab-e4f55c7cedd1" providerId="ADAL" clId="{BFBAC9E7-F802-9343-BFE4-1E6935B62770}" dt="2025-05-26T09:38:26.234" v="3888" actId="478"/>
          <ac:spMkLst>
            <pc:docMk/>
            <pc:sldMk cId="2623758653" sldId="279"/>
            <ac:spMk id="6" creationId="{C59F366F-0955-B1B9-222F-789C63D393A7}"/>
          </ac:spMkLst>
        </pc:spChg>
        <pc:spChg chg="add mod">
          <ac:chgData name="Angharad Kissick (2204898)" userId="a7f16a09-3a72-413b-88ab-e4f55c7cedd1" providerId="ADAL" clId="{BFBAC9E7-F802-9343-BFE4-1E6935B62770}" dt="2025-05-26T09:40:29.836" v="3900" actId="948"/>
          <ac:spMkLst>
            <pc:docMk/>
            <pc:sldMk cId="2623758653" sldId="279"/>
            <ac:spMk id="7" creationId="{1C7CB48A-4EFD-D929-D7ED-5EFE8FC0F098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13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31.png"/><Relationship Id="rId7" Type="http://schemas.openxmlformats.org/officeDocument/2006/relationships/image" Target="../media/image1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13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31.png"/><Relationship Id="rId7" Type="http://schemas.openxmlformats.org/officeDocument/2006/relationships/image" Target="../media/image1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7FCE8B-F088-47F4-B8DB-64CD476B39C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E49772-8E4D-4191-8B4A-5320AE72AADA}">
      <dgm:prSet/>
      <dgm:spPr/>
      <dgm:t>
        <a:bodyPr/>
        <a:lstStyle/>
        <a:p>
          <a:r>
            <a:rPr lang="en-GB"/>
            <a:t>Belonging and connectedness are key to student identity, academic success, and well-being.</a:t>
          </a:r>
          <a:endParaRPr lang="en-US"/>
        </a:p>
      </dgm:t>
    </dgm:pt>
    <dgm:pt modelId="{EE2F90BB-7548-4B98-B1C5-BC0F3CB94721}" type="parTrans" cxnId="{2C9EA7EA-C773-411E-BD24-C3B81878126E}">
      <dgm:prSet/>
      <dgm:spPr/>
      <dgm:t>
        <a:bodyPr/>
        <a:lstStyle/>
        <a:p>
          <a:endParaRPr lang="en-US"/>
        </a:p>
      </dgm:t>
    </dgm:pt>
    <dgm:pt modelId="{78124713-486C-4B06-9AA6-5A8DC98D188E}" type="sibTrans" cxnId="{2C9EA7EA-C773-411E-BD24-C3B81878126E}">
      <dgm:prSet/>
      <dgm:spPr/>
      <dgm:t>
        <a:bodyPr/>
        <a:lstStyle/>
        <a:p>
          <a:endParaRPr lang="en-US"/>
        </a:p>
      </dgm:t>
    </dgm:pt>
    <dgm:pt modelId="{FA42F2BF-FFA4-47D3-AD4F-7CEC40980E2F}">
      <dgm:prSet/>
      <dgm:spPr/>
      <dgm:t>
        <a:bodyPr/>
        <a:lstStyle/>
        <a:p>
          <a:r>
            <a:rPr lang="en-GB"/>
            <a:t>Students seek connection through peers, groups, institutions, and external support, such as family.</a:t>
          </a:r>
          <a:endParaRPr lang="en-US"/>
        </a:p>
      </dgm:t>
    </dgm:pt>
    <dgm:pt modelId="{D7A3F9C1-4643-41EC-A45A-166DC1339366}" type="parTrans" cxnId="{2AB9195B-E4FD-4C2E-9BB5-CEF3AF94D4C8}">
      <dgm:prSet/>
      <dgm:spPr/>
      <dgm:t>
        <a:bodyPr/>
        <a:lstStyle/>
        <a:p>
          <a:endParaRPr lang="en-US"/>
        </a:p>
      </dgm:t>
    </dgm:pt>
    <dgm:pt modelId="{66A71F8D-7D03-428F-A578-9801094280E3}" type="sibTrans" cxnId="{2AB9195B-E4FD-4C2E-9BB5-CEF3AF94D4C8}">
      <dgm:prSet/>
      <dgm:spPr/>
      <dgm:t>
        <a:bodyPr/>
        <a:lstStyle/>
        <a:p>
          <a:endParaRPr lang="en-US"/>
        </a:p>
      </dgm:t>
    </dgm:pt>
    <dgm:pt modelId="{CE1CC9D5-7580-4C8A-BAAB-B5C77C7E14EF}">
      <dgm:prSet/>
      <dgm:spPr/>
      <dgm:t>
        <a:bodyPr/>
        <a:lstStyle/>
        <a:p>
          <a:r>
            <a:rPr lang="en-GB" dirty="0"/>
            <a:t>Belonging is not universal but shaped by age, background, and life circumstances.</a:t>
          </a:r>
          <a:endParaRPr lang="en-US" dirty="0"/>
        </a:p>
      </dgm:t>
    </dgm:pt>
    <dgm:pt modelId="{A3136EAF-8E3F-4517-BE08-8055051E06C7}" type="parTrans" cxnId="{DDB59D0D-09CB-4B08-8383-6819CE6EA68C}">
      <dgm:prSet/>
      <dgm:spPr/>
      <dgm:t>
        <a:bodyPr/>
        <a:lstStyle/>
        <a:p>
          <a:endParaRPr lang="en-US"/>
        </a:p>
      </dgm:t>
    </dgm:pt>
    <dgm:pt modelId="{5B05858A-7361-4031-95F2-2B493BFB76C6}" type="sibTrans" cxnId="{DDB59D0D-09CB-4B08-8383-6819CE6EA68C}">
      <dgm:prSet/>
      <dgm:spPr/>
      <dgm:t>
        <a:bodyPr/>
        <a:lstStyle/>
        <a:p>
          <a:endParaRPr lang="en-US"/>
        </a:p>
      </dgm:t>
    </dgm:pt>
    <dgm:pt modelId="{7042CF56-9A88-41EA-A586-6038D06925F5}">
      <dgm:prSet/>
      <dgm:spPr/>
      <dgm:t>
        <a:bodyPr/>
        <a:lstStyle/>
        <a:p>
          <a:r>
            <a:rPr lang="en-GB" dirty="0"/>
            <a:t>University populations are more diverse than ever </a:t>
          </a:r>
          <a:endParaRPr lang="en-US" dirty="0"/>
        </a:p>
      </dgm:t>
    </dgm:pt>
    <dgm:pt modelId="{CC5FB974-9B05-4A03-96A2-F1FF76A536EA}" type="parTrans" cxnId="{30F139C6-7A08-4483-89A3-4AE677D4CB3D}">
      <dgm:prSet/>
      <dgm:spPr/>
      <dgm:t>
        <a:bodyPr/>
        <a:lstStyle/>
        <a:p>
          <a:endParaRPr lang="en-US"/>
        </a:p>
      </dgm:t>
    </dgm:pt>
    <dgm:pt modelId="{F5B3399D-4A94-40C6-95F7-47045FB2B169}" type="sibTrans" cxnId="{30F139C6-7A08-4483-89A3-4AE677D4CB3D}">
      <dgm:prSet/>
      <dgm:spPr/>
      <dgm:t>
        <a:bodyPr/>
        <a:lstStyle/>
        <a:p>
          <a:endParaRPr lang="en-US"/>
        </a:p>
      </dgm:t>
    </dgm:pt>
    <dgm:pt modelId="{68F5E6CF-076E-4E5A-8FC5-5F8CB55A5F24}">
      <dgm:prSet/>
      <dgm:spPr/>
      <dgm:t>
        <a:bodyPr/>
        <a:lstStyle/>
        <a:p>
          <a:r>
            <a:rPr lang="en-GB"/>
            <a:t>Older students often balance family, work, and study. </a:t>
          </a:r>
          <a:endParaRPr lang="en-US"/>
        </a:p>
      </dgm:t>
    </dgm:pt>
    <dgm:pt modelId="{E48BD614-B61F-4D74-B1CA-51C58817CD56}" type="parTrans" cxnId="{1F69C151-9CB5-43FD-A447-E5A529BF971D}">
      <dgm:prSet/>
      <dgm:spPr/>
      <dgm:t>
        <a:bodyPr/>
        <a:lstStyle/>
        <a:p>
          <a:endParaRPr lang="en-US"/>
        </a:p>
      </dgm:t>
    </dgm:pt>
    <dgm:pt modelId="{BFA7A18B-B12E-4B25-9F20-3DF3A6D5AC5B}" type="sibTrans" cxnId="{1F69C151-9CB5-43FD-A447-E5A529BF971D}">
      <dgm:prSet/>
      <dgm:spPr/>
      <dgm:t>
        <a:bodyPr/>
        <a:lstStyle/>
        <a:p>
          <a:endParaRPr lang="en-US"/>
        </a:p>
      </dgm:t>
    </dgm:pt>
    <dgm:pt modelId="{D36640C0-7980-4568-87A0-6B4EC1AE0CE9}">
      <dgm:prSet/>
      <dgm:spPr/>
      <dgm:t>
        <a:bodyPr/>
        <a:lstStyle/>
        <a:p>
          <a:r>
            <a:rPr lang="en-GB"/>
            <a:t>Younger students now face similar pressures (e.g., jobs), which challenge traditional transitions.</a:t>
          </a:r>
          <a:endParaRPr lang="en-US"/>
        </a:p>
      </dgm:t>
    </dgm:pt>
    <dgm:pt modelId="{982DE026-D19C-42AB-8276-257A77FEF11A}" type="parTrans" cxnId="{A03E731D-1079-4147-AD53-EAC996960644}">
      <dgm:prSet/>
      <dgm:spPr/>
      <dgm:t>
        <a:bodyPr/>
        <a:lstStyle/>
        <a:p>
          <a:endParaRPr lang="en-US"/>
        </a:p>
      </dgm:t>
    </dgm:pt>
    <dgm:pt modelId="{F287E4EB-D8D1-44A6-97A3-35851A2825BA}" type="sibTrans" cxnId="{A03E731D-1079-4147-AD53-EAC996960644}">
      <dgm:prSet/>
      <dgm:spPr/>
      <dgm:t>
        <a:bodyPr/>
        <a:lstStyle/>
        <a:p>
          <a:endParaRPr lang="en-US"/>
        </a:p>
      </dgm:t>
    </dgm:pt>
    <dgm:pt modelId="{5AF70594-5327-4D7D-AC7B-09C3E73F9ECA}">
      <dgm:prSet/>
      <dgm:spPr/>
      <dgm:t>
        <a:bodyPr/>
        <a:lstStyle/>
        <a:p>
          <a:r>
            <a:rPr lang="en-GB"/>
            <a:t>Student identity is complex and individualised.</a:t>
          </a:r>
          <a:endParaRPr lang="en-US"/>
        </a:p>
      </dgm:t>
    </dgm:pt>
    <dgm:pt modelId="{95561C60-B888-40A3-A9AD-5F9A6C940E96}" type="parTrans" cxnId="{2D37875B-6D7F-4A6F-BA6A-BFFB2536736A}">
      <dgm:prSet/>
      <dgm:spPr/>
      <dgm:t>
        <a:bodyPr/>
        <a:lstStyle/>
        <a:p>
          <a:endParaRPr lang="en-US"/>
        </a:p>
      </dgm:t>
    </dgm:pt>
    <dgm:pt modelId="{FAA545F8-3936-451F-B5D8-D6D0A1C5109D}" type="sibTrans" cxnId="{2D37875B-6D7F-4A6F-BA6A-BFFB2536736A}">
      <dgm:prSet/>
      <dgm:spPr/>
      <dgm:t>
        <a:bodyPr/>
        <a:lstStyle/>
        <a:p>
          <a:endParaRPr lang="en-US"/>
        </a:p>
      </dgm:t>
    </dgm:pt>
    <dgm:pt modelId="{6DC259E7-2A20-4055-AA6D-1516C9CCD619}">
      <dgm:prSet/>
      <dgm:spPr/>
      <dgm:t>
        <a:bodyPr/>
        <a:lstStyle/>
        <a:p>
          <a:r>
            <a:rPr lang="en-GB" dirty="0"/>
            <a:t>Highlights the need for inclusive and flexible university support </a:t>
          </a:r>
          <a:endParaRPr lang="en-US" dirty="0"/>
        </a:p>
      </dgm:t>
    </dgm:pt>
    <dgm:pt modelId="{3617CF41-B198-4436-80FD-0C71CDAC023F}" type="parTrans" cxnId="{6CAEA1CB-D6D3-49F9-B17D-3E256F3FC9EB}">
      <dgm:prSet/>
      <dgm:spPr/>
      <dgm:t>
        <a:bodyPr/>
        <a:lstStyle/>
        <a:p>
          <a:endParaRPr lang="en-US"/>
        </a:p>
      </dgm:t>
    </dgm:pt>
    <dgm:pt modelId="{E2EFB691-FC8D-4D3E-AFCE-5320D69BD8A2}" type="sibTrans" cxnId="{6CAEA1CB-D6D3-49F9-B17D-3E256F3FC9EB}">
      <dgm:prSet/>
      <dgm:spPr/>
      <dgm:t>
        <a:bodyPr/>
        <a:lstStyle/>
        <a:p>
          <a:endParaRPr lang="en-US"/>
        </a:p>
      </dgm:t>
    </dgm:pt>
    <dgm:pt modelId="{D1099180-A996-C44E-A80A-08968AA961BD}" type="pres">
      <dgm:prSet presAssocID="{5F7FCE8B-F088-47F4-B8DB-64CD476B39C4}" presName="diagram" presStyleCnt="0">
        <dgm:presLayoutVars>
          <dgm:dir/>
          <dgm:resizeHandles val="exact"/>
        </dgm:presLayoutVars>
      </dgm:prSet>
      <dgm:spPr/>
    </dgm:pt>
    <dgm:pt modelId="{647E50D7-BB2E-6546-8B66-2B9420D9B03F}" type="pres">
      <dgm:prSet presAssocID="{14E49772-8E4D-4191-8B4A-5320AE72AADA}" presName="node" presStyleLbl="node1" presStyleIdx="0" presStyleCnt="8">
        <dgm:presLayoutVars>
          <dgm:bulletEnabled val="1"/>
        </dgm:presLayoutVars>
      </dgm:prSet>
      <dgm:spPr/>
    </dgm:pt>
    <dgm:pt modelId="{8214AF53-ABBC-E34E-A5E3-7D98C01EBC9B}" type="pres">
      <dgm:prSet presAssocID="{78124713-486C-4B06-9AA6-5A8DC98D188E}" presName="sibTrans" presStyleCnt="0"/>
      <dgm:spPr/>
    </dgm:pt>
    <dgm:pt modelId="{927EBA6C-3CF4-1D43-981F-D55334B3854C}" type="pres">
      <dgm:prSet presAssocID="{FA42F2BF-FFA4-47D3-AD4F-7CEC40980E2F}" presName="node" presStyleLbl="node1" presStyleIdx="1" presStyleCnt="8">
        <dgm:presLayoutVars>
          <dgm:bulletEnabled val="1"/>
        </dgm:presLayoutVars>
      </dgm:prSet>
      <dgm:spPr/>
    </dgm:pt>
    <dgm:pt modelId="{07068E10-55AF-9C40-A036-0B5EEA1B4FC1}" type="pres">
      <dgm:prSet presAssocID="{66A71F8D-7D03-428F-A578-9801094280E3}" presName="sibTrans" presStyleCnt="0"/>
      <dgm:spPr/>
    </dgm:pt>
    <dgm:pt modelId="{9105F632-7074-1D48-A2B9-997427DE2D2F}" type="pres">
      <dgm:prSet presAssocID="{CE1CC9D5-7580-4C8A-BAAB-B5C77C7E14EF}" presName="node" presStyleLbl="node1" presStyleIdx="2" presStyleCnt="8">
        <dgm:presLayoutVars>
          <dgm:bulletEnabled val="1"/>
        </dgm:presLayoutVars>
      </dgm:prSet>
      <dgm:spPr/>
    </dgm:pt>
    <dgm:pt modelId="{A2C06F04-6D62-6F44-A1ED-E8675372709A}" type="pres">
      <dgm:prSet presAssocID="{5B05858A-7361-4031-95F2-2B493BFB76C6}" presName="sibTrans" presStyleCnt="0"/>
      <dgm:spPr/>
    </dgm:pt>
    <dgm:pt modelId="{830ECCF3-9B09-2745-B3DF-4170842A04D5}" type="pres">
      <dgm:prSet presAssocID="{7042CF56-9A88-41EA-A586-6038D06925F5}" presName="node" presStyleLbl="node1" presStyleIdx="3" presStyleCnt="8">
        <dgm:presLayoutVars>
          <dgm:bulletEnabled val="1"/>
        </dgm:presLayoutVars>
      </dgm:prSet>
      <dgm:spPr/>
    </dgm:pt>
    <dgm:pt modelId="{1B7C9397-D34B-824B-BF99-F30942259E01}" type="pres">
      <dgm:prSet presAssocID="{F5B3399D-4A94-40C6-95F7-47045FB2B169}" presName="sibTrans" presStyleCnt="0"/>
      <dgm:spPr/>
    </dgm:pt>
    <dgm:pt modelId="{166D27BA-0B2F-BC46-8B51-468DC41B6BA7}" type="pres">
      <dgm:prSet presAssocID="{68F5E6CF-076E-4E5A-8FC5-5F8CB55A5F24}" presName="node" presStyleLbl="node1" presStyleIdx="4" presStyleCnt="8">
        <dgm:presLayoutVars>
          <dgm:bulletEnabled val="1"/>
        </dgm:presLayoutVars>
      </dgm:prSet>
      <dgm:spPr/>
    </dgm:pt>
    <dgm:pt modelId="{D49BD8FC-05A8-EC4A-972B-B0A1D6E542D1}" type="pres">
      <dgm:prSet presAssocID="{BFA7A18B-B12E-4B25-9F20-3DF3A6D5AC5B}" presName="sibTrans" presStyleCnt="0"/>
      <dgm:spPr/>
    </dgm:pt>
    <dgm:pt modelId="{4A8939CF-FA0B-884D-90AD-7147C7BFABED}" type="pres">
      <dgm:prSet presAssocID="{D36640C0-7980-4568-87A0-6B4EC1AE0CE9}" presName="node" presStyleLbl="node1" presStyleIdx="5" presStyleCnt="8">
        <dgm:presLayoutVars>
          <dgm:bulletEnabled val="1"/>
        </dgm:presLayoutVars>
      </dgm:prSet>
      <dgm:spPr/>
    </dgm:pt>
    <dgm:pt modelId="{2A8BF753-50EC-EA49-9AB7-9280948FE5FE}" type="pres">
      <dgm:prSet presAssocID="{F287E4EB-D8D1-44A6-97A3-35851A2825BA}" presName="sibTrans" presStyleCnt="0"/>
      <dgm:spPr/>
    </dgm:pt>
    <dgm:pt modelId="{555B3602-2D6D-104C-8268-38626947DE76}" type="pres">
      <dgm:prSet presAssocID="{5AF70594-5327-4D7D-AC7B-09C3E73F9ECA}" presName="node" presStyleLbl="node1" presStyleIdx="6" presStyleCnt="8">
        <dgm:presLayoutVars>
          <dgm:bulletEnabled val="1"/>
        </dgm:presLayoutVars>
      </dgm:prSet>
      <dgm:spPr/>
    </dgm:pt>
    <dgm:pt modelId="{A4EB6C24-DABC-2946-B54B-8F1C6D552FBB}" type="pres">
      <dgm:prSet presAssocID="{FAA545F8-3936-451F-B5D8-D6D0A1C5109D}" presName="sibTrans" presStyleCnt="0"/>
      <dgm:spPr/>
    </dgm:pt>
    <dgm:pt modelId="{692B5919-523E-3F41-9A0B-F4C1AA959131}" type="pres">
      <dgm:prSet presAssocID="{6DC259E7-2A20-4055-AA6D-1516C9CCD619}" presName="node" presStyleLbl="node1" presStyleIdx="7" presStyleCnt="8">
        <dgm:presLayoutVars>
          <dgm:bulletEnabled val="1"/>
        </dgm:presLayoutVars>
      </dgm:prSet>
      <dgm:spPr/>
    </dgm:pt>
  </dgm:ptLst>
  <dgm:cxnLst>
    <dgm:cxn modelId="{DDB59D0D-09CB-4B08-8383-6819CE6EA68C}" srcId="{5F7FCE8B-F088-47F4-B8DB-64CD476B39C4}" destId="{CE1CC9D5-7580-4C8A-BAAB-B5C77C7E14EF}" srcOrd="2" destOrd="0" parTransId="{A3136EAF-8E3F-4517-BE08-8055051E06C7}" sibTransId="{5B05858A-7361-4031-95F2-2B493BFB76C6}"/>
    <dgm:cxn modelId="{A03E731D-1079-4147-AD53-EAC996960644}" srcId="{5F7FCE8B-F088-47F4-B8DB-64CD476B39C4}" destId="{D36640C0-7980-4568-87A0-6B4EC1AE0CE9}" srcOrd="5" destOrd="0" parTransId="{982DE026-D19C-42AB-8276-257A77FEF11A}" sibTransId="{F287E4EB-D8D1-44A6-97A3-35851A2825BA}"/>
    <dgm:cxn modelId="{03C4DB33-A5AA-6B40-865B-43461338BEE3}" type="presOf" srcId="{6DC259E7-2A20-4055-AA6D-1516C9CCD619}" destId="{692B5919-523E-3F41-9A0B-F4C1AA959131}" srcOrd="0" destOrd="0" presId="urn:microsoft.com/office/officeart/2005/8/layout/default"/>
    <dgm:cxn modelId="{52CE823D-04C1-5C43-9691-744D97777333}" type="presOf" srcId="{5AF70594-5327-4D7D-AC7B-09C3E73F9ECA}" destId="{555B3602-2D6D-104C-8268-38626947DE76}" srcOrd="0" destOrd="0" presId="urn:microsoft.com/office/officeart/2005/8/layout/default"/>
    <dgm:cxn modelId="{254AB448-FE24-C745-8B20-87342D90D28D}" type="presOf" srcId="{5F7FCE8B-F088-47F4-B8DB-64CD476B39C4}" destId="{D1099180-A996-C44E-A80A-08968AA961BD}" srcOrd="0" destOrd="0" presId="urn:microsoft.com/office/officeart/2005/8/layout/default"/>
    <dgm:cxn modelId="{1F69C151-9CB5-43FD-A447-E5A529BF971D}" srcId="{5F7FCE8B-F088-47F4-B8DB-64CD476B39C4}" destId="{68F5E6CF-076E-4E5A-8FC5-5F8CB55A5F24}" srcOrd="4" destOrd="0" parTransId="{E48BD614-B61F-4D74-B1CA-51C58817CD56}" sibTransId="{BFA7A18B-B12E-4B25-9F20-3DF3A6D5AC5B}"/>
    <dgm:cxn modelId="{F68C3552-0942-B34A-A421-7FBDC8F39D6B}" type="presOf" srcId="{CE1CC9D5-7580-4C8A-BAAB-B5C77C7E14EF}" destId="{9105F632-7074-1D48-A2B9-997427DE2D2F}" srcOrd="0" destOrd="0" presId="urn:microsoft.com/office/officeart/2005/8/layout/default"/>
    <dgm:cxn modelId="{74295254-E882-D040-9E14-0E0D1D2E6CD8}" type="presOf" srcId="{7042CF56-9A88-41EA-A586-6038D06925F5}" destId="{830ECCF3-9B09-2745-B3DF-4170842A04D5}" srcOrd="0" destOrd="0" presId="urn:microsoft.com/office/officeart/2005/8/layout/default"/>
    <dgm:cxn modelId="{2AB9195B-E4FD-4C2E-9BB5-CEF3AF94D4C8}" srcId="{5F7FCE8B-F088-47F4-B8DB-64CD476B39C4}" destId="{FA42F2BF-FFA4-47D3-AD4F-7CEC40980E2F}" srcOrd="1" destOrd="0" parTransId="{D7A3F9C1-4643-41EC-A45A-166DC1339366}" sibTransId="{66A71F8D-7D03-428F-A578-9801094280E3}"/>
    <dgm:cxn modelId="{2D37875B-6D7F-4A6F-BA6A-BFFB2536736A}" srcId="{5F7FCE8B-F088-47F4-B8DB-64CD476B39C4}" destId="{5AF70594-5327-4D7D-AC7B-09C3E73F9ECA}" srcOrd="6" destOrd="0" parTransId="{95561C60-B888-40A3-A9AD-5F9A6C940E96}" sibTransId="{FAA545F8-3936-451F-B5D8-D6D0A1C5109D}"/>
    <dgm:cxn modelId="{41E62E94-2672-9644-B8ED-168A7D534361}" type="presOf" srcId="{14E49772-8E4D-4191-8B4A-5320AE72AADA}" destId="{647E50D7-BB2E-6546-8B66-2B9420D9B03F}" srcOrd="0" destOrd="0" presId="urn:microsoft.com/office/officeart/2005/8/layout/default"/>
    <dgm:cxn modelId="{F02DE0AD-6B83-6D4F-8D3B-6E2A8FA2A5D9}" type="presOf" srcId="{D36640C0-7980-4568-87A0-6B4EC1AE0CE9}" destId="{4A8939CF-FA0B-884D-90AD-7147C7BFABED}" srcOrd="0" destOrd="0" presId="urn:microsoft.com/office/officeart/2005/8/layout/default"/>
    <dgm:cxn modelId="{488EB1B6-CA12-B540-8996-248F88DBB49B}" type="presOf" srcId="{68F5E6CF-076E-4E5A-8FC5-5F8CB55A5F24}" destId="{166D27BA-0B2F-BC46-8B51-468DC41B6BA7}" srcOrd="0" destOrd="0" presId="urn:microsoft.com/office/officeart/2005/8/layout/default"/>
    <dgm:cxn modelId="{30F139C6-7A08-4483-89A3-4AE677D4CB3D}" srcId="{5F7FCE8B-F088-47F4-B8DB-64CD476B39C4}" destId="{7042CF56-9A88-41EA-A586-6038D06925F5}" srcOrd="3" destOrd="0" parTransId="{CC5FB974-9B05-4A03-96A2-F1FF76A536EA}" sibTransId="{F5B3399D-4A94-40C6-95F7-47045FB2B169}"/>
    <dgm:cxn modelId="{6CAEA1CB-D6D3-49F9-B17D-3E256F3FC9EB}" srcId="{5F7FCE8B-F088-47F4-B8DB-64CD476B39C4}" destId="{6DC259E7-2A20-4055-AA6D-1516C9CCD619}" srcOrd="7" destOrd="0" parTransId="{3617CF41-B198-4436-80FD-0C71CDAC023F}" sibTransId="{E2EFB691-FC8D-4D3E-AFCE-5320D69BD8A2}"/>
    <dgm:cxn modelId="{34224FD7-FD13-9748-AAD6-51E91E1DFF7F}" type="presOf" srcId="{FA42F2BF-FFA4-47D3-AD4F-7CEC40980E2F}" destId="{927EBA6C-3CF4-1D43-981F-D55334B3854C}" srcOrd="0" destOrd="0" presId="urn:microsoft.com/office/officeart/2005/8/layout/default"/>
    <dgm:cxn modelId="{2C9EA7EA-C773-411E-BD24-C3B81878126E}" srcId="{5F7FCE8B-F088-47F4-B8DB-64CD476B39C4}" destId="{14E49772-8E4D-4191-8B4A-5320AE72AADA}" srcOrd="0" destOrd="0" parTransId="{EE2F90BB-7548-4B98-B1C5-BC0F3CB94721}" sibTransId="{78124713-486C-4B06-9AA6-5A8DC98D188E}"/>
    <dgm:cxn modelId="{10B11CEA-87F8-D442-B0A7-FF2E802AFC2F}" type="presParOf" srcId="{D1099180-A996-C44E-A80A-08968AA961BD}" destId="{647E50D7-BB2E-6546-8B66-2B9420D9B03F}" srcOrd="0" destOrd="0" presId="urn:microsoft.com/office/officeart/2005/8/layout/default"/>
    <dgm:cxn modelId="{47FE12D9-D603-984F-89EF-4A9AA55539C1}" type="presParOf" srcId="{D1099180-A996-C44E-A80A-08968AA961BD}" destId="{8214AF53-ABBC-E34E-A5E3-7D98C01EBC9B}" srcOrd="1" destOrd="0" presId="urn:microsoft.com/office/officeart/2005/8/layout/default"/>
    <dgm:cxn modelId="{4DAF6B21-24BA-5C42-8375-32ACDE11465E}" type="presParOf" srcId="{D1099180-A996-C44E-A80A-08968AA961BD}" destId="{927EBA6C-3CF4-1D43-981F-D55334B3854C}" srcOrd="2" destOrd="0" presId="urn:microsoft.com/office/officeart/2005/8/layout/default"/>
    <dgm:cxn modelId="{52E1F343-CB13-7347-A244-6D0696B6D5CB}" type="presParOf" srcId="{D1099180-A996-C44E-A80A-08968AA961BD}" destId="{07068E10-55AF-9C40-A036-0B5EEA1B4FC1}" srcOrd="3" destOrd="0" presId="urn:microsoft.com/office/officeart/2005/8/layout/default"/>
    <dgm:cxn modelId="{05DD25F3-C70F-354A-A1C7-258747D4930D}" type="presParOf" srcId="{D1099180-A996-C44E-A80A-08968AA961BD}" destId="{9105F632-7074-1D48-A2B9-997427DE2D2F}" srcOrd="4" destOrd="0" presId="urn:microsoft.com/office/officeart/2005/8/layout/default"/>
    <dgm:cxn modelId="{36E2EEAB-9651-7F44-AB48-C07351189F28}" type="presParOf" srcId="{D1099180-A996-C44E-A80A-08968AA961BD}" destId="{A2C06F04-6D62-6F44-A1ED-E8675372709A}" srcOrd="5" destOrd="0" presId="urn:microsoft.com/office/officeart/2005/8/layout/default"/>
    <dgm:cxn modelId="{E4E8FBC9-FAA0-0D41-9249-8B984304C950}" type="presParOf" srcId="{D1099180-A996-C44E-A80A-08968AA961BD}" destId="{830ECCF3-9B09-2745-B3DF-4170842A04D5}" srcOrd="6" destOrd="0" presId="urn:microsoft.com/office/officeart/2005/8/layout/default"/>
    <dgm:cxn modelId="{8EEEDA64-7FC4-7741-A6E4-A5D94FBD7A01}" type="presParOf" srcId="{D1099180-A996-C44E-A80A-08968AA961BD}" destId="{1B7C9397-D34B-824B-BF99-F30942259E01}" srcOrd="7" destOrd="0" presId="urn:microsoft.com/office/officeart/2005/8/layout/default"/>
    <dgm:cxn modelId="{BDCB7FC7-9591-DD4F-ABE5-E81961E50016}" type="presParOf" srcId="{D1099180-A996-C44E-A80A-08968AA961BD}" destId="{166D27BA-0B2F-BC46-8B51-468DC41B6BA7}" srcOrd="8" destOrd="0" presId="urn:microsoft.com/office/officeart/2005/8/layout/default"/>
    <dgm:cxn modelId="{0A212845-9884-EB42-9B26-ACA19E91638E}" type="presParOf" srcId="{D1099180-A996-C44E-A80A-08968AA961BD}" destId="{D49BD8FC-05A8-EC4A-972B-B0A1D6E542D1}" srcOrd="9" destOrd="0" presId="urn:microsoft.com/office/officeart/2005/8/layout/default"/>
    <dgm:cxn modelId="{DEFE7325-9D5B-2B43-A1C9-C899A553E1DC}" type="presParOf" srcId="{D1099180-A996-C44E-A80A-08968AA961BD}" destId="{4A8939CF-FA0B-884D-90AD-7147C7BFABED}" srcOrd="10" destOrd="0" presId="urn:microsoft.com/office/officeart/2005/8/layout/default"/>
    <dgm:cxn modelId="{AF69317A-EDB5-E447-830B-87B79394626A}" type="presParOf" srcId="{D1099180-A996-C44E-A80A-08968AA961BD}" destId="{2A8BF753-50EC-EA49-9AB7-9280948FE5FE}" srcOrd="11" destOrd="0" presId="urn:microsoft.com/office/officeart/2005/8/layout/default"/>
    <dgm:cxn modelId="{7EADE294-7A9E-0140-AACA-6181D6783D06}" type="presParOf" srcId="{D1099180-A996-C44E-A80A-08968AA961BD}" destId="{555B3602-2D6D-104C-8268-38626947DE76}" srcOrd="12" destOrd="0" presId="urn:microsoft.com/office/officeart/2005/8/layout/default"/>
    <dgm:cxn modelId="{58648389-76B0-0043-AAB3-B188207145DE}" type="presParOf" srcId="{D1099180-A996-C44E-A80A-08968AA961BD}" destId="{A4EB6C24-DABC-2946-B54B-8F1C6D552FBB}" srcOrd="13" destOrd="0" presId="urn:microsoft.com/office/officeart/2005/8/layout/default"/>
    <dgm:cxn modelId="{C0877A57-47AB-E640-AB46-BD63DC2E6D50}" type="presParOf" srcId="{D1099180-A996-C44E-A80A-08968AA961BD}" destId="{692B5919-523E-3F41-9A0B-F4C1AA959131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85A846-5934-4979-BC91-BA3D360918B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ABAE696-8A78-4ACB-996C-51E2E9D905F7}">
      <dgm:prSet custT="1"/>
      <dgm:spPr/>
      <dgm:t>
        <a:bodyPr/>
        <a:lstStyle/>
        <a:p>
          <a:pPr algn="ctr"/>
          <a:r>
            <a:rPr lang="en-GB" sz="3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Social Identity Theory (Tajfel &amp; Turner, 1979)</a:t>
          </a:r>
          <a:endParaRPr lang="en-US" sz="3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9CF4B0-690F-4EA5-A12C-3633F6B0763B}" type="parTrans" cxnId="{223F3C18-39CE-4B6C-AA2F-B8274402705C}">
      <dgm:prSet/>
      <dgm:spPr/>
      <dgm:t>
        <a:bodyPr/>
        <a:lstStyle/>
        <a:p>
          <a:endParaRPr lang="en-US"/>
        </a:p>
      </dgm:t>
    </dgm:pt>
    <dgm:pt modelId="{306EDDC7-E019-4B8C-A3AD-CDACD4AB8FC7}" type="sibTrans" cxnId="{223F3C18-39CE-4B6C-AA2F-B8274402705C}">
      <dgm:prSet/>
      <dgm:spPr/>
      <dgm:t>
        <a:bodyPr/>
        <a:lstStyle/>
        <a:p>
          <a:endParaRPr lang="en-US"/>
        </a:p>
      </dgm:t>
    </dgm:pt>
    <dgm:pt modelId="{141CC5F4-C938-4A24-A70F-6878766F70CD}">
      <dgm:prSet custT="1"/>
      <dgm:spPr/>
      <dgm:t>
        <a:bodyPr/>
        <a:lstStyle/>
        <a:p>
          <a:pPr algn="ctr"/>
          <a:r>
            <a:rPr lang="en-GB" sz="3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Self-Categorisation Theory (Turner et al., 1987)</a:t>
          </a:r>
          <a:endParaRPr lang="en-US" sz="3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730B9E-C595-4746-8EF2-7FE850DC114C}" type="parTrans" cxnId="{B3E78743-49D4-4844-BCF8-D1E41651796E}">
      <dgm:prSet/>
      <dgm:spPr/>
      <dgm:t>
        <a:bodyPr/>
        <a:lstStyle/>
        <a:p>
          <a:endParaRPr lang="en-US"/>
        </a:p>
      </dgm:t>
    </dgm:pt>
    <dgm:pt modelId="{516E954C-F238-4A3F-B8C1-ED95373A76D6}" type="sibTrans" cxnId="{B3E78743-49D4-4844-BCF8-D1E41651796E}">
      <dgm:prSet/>
      <dgm:spPr/>
      <dgm:t>
        <a:bodyPr/>
        <a:lstStyle/>
        <a:p>
          <a:endParaRPr lang="en-US"/>
        </a:p>
      </dgm:t>
    </dgm:pt>
    <dgm:pt modelId="{2C52CA5E-59EC-46BF-80E4-126CB984FD25}">
      <dgm:prSet custT="1"/>
      <dgm:spPr/>
      <dgm:t>
        <a:bodyPr/>
        <a:lstStyle/>
        <a:p>
          <a:pPr algn="ctr"/>
          <a:r>
            <a:rPr lang="en-GB" sz="3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Self-Determination Theory (Deci &amp; Ryan, 1985)</a:t>
          </a:r>
          <a:endParaRPr lang="en-US" sz="3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B84266-97C5-4471-97C3-40113372135B}" type="parTrans" cxnId="{81D2A9C0-6C8F-4A2D-8303-A864E395AEDF}">
      <dgm:prSet/>
      <dgm:spPr/>
      <dgm:t>
        <a:bodyPr/>
        <a:lstStyle/>
        <a:p>
          <a:endParaRPr lang="en-US"/>
        </a:p>
      </dgm:t>
    </dgm:pt>
    <dgm:pt modelId="{941A0A06-546A-4C9E-81A9-33CCAE37F9D6}" type="sibTrans" cxnId="{81D2A9C0-6C8F-4A2D-8303-A864E395AEDF}">
      <dgm:prSet/>
      <dgm:spPr/>
      <dgm:t>
        <a:bodyPr/>
        <a:lstStyle/>
        <a:p>
          <a:endParaRPr lang="en-US"/>
        </a:p>
      </dgm:t>
    </dgm:pt>
    <dgm:pt modelId="{BC48CAD9-7997-2E45-9AAF-4E9EF563DB32}" type="pres">
      <dgm:prSet presAssocID="{FC85A846-5934-4979-BC91-BA3D360918B3}" presName="vert0" presStyleCnt="0">
        <dgm:presLayoutVars>
          <dgm:dir/>
          <dgm:animOne val="branch"/>
          <dgm:animLvl val="lvl"/>
        </dgm:presLayoutVars>
      </dgm:prSet>
      <dgm:spPr/>
    </dgm:pt>
    <dgm:pt modelId="{32C21875-B222-4748-8758-B7EC7684AAF2}" type="pres">
      <dgm:prSet presAssocID="{2ABAE696-8A78-4ACB-996C-51E2E9D905F7}" presName="thickLine" presStyleLbl="alignNode1" presStyleIdx="0" presStyleCnt="3"/>
      <dgm:spPr/>
    </dgm:pt>
    <dgm:pt modelId="{96E60FB1-C1D5-C54C-A5C0-6998C1370CA7}" type="pres">
      <dgm:prSet presAssocID="{2ABAE696-8A78-4ACB-996C-51E2E9D905F7}" presName="horz1" presStyleCnt="0"/>
      <dgm:spPr/>
    </dgm:pt>
    <dgm:pt modelId="{52B65DB3-3B5B-124A-9E44-7F74445F4F8D}" type="pres">
      <dgm:prSet presAssocID="{2ABAE696-8A78-4ACB-996C-51E2E9D905F7}" presName="tx1" presStyleLbl="revTx" presStyleIdx="0" presStyleCnt="3"/>
      <dgm:spPr/>
    </dgm:pt>
    <dgm:pt modelId="{086135DA-1118-704E-907F-F76492C970C4}" type="pres">
      <dgm:prSet presAssocID="{2ABAE696-8A78-4ACB-996C-51E2E9D905F7}" presName="vert1" presStyleCnt="0"/>
      <dgm:spPr/>
    </dgm:pt>
    <dgm:pt modelId="{81A2579E-096E-4144-BA5E-FA721F11C164}" type="pres">
      <dgm:prSet presAssocID="{141CC5F4-C938-4A24-A70F-6878766F70CD}" presName="thickLine" presStyleLbl="alignNode1" presStyleIdx="1" presStyleCnt="3"/>
      <dgm:spPr/>
    </dgm:pt>
    <dgm:pt modelId="{9D72E8C6-6FCC-E54B-91F0-785EDCA9D9C8}" type="pres">
      <dgm:prSet presAssocID="{141CC5F4-C938-4A24-A70F-6878766F70CD}" presName="horz1" presStyleCnt="0"/>
      <dgm:spPr/>
    </dgm:pt>
    <dgm:pt modelId="{62E1782C-01A9-294E-B608-CDF4A9102BDB}" type="pres">
      <dgm:prSet presAssocID="{141CC5F4-C938-4A24-A70F-6878766F70CD}" presName="tx1" presStyleLbl="revTx" presStyleIdx="1" presStyleCnt="3"/>
      <dgm:spPr/>
    </dgm:pt>
    <dgm:pt modelId="{753F2958-51D4-C14E-B27B-0CF2172B821B}" type="pres">
      <dgm:prSet presAssocID="{141CC5F4-C938-4A24-A70F-6878766F70CD}" presName="vert1" presStyleCnt="0"/>
      <dgm:spPr/>
    </dgm:pt>
    <dgm:pt modelId="{D872A683-9767-ED46-A081-0DACD22D5C13}" type="pres">
      <dgm:prSet presAssocID="{2C52CA5E-59EC-46BF-80E4-126CB984FD25}" presName="thickLine" presStyleLbl="alignNode1" presStyleIdx="2" presStyleCnt="3"/>
      <dgm:spPr/>
    </dgm:pt>
    <dgm:pt modelId="{2CACAB5D-9D56-F846-B7C6-27F3557C4E3E}" type="pres">
      <dgm:prSet presAssocID="{2C52CA5E-59EC-46BF-80E4-126CB984FD25}" presName="horz1" presStyleCnt="0"/>
      <dgm:spPr/>
    </dgm:pt>
    <dgm:pt modelId="{9E95BB54-F685-AF4C-840C-E4786341357E}" type="pres">
      <dgm:prSet presAssocID="{2C52CA5E-59EC-46BF-80E4-126CB984FD25}" presName="tx1" presStyleLbl="revTx" presStyleIdx="2" presStyleCnt="3"/>
      <dgm:spPr/>
    </dgm:pt>
    <dgm:pt modelId="{B735BF79-FA92-1646-A917-1942AAF48D39}" type="pres">
      <dgm:prSet presAssocID="{2C52CA5E-59EC-46BF-80E4-126CB984FD25}" presName="vert1" presStyleCnt="0"/>
      <dgm:spPr/>
    </dgm:pt>
  </dgm:ptLst>
  <dgm:cxnLst>
    <dgm:cxn modelId="{223F3C18-39CE-4B6C-AA2F-B8274402705C}" srcId="{FC85A846-5934-4979-BC91-BA3D360918B3}" destId="{2ABAE696-8A78-4ACB-996C-51E2E9D905F7}" srcOrd="0" destOrd="0" parTransId="{4F9CF4B0-690F-4EA5-A12C-3633F6B0763B}" sibTransId="{306EDDC7-E019-4B8C-A3AD-CDACD4AB8FC7}"/>
    <dgm:cxn modelId="{85D98329-53CD-BF4C-8A5F-C85FA0856C13}" type="presOf" srcId="{FC85A846-5934-4979-BC91-BA3D360918B3}" destId="{BC48CAD9-7997-2E45-9AAF-4E9EF563DB32}" srcOrd="0" destOrd="0" presId="urn:microsoft.com/office/officeart/2008/layout/LinedList"/>
    <dgm:cxn modelId="{B3E78743-49D4-4844-BCF8-D1E41651796E}" srcId="{FC85A846-5934-4979-BC91-BA3D360918B3}" destId="{141CC5F4-C938-4A24-A70F-6878766F70CD}" srcOrd="1" destOrd="0" parTransId="{DA730B9E-C595-4746-8EF2-7FE850DC114C}" sibTransId="{516E954C-F238-4A3F-B8C1-ED95373A76D6}"/>
    <dgm:cxn modelId="{B03F0054-0E53-6848-B51D-B54A06228759}" type="presOf" srcId="{2C52CA5E-59EC-46BF-80E4-126CB984FD25}" destId="{9E95BB54-F685-AF4C-840C-E4786341357E}" srcOrd="0" destOrd="0" presId="urn:microsoft.com/office/officeart/2008/layout/LinedList"/>
    <dgm:cxn modelId="{B635979A-648F-6945-A3E0-C3DADD192EA6}" type="presOf" srcId="{2ABAE696-8A78-4ACB-996C-51E2E9D905F7}" destId="{52B65DB3-3B5B-124A-9E44-7F74445F4F8D}" srcOrd="0" destOrd="0" presId="urn:microsoft.com/office/officeart/2008/layout/LinedList"/>
    <dgm:cxn modelId="{81D2A9C0-6C8F-4A2D-8303-A864E395AEDF}" srcId="{FC85A846-5934-4979-BC91-BA3D360918B3}" destId="{2C52CA5E-59EC-46BF-80E4-126CB984FD25}" srcOrd="2" destOrd="0" parTransId="{03B84266-97C5-4471-97C3-40113372135B}" sibTransId="{941A0A06-546A-4C9E-81A9-33CCAE37F9D6}"/>
    <dgm:cxn modelId="{DCD97FCF-15F2-D241-A714-71AB6BD228D4}" type="presOf" srcId="{141CC5F4-C938-4A24-A70F-6878766F70CD}" destId="{62E1782C-01A9-294E-B608-CDF4A9102BDB}" srcOrd="0" destOrd="0" presId="urn:microsoft.com/office/officeart/2008/layout/LinedList"/>
    <dgm:cxn modelId="{BE3343FA-4ABB-9E41-994A-974130C5D9A1}" type="presParOf" srcId="{BC48CAD9-7997-2E45-9AAF-4E9EF563DB32}" destId="{32C21875-B222-4748-8758-B7EC7684AAF2}" srcOrd="0" destOrd="0" presId="urn:microsoft.com/office/officeart/2008/layout/LinedList"/>
    <dgm:cxn modelId="{D1056B67-F2D4-4643-8A47-8F77B95AD8E8}" type="presParOf" srcId="{BC48CAD9-7997-2E45-9AAF-4E9EF563DB32}" destId="{96E60FB1-C1D5-C54C-A5C0-6998C1370CA7}" srcOrd="1" destOrd="0" presId="urn:microsoft.com/office/officeart/2008/layout/LinedList"/>
    <dgm:cxn modelId="{7B03EB60-5835-F34F-BC19-421B33B1C4B9}" type="presParOf" srcId="{96E60FB1-C1D5-C54C-A5C0-6998C1370CA7}" destId="{52B65DB3-3B5B-124A-9E44-7F74445F4F8D}" srcOrd="0" destOrd="0" presId="urn:microsoft.com/office/officeart/2008/layout/LinedList"/>
    <dgm:cxn modelId="{8C091407-0278-BE46-AAC7-2705E2662491}" type="presParOf" srcId="{96E60FB1-C1D5-C54C-A5C0-6998C1370CA7}" destId="{086135DA-1118-704E-907F-F76492C970C4}" srcOrd="1" destOrd="0" presId="urn:microsoft.com/office/officeart/2008/layout/LinedList"/>
    <dgm:cxn modelId="{78664097-085C-F04D-BAB9-F57C1B4FF993}" type="presParOf" srcId="{BC48CAD9-7997-2E45-9AAF-4E9EF563DB32}" destId="{81A2579E-096E-4144-BA5E-FA721F11C164}" srcOrd="2" destOrd="0" presId="urn:microsoft.com/office/officeart/2008/layout/LinedList"/>
    <dgm:cxn modelId="{319FCACB-33A8-CE4E-8DA9-E650C4C50F3B}" type="presParOf" srcId="{BC48CAD9-7997-2E45-9AAF-4E9EF563DB32}" destId="{9D72E8C6-6FCC-E54B-91F0-785EDCA9D9C8}" srcOrd="3" destOrd="0" presId="urn:microsoft.com/office/officeart/2008/layout/LinedList"/>
    <dgm:cxn modelId="{23C47B98-2FD2-1048-954D-2ECD851888AB}" type="presParOf" srcId="{9D72E8C6-6FCC-E54B-91F0-785EDCA9D9C8}" destId="{62E1782C-01A9-294E-B608-CDF4A9102BDB}" srcOrd="0" destOrd="0" presId="urn:microsoft.com/office/officeart/2008/layout/LinedList"/>
    <dgm:cxn modelId="{92A3B399-FD42-F746-9847-5271D0056061}" type="presParOf" srcId="{9D72E8C6-6FCC-E54B-91F0-785EDCA9D9C8}" destId="{753F2958-51D4-C14E-B27B-0CF2172B821B}" srcOrd="1" destOrd="0" presId="urn:microsoft.com/office/officeart/2008/layout/LinedList"/>
    <dgm:cxn modelId="{62D6D091-4273-5746-823C-53CF830F9D6C}" type="presParOf" srcId="{BC48CAD9-7997-2E45-9AAF-4E9EF563DB32}" destId="{D872A683-9767-ED46-A081-0DACD22D5C13}" srcOrd="4" destOrd="0" presId="urn:microsoft.com/office/officeart/2008/layout/LinedList"/>
    <dgm:cxn modelId="{9E6F19B9-E21E-124D-A50F-278321BDC33D}" type="presParOf" srcId="{BC48CAD9-7997-2E45-9AAF-4E9EF563DB32}" destId="{2CACAB5D-9D56-F846-B7C6-27F3557C4E3E}" srcOrd="5" destOrd="0" presId="urn:microsoft.com/office/officeart/2008/layout/LinedList"/>
    <dgm:cxn modelId="{01FEFEAA-8FA2-CD42-9E9A-C216C07E728F}" type="presParOf" srcId="{2CACAB5D-9D56-F846-B7C6-27F3557C4E3E}" destId="{9E95BB54-F685-AF4C-840C-E4786341357E}" srcOrd="0" destOrd="0" presId="urn:microsoft.com/office/officeart/2008/layout/LinedList"/>
    <dgm:cxn modelId="{A6BF7438-55E1-904A-87DE-B1D41C270E6F}" type="presParOf" srcId="{2CACAB5D-9D56-F846-B7C6-27F3557C4E3E}" destId="{B735BF79-FA92-1646-A917-1942AAF48D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B5C0D9-F042-4A1C-8562-5F82745D220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725A71-8E2F-4E01-AAE0-C4B24FB47EAD}">
      <dgm:prSet/>
      <dgm:spPr/>
      <dgm:t>
        <a:bodyPr/>
        <a:lstStyle/>
        <a:p>
          <a:r>
            <a:rPr lang="en-US" dirty="0"/>
            <a:t>Belonging and connections are essential </a:t>
          </a:r>
        </a:p>
      </dgm:t>
    </dgm:pt>
    <dgm:pt modelId="{59CE5E52-7828-42CF-AD2E-945AAC349BB6}" type="parTrans" cxnId="{B4BCBDE3-B37C-4915-86FD-6B4D9C364E8B}">
      <dgm:prSet/>
      <dgm:spPr/>
      <dgm:t>
        <a:bodyPr/>
        <a:lstStyle/>
        <a:p>
          <a:endParaRPr lang="en-US"/>
        </a:p>
      </dgm:t>
    </dgm:pt>
    <dgm:pt modelId="{0C70D019-D682-49CB-B2E7-6BE140A6183D}" type="sibTrans" cxnId="{B4BCBDE3-B37C-4915-86FD-6B4D9C364E8B}">
      <dgm:prSet/>
      <dgm:spPr/>
      <dgm:t>
        <a:bodyPr/>
        <a:lstStyle/>
        <a:p>
          <a:endParaRPr lang="en-US"/>
        </a:p>
      </dgm:t>
    </dgm:pt>
    <dgm:pt modelId="{C9391286-B3DE-4C18-B4FD-A28DC3CE2664}">
      <dgm:prSet/>
      <dgm:spPr/>
      <dgm:t>
        <a:bodyPr/>
        <a:lstStyle/>
        <a:p>
          <a:r>
            <a:rPr lang="en-US"/>
            <a:t>Motivation differences</a:t>
          </a:r>
        </a:p>
      </dgm:t>
    </dgm:pt>
    <dgm:pt modelId="{96C8DA51-FFBF-4A0C-8829-ABACC4678D7D}" type="parTrans" cxnId="{8E9A1158-B812-49CC-9DBA-B594AD7E17D8}">
      <dgm:prSet/>
      <dgm:spPr/>
      <dgm:t>
        <a:bodyPr/>
        <a:lstStyle/>
        <a:p>
          <a:endParaRPr lang="en-US"/>
        </a:p>
      </dgm:t>
    </dgm:pt>
    <dgm:pt modelId="{1472E6DF-A3E7-49BE-914B-D0E293E3FC82}" type="sibTrans" cxnId="{8E9A1158-B812-49CC-9DBA-B594AD7E17D8}">
      <dgm:prSet/>
      <dgm:spPr/>
      <dgm:t>
        <a:bodyPr/>
        <a:lstStyle/>
        <a:p>
          <a:endParaRPr lang="en-US"/>
        </a:p>
      </dgm:t>
    </dgm:pt>
    <dgm:pt modelId="{8001FF70-8490-4501-9C46-8F7E1FCF8B0F}">
      <dgm:prSet/>
      <dgm:spPr/>
      <dgm:t>
        <a:bodyPr/>
        <a:lstStyle/>
        <a:p>
          <a:r>
            <a:rPr lang="en-US"/>
            <a:t>Group dynamics</a:t>
          </a:r>
        </a:p>
      </dgm:t>
    </dgm:pt>
    <dgm:pt modelId="{5256B5F4-A4EA-441B-9E44-F650B3275896}" type="parTrans" cxnId="{9D7D6405-1247-4DDF-B88F-DD44FDC1AD41}">
      <dgm:prSet/>
      <dgm:spPr/>
      <dgm:t>
        <a:bodyPr/>
        <a:lstStyle/>
        <a:p>
          <a:endParaRPr lang="en-US"/>
        </a:p>
      </dgm:t>
    </dgm:pt>
    <dgm:pt modelId="{7A2431D1-5728-414D-A595-7B598E8F1AD3}" type="sibTrans" cxnId="{9D7D6405-1247-4DDF-B88F-DD44FDC1AD41}">
      <dgm:prSet/>
      <dgm:spPr/>
      <dgm:t>
        <a:bodyPr/>
        <a:lstStyle/>
        <a:p>
          <a:endParaRPr lang="en-US"/>
        </a:p>
      </dgm:t>
    </dgm:pt>
    <dgm:pt modelId="{A07ED0A1-F930-41A5-9413-BEDECB1B815D}">
      <dgm:prSet/>
      <dgm:spPr/>
      <dgm:t>
        <a:bodyPr/>
        <a:lstStyle/>
        <a:p>
          <a:r>
            <a:rPr lang="en-US" dirty="0"/>
            <a:t>Role conflict</a:t>
          </a:r>
        </a:p>
      </dgm:t>
    </dgm:pt>
    <dgm:pt modelId="{48D667DA-2892-4B8F-A809-EA4D8C4B5F22}" type="parTrans" cxnId="{6CC9B452-26B0-4845-AD18-7BA2A7D4E9AD}">
      <dgm:prSet/>
      <dgm:spPr/>
      <dgm:t>
        <a:bodyPr/>
        <a:lstStyle/>
        <a:p>
          <a:endParaRPr lang="en-US"/>
        </a:p>
      </dgm:t>
    </dgm:pt>
    <dgm:pt modelId="{2345E79D-C0EC-4E6E-9CA3-7B6A133E9D0B}" type="sibTrans" cxnId="{6CC9B452-26B0-4845-AD18-7BA2A7D4E9AD}">
      <dgm:prSet/>
      <dgm:spPr/>
      <dgm:t>
        <a:bodyPr/>
        <a:lstStyle/>
        <a:p>
          <a:endParaRPr lang="en-US"/>
        </a:p>
      </dgm:t>
    </dgm:pt>
    <dgm:pt modelId="{3627957A-6904-4EDC-96E8-8195C0A07690}">
      <dgm:prSet/>
      <dgm:spPr/>
      <dgm:t>
        <a:bodyPr/>
        <a:lstStyle/>
        <a:p>
          <a:r>
            <a:rPr lang="en-US"/>
            <a:t>University support </a:t>
          </a:r>
        </a:p>
      </dgm:t>
    </dgm:pt>
    <dgm:pt modelId="{65EA0189-BAA8-45B2-BB86-39E6DAED9093}" type="parTrans" cxnId="{E8CC55ED-1114-4089-81F5-483954AC3E0E}">
      <dgm:prSet/>
      <dgm:spPr/>
      <dgm:t>
        <a:bodyPr/>
        <a:lstStyle/>
        <a:p>
          <a:endParaRPr lang="en-US"/>
        </a:p>
      </dgm:t>
    </dgm:pt>
    <dgm:pt modelId="{0E307856-F5F6-409B-823F-A54C0198AAB7}" type="sibTrans" cxnId="{E8CC55ED-1114-4089-81F5-483954AC3E0E}">
      <dgm:prSet/>
      <dgm:spPr/>
      <dgm:t>
        <a:bodyPr/>
        <a:lstStyle/>
        <a:p>
          <a:endParaRPr lang="en-US"/>
        </a:p>
      </dgm:t>
    </dgm:pt>
    <dgm:pt modelId="{6C614763-2077-CC42-A2B5-C5A4CD9B48F3}" type="pres">
      <dgm:prSet presAssocID="{D8B5C0D9-F042-4A1C-8562-5F82745D2203}" presName="outerComposite" presStyleCnt="0">
        <dgm:presLayoutVars>
          <dgm:chMax val="5"/>
          <dgm:dir/>
          <dgm:resizeHandles val="exact"/>
        </dgm:presLayoutVars>
      </dgm:prSet>
      <dgm:spPr/>
    </dgm:pt>
    <dgm:pt modelId="{8875926B-75C6-6F4E-B964-44B9904F657F}" type="pres">
      <dgm:prSet presAssocID="{D8B5C0D9-F042-4A1C-8562-5F82745D2203}" presName="dummyMaxCanvas" presStyleCnt="0">
        <dgm:presLayoutVars/>
      </dgm:prSet>
      <dgm:spPr/>
    </dgm:pt>
    <dgm:pt modelId="{283E325B-E89C-3248-B36E-B354A9453F0C}" type="pres">
      <dgm:prSet presAssocID="{D8B5C0D9-F042-4A1C-8562-5F82745D2203}" presName="FiveNodes_1" presStyleLbl="node1" presStyleIdx="0" presStyleCnt="5">
        <dgm:presLayoutVars>
          <dgm:bulletEnabled val="1"/>
        </dgm:presLayoutVars>
      </dgm:prSet>
      <dgm:spPr/>
    </dgm:pt>
    <dgm:pt modelId="{70E566B7-5134-AF42-8246-8B48ED1E2444}" type="pres">
      <dgm:prSet presAssocID="{D8B5C0D9-F042-4A1C-8562-5F82745D2203}" presName="FiveNodes_2" presStyleLbl="node1" presStyleIdx="1" presStyleCnt="5">
        <dgm:presLayoutVars>
          <dgm:bulletEnabled val="1"/>
        </dgm:presLayoutVars>
      </dgm:prSet>
      <dgm:spPr/>
    </dgm:pt>
    <dgm:pt modelId="{4C6578FA-6B61-214C-9778-ECA9BFD0FC38}" type="pres">
      <dgm:prSet presAssocID="{D8B5C0D9-F042-4A1C-8562-5F82745D2203}" presName="FiveNodes_3" presStyleLbl="node1" presStyleIdx="2" presStyleCnt="5">
        <dgm:presLayoutVars>
          <dgm:bulletEnabled val="1"/>
        </dgm:presLayoutVars>
      </dgm:prSet>
      <dgm:spPr/>
    </dgm:pt>
    <dgm:pt modelId="{5AB6DB0C-6FB6-134B-8258-B77FD977BC3F}" type="pres">
      <dgm:prSet presAssocID="{D8B5C0D9-F042-4A1C-8562-5F82745D2203}" presName="FiveNodes_4" presStyleLbl="node1" presStyleIdx="3" presStyleCnt="5">
        <dgm:presLayoutVars>
          <dgm:bulletEnabled val="1"/>
        </dgm:presLayoutVars>
      </dgm:prSet>
      <dgm:spPr/>
    </dgm:pt>
    <dgm:pt modelId="{98F908E7-2A6F-B142-834C-D8F308D2DBB5}" type="pres">
      <dgm:prSet presAssocID="{D8B5C0D9-F042-4A1C-8562-5F82745D2203}" presName="FiveNodes_5" presStyleLbl="node1" presStyleIdx="4" presStyleCnt="5">
        <dgm:presLayoutVars>
          <dgm:bulletEnabled val="1"/>
        </dgm:presLayoutVars>
      </dgm:prSet>
      <dgm:spPr/>
    </dgm:pt>
    <dgm:pt modelId="{B0A7AC2A-8E19-7349-86AC-1C36E4DB932D}" type="pres">
      <dgm:prSet presAssocID="{D8B5C0D9-F042-4A1C-8562-5F82745D2203}" presName="FiveConn_1-2" presStyleLbl="fgAccFollowNode1" presStyleIdx="0" presStyleCnt="4">
        <dgm:presLayoutVars>
          <dgm:bulletEnabled val="1"/>
        </dgm:presLayoutVars>
      </dgm:prSet>
      <dgm:spPr/>
    </dgm:pt>
    <dgm:pt modelId="{D6ED930C-A650-5E40-9293-2153E15145C7}" type="pres">
      <dgm:prSet presAssocID="{D8B5C0D9-F042-4A1C-8562-5F82745D2203}" presName="FiveConn_2-3" presStyleLbl="fgAccFollowNode1" presStyleIdx="1" presStyleCnt="4">
        <dgm:presLayoutVars>
          <dgm:bulletEnabled val="1"/>
        </dgm:presLayoutVars>
      </dgm:prSet>
      <dgm:spPr/>
    </dgm:pt>
    <dgm:pt modelId="{C230F84F-C74B-154D-989B-53DBA8854122}" type="pres">
      <dgm:prSet presAssocID="{D8B5C0D9-F042-4A1C-8562-5F82745D2203}" presName="FiveConn_3-4" presStyleLbl="fgAccFollowNode1" presStyleIdx="2" presStyleCnt="4">
        <dgm:presLayoutVars>
          <dgm:bulletEnabled val="1"/>
        </dgm:presLayoutVars>
      </dgm:prSet>
      <dgm:spPr/>
    </dgm:pt>
    <dgm:pt modelId="{17D5FB5A-3690-7640-9B25-19126F5EA274}" type="pres">
      <dgm:prSet presAssocID="{D8B5C0D9-F042-4A1C-8562-5F82745D2203}" presName="FiveConn_4-5" presStyleLbl="fgAccFollowNode1" presStyleIdx="3" presStyleCnt="4">
        <dgm:presLayoutVars>
          <dgm:bulletEnabled val="1"/>
        </dgm:presLayoutVars>
      </dgm:prSet>
      <dgm:spPr/>
    </dgm:pt>
    <dgm:pt modelId="{A970783D-D9DB-144B-B5E1-DACE1C554253}" type="pres">
      <dgm:prSet presAssocID="{D8B5C0D9-F042-4A1C-8562-5F82745D2203}" presName="FiveNodes_1_text" presStyleLbl="node1" presStyleIdx="4" presStyleCnt="5">
        <dgm:presLayoutVars>
          <dgm:bulletEnabled val="1"/>
        </dgm:presLayoutVars>
      </dgm:prSet>
      <dgm:spPr/>
    </dgm:pt>
    <dgm:pt modelId="{C9BADD9E-DB4A-094A-9B1A-B57083E12F0C}" type="pres">
      <dgm:prSet presAssocID="{D8B5C0D9-F042-4A1C-8562-5F82745D2203}" presName="FiveNodes_2_text" presStyleLbl="node1" presStyleIdx="4" presStyleCnt="5">
        <dgm:presLayoutVars>
          <dgm:bulletEnabled val="1"/>
        </dgm:presLayoutVars>
      </dgm:prSet>
      <dgm:spPr/>
    </dgm:pt>
    <dgm:pt modelId="{26FAC94C-79D8-7A4E-A066-83D1052E11D1}" type="pres">
      <dgm:prSet presAssocID="{D8B5C0D9-F042-4A1C-8562-5F82745D2203}" presName="FiveNodes_3_text" presStyleLbl="node1" presStyleIdx="4" presStyleCnt="5">
        <dgm:presLayoutVars>
          <dgm:bulletEnabled val="1"/>
        </dgm:presLayoutVars>
      </dgm:prSet>
      <dgm:spPr/>
    </dgm:pt>
    <dgm:pt modelId="{F03EB6CB-5401-AC41-A27F-EA137EDA7136}" type="pres">
      <dgm:prSet presAssocID="{D8B5C0D9-F042-4A1C-8562-5F82745D2203}" presName="FiveNodes_4_text" presStyleLbl="node1" presStyleIdx="4" presStyleCnt="5">
        <dgm:presLayoutVars>
          <dgm:bulletEnabled val="1"/>
        </dgm:presLayoutVars>
      </dgm:prSet>
      <dgm:spPr/>
    </dgm:pt>
    <dgm:pt modelId="{599CAB8C-4020-9F46-B79B-31D51BCD631D}" type="pres">
      <dgm:prSet presAssocID="{D8B5C0D9-F042-4A1C-8562-5F82745D220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D7D6405-1247-4DDF-B88F-DD44FDC1AD41}" srcId="{D8B5C0D9-F042-4A1C-8562-5F82745D2203}" destId="{8001FF70-8490-4501-9C46-8F7E1FCF8B0F}" srcOrd="2" destOrd="0" parTransId="{5256B5F4-A4EA-441B-9E44-F650B3275896}" sibTransId="{7A2431D1-5728-414D-A595-7B598E8F1AD3}"/>
    <dgm:cxn modelId="{9F9EEA0A-B3F3-714A-9E09-5B4231ACBBA0}" type="presOf" srcId="{8001FF70-8490-4501-9C46-8F7E1FCF8B0F}" destId="{26FAC94C-79D8-7A4E-A066-83D1052E11D1}" srcOrd="1" destOrd="0" presId="urn:microsoft.com/office/officeart/2005/8/layout/vProcess5"/>
    <dgm:cxn modelId="{9F519C20-35D6-2D49-93A7-686FB12A78A7}" type="presOf" srcId="{8001FF70-8490-4501-9C46-8F7E1FCF8B0F}" destId="{4C6578FA-6B61-214C-9778-ECA9BFD0FC38}" srcOrd="0" destOrd="0" presId="urn:microsoft.com/office/officeart/2005/8/layout/vProcess5"/>
    <dgm:cxn modelId="{C6E7AE2D-A9DF-8C40-A509-9C298C5FF5F9}" type="presOf" srcId="{A07ED0A1-F930-41A5-9413-BEDECB1B815D}" destId="{F03EB6CB-5401-AC41-A27F-EA137EDA7136}" srcOrd="1" destOrd="0" presId="urn:microsoft.com/office/officeart/2005/8/layout/vProcess5"/>
    <dgm:cxn modelId="{3F0BC930-EE4D-3245-A8DB-DC9EF94408B1}" type="presOf" srcId="{3627957A-6904-4EDC-96E8-8195C0A07690}" destId="{599CAB8C-4020-9F46-B79B-31D51BCD631D}" srcOrd="1" destOrd="0" presId="urn:microsoft.com/office/officeart/2005/8/layout/vProcess5"/>
    <dgm:cxn modelId="{01445F37-B22A-FD46-8D58-545126ACA164}" type="presOf" srcId="{2345E79D-C0EC-4E6E-9CA3-7B6A133E9D0B}" destId="{17D5FB5A-3690-7640-9B25-19126F5EA274}" srcOrd="0" destOrd="0" presId="urn:microsoft.com/office/officeart/2005/8/layout/vProcess5"/>
    <dgm:cxn modelId="{97BB043E-98FC-B147-93D1-8C7BA5B88F06}" type="presOf" srcId="{C9391286-B3DE-4C18-B4FD-A28DC3CE2664}" destId="{70E566B7-5134-AF42-8246-8B48ED1E2444}" srcOrd="0" destOrd="0" presId="urn:microsoft.com/office/officeart/2005/8/layout/vProcess5"/>
    <dgm:cxn modelId="{BF39AC4F-FFCC-594D-88C8-8559F8788531}" type="presOf" srcId="{C9391286-B3DE-4C18-B4FD-A28DC3CE2664}" destId="{C9BADD9E-DB4A-094A-9B1A-B57083E12F0C}" srcOrd="1" destOrd="0" presId="urn:microsoft.com/office/officeart/2005/8/layout/vProcess5"/>
    <dgm:cxn modelId="{96424B50-BED3-3840-99A9-5BA28A6370EE}" type="presOf" srcId="{0C70D019-D682-49CB-B2E7-6BE140A6183D}" destId="{B0A7AC2A-8E19-7349-86AC-1C36E4DB932D}" srcOrd="0" destOrd="0" presId="urn:microsoft.com/office/officeart/2005/8/layout/vProcess5"/>
    <dgm:cxn modelId="{6CC9B452-26B0-4845-AD18-7BA2A7D4E9AD}" srcId="{D8B5C0D9-F042-4A1C-8562-5F82745D2203}" destId="{A07ED0A1-F930-41A5-9413-BEDECB1B815D}" srcOrd="3" destOrd="0" parTransId="{48D667DA-2892-4B8F-A809-EA4D8C4B5F22}" sibTransId="{2345E79D-C0EC-4E6E-9CA3-7B6A133E9D0B}"/>
    <dgm:cxn modelId="{8E9A1158-B812-49CC-9DBA-B594AD7E17D8}" srcId="{D8B5C0D9-F042-4A1C-8562-5F82745D2203}" destId="{C9391286-B3DE-4C18-B4FD-A28DC3CE2664}" srcOrd="1" destOrd="0" parTransId="{96C8DA51-FFBF-4A0C-8829-ABACC4678D7D}" sibTransId="{1472E6DF-A3E7-49BE-914B-D0E293E3FC82}"/>
    <dgm:cxn modelId="{7E20536C-7152-464B-8BF5-B9E61C84F5D0}" type="presOf" srcId="{A07ED0A1-F930-41A5-9413-BEDECB1B815D}" destId="{5AB6DB0C-6FB6-134B-8258-B77FD977BC3F}" srcOrd="0" destOrd="0" presId="urn:microsoft.com/office/officeart/2005/8/layout/vProcess5"/>
    <dgm:cxn modelId="{A0C82286-2CD7-9743-AFE2-486E42D31B3E}" type="presOf" srcId="{3627957A-6904-4EDC-96E8-8195C0A07690}" destId="{98F908E7-2A6F-B142-834C-D8F308D2DBB5}" srcOrd="0" destOrd="0" presId="urn:microsoft.com/office/officeart/2005/8/layout/vProcess5"/>
    <dgm:cxn modelId="{D401AC8B-A8C5-EE42-BC9F-F95D36331B0E}" type="presOf" srcId="{9B725A71-8E2F-4E01-AAE0-C4B24FB47EAD}" destId="{A970783D-D9DB-144B-B5E1-DACE1C554253}" srcOrd="1" destOrd="0" presId="urn:microsoft.com/office/officeart/2005/8/layout/vProcess5"/>
    <dgm:cxn modelId="{21A686A4-A5E7-BD42-8BE6-B221CEF26AD2}" type="presOf" srcId="{9B725A71-8E2F-4E01-AAE0-C4B24FB47EAD}" destId="{283E325B-E89C-3248-B36E-B354A9453F0C}" srcOrd="0" destOrd="0" presId="urn:microsoft.com/office/officeart/2005/8/layout/vProcess5"/>
    <dgm:cxn modelId="{7670BED6-EEA7-8548-A888-D579E3EB6E52}" type="presOf" srcId="{1472E6DF-A3E7-49BE-914B-D0E293E3FC82}" destId="{D6ED930C-A650-5E40-9293-2153E15145C7}" srcOrd="0" destOrd="0" presId="urn:microsoft.com/office/officeart/2005/8/layout/vProcess5"/>
    <dgm:cxn modelId="{B4BCBDE3-B37C-4915-86FD-6B4D9C364E8B}" srcId="{D8B5C0D9-F042-4A1C-8562-5F82745D2203}" destId="{9B725A71-8E2F-4E01-AAE0-C4B24FB47EAD}" srcOrd="0" destOrd="0" parTransId="{59CE5E52-7828-42CF-AD2E-945AAC349BB6}" sibTransId="{0C70D019-D682-49CB-B2E7-6BE140A6183D}"/>
    <dgm:cxn modelId="{E8CC55ED-1114-4089-81F5-483954AC3E0E}" srcId="{D8B5C0D9-F042-4A1C-8562-5F82745D2203}" destId="{3627957A-6904-4EDC-96E8-8195C0A07690}" srcOrd="4" destOrd="0" parTransId="{65EA0189-BAA8-45B2-BB86-39E6DAED9093}" sibTransId="{0E307856-F5F6-409B-823F-A54C0198AAB7}"/>
    <dgm:cxn modelId="{060732FB-D8F0-B445-AFFE-76019AADACE4}" type="presOf" srcId="{7A2431D1-5728-414D-A595-7B598E8F1AD3}" destId="{C230F84F-C74B-154D-989B-53DBA8854122}" srcOrd="0" destOrd="0" presId="urn:microsoft.com/office/officeart/2005/8/layout/vProcess5"/>
    <dgm:cxn modelId="{45375CFC-16AA-C647-A34A-E18AB899DCD2}" type="presOf" srcId="{D8B5C0D9-F042-4A1C-8562-5F82745D2203}" destId="{6C614763-2077-CC42-A2B5-C5A4CD9B48F3}" srcOrd="0" destOrd="0" presId="urn:microsoft.com/office/officeart/2005/8/layout/vProcess5"/>
    <dgm:cxn modelId="{314791BA-C468-B84E-9966-707A4ACFE0F8}" type="presParOf" srcId="{6C614763-2077-CC42-A2B5-C5A4CD9B48F3}" destId="{8875926B-75C6-6F4E-B964-44B9904F657F}" srcOrd="0" destOrd="0" presId="urn:microsoft.com/office/officeart/2005/8/layout/vProcess5"/>
    <dgm:cxn modelId="{A23D77F5-2866-624B-A9CB-856FFA6D5609}" type="presParOf" srcId="{6C614763-2077-CC42-A2B5-C5A4CD9B48F3}" destId="{283E325B-E89C-3248-B36E-B354A9453F0C}" srcOrd="1" destOrd="0" presId="urn:microsoft.com/office/officeart/2005/8/layout/vProcess5"/>
    <dgm:cxn modelId="{6E369847-1A95-DB42-87A2-02298EEE57EA}" type="presParOf" srcId="{6C614763-2077-CC42-A2B5-C5A4CD9B48F3}" destId="{70E566B7-5134-AF42-8246-8B48ED1E2444}" srcOrd="2" destOrd="0" presId="urn:microsoft.com/office/officeart/2005/8/layout/vProcess5"/>
    <dgm:cxn modelId="{A44C4D5F-3161-DD4B-A0BA-BE4DF028F34F}" type="presParOf" srcId="{6C614763-2077-CC42-A2B5-C5A4CD9B48F3}" destId="{4C6578FA-6B61-214C-9778-ECA9BFD0FC38}" srcOrd="3" destOrd="0" presId="urn:microsoft.com/office/officeart/2005/8/layout/vProcess5"/>
    <dgm:cxn modelId="{79AFA826-8793-A14B-8FCE-CF75AA50391F}" type="presParOf" srcId="{6C614763-2077-CC42-A2B5-C5A4CD9B48F3}" destId="{5AB6DB0C-6FB6-134B-8258-B77FD977BC3F}" srcOrd="4" destOrd="0" presId="urn:microsoft.com/office/officeart/2005/8/layout/vProcess5"/>
    <dgm:cxn modelId="{523488C3-CAC4-F640-B35C-612AEDEBF573}" type="presParOf" srcId="{6C614763-2077-CC42-A2B5-C5A4CD9B48F3}" destId="{98F908E7-2A6F-B142-834C-D8F308D2DBB5}" srcOrd="5" destOrd="0" presId="urn:microsoft.com/office/officeart/2005/8/layout/vProcess5"/>
    <dgm:cxn modelId="{2AB2FC04-CC9E-2745-B24A-BD9CAA7E0D67}" type="presParOf" srcId="{6C614763-2077-CC42-A2B5-C5A4CD9B48F3}" destId="{B0A7AC2A-8E19-7349-86AC-1C36E4DB932D}" srcOrd="6" destOrd="0" presId="urn:microsoft.com/office/officeart/2005/8/layout/vProcess5"/>
    <dgm:cxn modelId="{5E542603-D85A-EC4E-A2C5-0FC7604B1115}" type="presParOf" srcId="{6C614763-2077-CC42-A2B5-C5A4CD9B48F3}" destId="{D6ED930C-A650-5E40-9293-2153E15145C7}" srcOrd="7" destOrd="0" presId="urn:microsoft.com/office/officeart/2005/8/layout/vProcess5"/>
    <dgm:cxn modelId="{1EB9DFA9-FCA1-CA4A-ABCA-5D00ACF30C72}" type="presParOf" srcId="{6C614763-2077-CC42-A2B5-C5A4CD9B48F3}" destId="{C230F84F-C74B-154D-989B-53DBA8854122}" srcOrd="8" destOrd="0" presId="urn:microsoft.com/office/officeart/2005/8/layout/vProcess5"/>
    <dgm:cxn modelId="{E380715E-A4D8-954B-8FB4-3361BF9FD48D}" type="presParOf" srcId="{6C614763-2077-CC42-A2B5-C5A4CD9B48F3}" destId="{17D5FB5A-3690-7640-9B25-19126F5EA274}" srcOrd="9" destOrd="0" presId="urn:microsoft.com/office/officeart/2005/8/layout/vProcess5"/>
    <dgm:cxn modelId="{68C54244-8EF5-374F-B5D2-488EE7D13571}" type="presParOf" srcId="{6C614763-2077-CC42-A2B5-C5A4CD9B48F3}" destId="{A970783D-D9DB-144B-B5E1-DACE1C554253}" srcOrd="10" destOrd="0" presId="urn:microsoft.com/office/officeart/2005/8/layout/vProcess5"/>
    <dgm:cxn modelId="{95A674F2-2078-8143-AA8E-6DAE68E5A9D0}" type="presParOf" srcId="{6C614763-2077-CC42-A2B5-C5A4CD9B48F3}" destId="{C9BADD9E-DB4A-094A-9B1A-B57083E12F0C}" srcOrd="11" destOrd="0" presId="urn:microsoft.com/office/officeart/2005/8/layout/vProcess5"/>
    <dgm:cxn modelId="{44DD83F7-3039-5E48-882B-9BD5B5754647}" type="presParOf" srcId="{6C614763-2077-CC42-A2B5-C5A4CD9B48F3}" destId="{26FAC94C-79D8-7A4E-A066-83D1052E11D1}" srcOrd="12" destOrd="0" presId="urn:microsoft.com/office/officeart/2005/8/layout/vProcess5"/>
    <dgm:cxn modelId="{8E952F85-EEF8-344C-8EC9-D23CA6457EAF}" type="presParOf" srcId="{6C614763-2077-CC42-A2B5-C5A4CD9B48F3}" destId="{F03EB6CB-5401-AC41-A27F-EA137EDA7136}" srcOrd="13" destOrd="0" presId="urn:microsoft.com/office/officeart/2005/8/layout/vProcess5"/>
    <dgm:cxn modelId="{AA2D2974-A47A-5D44-ACCA-6F6A500F9EF8}" type="presParOf" srcId="{6C614763-2077-CC42-A2B5-C5A4CD9B48F3}" destId="{599CAB8C-4020-9F46-B79B-31D51BCD631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459362-CF47-468B-9A8B-AAC924D6ABE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1F1FEAF-5D1F-40EE-BBEC-E4F75F19B25F}">
      <dgm:prSet custT="1"/>
      <dgm:spPr/>
      <dgm:t>
        <a:bodyPr/>
        <a:lstStyle/>
        <a:p>
          <a:r>
            <a:rPr lang="en-GB" sz="1600" dirty="0"/>
            <a:t>Existing research often focuses on general student populations or examines age groups in separately </a:t>
          </a:r>
          <a:endParaRPr lang="en-US" sz="1600" dirty="0"/>
        </a:p>
      </dgm:t>
    </dgm:pt>
    <dgm:pt modelId="{F00B0840-B045-4286-9217-188E081782B3}" type="parTrans" cxnId="{03113DF9-4C52-445E-9E43-37693CDF0A0B}">
      <dgm:prSet/>
      <dgm:spPr/>
      <dgm:t>
        <a:bodyPr/>
        <a:lstStyle/>
        <a:p>
          <a:endParaRPr lang="en-US"/>
        </a:p>
      </dgm:t>
    </dgm:pt>
    <dgm:pt modelId="{2F59EE10-E112-4BE5-BEF0-BB81A865C652}" type="sibTrans" cxnId="{03113DF9-4C52-445E-9E43-37693CDF0A0B}">
      <dgm:prSet/>
      <dgm:spPr/>
      <dgm:t>
        <a:bodyPr/>
        <a:lstStyle/>
        <a:p>
          <a:endParaRPr lang="en-US"/>
        </a:p>
      </dgm:t>
    </dgm:pt>
    <dgm:pt modelId="{D6DB63D7-0B8E-47BF-A631-02A55857957A}">
      <dgm:prSet custT="1"/>
      <dgm:spPr/>
      <dgm:t>
        <a:bodyPr/>
        <a:lstStyle/>
        <a:p>
          <a:r>
            <a:rPr lang="en-GB" sz="1600" dirty="0"/>
            <a:t>There is a lack of direct, qualitative comparison between younger and older undergraduate students.</a:t>
          </a:r>
          <a:endParaRPr lang="en-US" sz="1600" dirty="0"/>
        </a:p>
      </dgm:t>
    </dgm:pt>
    <dgm:pt modelId="{F0815405-DEA4-44BA-8347-D50EDF84366E}" type="parTrans" cxnId="{170A7F77-C049-4E8B-9D70-6686DA0D1232}">
      <dgm:prSet/>
      <dgm:spPr/>
      <dgm:t>
        <a:bodyPr/>
        <a:lstStyle/>
        <a:p>
          <a:endParaRPr lang="en-US"/>
        </a:p>
      </dgm:t>
    </dgm:pt>
    <dgm:pt modelId="{665B64F9-6683-4BE3-8542-9DD6A035F71A}" type="sibTrans" cxnId="{170A7F77-C049-4E8B-9D70-6686DA0D1232}">
      <dgm:prSet/>
      <dgm:spPr/>
      <dgm:t>
        <a:bodyPr/>
        <a:lstStyle/>
        <a:p>
          <a:endParaRPr lang="en-US"/>
        </a:p>
      </dgm:t>
    </dgm:pt>
    <dgm:pt modelId="{0B637927-57A4-D64D-B55C-9E54C2512065}">
      <dgm:prSet custT="1"/>
      <dgm:spPr/>
      <dgm:t>
        <a:bodyPr/>
        <a:lstStyle/>
        <a:p>
          <a:r>
            <a:rPr lang="en-US" sz="1600" dirty="0"/>
            <a:t>Clear research gap</a:t>
          </a:r>
        </a:p>
      </dgm:t>
    </dgm:pt>
    <dgm:pt modelId="{ACEBAEC8-BC97-D549-A4F6-38E271DE5C4E}" type="parTrans" cxnId="{8DD7D66E-BAD0-F245-8333-03D16B8C54BF}">
      <dgm:prSet/>
      <dgm:spPr/>
      <dgm:t>
        <a:bodyPr/>
        <a:lstStyle/>
        <a:p>
          <a:endParaRPr lang="en-GB"/>
        </a:p>
      </dgm:t>
    </dgm:pt>
    <dgm:pt modelId="{D4A0CC22-7CF9-604A-B9E8-55CFC63DE1A1}" type="sibTrans" cxnId="{8DD7D66E-BAD0-F245-8333-03D16B8C54BF}">
      <dgm:prSet/>
      <dgm:spPr/>
      <dgm:t>
        <a:bodyPr/>
        <a:lstStyle/>
        <a:p>
          <a:endParaRPr lang="en-GB"/>
        </a:p>
      </dgm:t>
    </dgm:pt>
    <dgm:pt modelId="{2B7B87A8-F138-C641-B740-BEBEED930F9B}">
      <dgm:prSet custT="1"/>
      <dgm:spPr/>
      <dgm:t>
        <a:bodyPr/>
        <a:lstStyle/>
        <a:p>
          <a:r>
            <a:rPr lang="en-US" sz="1600" dirty="0"/>
            <a:t>Personal experience</a:t>
          </a:r>
        </a:p>
      </dgm:t>
    </dgm:pt>
    <dgm:pt modelId="{DE2EBBCF-9B04-9942-A6A6-005A9B809F51}" type="parTrans" cxnId="{8BF5F301-94A9-EB4B-AB09-F220C243EDA0}">
      <dgm:prSet/>
      <dgm:spPr/>
      <dgm:t>
        <a:bodyPr/>
        <a:lstStyle/>
        <a:p>
          <a:endParaRPr lang="en-GB"/>
        </a:p>
      </dgm:t>
    </dgm:pt>
    <dgm:pt modelId="{C64C25D0-6473-2E44-AE31-8961A9C33874}" type="sibTrans" cxnId="{8BF5F301-94A9-EB4B-AB09-F220C243EDA0}">
      <dgm:prSet/>
      <dgm:spPr/>
      <dgm:t>
        <a:bodyPr/>
        <a:lstStyle/>
        <a:p>
          <a:endParaRPr lang="en-GB"/>
        </a:p>
      </dgm:t>
    </dgm:pt>
    <dgm:pt modelId="{59F1FAE6-C187-3742-8252-F8EAC4A9D08B}" type="pres">
      <dgm:prSet presAssocID="{F4459362-CF47-468B-9A8B-AAC924D6ABEF}" presName="linear" presStyleCnt="0">
        <dgm:presLayoutVars>
          <dgm:animLvl val="lvl"/>
          <dgm:resizeHandles val="exact"/>
        </dgm:presLayoutVars>
      </dgm:prSet>
      <dgm:spPr/>
    </dgm:pt>
    <dgm:pt modelId="{4BB42D79-7931-FB4C-8D40-BC8E590B792F}" type="pres">
      <dgm:prSet presAssocID="{B1F1FEAF-5D1F-40EE-BBEC-E4F75F19B2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6907FF6-0F75-7C42-92B5-F54E3D4EADF1}" type="pres">
      <dgm:prSet presAssocID="{2F59EE10-E112-4BE5-BEF0-BB81A865C652}" presName="spacer" presStyleCnt="0"/>
      <dgm:spPr/>
    </dgm:pt>
    <dgm:pt modelId="{79267EE1-B3F4-004E-B009-4EC90AB28AE3}" type="pres">
      <dgm:prSet presAssocID="{D6DB63D7-0B8E-47BF-A631-02A55857957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99C48D4-112D-DD41-9C55-55270AB06545}" type="pres">
      <dgm:prSet presAssocID="{665B64F9-6683-4BE3-8542-9DD6A035F71A}" presName="spacer" presStyleCnt="0"/>
      <dgm:spPr/>
    </dgm:pt>
    <dgm:pt modelId="{8C675E31-AB9D-C546-8697-7E5E40E63CFD}" type="pres">
      <dgm:prSet presAssocID="{0B637927-57A4-D64D-B55C-9E54C251206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0932726-769B-504B-B577-CFF13F5C43B9}" type="pres">
      <dgm:prSet presAssocID="{D4A0CC22-7CF9-604A-B9E8-55CFC63DE1A1}" presName="spacer" presStyleCnt="0"/>
      <dgm:spPr/>
    </dgm:pt>
    <dgm:pt modelId="{E933A4DC-1ACF-7441-8F10-D3AAEFC0E80D}" type="pres">
      <dgm:prSet presAssocID="{2B7B87A8-F138-C641-B740-BEBEED930F9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BF5F301-94A9-EB4B-AB09-F220C243EDA0}" srcId="{F4459362-CF47-468B-9A8B-AAC924D6ABEF}" destId="{2B7B87A8-F138-C641-B740-BEBEED930F9B}" srcOrd="3" destOrd="0" parTransId="{DE2EBBCF-9B04-9942-A6A6-005A9B809F51}" sibTransId="{C64C25D0-6473-2E44-AE31-8961A9C33874}"/>
    <dgm:cxn modelId="{0FE1E923-DF29-B14B-A4A7-081B5602EF09}" type="presOf" srcId="{2B7B87A8-F138-C641-B740-BEBEED930F9B}" destId="{E933A4DC-1ACF-7441-8F10-D3AAEFC0E80D}" srcOrd="0" destOrd="0" presId="urn:microsoft.com/office/officeart/2005/8/layout/vList2"/>
    <dgm:cxn modelId="{58845F4D-968D-BD4C-8B02-B0F3CCC67749}" type="presOf" srcId="{F4459362-CF47-468B-9A8B-AAC924D6ABEF}" destId="{59F1FAE6-C187-3742-8252-F8EAC4A9D08B}" srcOrd="0" destOrd="0" presId="urn:microsoft.com/office/officeart/2005/8/layout/vList2"/>
    <dgm:cxn modelId="{E2DF9456-5E44-D247-99E0-AE128B10195F}" type="presOf" srcId="{0B637927-57A4-D64D-B55C-9E54C2512065}" destId="{8C675E31-AB9D-C546-8697-7E5E40E63CFD}" srcOrd="0" destOrd="0" presId="urn:microsoft.com/office/officeart/2005/8/layout/vList2"/>
    <dgm:cxn modelId="{8DD7D66E-BAD0-F245-8333-03D16B8C54BF}" srcId="{F4459362-CF47-468B-9A8B-AAC924D6ABEF}" destId="{0B637927-57A4-D64D-B55C-9E54C2512065}" srcOrd="2" destOrd="0" parTransId="{ACEBAEC8-BC97-D549-A4F6-38E271DE5C4E}" sibTransId="{D4A0CC22-7CF9-604A-B9E8-55CFC63DE1A1}"/>
    <dgm:cxn modelId="{4220806F-3F48-6F43-8496-5BDA48D5C98F}" type="presOf" srcId="{B1F1FEAF-5D1F-40EE-BBEC-E4F75F19B25F}" destId="{4BB42D79-7931-FB4C-8D40-BC8E590B792F}" srcOrd="0" destOrd="0" presId="urn:microsoft.com/office/officeart/2005/8/layout/vList2"/>
    <dgm:cxn modelId="{170A7F77-C049-4E8B-9D70-6686DA0D1232}" srcId="{F4459362-CF47-468B-9A8B-AAC924D6ABEF}" destId="{D6DB63D7-0B8E-47BF-A631-02A55857957A}" srcOrd="1" destOrd="0" parTransId="{F0815405-DEA4-44BA-8347-D50EDF84366E}" sibTransId="{665B64F9-6683-4BE3-8542-9DD6A035F71A}"/>
    <dgm:cxn modelId="{4B18A4E5-EE10-5D45-99EF-0688478C64D2}" type="presOf" srcId="{D6DB63D7-0B8E-47BF-A631-02A55857957A}" destId="{79267EE1-B3F4-004E-B009-4EC90AB28AE3}" srcOrd="0" destOrd="0" presId="urn:microsoft.com/office/officeart/2005/8/layout/vList2"/>
    <dgm:cxn modelId="{03113DF9-4C52-445E-9E43-37693CDF0A0B}" srcId="{F4459362-CF47-468B-9A8B-AAC924D6ABEF}" destId="{B1F1FEAF-5D1F-40EE-BBEC-E4F75F19B25F}" srcOrd="0" destOrd="0" parTransId="{F00B0840-B045-4286-9217-188E081782B3}" sibTransId="{2F59EE10-E112-4BE5-BEF0-BB81A865C652}"/>
    <dgm:cxn modelId="{C350392C-D7E6-654F-B9A4-970D6A1F566C}" type="presParOf" srcId="{59F1FAE6-C187-3742-8252-F8EAC4A9D08B}" destId="{4BB42D79-7931-FB4C-8D40-BC8E590B792F}" srcOrd="0" destOrd="0" presId="urn:microsoft.com/office/officeart/2005/8/layout/vList2"/>
    <dgm:cxn modelId="{A62D0446-C232-FF4B-8323-CC35157D6C77}" type="presParOf" srcId="{59F1FAE6-C187-3742-8252-F8EAC4A9D08B}" destId="{36907FF6-0F75-7C42-92B5-F54E3D4EADF1}" srcOrd="1" destOrd="0" presId="urn:microsoft.com/office/officeart/2005/8/layout/vList2"/>
    <dgm:cxn modelId="{23747954-3815-1E48-918E-02226AF6F4B7}" type="presParOf" srcId="{59F1FAE6-C187-3742-8252-F8EAC4A9D08B}" destId="{79267EE1-B3F4-004E-B009-4EC90AB28AE3}" srcOrd="2" destOrd="0" presId="urn:microsoft.com/office/officeart/2005/8/layout/vList2"/>
    <dgm:cxn modelId="{0F5563A9-2A20-4343-852F-74E445C9D899}" type="presParOf" srcId="{59F1FAE6-C187-3742-8252-F8EAC4A9D08B}" destId="{599C48D4-112D-DD41-9C55-55270AB06545}" srcOrd="3" destOrd="0" presId="urn:microsoft.com/office/officeart/2005/8/layout/vList2"/>
    <dgm:cxn modelId="{96059F99-FEF2-5E45-8482-67B292D12C80}" type="presParOf" srcId="{59F1FAE6-C187-3742-8252-F8EAC4A9D08B}" destId="{8C675E31-AB9D-C546-8697-7E5E40E63CFD}" srcOrd="4" destOrd="0" presId="urn:microsoft.com/office/officeart/2005/8/layout/vList2"/>
    <dgm:cxn modelId="{B7BC356D-9B8D-BB49-B962-E1A408797F65}" type="presParOf" srcId="{59F1FAE6-C187-3742-8252-F8EAC4A9D08B}" destId="{50932726-769B-504B-B577-CFF13F5C43B9}" srcOrd="5" destOrd="0" presId="urn:microsoft.com/office/officeart/2005/8/layout/vList2"/>
    <dgm:cxn modelId="{36F06BCF-2C1A-2D4C-8BC5-7E0DDC021D57}" type="presParOf" srcId="{59F1FAE6-C187-3742-8252-F8EAC4A9D08B}" destId="{E933A4DC-1ACF-7441-8F10-D3AAEFC0E80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A70322-2F3D-4F90-A5E9-9B93B3812753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8A727B-9331-44F6-A492-8D6808F7F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Explore how students across the ages develop and maintain their student identity</a:t>
          </a:r>
          <a:endParaRPr lang="en-US"/>
        </a:p>
      </dgm:t>
    </dgm:pt>
    <dgm:pt modelId="{DDAAC78E-3EF1-42CA-B65C-931AA1A754A9}" type="parTrans" cxnId="{B96AAEFB-814C-4112-8EB4-14B76A8C8B51}">
      <dgm:prSet/>
      <dgm:spPr/>
      <dgm:t>
        <a:bodyPr/>
        <a:lstStyle/>
        <a:p>
          <a:endParaRPr lang="en-US"/>
        </a:p>
      </dgm:t>
    </dgm:pt>
    <dgm:pt modelId="{E408F5A5-4F1E-4E1E-947F-7A51BF8D65C9}" type="sibTrans" cxnId="{B96AAEFB-814C-4112-8EB4-14B76A8C8B51}">
      <dgm:prSet phldrT="1" phldr="0"/>
      <dgm:spPr/>
    </dgm:pt>
    <dgm:pt modelId="{D8FF3F96-299D-2C40-874E-B3393BA575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Further investigate the importance of belonging and connectedness </a:t>
          </a:r>
        </a:p>
      </dgm:t>
    </dgm:pt>
    <dgm:pt modelId="{79AD37B1-7789-0744-8A6D-97FE3858368A}" type="parTrans" cxnId="{F70658E0-942F-5943-B12F-D0B962E855F2}">
      <dgm:prSet/>
      <dgm:spPr/>
      <dgm:t>
        <a:bodyPr/>
        <a:lstStyle/>
        <a:p>
          <a:endParaRPr lang="en-GB"/>
        </a:p>
      </dgm:t>
    </dgm:pt>
    <dgm:pt modelId="{564EEF4F-175C-B24E-82A3-663F9A066991}" type="sibTrans" cxnId="{F70658E0-942F-5943-B12F-D0B962E855F2}">
      <dgm:prSet phldrT="2" phldr="0"/>
      <dgm:spPr/>
    </dgm:pt>
    <dgm:pt modelId="{239B2A2D-6429-1A4B-8E7A-19A279CD76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Compare the influences shaping student identity across these groups </a:t>
          </a:r>
        </a:p>
      </dgm:t>
    </dgm:pt>
    <dgm:pt modelId="{004C1C84-3FEF-B94E-A6CA-C32A309443BF}" type="parTrans" cxnId="{F34C7AD0-448B-9E4B-9C6E-42CA19F5A58A}">
      <dgm:prSet/>
      <dgm:spPr/>
      <dgm:t>
        <a:bodyPr/>
        <a:lstStyle/>
        <a:p>
          <a:endParaRPr lang="en-GB"/>
        </a:p>
      </dgm:t>
    </dgm:pt>
    <dgm:pt modelId="{536687E9-BC06-9342-BD45-CCE15B5E7A9F}" type="sibTrans" cxnId="{F34C7AD0-448B-9E4B-9C6E-42CA19F5A58A}">
      <dgm:prSet phldrT="3" phldr="0"/>
      <dgm:spPr/>
    </dgm:pt>
    <dgm:pt modelId="{04398376-A120-2A41-9AD5-9B2E986D72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Attempt to provide additional educational insights to encourage a supportive environment</a:t>
          </a:r>
        </a:p>
      </dgm:t>
    </dgm:pt>
    <dgm:pt modelId="{12B17B48-E082-F44E-8146-CE690EA3950F}" type="parTrans" cxnId="{E7D71C8B-C1CD-2D40-9D78-0700F9EF90FA}">
      <dgm:prSet/>
      <dgm:spPr/>
      <dgm:t>
        <a:bodyPr/>
        <a:lstStyle/>
        <a:p>
          <a:endParaRPr lang="en-GB"/>
        </a:p>
      </dgm:t>
    </dgm:pt>
    <dgm:pt modelId="{8B66DB60-5DAB-2A43-8481-47C830A7B487}" type="sibTrans" cxnId="{E7D71C8B-C1CD-2D40-9D78-0700F9EF90FA}">
      <dgm:prSet phldrT="4" phldr="0"/>
      <dgm:spPr/>
    </dgm:pt>
    <dgm:pt modelId="{81B2C8FE-A38C-4055-A697-82A705D360E2}" type="pres">
      <dgm:prSet presAssocID="{6CA70322-2F3D-4F90-A5E9-9B93B3812753}" presName="root" presStyleCnt="0">
        <dgm:presLayoutVars>
          <dgm:dir/>
          <dgm:resizeHandles val="exact"/>
        </dgm:presLayoutVars>
      </dgm:prSet>
      <dgm:spPr/>
    </dgm:pt>
    <dgm:pt modelId="{1452E4AB-236F-4193-B8D9-2DCB7C8669E6}" type="pres">
      <dgm:prSet presAssocID="{108A727B-9331-44F6-A492-8D6808F7F813}" presName="compNode" presStyleCnt="0"/>
      <dgm:spPr/>
    </dgm:pt>
    <dgm:pt modelId="{5276B293-6728-4847-84FF-151EFFA62B74}" type="pres">
      <dgm:prSet presAssocID="{108A727B-9331-44F6-A492-8D6808F7F813}" presName="bgRect" presStyleLbl="bgShp" presStyleIdx="0" presStyleCnt="4"/>
      <dgm:spPr/>
    </dgm:pt>
    <dgm:pt modelId="{E3269A2E-3B46-4B39-8A2C-4ABC7F13EE3F}" type="pres">
      <dgm:prSet presAssocID="{108A727B-9331-44F6-A492-8D6808F7F81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7FF941A-6D04-4C11-BEF3-DF703FE65120}" type="pres">
      <dgm:prSet presAssocID="{108A727B-9331-44F6-A492-8D6808F7F813}" presName="spaceRect" presStyleCnt="0"/>
      <dgm:spPr/>
    </dgm:pt>
    <dgm:pt modelId="{6BD96903-2287-4FCB-B8EF-D7D958B57826}" type="pres">
      <dgm:prSet presAssocID="{108A727B-9331-44F6-A492-8D6808F7F813}" presName="parTx" presStyleLbl="revTx" presStyleIdx="0" presStyleCnt="4">
        <dgm:presLayoutVars>
          <dgm:chMax val="0"/>
          <dgm:chPref val="0"/>
        </dgm:presLayoutVars>
      </dgm:prSet>
      <dgm:spPr/>
    </dgm:pt>
    <dgm:pt modelId="{203865C7-C391-4E68-82A3-FE6FC734A7F1}" type="pres">
      <dgm:prSet presAssocID="{E408F5A5-4F1E-4E1E-947F-7A51BF8D65C9}" presName="sibTrans" presStyleCnt="0"/>
      <dgm:spPr/>
    </dgm:pt>
    <dgm:pt modelId="{7C155C8E-2013-4F9E-B095-58D8AF8607BD}" type="pres">
      <dgm:prSet presAssocID="{D8FF3F96-299D-2C40-874E-B3393BA57540}" presName="compNode" presStyleCnt="0"/>
      <dgm:spPr/>
    </dgm:pt>
    <dgm:pt modelId="{F76DA23B-D4BC-414B-92C2-D470119320D5}" type="pres">
      <dgm:prSet presAssocID="{D8FF3F96-299D-2C40-874E-B3393BA57540}" presName="bgRect" presStyleLbl="bgShp" presStyleIdx="1" presStyleCnt="4"/>
      <dgm:spPr/>
    </dgm:pt>
    <dgm:pt modelId="{125B24EF-D3EB-4D65-91C4-09696A152346}" type="pres">
      <dgm:prSet presAssocID="{D8FF3F96-299D-2C40-874E-B3393BA575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742512F-8699-42B3-9B4A-51CF2B5D863E}" type="pres">
      <dgm:prSet presAssocID="{D8FF3F96-299D-2C40-874E-B3393BA57540}" presName="spaceRect" presStyleCnt="0"/>
      <dgm:spPr/>
    </dgm:pt>
    <dgm:pt modelId="{FCFA9FFA-CE10-4C09-85C2-A4131761D0B3}" type="pres">
      <dgm:prSet presAssocID="{D8FF3F96-299D-2C40-874E-B3393BA57540}" presName="parTx" presStyleLbl="revTx" presStyleIdx="1" presStyleCnt="4">
        <dgm:presLayoutVars>
          <dgm:chMax val="0"/>
          <dgm:chPref val="0"/>
        </dgm:presLayoutVars>
      </dgm:prSet>
      <dgm:spPr/>
    </dgm:pt>
    <dgm:pt modelId="{5AB5068E-DA04-4287-B4D8-7790566BADEF}" type="pres">
      <dgm:prSet presAssocID="{564EEF4F-175C-B24E-82A3-663F9A066991}" presName="sibTrans" presStyleCnt="0"/>
      <dgm:spPr/>
    </dgm:pt>
    <dgm:pt modelId="{CB33A6AC-A429-4475-A517-5B109F6EF5E7}" type="pres">
      <dgm:prSet presAssocID="{239B2A2D-6429-1A4B-8E7A-19A279CD76BE}" presName="compNode" presStyleCnt="0"/>
      <dgm:spPr/>
    </dgm:pt>
    <dgm:pt modelId="{81E1AC78-D3D0-4ECF-B27B-E1283BCF9D90}" type="pres">
      <dgm:prSet presAssocID="{239B2A2D-6429-1A4B-8E7A-19A279CD76BE}" presName="bgRect" presStyleLbl="bgShp" presStyleIdx="2" presStyleCnt="4"/>
      <dgm:spPr/>
    </dgm:pt>
    <dgm:pt modelId="{24067070-EABF-45AB-A438-A188DF65A6F8}" type="pres">
      <dgm:prSet presAssocID="{239B2A2D-6429-1A4B-8E7A-19A279CD76B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96487E2-716D-44AE-8217-07001F3ADE45}" type="pres">
      <dgm:prSet presAssocID="{239B2A2D-6429-1A4B-8E7A-19A279CD76BE}" presName="spaceRect" presStyleCnt="0"/>
      <dgm:spPr/>
    </dgm:pt>
    <dgm:pt modelId="{A8F6CAF3-8D2D-4A5C-BBF2-4A1B076FEFE8}" type="pres">
      <dgm:prSet presAssocID="{239B2A2D-6429-1A4B-8E7A-19A279CD76BE}" presName="parTx" presStyleLbl="revTx" presStyleIdx="2" presStyleCnt="4">
        <dgm:presLayoutVars>
          <dgm:chMax val="0"/>
          <dgm:chPref val="0"/>
        </dgm:presLayoutVars>
      </dgm:prSet>
      <dgm:spPr/>
    </dgm:pt>
    <dgm:pt modelId="{2B83AE7C-6C11-43AE-8383-1E6B7995FCC7}" type="pres">
      <dgm:prSet presAssocID="{536687E9-BC06-9342-BD45-CCE15B5E7A9F}" presName="sibTrans" presStyleCnt="0"/>
      <dgm:spPr/>
    </dgm:pt>
    <dgm:pt modelId="{FBB10DD1-17F1-42D7-AA21-6D5782A5D63F}" type="pres">
      <dgm:prSet presAssocID="{04398376-A120-2A41-9AD5-9B2E986D720D}" presName="compNode" presStyleCnt="0"/>
      <dgm:spPr/>
    </dgm:pt>
    <dgm:pt modelId="{2FD82A7C-8C45-45AC-98E8-5E18FD915BBC}" type="pres">
      <dgm:prSet presAssocID="{04398376-A120-2A41-9AD5-9B2E986D720D}" presName="bgRect" presStyleLbl="bgShp" presStyleIdx="3" presStyleCnt="4"/>
      <dgm:spPr/>
    </dgm:pt>
    <dgm:pt modelId="{F7685D64-E455-4A19-983D-E45D613A7F17}" type="pres">
      <dgm:prSet presAssocID="{04398376-A120-2A41-9AD5-9B2E986D720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AC14403-6B5D-430F-8EE2-1633E0700B13}" type="pres">
      <dgm:prSet presAssocID="{04398376-A120-2A41-9AD5-9B2E986D720D}" presName="spaceRect" presStyleCnt="0"/>
      <dgm:spPr/>
    </dgm:pt>
    <dgm:pt modelId="{0F1AF2E3-55F2-4B78-B033-2F572E0A2782}" type="pres">
      <dgm:prSet presAssocID="{04398376-A120-2A41-9AD5-9B2E986D720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95BC159-F463-4181-845F-7D5D00910D84}" type="presOf" srcId="{04398376-A120-2A41-9AD5-9B2E986D720D}" destId="{0F1AF2E3-55F2-4B78-B033-2F572E0A2782}" srcOrd="0" destOrd="0" presId="urn:microsoft.com/office/officeart/2018/2/layout/IconVerticalSolidList"/>
    <dgm:cxn modelId="{4BF59F5E-11BA-42B8-968C-5335C735311B}" type="presOf" srcId="{239B2A2D-6429-1A4B-8E7A-19A279CD76BE}" destId="{A8F6CAF3-8D2D-4A5C-BBF2-4A1B076FEFE8}" srcOrd="0" destOrd="0" presId="urn:microsoft.com/office/officeart/2018/2/layout/IconVerticalSolidList"/>
    <dgm:cxn modelId="{1DDF926D-7C8B-4F04-8A24-D0F45D3A6A10}" type="presOf" srcId="{D8FF3F96-299D-2C40-874E-B3393BA57540}" destId="{FCFA9FFA-CE10-4C09-85C2-A4131761D0B3}" srcOrd="0" destOrd="0" presId="urn:microsoft.com/office/officeart/2018/2/layout/IconVerticalSolidList"/>
    <dgm:cxn modelId="{1DA5FA73-2243-4BD5-A1E1-5E389BD23102}" type="presOf" srcId="{6CA70322-2F3D-4F90-A5E9-9B93B3812753}" destId="{81B2C8FE-A38C-4055-A697-82A705D360E2}" srcOrd="0" destOrd="0" presId="urn:microsoft.com/office/officeart/2018/2/layout/IconVerticalSolidList"/>
    <dgm:cxn modelId="{E7D71C8B-C1CD-2D40-9D78-0700F9EF90FA}" srcId="{6CA70322-2F3D-4F90-A5E9-9B93B3812753}" destId="{04398376-A120-2A41-9AD5-9B2E986D720D}" srcOrd="3" destOrd="0" parTransId="{12B17B48-E082-F44E-8146-CE690EA3950F}" sibTransId="{8B66DB60-5DAB-2A43-8481-47C830A7B487}"/>
    <dgm:cxn modelId="{65F6A8CF-EE39-4A8F-B43C-0ABE06750DC8}" type="presOf" srcId="{108A727B-9331-44F6-A492-8D6808F7F813}" destId="{6BD96903-2287-4FCB-B8EF-D7D958B57826}" srcOrd="0" destOrd="0" presId="urn:microsoft.com/office/officeart/2018/2/layout/IconVerticalSolidList"/>
    <dgm:cxn modelId="{F34C7AD0-448B-9E4B-9C6E-42CA19F5A58A}" srcId="{6CA70322-2F3D-4F90-A5E9-9B93B3812753}" destId="{239B2A2D-6429-1A4B-8E7A-19A279CD76BE}" srcOrd="2" destOrd="0" parTransId="{004C1C84-3FEF-B94E-A6CA-C32A309443BF}" sibTransId="{536687E9-BC06-9342-BD45-CCE15B5E7A9F}"/>
    <dgm:cxn modelId="{F70658E0-942F-5943-B12F-D0B962E855F2}" srcId="{6CA70322-2F3D-4F90-A5E9-9B93B3812753}" destId="{D8FF3F96-299D-2C40-874E-B3393BA57540}" srcOrd="1" destOrd="0" parTransId="{79AD37B1-7789-0744-8A6D-97FE3858368A}" sibTransId="{564EEF4F-175C-B24E-82A3-663F9A066991}"/>
    <dgm:cxn modelId="{B96AAEFB-814C-4112-8EB4-14B76A8C8B51}" srcId="{6CA70322-2F3D-4F90-A5E9-9B93B3812753}" destId="{108A727B-9331-44F6-A492-8D6808F7F813}" srcOrd="0" destOrd="0" parTransId="{DDAAC78E-3EF1-42CA-B65C-931AA1A754A9}" sibTransId="{E408F5A5-4F1E-4E1E-947F-7A51BF8D65C9}"/>
    <dgm:cxn modelId="{E48032F6-582B-4DFB-B335-D7D9B7B209C7}" type="presParOf" srcId="{81B2C8FE-A38C-4055-A697-82A705D360E2}" destId="{1452E4AB-236F-4193-B8D9-2DCB7C8669E6}" srcOrd="0" destOrd="0" presId="urn:microsoft.com/office/officeart/2018/2/layout/IconVerticalSolidList"/>
    <dgm:cxn modelId="{9747D023-5400-4C22-9045-785BCA73812C}" type="presParOf" srcId="{1452E4AB-236F-4193-B8D9-2DCB7C8669E6}" destId="{5276B293-6728-4847-84FF-151EFFA62B74}" srcOrd="0" destOrd="0" presId="urn:microsoft.com/office/officeart/2018/2/layout/IconVerticalSolidList"/>
    <dgm:cxn modelId="{0FB68301-A39A-4543-86CF-40157AE5B267}" type="presParOf" srcId="{1452E4AB-236F-4193-B8D9-2DCB7C8669E6}" destId="{E3269A2E-3B46-4B39-8A2C-4ABC7F13EE3F}" srcOrd="1" destOrd="0" presId="urn:microsoft.com/office/officeart/2018/2/layout/IconVerticalSolidList"/>
    <dgm:cxn modelId="{0FDEF8CA-6E21-4EC9-A540-50CBD2E8BD00}" type="presParOf" srcId="{1452E4AB-236F-4193-B8D9-2DCB7C8669E6}" destId="{67FF941A-6D04-4C11-BEF3-DF703FE65120}" srcOrd="2" destOrd="0" presId="urn:microsoft.com/office/officeart/2018/2/layout/IconVerticalSolidList"/>
    <dgm:cxn modelId="{4AC1CC74-8A53-4A56-A72D-98CC81CC9F68}" type="presParOf" srcId="{1452E4AB-236F-4193-B8D9-2DCB7C8669E6}" destId="{6BD96903-2287-4FCB-B8EF-D7D958B57826}" srcOrd="3" destOrd="0" presId="urn:microsoft.com/office/officeart/2018/2/layout/IconVerticalSolidList"/>
    <dgm:cxn modelId="{F581F406-01EE-419A-9D3B-36BC99D84B0C}" type="presParOf" srcId="{81B2C8FE-A38C-4055-A697-82A705D360E2}" destId="{203865C7-C391-4E68-82A3-FE6FC734A7F1}" srcOrd="1" destOrd="0" presId="urn:microsoft.com/office/officeart/2018/2/layout/IconVerticalSolidList"/>
    <dgm:cxn modelId="{0B12F0C9-7347-463D-A4EA-B43FDE8994E4}" type="presParOf" srcId="{81B2C8FE-A38C-4055-A697-82A705D360E2}" destId="{7C155C8E-2013-4F9E-B095-58D8AF8607BD}" srcOrd="2" destOrd="0" presId="urn:microsoft.com/office/officeart/2018/2/layout/IconVerticalSolidList"/>
    <dgm:cxn modelId="{EDC16560-7B42-4738-8CF3-6C5CFD75A6F6}" type="presParOf" srcId="{7C155C8E-2013-4F9E-B095-58D8AF8607BD}" destId="{F76DA23B-D4BC-414B-92C2-D470119320D5}" srcOrd="0" destOrd="0" presId="urn:microsoft.com/office/officeart/2018/2/layout/IconVerticalSolidList"/>
    <dgm:cxn modelId="{0746BC26-B1B5-460B-B33F-2D677BA74C30}" type="presParOf" srcId="{7C155C8E-2013-4F9E-B095-58D8AF8607BD}" destId="{125B24EF-D3EB-4D65-91C4-09696A152346}" srcOrd="1" destOrd="0" presId="urn:microsoft.com/office/officeart/2018/2/layout/IconVerticalSolidList"/>
    <dgm:cxn modelId="{21C05363-FC5C-4089-8E64-BF0C531E28BA}" type="presParOf" srcId="{7C155C8E-2013-4F9E-B095-58D8AF8607BD}" destId="{5742512F-8699-42B3-9B4A-51CF2B5D863E}" srcOrd="2" destOrd="0" presId="urn:microsoft.com/office/officeart/2018/2/layout/IconVerticalSolidList"/>
    <dgm:cxn modelId="{59E12251-B5B7-44FF-B6B5-CF62BA6709F3}" type="presParOf" srcId="{7C155C8E-2013-4F9E-B095-58D8AF8607BD}" destId="{FCFA9FFA-CE10-4C09-85C2-A4131761D0B3}" srcOrd="3" destOrd="0" presId="urn:microsoft.com/office/officeart/2018/2/layout/IconVerticalSolidList"/>
    <dgm:cxn modelId="{E8257F55-49F9-4748-9EA4-082A46BC7C05}" type="presParOf" srcId="{81B2C8FE-A38C-4055-A697-82A705D360E2}" destId="{5AB5068E-DA04-4287-B4D8-7790566BADEF}" srcOrd="3" destOrd="0" presId="urn:microsoft.com/office/officeart/2018/2/layout/IconVerticalSolidList"/>
    <dgm:cxn modelId="{F2E801FE-8A0E-4EDC-8BFE-43D8F33D6707}" type="presParOf" srcId="{81B2C8FE-A38C-4055-A697-82A705D360E2}" destId="{CB33A6AC-A429-4475-A517-5B109F6EF5E7}" srcOrd="4" destOrd="0" presId="urn:microsoft.com/office/officeart/2018/2/layout/IconVerticalSolidList"/>
    <dgm:cxn modelId="{A83FF7A4-6DB0-4F7D-927B-081F58AC0D25}" type="presParOf" srcId="{CB33A6AC-A429-4475-A517-5B109F6EF5E7}" destId="{81E1AC78-D3D0-4ECF-B27B-E1283BCF9D90}" srcOrd="0" destOrd="0" presId="urn:microsoft.com/office/officeart/2018/2/layout/IconVerticalSolidList"/>
    <dgm:cxn modelId="{8288517B-C3EF-4320-BA40-5C673ABDB32C}" type="presParOf" srcId="{CB33A6AC-A429-4475-A517-5B109F6EF5E7}" destId="{24067070-EABF-45AB-A438-A188DF65A6F8}" srcOrd="1" destOrd="0" presId="urn:microsoft.com/office/officeart/2018/2/layout/IconVerticalSolidList"/>
    <dgm:cxn modelId="{81C81B3C-9222-4221-881B-6074E71BA802}" type="presParOf" srcId="{CB33A6AC-A429-4475-A517-5B109F6EF5E7}" destId="{596487E2-716D-44AE-8217-07001F3ADE45}" srcOrd="2" destOrd="0" presId="urn:microsoft.com/office/officeart/2018/2/layout/IconVerticalSolidList"/>
    <dgm:cxn modelId="{922024F6-3340-4E4A-AFC7-00EB760B175D}" type="presParOf" srcId="{CB33A6AC-A429-4475-A517-5B109F6EF5E7}" destId="{A8F6CAF3-8D2D-4A5C-BBF2-4A1B076FEFE8}" srcOrd="3" destOrd="0" presId="urn:microsoft.com/office/officeart/2018/2/layout/IconVerticalSolidList"/>
    <dgm:cxn modelId="{5CA9EE5F-D5FA-465D-8A99-8399A9DE4BA5}" type="presParOf" srcId="{81B2C8FE-A38C-4055-A697-82A705D360E2}" destId="{2B83AE7C-6C11-43AE-8383-1E6B7995FCC7}" srcOrd="5" destOrd="0" presId="urn:microsoft.com/office/officeart/2018/2/layout/IconVerticalSolidList"/>
    <dgm:cxn modelId="{15B60EFC-4ED4-485B-9635-B613379428B1}" type="presParOf" srcId="{81B2C8FE-A38C-4055-A697-82A705D360E2}" destId="{FBB10DD1-17F1-42D7-AA21-6D5782A5D63F}" srcOrd="6" destOrd="0" presId="urn:microsoft.com/office/officeart/2018/2/layout/IconVerticalSolidList"/>
    <dgm:cxn modelId="{D662A786-9345-4F69-9222-76FE5779EDE0}" type="presParOf" srcId="{FBB10DD1-17F1-42D7-AA21-6D5782A5D63F}" destId="{2FD82A7C-8C45-45AC-98E8-5E18FD915BBC}" srcOrd="0" destOrd="0" presId="urn:microsoft.com/office/officeart/2018/2/layout/IconVerticalSolidList"/>
    <dgm:cxn modelId="{3C54A99A-8085-4DB0-8EEB-D948FFE73EE5}" type="presParOf" srcId="{FBB10DD1-17F1-42D7-AA21-6D5782A5D63F}" destId="{F7685D64-E455-4A19-983D-E45D613A7F17}" srcOrd="1" destOrd="0" presId="urn:microsoft.com/office/officeart/2018/2/layout/IconVerticalSolidList"/>
    <dgm:cxn modelId="{B845856F-4091-4268-B217-C5F9794D13FB}" type="presParOf" srcId="{FBB10DD1-17F1-42D7-AA21-6D5782A5D63F}" destId="{9AC14403-6B5D-430F-8EE2-1633E0700B13}" srcOrd="2" destOrd="0" presId="urn:microsoft.com/office/officeart/2018/2/layout/IconVerticalSolidList"/>
    <dgm:cxn modelId="{E6DE92FB-753E-4615-8064-A1FDBFFE7AF6}" type="presParOf" srcId="{FBB10DD1-17F1-42D7-AA21-6D5782A5D63F}" destId="{0F1AF2E3-55F2-4B78-B033-2F572E0A27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91C9B1C-D948-4699-AD82-4AFE8375EA8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94147C-F45E-4D60-A658-6F23C7E9F9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Belonging and connectedness are indeed integral </a:t>
          </a:r>
          <a:endParaRPr lang="en-US" sz="1600" dirty="0"/>
        </a:p>
      </dgm:t>
    </dgm:pt>
    <dgm:pt modelId="{063F2DAB-56E1-43A3-93C3-810876A7F499}" type="parTrans" cxnId="{8BF375ED-DDAD-4FF9-9D5D-D13E3B9232EB}">
      <dgm:prSet/>
      <dgm:spPr/>
      <dgm:t>
        <a:bodyPr/>
        <a:lstStyle/>
        <a:p>
          <a:endParaRPr lang="en-US"/>
        </a:p>
      </dgm:t>
    </dgm:pt>
    <dgm:pt modelId="{ADD63AAE-E019-4E02-8885-17A64BA95608}" type="sibTrans" cxnId="{8BF375ED-DDAD-4FF9-9D5D-D13E3B9232EB}">
      <dgm:prSet/>
      <dgm:spPr/>
      <dgm:t>
        <a:bodyPr/>
        <a:lstStyle/>
        <a:p>
          <a:endParaRPr lang="en-US"/>
        </a:p>
      </dgm:t>
    </dgm:pt>
    <dgm:pt modelId="{16362E91-9616-45A6-8E9C-16E0C32DDBA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A sense of belonging and connectedness is individualised and influenced by many factors</a:t>
          </a:r>
          <a:endParaRPr lang="en-US" sz="1600" dirty="0"/>
        </a:p>
      </dgm:t>
    </dgm:pt>
    <dgm:pt modelId="{2AD9E34C-ACEE-4B95-B4DC-3796B734F30B}" type="parTrans" cxnId="{77EA9AB1-6F14-43EC-B3D7-120842272956}">
      <dgm:prSet/>
      <dgm:spPr/>
      <dgm:t>
        <a:bodyPr/>
        <a:lstStyle/>
        <a:p>
          <a:endParaRPr lang="en-US"/>
        </a:p>
      </dgm:t>
    </dgm:pt>
    <dgm:pt modelId="{249740A6-6CE2-4D7E-83F3-17273A92A368}" type="sibTrans" cxnId="{77EA9AB1-6F14-43EC-B3D7-120842272956}">
      <dgm:prSet/>
      <dgm:spPr/>
      <dgm:t>
        <a:bodyPr/>
        <a:lstStyle/>
        <a:p>
          <a:endParaRPr lang="en-US"/>
        </a:p>
      </dgm:t>
    </dgm:pt>
    <dgm:pt modelId="{CB0C444F-0138-4732-A7B8-573CC9A89E6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/>
            <a:t>Group dynamics </a:t>
          </a:r>
        </a:p>
      </dgm:t>
    </dgm:pt>
    <dgm:pt modelId="{B6F87925-DFDF-4049-BF6B-F4D2A6DECDE4}" type="parTrans" cxnId="{C23008E4-8A46-4DB1-8B7A-5B74E163D738}">
      <dgm:prSet/>
      <dgm:spPr/>
      <dgm:t>
        <a:bodyPr/>
        <a:lstStyle/>
        <a:p>
          <a:endParaRPr lang="en-US"/>
        </a:p>
      </dgm:t>
    </dgm:pt>
    <dgm:pt modelId="{367F02AC-C806-4A4A-968B-13AD3617EE3C}" type="sibTrans" cxnId="{C23008E4-8A46-4DB1-8B7A-5B74E163D738}">
      <dgm:prSet/>
      <dgm:spPr/>
      <dgm:t>
        <a:bodyPr/>
        <a:lstStyle/>
        <a:p>
          <a:endParaRPr lang="en-US"/>
        </a:p>
      </dgm:t>
    </dgm:pt>
    <dgm:pt modelId="{AD4C69DF-C894-4F92-9FC4-66750265615C}" type="pres">
      <dgm:prSet presAssocID="{191C9B1C-D948-4699-AD82-4AFE8375EA88}" presName="root" presStyleCnt="0">
        <dgm:presLayoutVars>
          <dgm:dir/>
          <dgm:resizeHandles val="exact"/>
        </dgm:presLayoutVars>
      </dgm:prSet>
      <dgm:spPr/>
    </dgm:pt>
    <dgm:pt modelId="{575EDD65-F6D6-472F-9A32-9B0D0E760725}" type="pres">
      <dgm:prSet presAssocID="{1494147C-F45E-4D60-A658-6F23C7E9F913}" presName="compNode" presStyleCnt="0"/>
      <dgm:spPr/>
    </dgm:pt>
    <dgm:pt modelId="{65D5539E-FE90-4742-A595-EF353FF5E867}" type="pres">
      <dgm:prSet presAssocID="{1494147C-F45E-4D60-A658-6F23C7E9F913}" presName="bgRect" presStyleLbl="bgShp" presStyleIdx="0" presStyleCnt="3"/>
      <dgm:spPr/>
    </dgm:pt>
    <dgm:pt modelId="{BD453DAC-5777-4880-AF89-AB17C49B2463}" type="pres">
      <dgm:prSet presAssocID="{1494147C-F45E-4D60-A658-6F23C7E9F91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18D5E63-743F-4455-873B-15CC02C34A5A}" type="pres">
      <dgm:prSet presAssocID="{1494147C-F45E-4D60-A658-6F23C7E9F913}" presName="spaceRect" presStyleCnt="0"/>
      <dgm:spPr/>
    </dgm:pt>
    <dgm:pt modelId="{80118476-6AC9-487B-8705-659958926E8D}" type="pres">
      <dgm:prSet presAssocID="{1494147C-F45E-4D60-A658-6F23C7E9F913}" presName="parTx" presStyleLbl="revTx" presStyleIdx="0" presStyleCnt="3">
        <dgm:presLayoutVars>
          <dgm:chMax val="0"/>
          <dgm:chPref val="0"/>
        </dgm:presLayoutVars>
      </dgm:prSet>
      <dgm:spPr/>
    </dgm:pt>
    <dgm:pt modelId="{F8E15243-E7B8-42A9-A165-D2D152057AC7}" type="pres">
      <dgm:prSet presAssocID="{ADD63AAE-E019-4E02-8885-17A64BA95608}" presName="sibTrans" presStyleCnt="0"/>
      <dgm:spPr/>
    </dgm:pt>
    <dgm:pt modelId="{9ECE7274-076F-46EB-A73E-5C4686197B2B}" type="pres">
      <dgm:prSet presAssocID="{16362E91-9616-45A6-8E9C-16E0C32DDBA4}" presName="compNode" presStyleCnt="0"/>
      <dgm:spPr/>
    </dgm:pt>
    <dgm:pt modelId="{3F998631-2BF6-4E0E-8539-D9DAA3DBAFD1}" type="pres">
      <dgm:prSet presAssocID="{16362E91-9616-45A6-8E9C-16E0C32DDBA4}" presName="bgRect" presStyleLbl="bgShp" presStyleIdx="1" presStyleCnt="3"/>
      <dgm:spPr/>
    </dgm:pt>
    <dgm:pt modelId="{DB270FDF-A809-4853-8665-E4C4378BA4BC}" type="pres">
      <dgm:prSet presAssocID="{16362E91-9616-45A6-8E9C-16E0C32DDB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4B15957-9665-4EE9-8B40-C6C730CC66CE}" type="pres">
      <dgm:prSet presAssocID="{16362E91-9616-45A6-8E9C-16E0C32DDBA4}" presName="spaceRect" presStyleCnt="0"/>
      <dgm:spPr/>
    </dgm:pt>
    <dgm:pt modelId="{B81D7237-EE8A-48F8-997E-8891C3E5DAF9}" type="pres">
      <dgm:prSet presAssocID="{16362E91-9616-45A6-8E9C-16E0C32DDBA4}" presName="parTx" presStyleLbl="revTx" presStyleIdx="1" presStyleCnt="3">
        <dgm:presLayoutVars>
          <dgm:chMax val="0"/>
          <dgm:chPref val="0"/>
        </dgm:presLayoutVars>
      </dgm:prSet>
      <dgm:spPr/>
    </dgm:pt>
    <dgm:pt modelId="{BE9989AA-3D77-47AB-BDAC-B7AC4228B309}" type="pres">
      <dgm:prSet presAssocID="{249740A6-6CE2-4D7E-83F3-17273A92A368}" presName="sibTrans" presStyleCnt="0"/>
      <dgm:spPr/>
    </dgm:pt>
    <dgm:pt modelId="{7D3DEB4A-71FF-43DF-BAC2-E8983A6FFA4B}" type="pres">
      <dgm:prSet presAssocID="{CB0C444F-0138-4732-A7B8-573CC9A89E6B}" presName="compNode" presStyleCnt="0"/>
      <dgm:spPr/>
    </dgm:pt>
    <dgm:pt modelId="{2B464732-124B-4F9D-8725-C134C732EFCC}" type="pres">
      <dgm:prSet presAssocID="{CB0C444F-0138-4732-A7B8-573CC9A89E6B}" presName="bgRect" presStyleLbl="bgShp" presStyleIdx="2" presStyleCnt="3"/>
      <dgm:spPr/>
    </dgm:pt>
    <dgm:pt modelId="{AFA368C3-227E-4B4D-B00F-554633284CA5}" type="pres">
      <dgm:prSet presAssocID="{CB0C444F-0138-4732-A7B8-573CC9A89E6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F97C52A-2D5C-43C0-B779-E40B7D083AC6}" type="pres">
      <dgm:prSet presAssocID="{CB0C444F-0138-4732-A7B8-573CC9A89E6B}" presName="spaceRect" presStyleCnt="0"/>
      <dgm:spPr/>
    </dgm:pt>
    <dgm:pt modelId="{19F18F20-F33C-4EFD-90D0-1DB004C7B584}" type="pres">
      <dgm:prSet presAssocID="{CB0C444F-0138-4732-A7B8-573CC9A89E6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AA0EE1C-C2E2-C842-AEA1-E6F92798067C}" type="presOf" srcId="{CB0C444F-0138-4732-A7B8-573CC9A89E6B}" destId="{19F18F20-F33C-4EFD-90D0-1DB004C7B584}" srcOrd="0" destOrd="0" presId="urn:microsoft.com/office/officeart/2018/2/layout/IconVerticalSolidList"/>
    <dgm:cxn modelId="{6489949D-3DB5-6041-87FA-96A015479349}" type="presOf" srcId="{191C9B1C-D948-4699-AD82-4AFE8375EA88}" destId="{AD4C69DF-C894-4F92-9FC4-66750265615C}" srcOrd="0" destOrd="0" presId="urn:microsoft.com/office/officeart/2018/2/layout/IconVerticalSolidList"/>
    <dgm:cxn modelId="{77EA9AB1-6F14-43EC-B3D7-120842272956}" srcId="{191C9B1C-D948-4699-AD82-4AFE8375EA88}" destId="{16362E91-9616-45A6-8E9C-16E0C32DDBA4}" srcOrd="1" destOrd="0" parTransId="{2AD9E34C-ACEE-4B95-B4DC-3796B734F30B}" sibTransId="{249740A6-6CE2-4D7E-83F3-17273A92A368}"/>
    <dgm:cxn modelId="{308CD7D0-3A50-4B45-B50F-ED91A37A1529}" type="presOf" srcId="{1494147C-F45E-4D60-A658-6F23C7E9F913}" destId="{80118476-6AC9-487B-8705-659958926E8D}" srcOrd="0" destOrd="0" presId="urn:microsoft.com/office/officeart/2018/2/layout/IconVerticalSolidList"/>
    <dgm:cxn modelId="{A1B501DF-AC0B-9244-A52B-B16F64B68375}" type="presOf" srcId="{16362E91-9616-45A6-8E9C-16E0C32DDBA4}" destId="{B81D7237-EE8A-48F8-997E-8891C3E5DAF9}" srcOrd="0" destOrd="0" presId="urn:microsoft.com/office/officeart/2018/2/layout/IconVerticalSolidList"/>
    <dgm:cxn modelId="{C23008E4-8A46-4DB1-8B7A-5B74E163D738}" srcId="{191C9B1C-D948-4699-AD82-4AFE8375EA88}" destId="{CB0C444F-0138-4732-A7B8-573CC9A89E6B}" srcOrd="2" destOrd="0" parTransId="{B6F87925-DFDF-4049-BF6B-F4D2A6DECDE4}" sibTransId="{367F02AC-C806-4A4A-968B-13AD3617EE3C}"/>
    <dgm:cxn modelId="{8BF375ED-DDAD-4FF9-9D5D-D13E3B9232EB}" srcId="{191C9B1C-D948-4699-AD82-4AFE8375EA88}" destId="{1494147C-F45E-4D60-A658-6F23C7E9F913}" srcOrd="0" destOrd="0" parTransId="{063F2DAB-56E1-43A3-93C3-810876A7F499}" sibTransId="{ADD63AAE-E019-4E02-8885-17A64BA95608}"/>
    <dgm:cxn modelId="{FC8BABCF-AF5D-9345-B0AB-03CEC8C02610}" type="presParOf" srcId="{AD4C69DF-C894-4F92-9FC4-66750265615C}" destId="{575EDD65-F6D6-472F-9A32-9B0D0E760725}" srcOrd="0" destOrd="0" presId="urn:microsoft.com/office/officeart/2018/2/layout/IconVerticalSolidList"/>
    <dgm:cxn modelId="{9F8869C0-1D9F-8042-969C-159084E452CC}" type="presParOf" srcId="{575EDD65-F6D6-472F-9A32-9B0D0E760725}" destId="{65D5539E-FE90-4742-A595-EF353FF5E867}" srcOrd="0" destOrd="0" presId="urn:microsoft.com/office/officeart/2018/2/layout/IconVerticalSolidList"/>
    <dgm:cxn modelId="{B3BD8D82-B345-2A48-940E-B71627D977EE}" type="presParOf" srcId="{575EDD65-F6D6-472F-9A32-9B0D0E760725}" destId="{BD453DAC-5777-4880-AF89-AB17C49B2463}" srcOrd="1" destOrd="0" presId="urn:microsoft.com/office/officeart/2018/2/layout/IconVerticalSolidList"/>
    <dgm:cxn modelId="{A7EF3DC4-C921-8C46-B344-B7E167BF99A1}" type="presParOf" srcId="{575EDD65-F6D6-472F-9A32-9B0D0E760725}" destId="{E18D5E63-743F-4455-873B-15CC02C34A5A}" srcOrd="2" destOrd="0" presId="urn:microsoft.com/office/officeart/2018/2/layout/IconVerticalSolidList"/>
    <dgm:cxn modelId="{47DFF3E4-E59C-E44C-BF51-697893DAB6AD}" type="presParOf" srcId="{575EDD65-F6D6-472F-9A32-9B0D0E760725}" destId="{80118476-6AC9-487B-8705-659958926E8D}" srcOrd="3" destOrd="0" presId="urn:microsoft.com/office/officeart/2018/2/layout/IconVerticalSolidList"/>
    <dgm:cxn modelId="{E55FE915-3544-0849-966E-F5582253AFA5}" type="presParOf" srcId="{AD4C69DF-C894-4F92-9FC4-66750265615C}" destId="{F8E15243-E7B8-42A9-A165-D2D152057AC7}" srcOrd="1" destOrd="0" presId="urn:microsoft.com/office/officeart/2018/2/layout/IconVerticalSolidList"/>
    <dgm:cxn modelId="{D4D2514F-5D6C-5340-9C1F-5DB0C99F130D}" type="presParOf" srcId="{AD4C69DF-C894-4F92-9FC4-66750265615C}" destId="{9ECE7274-076F-46EB-A73E-5C4686197B2B}" srcOrd="2" destOrd="0" presId="urn:microsoft.com/office/officeart/2018/2/layout/IconVerticalSolidList"/>
    <dgm:cxn modelId="{56218D8B-232C-AD4B-82F9-763282133155}" type="presParOf" srcId="{9ECE7274-076F-46EB-A73E-5C4686197B2B}" destId="{3F998631-2BF6-4E0E-8539-D9DAA3DBAFD1}" srcOrd="0" destOrd="0" presId="urn:microsoft.com/office/officeart/2018/2/layout/IconVerticalSolidList"/>
    <dgm:cxn modelId="{52A3E900-EDAE-B24C-BA7B-C0766353BF49}" type="presParOf" srcId="{9ECE7274-076F-46EB-A73E-5C4686197B2B}" destId="{DB270FDF-A809-4853-8665-E4C4378BA4BC}" srcOrd="1" destOrd="0" presId="urn:microsoft.com/office/officeart/2018/2/layout/IconVerticalSolidList"/>
    <dgm:cxn modelId="{DB80E414-441E-C341-945B-9771E23265A6}" type="presParOf" srcId="{9ECE7274-076F-46EB-A73E-5C4686197B2B}" destId="{B4B15957-9665-4EE9-8B40-C6C730CC66CE}" srcOrd="2" destOrd="0" presId="urn:microsoft.com/office/officeart/2018/2/layout/IconVerticalSolidList"/>
    <dgm:cxn modelId="{F84D61AF-7901-FF4A-A135-A4C7101D0FFA}" type="presParOf" srcId="{9ECE7274-076F-46EB-A73E-5C4686197B2B}" destId="{B81D7237-EE8A-48F8-997E-8891C3E5DAF9}" srcOrd="3" destOrd="0" presId="urn:microsoft.com/office/officeart/2018/2/layout/IconVerticalSolidList"/>
    <dgm:cxn modelId="{CA48AE16-511C-5340-8D97-8658BDD5CDE3}" type="presParOf" srcId="{AD4C69DF-C894-4F92-9FC4-66750265615C}" destId="{BE9989AA-3D77-47AB-BDAC-B7AC4228B309}" srcOrd="3" destOrd="0" presId="urn:microsoft.com/office/officeart/2018/2/layout/IconVerticalSolidList"/>
    <dgm:cxn modelId="{359D9F43-88E3-C243-A181-96589E095F8C}" type="presParOf" srcId="{AD4C69DF-C894-4F92-9FC4-66750265615C}" destId="{7D3DEB4A-71FF-43DF-BAC2-E8983A6FFA4B}" srcOrd="4" destOrd="0" presId="urn:microsoft.com/office/officeart/2018/2/layout/IconVerticalSolidList"/>
    <dgm:cxn modelId="{BABEBE4D-8E2D-6A42-A513-75DCC690E46F}" type="presParOf" srcId="{7D3DEB4A-71FF-43DF-BAC2-E8983A6FFA4B}" destId="{2B464732-124B-4F9D-8725-C134C732EFCC}" srcOrd="0" destOrd="0" presId="urn:microsoft.com/office/officeart/2018/2/layout/IconVerticalSolidList"/>
    <dgm:cxn modelId="{7BEF18F8-41DA-D240-8960-E54EF49E5153}" type="presParOf" srcId="{7D3DEB4A-71FF-43DF-BAC2-E8983A6FFA4B}" destId="{AFA368C3-227E-4B4D-B00F-554633284CA5}" srcOrd="1" destOrd="0" presId="urn:microsoft.com/office/officeart/2018/2/layout/IconVerticalSolidList"/>
    <dgm:cxn modelId="{C8D25143-7FFA-1348-BB6D-0C7123CA5041}" type="presParOf" srcId="{7D3DEB4A-71FF-43DF-BAC2-E8983A6FFA4B}" destId="{DF97C52A-2D5C-43C0-B779-E40B7D083AC6}" srcOrd="2" destOrd="0" presId="urn:microsoft.com/office/officeart/2018/2/layout/IconVerticalSolidList"/>
    <dgm:cxn modelId="{B25C1887-9A4A-DD49-B6F2-44B9E8E1676A}" type="presParOf" srcId="{7D3DEB4A-71FF-43DF-BAC2-E8983A6FFA4B}" destId="{19F18F20-F33C-4EFD-90D0-1DB004C7B5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6D87BE5-9D0B-4A43-9EBC-E38DE3E76E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32B478-9268-4545-9E65-A191DABF23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Despite its limitations, this study makes a meaningful contribution to the literature on student identity.</a:t>
          </a:r>
          <a:endParaRPr lang="en-US"/>
        </a:p>
      </dgm:t>
    </dgm:pt>
    <dgm:pt modelId="{B3BAD579-F373-40D6-8C79-B0B278BDA805}" type="parTrans" cxnId="{CECFFB9A-F077-4555-973B-F5A2592292D5}">
      <dgm:prSet/>
      <dgm:spPr/>
      <dgm:t>
        <a:bodyPr/>
        <a:lstStyle/>
        <a:p>
          <a:endParaRPr lang="en-US"/>
        </a:p>
      </dgm:t>
    </dgm:pt>
    <dgm:pt modelId="{BD361531-9DC0-4EC4-99C4-04F63FE8A053}" type="sibTrans" cxnId="{CECFFB9A-F077-4555-973B-F5A2592292D5}">
      <dgm:prSet/>
      <dgm:spPr/>
      <dgm:t>
        <a:bodyPr/>
        <a:lstStyle/>
        <a:p>
          <a:endParaRPr lang="en-US"/>
        </a:p>
      </dgm:t>
    </dgm:pt>
    <dgm:pt modelId="{239A9A51-082C-4500-B140-BE2A00D41A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study has shown that student identity is not a one-size-fits-all notion. A range of individual and contextual factors shapes it.</a:t>
          </a:r>
          <a:endParaRPr lang="en-US" dirty="0"/>
        </a:p>
      </dgm:t>
    </dgm:pt>
    <dgm:pt modelId="{0CCF1468-3F17-4F8A-A193-446E63A89D55}" type="parTrans" cxnId="{8F329B83-817D-420C-BF5F-EF2BF29406E9}">
      <dgm:prSet/>
      <dgm:spPr/>
      <dgm:t>
        <a:bodyPr/>
        <a:lstStyle/>
        <a:p>
          <a:endParaRPr lang="en-US"/>
        </a:p>
      </dgm:t>
    </dgm:pt>
    <dgm:pt modelId="{221C7918-FBD2-48EF-8C49-259FFF8DB9BF}" type="sibTrans" cxnId="{8F329B83-817D-420C-BF5F-EF2BF29406E9}">
      <dgm:prSet/>
      <dgm:spPr/>
      <dgm:t>
        <a:bodyPr/>
        <a:lstStyle/>
        <a:p>
          <a:endParaRPr lang="en-US"/>
        </a:p>
      </dgm:t>
    </dgm:pt>
    <dgm:pt modelId="{9BE575BA-9EE2-4AE7-ADD7-8166EDBA2D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It also shows that while age-based divides exist, they are not fixed. There is clear potential to encourage connection and belonging that can help develop and maintain a strong identity for students throughout their academic journey.</a:t>
          </a:r>
          <a:endParaRPr lang="en-US" dirty="0"/>
        </a:p>
      </dgm:t>
    </dgm:pt>
    <dgm:pt modelId="{F4568E05-A608-4DCE-B196-63031A4AD9CA}" type="parTrans" cxnId="{D920BBCD-C0AF-46CD-BA4F-B50CDE65C502}">
      <dgm:prSet/>
      <dgm:spPr/>
      <dgm:t>
        <a:bodyPr/>
        <a:lstStyle/>
        <a:p>
          <a:endParaRPr lang="en-US"/>
        </a:p>
      </dgm:t>
    </dgm:pt>
    <dgm:pt modelId="{0E6DA761-9183-4706-B618-F0D6F6B999B3}" type="sibTrans" cxnId="{D920BBCD-C0AF-46CD-BA4F-B50CDE65C502}">
      <dgm:prSet/>
      <dgm:spPr/>
      <dgm:t>
        <a:bodyPr/>
        <a:lstStyle/>
        <a:p>
          <a:endParaRPr lang="en-US"/>
        </a:p>
      </dgm:t>
    </dgm:pt>
    <dgm:pt modelId="{309DBF13-279F-4511-8E91-CAFCA7944D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Institutions should recognise and support the diverse needs of students across age groups by implementing strategies that strengthen peer connections that encourage a stronger sense of belonging. </a:t>
          </a:r>
          <a:endParaRPr lang="en-US" dirty="0"/>
        </a:p>
      </dgm:t>
    </dgm:pt>
    <dgm:pt modelId="{9C9B10E6-ACA6-49DD-9F68-84F555E0F3ED}" type="parTrans" cxnId="{638A97A4-534A-4E12-A537-60A23E621ABC}">
      <dgm:prSet/>
      <dgm:spPr/>
      <dgm:t>
        <a:bodyPr/>
        <a:lstStyle/>
        <a:p>
          <a:endParaRPr lang="en-US"/>
        </a:p>
      </dgm:t>
    </dgm:pt>
    <dgm:pt modelId="{5257C84B-BEDA-4F9B-8DE3-79900B877A67}" type="sibTrans" cxnId="{638A97A4-534A-4E12-A537-60A23E621ABC}">
      <dgm:prSet/>
      <dgm:spPr/>
      <dgm:t>
        <a:bodyPr/>
        <a:lstStyle/>
        <a:p>
          <a:endParaRPr lang="en-US"/>
        </a:p>
      </dgm:t>
    </dgm:pt>
    <dgm:pt modelId="{A0123CCF-90B0-4ECB-957B-D89A12910559}" type="pres">
      <dgm:prSet presAssocID="{C6D87BE5-9D0B-4A43-9EBC-E38DE3E76E7B}" presName="root" presStyleCnt="0">
        <dgm:presLayoutVars>
          <dgm:dir/>
          <dgm:resizeHandles val="exact"/>
        </dgm:presLayoutVars>
      </dgm:prSet>
      <dgm:spPr/>
    </dgm:pt>
    <dgm:pt modelId="{243FC325-AAD2-4ECB-B588-0278C1D094AE}" type="pres">
      <dgm:prSet presAssocID="{8F32B478-9268-4545-9E65-A191DABF23C1}" presName="compNode" presStyleCnt="0"/>
      <dgm:spPr/>
    </dgm:pt>
    <dgm:pt modelId="{76784EA8-B8D1-42ED-B8A9-A4DB73AF5A9F}" type="pres">
      <dgm:prSet presAssocID="{8F32B478-9268-4545-9E65-A191DABF23C1}" presName="bgRect" presStyleLbl="bgShp" presStyleIdx="0" presStyleCnt="4"/>
      <dgm:spPr/>
    </dgm:pt>
    <dgm:pt modelId="{324DF324-549C-496F-B26E-84B97358B978}" type="pres">
      <dgm:prSet presAssocID="{8F32B478-9268-4545-9E65-A191DABF23C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3130D2A-C325-460F-8F5D-1A68DB3D205D}" type="pres">
      <dgm:prSet presAssocID="{8F32B478-9268-4545-9E65-A191DABF23C1}" presName="spaceRect" presStyleCnt="0"/>
      <dgm:spPr/>
    </dgm:pt>
    <dgm:pt modelId="{66C75C02-54F0-48F6-82AD-F30B7B8EF725}" type="pres">
      <dgm:prSet presAssocID="{8F32B478-9268-4545-9E65-A191DABF23C1}" presName="parTx" presStyleLbl="revTx" presStyleIdx="0" presStyleCnt="4">
        <dgm:presLayoutVars>
          <dgm:chMax val="0"/>
          <dgm:chPref val="0"/>
        </dgm:presLayoutVars>
      </dgm:prSet>
      <dgm:spPr/>
    </dgm:pt>
    <dgm:pt modelId="{11C53708-DEF8-43BF-A226-FE7B52085E85}" type="pres">
      <dgm:prSet presAssocID="{BD361531-9DC0-4EC4-99C4-04F63FE8A053}" presName="sibTrans" presStyleCnt="0"/>
      <dgm:spPr/>
    </dgm:pt>
    <dgm:pt modelId="{2E43C5E2-2D90-4775-BBC4-8216C52ECC14}" type="pres">
      <dgm:prSet presAssocID="{239A9A51-082C-4500-B140-BE2A00D41A23}" presName="compNode" presStyleCnt="0"/>
      <dgm:spPr/>
    </dgm:pt>
    <dgm:pt modelId="{B5D9E536-96D3-4046-9E36-FC2FCA343280}" type="pres">
      <dgm:prSet presAssocID="{239A9A51-082C-4500-B140-BE2A00D41A23}" presName="bgRect" presStyleLbl="bgShp" presStyleIdx="1" presStyleCnt="4"/>
      <dgm:spPr/>
    </dgm:pt>
    <dgm:pt modelId="{12793347-0B28-4CB9-9AB2-8FB9DF52827B}" type="pres">
      <dgm:prSet presAssocID="{239A9A51-082C-4500-B140-BE2A00D41A2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0E6C5B82-655D-4C08-9D35-1A556F00948D}" type="pres">
      <dgm:prSet presAssocID="{239A9A51-082C-4500-B140-BE2A00D41A23}" presName="spaceRect" presStyleCnt="0"/>
      <dgm:spPr/>
    </dgm:pt>
    <dgm:pt modelId="{FB759E18-685B-4595-9190-2D481B411AD6}" type="pres">
      <dgm:prSet presAssocID="{239A9A51-082C-4500-B140-BE2A00D41A23}" presName="parTx" presStyleLbl="revTx" presStyleIdx="1" presStyleCnt="4">
        <dgm:presLayoutVars>
          <dgm:chMax val="0"/>
          <dgm:chPref val="0"/>
        </dgm:presLayoutVars>
      </dgm:prSet>
      <dgm:spPr/>
    </dgm:pt>
    <dgm:pt modelId="{12B8F0C2-1BE1-4512-841D-1068E8705250}" type="pres">
      <dgm:prSet presAssocID="{221C7918-FBD2-48EF-8C49-259FFF8DB9BF}" presName="sibTrans" presStyleCnt="0"/>
      <dgm:spPr/>
    </dgm:pt>
    <dgm:pt modelId="{E5A917BF-0EA8-47C4-9A96-386DB030E893}" type="pres">
      <dgm:prSet presAssocID="{9BE575BA-9EE2-4AE7-ADD7-8166EDBA2DB0}" presName="compNode" presStyleCnt="0"/>
      <dgm:spPr/>
    </dgm:pt>
    <dgm:pt modelId="{36204EF7-6016-4107-9C06-1CEC181BD92B}" type="pres">
      <dgm:prSet presAssocID="{9BE575BA-9EE2-4AE7-ADD7-8166EDBA2DB0}" presName="bgRect" presStyleLbl="bgShp" presStyleIdx="2" presStyleCnt="4"/>
      <dgm:spPr/>
    </dgm:pt>
    <dgm:pt modelId="{F7CC0CA4-3C22-4E86-B449-00F8E7942E97}" type="pres">
      <dgm:prSet presAssocID="{9BE575BA-9EE2-4AE7-ADD7-8166EDBA2DB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FB307D3D-659E-4F2F-9E39-083BE84889C3}" type="pres">
      <dgm:prSet presAssocID="{9BE575BA-9EE2-4AE7-ADD7-8166EDBA2DB0}" presName="spaceRect" presStyleCnt="0"/>
      <dgm:spPr/>
    </dgm:pt>
    <dgm:pt modelId="{F1B5729C-0C22-4C56-83DA-3E6D1D047E9F}" type="pres">
      <dgm:prSet presAssocID="{9BE575BA-9EE2-4AE7-ADD7-8166EDBA2DB0}" presName="parTx" presStyleLbl="revTx" presStyleIdx="2" presStyleCnt="4">
        <dgm:presLayoutVars>
          <dgm:chMax val="0"/>
          <dgm:chPref val="0"/>
        </dgm:presLayoutVars>
      </dgm:prSet>
      <dgm:spPr/>
    </dgm:pt>
    <dgm:pt modelId="{8EC7C268-4FC0-45B5-8A86-E5CE2BEB3793}" type="pres">
      <dgm:prSet presAssocID="{0E6DA761-9183-4706-B618-F0D6F6B999B3}" presName="sibTrans" presStyleCnt="0"/>
      <dgm:spPr/>
    </dgm:pt>
    <dgm:pt modelId="{08375D92-9BDE-4CAC-B202-01CD2FBEE51A}" type="pres">
      <dgm:prSet presAssocID="{309DBF13-279F-4511-8E91-CAFCA7944DCF}" presName="compNode" presStyleCnt="0"/>
      <dgm:spPr/>
    </dgm:pt>
    <dgm:pt modelId="{3BDEB30C-ED4B-4D5D-B6FE-88BD14322808}" type="pres">
      <dgm:prSet presAssocID="{309DBF13-279F-4511-8E91-CAFCA7944DCF}" presName="bgRect" presStyleLbl="bgShp" presStyleIdx="3" presStyleCnt="4"/>
      <dgm:spPr/>
    </dgm:pt>
    <dgm:pt modelId="{2E53A3C9-F797-40FF-AA7B-431F5815985E}" type="pres">
      <dgm:prSet presAssocID="{309DBF13-279F-4511-8E91-CAFCA7944D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3540B73-7ED3-4AC0-A451-26FEB26DF0AA}" type="pres">
      <dgm:prSet presAssocID="{309DBF13-279F-4511-8E91-CAFCA7944DCF}" presName="spaceRect" presStyleCnt="0"/>
      <dgm:spPr/>
    </dgm:pt>
    <dgm:pt modelId="{F7547D0E-A235-4CB4-940C-DFA32DFE500F}" type="pres">
      <dgm:prSet presAssocID="{309DBF13-279F-4511-8E91-CAFCA7944DC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A829E44-04A9-4FB8-BF98-DA2C18708C0B}" type="presOf" srcId="{309DBF13-279F-4511-8E91-CAFCA7944DCF}" destId="{F7547D0E-A235-4CB4-940C-DFA32DFE500F}" srcOrd="0" destOrd="0" presId="urn:microsoft.com/office/officeart/2018/2/layout/IconVerticalSolidList"/>
    <dgm:cxn modelId="{592A2964-DAFB-4E4B-ADE9-B99F4BBB9BCA}" type="presOf" srcId="{8F32B478-9268-4545-9E65-A191DABF23C1}" destId="{66C75C02-54F0-48F6-82AD-F30B7B8EF725}" srcOrd="0" destOrd="0" presId="urn:microsoft.com/office/officeart/2018/2/layout/IconVerticalSolidList"/>
    <dgm:cxn modelId="{8F329B83-817D-420C-BF5F-EF2BF29406E9}" srcId="{C6D87BE5-9D0B-4A43-9EBC-E38DE3E76E7B}" destId="{239A9A51-082C-4500-B140-BE2A00D41A23}" srcOrd="1" destOrd="0" parTransId="{0CCF1468-3F17-4F8A-A193-446E63A89D55}" sibTransId="{221C7918-FBD2-48EF-8C49-259FFF8DB9BF}"/>
    <dgm:cxn modelId="{CECFFB9A-F077-4555-973B-F5A2592292D5}" srcId="{C6D87BE5-9D0B-4A43-9EBC-E38DE3E76E7B}" destId="{8F32B478-9268-4545-9E65-A191DABF23C1}" srcOrd="0" destOrd="0" parTransId="{B3BAD579-F373-40D6-8C79-B0B278BDA805}" sibTransId="{BD361531-9DC0-4EC4-99C4-04F63FE8A053}"/>
    <dgm:cxn modelId="{638A97A4-534A-4E12-A537-60A23E621ABC}" srcId="{C6D87BE5-9D0B-4A43-9EBC-E38DE3E76E7B}" destId="{309DBF13-279F-4511-8E91-CAFCA7944DCF}" srcOrd="3" destOrd="0" parTransId="{9C9B10E6-ACA6-49DD-9F68-84F555E0F3ED}" sibTransId="{5257C84B-BEDA-4F9B-8DE3-79900B877A67}"/>
    <dgm:cxn modelId="{C3B456AF-AF1E-4583-84CB-A012926ECC3B}" type="presOf" srcId="{C6D87BE5-9D0B-4A43-9EBC-E38DE3E76E7B}" destId="{A0123CCF-90B0-4ECB-957B-D89A12910559}" srcOrd="0" destOrd="0" presId="urn:microsoft.com/office/officeart/2018/2/layout/IconVerticalSolidList"/>
    <dgm:cxn modelId="{D8EBD6B7-AA22-4D08-A5CE-708A5E6A0633}" type="presOf" srcId="{239A9A51-082C-4500-B140-BE2A00D41A23}" destId="{FB759E18-685B-4595-9190-2D481B411AD6}" srcOrd="0" destOrd="0" presId="urn:microsoft.com/office/officeart/2018/2/layout/IconVerticalSolidList"/>
    <dgm:cxn modelId="{D920BBCD-C0AF-46CD-BA4F-B50CDE65C502}" srcId="{C6D87BE5-9D0B-4A43-9EBC-E38DE3E76E7B}" destId="{9BE575BA-9EE2-4AE7-ADD7-8166EDBA2DB0}" srcOrd="2" destOrd="0" parTransId="{F4568E05-A608-4DCE-B196-63031A4AD9CA}" sibTransId="{0E6DA761-9183-4706-B618-F0D6F6B999B3}"/>
    <dgm:cxn modelId="{A1E2A1E3-7113-4009-BA90-65063CFBF0FF}" type="presOf" srcId="{9BE575BA-9EE2-4AE7-ADD7-8166EDBA2DB0}" destId="{F1B5729C-0C22-4C56-83DA-3E6D1D047E9F}" srcOrd="0" destOrd="0" presId="urn:microsoft.com/office/officeart/2018/2/layout/IconVerticalSolidList"/>
    <dgm:cxn modelId="{1BB9A93D-CE03-4D1E-A234-B345357B6832}" type="presParOf" srcId="{A0123CCF-90B0-4ECB-957B-D89A12910559}" destId="{243FC325-AAD2-4ECB-B588-0278C1D094AE}" srcOrd="0" destOrd="0" presId="urn:microsoft.com/office/officeart/2018/2/layout/IconVerticalSolidList"/>
    <dgm:cxn modelId="{F2FC73D7-22AC-47DA-A615-DCF4BE9FE5EC}" type="presParOf" srcId="{243FC325-AAD2-4ECB-B588-0278C1D094AE}" destId="{76784EA8-B8D1-42ED-B8A9-A4DB73AF5A9F}" srcOrd="0" destOrd="0" presId="urn:microsoft.com/office/officeart/2018/2/layout/IconVerticalSolidList"/>
    <dgm:cxn modelId="{20EDA893-61DB-4E84-9432-90448D21B4F6}" type="presParOf" srcId="{243FC325-AAD2-4ECB-B588-0278C1D094AE}" destId="{324DF324-549C-496F-B26E-84B97358B978}" srcOrd="1" destOrd="0" presId="urn:microsoft.com/office/officeart/2018/2/layout/IconVerticalSolidList"/>
    <dgm:cxn modelId="{26BD8A7A-9B67-4D8A-B606-10E2EBAD0D1A}" type="presParOf" srcId="{243FC325-AAD2-4ECB-B588-0278C1D094AE}" destId="{F3130D2A-C325-460F-8F5D-1A68DB3D205D}" srcOrd="2" destOrd="0" presId="urn:microsoft.com/office/officeart/2018/2/layout/IconVerticalSolidList"/>
    <dgm:cxn modelId="{85184BC5-BD2C-49EE-92A0-9E065C5AA19C}" type="presParOf" srcId="{243FC325-AAD2-4ECB-B588-0278C1D094AE}" destId="{66C75C02-54F0-48F6-82AD-F30B7B8EF725}" srcOrd="3" destOrd="0" presId="urn:microsoft.com/office/officeart/2018/2/layout/IconVerticalSolidList"/>
    <dgm:cxn modelId="{499B5CBD-A570-4454-90E6-821E74BAD4BF}" type="presParOf" srcId="{A0123CCF-90B0-4ECB-957B-D89A12910559}" destId="{11C53708-DEF8-43BF-A226-FE7B52085E85}" srcOrd="1" destOrd="0" presId="urn:microsoft.com/office/officeart/2018/2/layout/IconVerticalSolidList"/>
    <dgm:cxn modelId="{055738A1-FF50-45EB-9377-C6ED00EA81F3}" type="presParOf" srcId="{A0123CCF-90B0-4ECB-957B-D89A12910559}" destId="{2E43C5E2-2D90-4775-BBC4-8216C52ECC14}" srcOrd="2" destOrd="0" presId="urn:microsoft.com/office/officeart/2018/2/layout/IconVerticalSolidList"/>
    <dgm:cxn modelId="{7B0494FC-6368-46D7-939C-EFE63B9F0DCE}" type="presParOf" srcId="{2E43C5E2-2D90-4775-BBC4-8216C52ECC14}" destId="{B5D9E536-96D3-4046-9E36-FC2FCA343280}" srcOrd="0" destOrd="0" presId="urn:microsoft.com/office/officeart/2018/2/layout/IconVerticalSolidList"/>
    <dgm:cxn modelId="{BA16AC95-3A65-42F5-BA92-673151EC8698}" type="presParOf" srcId="{2E43C5E2-2D90-4775-BBC4-8216C52ECC14}" destId="{12793347-0B28-4CB9-9AB2-8FB9DF52827B}" srcOrd="1" destOrd="0" presId="urn:microsoft.com/office/officeart/2018/2/layout/IconVerticalSolidList"/>
    <dgm:cxn modelId="{BB5CBBBE-E2F4-4142-9BA1-F91585824492}" type="presParOf" srcId="{2E43C5E2-2D90-4775-BBC4-8216C52ECC14}" destId="{0E6C5B82-655D-4C08-9D35-1A556F00948D}" srcOrd="2" destOrd="0" presId="urn:microsoft.com/office/officeart/2018/2/layout/IconVerticalSolidList"/>
    <dgm:cxn modelId="{936C69DC-0358-4293-A812-0D19128EA2A0}" type="presParOf" srcId="{2E43C5E2-2D90-4775-BBC4-8216C52ECC14}" destId="{FB759E18-685B-4595-9190-2D481B411AD6}" srcOrd="3" destOrd="0" presId="urn:microsoft.com/office/officeart/2018/2/layout/IconVerticalSolidList"/>
    <dgm:cxn modelId="{75F1588A-1A81-4F88-9603-554A7E7593D8}" type="presParOf" srcId="{A0123CCF-90B0-4ECB-957B-D89A12910559}" destId="{12B8F0C2-1BE1-4512-841D-1068E8705250}" srcOrd="3" destOrd="0" presId="urn:microsoft.com/office/officeart/2018/2/layout/IconVerticalSolidList"/>
    <dgm:cxn modelId="{6D1A58DB-82EC-48AE-852A-8A5AA46948DF}" type="presParOf" srcId="{A0123CCF-90B0-4ECB-957B-D89A12910559}" destId="{E5A917BF-0EA8-47C4-9A96-386DB030E893}" srcOrd="4" destOrd="0" presId="urn:microsoft.com/office/officeart/2018/2/layout/IconVerticalSolidList"/>
    <dgm:cxn modelId="{9BE2CA9E-3C94-49B0-AB38-43E59247D0B1}" type="presParOf" srcId="{E5A917BF-0EA8-47C4-9A96-386DB030E893}" destId="{36204EF7-6016-4107-9C06-1CEC181BD92B}" srcOrd="0" destOrd="0" presId="urn:microsoft.com/office/officeart/2018/2/layout/IconVerticalSolidList"/>
    <dgm:cxn modelId="{5D354B4D-9300-42AA-B5B6-B8C7A0B2B797}" type="presParOf" srcId="{E5A917BF-0EA8-47C4-9A96-386DB030E893}" destId="{F7CC0CA4-3C22-4E86-B449-00F8E7942E97}" srcOrd="1" destOrd="0" presId="urn:microsoft.com/office/officeart/2018/2/layout/IconVerticalSolidList"/>
    <dgm:cxn modelId="{EBBFF0B7-8373-49DB-BA42-BC6982B9D1F3}" type="presParOf" srcId="{E5A917BF-0EA8-47C4-9A96-386DB030E893}" destId="{FB307D3D-659E-4F2F-9E39-083BE84889C3}" srcOrd="2" destOrd="0" presId="urn:microsoft.com/office/officeart/2018/2/layout/IconVerticalSolidList"/>
    <dgm:cxn modelId="{06A26139-D272-4106-83D3-805966A6D755}" type="presParOf" srcId="{E5A917BF-0EA8-47C4-9A96-386DB030E893}" destId="{F1B5729C-0C22-4C56-83DA-3E6D1D047E9F}" srcOrd="3" destOrd="0" presId="urn:microsoft.com/office/officeart/2018/2/layout/IconVerticalSolidList"/>
    <dgm:cxn modelId="{018DF707-6A86-477F-BCED-FA352851541D}" type="presParOf" srcId="{A0123CCF-90B0-4ECB-957B-D89A12910559}" destId="{8EC7C268-4FC0-45B5-8A86-E5CE2BEB3793}" srcOrd="5" destOrd="0" presId="urn:microsoft.com/office/officeart/2018/2/layout/IconVerticalSolidList"/>
    <dgm:cxn modelId="{A25F6661-D39E-46EE-B5B2-6BB92A4C026D}" type="presParOf" srcId="{A0123CCF-90B0-4ECB-957B-D89A12910559}" destId="{08375D92-9BDE-4CAC-B202-01CD2FBEE51A}" srcOrd="6" destOrd="0" presId="urn:microsoft.com/office/officeart/2018/2/layout/IconVerticalSolidList"/>
    <dgm:cxn modelId="{3EAD6CE5-8555-445E-8F32-494D0A455123}" type="presParOf" srcId="{08375D92-9BDE-4CAC-B202-01CD2FBEE51A}" destId="{3BDEB30C-ED4B-4D5D-B6FE-88BD14322808}" srcOrd="0" destOrd="0" presId="urn:microsoft.com/office/officeart/2018/2/layout/IconVerticalSolidList"/>
    <dgm:cxn modelId="{1E7EF219-52A4-4268-96CD-70242CEEACEE}" type="presParOf" srcId="{08375D92-9BDE-4CAC-B202-01CD2FBEE51A}" destId="{2E53A3C9-F797-40FF-AA7B-431F5815985E}" srcOrd="1" destOrd="0" presId="urn:microsoft.com/office/officeart/2018/2/layout/IconVerticalSolidList"/>
    <dgm:cxn modelId="{8D2A8A31-7F2E-46D6-B013-C5669FC05ABE}" type="presParOf" srcId="{08375D92-9BDE-4CAC-B202-01CD2FBEE51A}" destId="{13540B73-7ED3-4AC0-A451-26FEB26DF0AA}" srcOrd="2" destOrd="0" presId="urn:microsoft.com/office/officeart/2018/2/layout/IconVerticalSolidList"/>
    <dgm:cxn modelId="{8DDD65C1-82D4-4907-989A-40D22416A564}" type="presParOf" srcId="{08375D92-9BDE-4CAC-B202-01CD2FBEE51A}" destId="{F7547D0E-A235-4CB4-940C-DFA32DFE50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E50D7-BB2E-6546-8B66-2B9420D9B03F}">
      <dsp:nvSpPr>
        <dsp:cNvPr id="0" name=""/>
        <dsp:cNvSpPr/>
      </dsp:nvSpPr>
      <dsp:spPr>
        <a:xfrm>
          <a:off x="2714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Belonging and connectedness are key to student identity, academic success, and well-being.</a:t>
          </a:r>
          <a:endParaRPr lang="en-US" sz="1400" kern="1200"/>
        </a:p>
      </dsp:txBody>
      <dsp:txXfrm>
        <a:off x="2714" y="209502"/>
        <a:ext cx="2153602" cy="1292161"/>
      </dsp:txXfrm>
    </dsp:sp>
    <dsp:sp modelId="{927EBA6C-3CF4-1D43-981F-D55334B3854C}">
      <dsp:nvSpPr>
        <dsp:cNvPr id="0" name=""/>
        <dsp:cNvSpPr/>
      </dsp:nvSpPr>
      <dsp:spPr>
        <a:xfrm>
          <a:off x="2371677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Students seek connection through peers, groups, institutions, and external support, such as family.</a:t>
          </a:r>
          <a:endParaRPr lang="en-US" sz="1400" kern="1200"/>
        </a:p>
      </dsp:txBody>
      <dsp:txXfrm>
        <a:off x="2371677" y="209502"/>
        <a:ext cx="2153602" cy="1292161"/>
      </dsp:txXfrm>
    </dsp:sp>
    <dsp:sp modelId="{9105F632-7074-1D48-A2B9-997427DE2D2F}">
      <dsp:nvSpPr>
        <dsp:cNvPr id="0" name=""/>
        <dsp:cNvSpPr/>
      </dsp:nvSpPr>
      <dsp:spPr>
        <a:xfrm>
          <a:off x="4740640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Belonging is not universal but shaped by age, background, and life circumstances.</a:t>
          </a:r>
          <a:endParaRPr lang="en-US" sz="1400" kern="1200" dirty="0"/>
        </a:p>
      </dsp:txBody>
      <dsp:txXfrm>
        <a:off x="4740640" y="209502"/>
        <a:ext cx="2153602" cy="1292161"/>
      </dsp:txXfrm>
    </dsp:sp>
    <dsp:sp modelId="{830ECCF3-9B09-2745-B3DF-4170842A04D5}">
      <dsp:nvSpPr>
        <dsp:cNvPr id="0" name=""/>
        <dsp:cNvSpPr/>
      </dsp:nvSpPr>
      <dsp:spPr>
        <a:xfrm>
          <a:off x="7109602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University populations are more diverse than ever </a:t>
          </a:r>
          <a:endParaRPr lang="en-US" sz="1400" kern="1200" dirty="0"/>
        </a:p>
      </dsp:txBody>
      <dsp:txXfrm>
        <a:off x="7109602" y="209502"/>
        <a:ext cx="2153602" cy="1292161"/>
      </dsp:txXfrm>
    </dsp:sp>
    <dsp:sp modelId="{166D27BA-0B2F-BC46-8B51-468DC41B6BA7}">
      <dsp:nvSpPr>
        <dsp:cNvPr id="0" name=""/>
        <dsp:cNvSpPr/>
      </dsp:nvSpPr>
      <dsp:spPr>
        <a:xfrm>
          <a:off x="2714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Older students often balance family, work, and study. </a:t>
          </a:r>
          <a:endParaRPr lang="en-US" sz="1400" kern="1200"/>
        </a:p>
      </dsp:txBody>
      <dsp:txXfrm>
        <a:off x="2714" y="1717024"/>
        <a:ext cx="2153602" cy="1292161"/>
      </dsp:txXfrm>
    </dsp:sp>
    <dsp:sp modelId="{4A8939CF-FA0B-884D-90AD-7147C7BFABED}">
      <dsp:nvSpPr>
        <dsp:cNvPr id="0" name=""/>
        <dsp:cNvSpPr/>
      </dsp:nvSpPr>
      <dsp:spPr>
        <a:xfrm>
          <a:off x="2371677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Younger students now face similar pressures (e.g., jobs), which challenge traditional transitions.</a:t>
          </a:r>
          <a:endParaRPr lang="en-US" sz="1400" kern="1200"/>
        </a:p>
      </dsp:txBody>
      <dsp:txXfrm>
        <a:off x="2371677" y="1717024"/>
        <a:ext cx="2153602" cy="1292161"/>
      </dsp:txXfrm>
    </dsp:sp>
    <dsp:sp modelId="{555B3602-2D6D-104C-8268-38626947DE76}">
      <dsp:nvSpPr>
        <dsp:cNvPr id="0" name=""/>
        <dsp:cNvSpPr/>
      </dsp:nvSpPr>
      <dsp:spPr>
        <a:xfrm>
          <a:off x="4740640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 identity is complex and individualised.</a:t>
          </a:r>
          <a:endParaRPr lang="en-US" sz="1400" kern="1200"/>
        </a:p>
      </dsp:txBody>
      <dsp:txXfrm>
        <a:off x="4740640" y="1717024"/>
        <a:ext cx="2153602" cy="1292161"/>
      </dsp:txXfrm>
    </dsp:sp>
    <dsp:sp modelId="{692B5919-523E-3F41-9A0B-F4C1AA959131}">
      <dsp:nvSpPr>
        <dsp:cNvPr id="0" name=""/>
        <dsp:cNvSpPr/>
      </dsp:nvSpPr>
      <dsp:spPr>
        <a:xfrm>
          <a:off x="7109602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Highlights the need for inclusive and flexible university support </a:t>
          </a:r>
          <a:endParaRPr lang="en-US" sz="1400" kern="1200" dirty="0"/>
        </a:p>
      </dsp:txBody>
      <dsp:txXfrm>
        <a:off x="7109602" y="1717024"/>
        <a:ext cx="2153602" cy="12921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21875-B222-4748-8758-B7EC7684AAF2}">
      <dsp:nvSpPr>
        <dsp:cNvPr id="0" name=""/>
        <dsp:cNvSpPr/>
      </dsp:nvSpPr>
      <dsp:spPr>
        <a:xfrm>
          <a:off x="0" y="2554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65DB3-3B5B-124A-9E44-7F74445F4F8D}">
      <dsp:nvSpPr>
        <dsp:cNvPr id="0" name=""/>
        <dsp:cNvSpPr/>
      </dsp:nvSpPr>
      <dsp:spPr>
        <a:xfrm>
          <a:off x="0" y="255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 Identity Theory (Tajfel &amp; Turner, 1979)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554"/>
        <a:ext cx="5906181" cy="1741869"/>
      </dsp:txXfrm>
    </dsp:sp>
    <dsp:sp modelId="{81A2579E-096E-4144-BA5E-FA721F11C164}">
      <dsp:nvSpPr>
        <dsp:cNvPr id="0" name=""/>
        <dsp:cNvSpPr/>
      </dsp:nvSpPr>
      <dsp:spPr>
        <a:xfrm>
          <a:off x="0" y="1744424"/>
          <a:ext cx="590618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1782C-01A9-294E-B608-CDF4A9102BDB}">
      <dsp:nvSpPr>
        <dsp:cNvPr id="0" name=""/>
        <dsp:cNvSpPr/>
      </dsp:nvSpPr>
      <dsp:spPr>
        <a:xfrm>
          <a:off x="0" y="174442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Self-Categorisation Theory (Turner et al., 1987)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744424"/>
        <a:ext cx="5906181" cy="1741869"/>
      </dsp:txXfrm>
    </dsp:sp>
    <dsp:sp modelId="{D872A683-9767-ED46-A081-0DACD22D5C13}">
      <dsp:nvSpPr>
        <dsp:cNvPr id="0" name=""/>
        <dsp:cNvSpPr/>
      </dsp:nvSpPr>
      <dsp:spPr>
        <a:xfrm>
          <a:off x="0" y="3486293"/>
          <a:ext cx="590618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5BB54-F685-AF4C-840C-E4786341357E}">
      <dsp:nvSpPr>
        <dsp:cNvPr id="0" name=""/>
        <dsp:cNvSpPr/>
      </dsp:nvSpPr>
      <dsp:spPr>
        <a:xfrm>
          <a:off x="0" y="3486293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Self-Determination Theory (Deci &amp; Ryan, 1985)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486293"/>
        <a:ext cx="5906181" cy="17418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E325B-E89C-3248-B36E-B354A9453F0C}">
      <dsp:nvSpPr>
        <dsp:cNvPr id="0" name=""/>
        <dsp:cNvSpPr/>
      </dsp:nvSpPr>
      <dsp:spPr>
        <a:xfrm>
          <a:off x="0" y="0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Belonging and connections are essential </a:t>
          </a:r>
        </a:p>
      </dsp:txBody>
      <dsp:txXfrm>
        <a:off x="19992" y="19992"/>
        <a:ext cx="8077321" cy="642598"/>
      </dsp:txXfrm>
    </dsp:sp>
    <dsp:sp modelId="{70E566B7-5134-AF42-8246-8B48ED1E2444}">
      <dsp:nvSpPr>
        <dsp:cNvPr id="0" name=""/>
        <dsp:cNvSpPr/>
      </dsp:nvSpPr>
      <dsp:spPr>
        <a:xfrm>
          <a:off x="664143" y="777386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Motivation differences</a:t>
          </a:r>
        </a:p>
      </dsp:txBody>
      <dsp:txXfrm>
        <a:off x="684135" y="797378"/>
        <a:ext cx="7745937" cy="642598"/>
      </dsp:txXfrm>
    </dsp:sp>
    <dsp:sp modelId="{4C6578FA-6B61-214C-9778-ECA9BFD0FC38}">
      <dsp:nvSpPr>
        <dsp:cNvPr id="0" name=""/>
        <dsp:cNvSpPr/>
      </dsp:nvSpPr>
      <dsp:spPr>
        <a:xfrm>
          <a:off x="1328286" y="1554772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Group dynamics</a:t>
          </a:r>
        </a:p>
      </dsp:txBody>
      <dsp:txXfrm>
        <a:off x="1348278" y="1574764"/>
        <a:ext cx="7745937" cy="642598"/>
      </dsp:txXfrm>
    </dsp:sp>
    <dsp:sp modelId="{5AB6DB0C-6FB6-134B-8258-B77FD977BC3F}">
      <dsp:nvSpPr>
        <dsp:cNvPr id="0" name=""/>
        <dsp:cNvSpPr/>
      </dsp:nvSpPr>
      <dsp:spPr>
        <a:xfrm>
          <a:off x="1992429" y="2332158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Role conflict</a:t>
          </a:r>
        </a:p>
      </dsp:txBody>
      <dsp:txXfrm>
        <a:off x="2012421" y="2352150"/>
        <a:ext cx="7745937" cy="642598"/>
      </dsp:txXfrm>
    </dsp:sp>
    <dsp:sp modelId="{98F908E7-2A6F-B142-834C-D8F308D2DBB5}">
      <dsp:nvSpPr>
        <dsp:cNvPr id="0" name=""/>
        <dsp:cNvSpPr/>
      </dsp:nvSpPr>
      <dsp:spPr>
        <a:xfrm>
          <a:off x="2656572" y="3109544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University support </a:t>
          </a:r>
        </a:p>
      </dsp:txBody>
      <dsp:txXfrm>
        <a:off x="2676564" y="3129536"/>
        <a:ext cx="7745937" cy="642598"/>
      </dsp:txXfrm>
    </dsp:sp>
    <dsp:sp modelId="{B0A7AC2A-8E19-7349-86AC-1C36E4DB932D}">
      <dsp:nvSpPr>
        <dsp:cNvPr id="0" name=""/>
        <dsp:cNvSpPr/>
      </dsp:nvSpPr>
      <dsp:spPr>
        <a:xfrm>
          <a:off x="8450064" y="498664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49892" y="498664"/>
        <a:ext cx="244022" cy="333868"/>
      </dsp:txXfrm>
    </dsp:sp>
    <dsp:sp modelId="{D6ED930C-A650-5E40-9293-2153E15145C7}">
      <dsp:nvSpPr>
        <dsp:cNvPr id="0" name=""/>
        <dsp:cNvSpPr/>
      </dsp:nvSpPr>
      <dsp:spPr>
        <a:xfrm>
          <a:off x="9114207" y="1276050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214035" y="1276050"/>
        <a:ext cx="244022" cy="333868"/>
      </dsp:txXfrm>
    </dsp:sp>
    <dsp:sp modelId="{C230F84F-C74B-154D-989B-53DBA8854122}">
      <dsp:nvSpPr>
        <dsp:cNvPr id="0" name=""/>
        <dsp:cNvSpPr/>
      </dsp:nvSpPr>
      <dsp:spPr>
        <a:xfrm>
          <a:off x="9778350" y="2042060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878178" y="2042060"/>
        <a:ext cx="244022" cy="333868"/>
      </dsp:txXfrm>
    </dsp:sp>
    <dsp:sp modelId="{17D5FB5A-3690-7640-9B25-19126F5EA274}">
      <dsp:nvSpPr>
        <dsp:cNvPr id="0" name=""/>
        <dsp:cNvSpPr/>
      </dsp:nvSpPr>
      <dsp:spPr>
        <a:xfrm>
          <a:off x="10442493" y="2827030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10542321" y="2827030"/>
        <a:ext cx="244022" cy="3338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42D79-7931-FB4C-8D40-BC8E590B792F}">
      <dsp:nvSpPr>
        <dsp:cNvPr id="0" name=""/>
        <dsp:cNvSpPr/>
      </dsp:nvSpPr>
      <dsp:spPr>
        <a:xfrm>
          <a:off x="0" y="26239"/>
          <a:ext cx="5906181" cy="1160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Existing research often focuses on general student populations or examines age groups in separately </a:t>
          </a:r>
          <a:endParaRPr lang="en-US" sz="1600" kern="1200" dirty="0"/>
        </a:p>
      </dsp:txBody>
      <dsp:txXfrm>
        <a:off x="56658" y="82897"/>
        <a:ext cx="5792865" cy="1047324"/>
      </dsp:txXfrm>
    </dsp:sp>
    <dsp:sp modelId="{79267EE1-B3F4-004E-B009-4EC90AB28AE3}">
      <dsp:nvSpPr>
        <dsp:cNvPr id="0" name=""/>
        <dsp:cNvSpPr/>
      </dsp:nvSpPr>
      <dsp:spPr>
        <a:xfrm>
          <a:off x="0" y="1365439"/>
          <a:ext cx="5906181" cy="116064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There is a lack of direct, qualitative comparison between younger and older undergraduate students.</a:t>
          </a:r>
          <a:endParaRPr lang="en-US" sz="1600" kern="1200" dirty="0"/>
        </a:p>
      </dsp:txBody>
      <dsp:txXfrm>
        <a:off x="56658" y="1422097"/>
        <a:ext cx="5792865" cy="1047324"/>
      </dsp:txXfrm>
    </dsp:sp>
    <dsp:sp modelId="{8C675E31-AB9D-C546-8697-7E5E40E63CFD}">
      <dsp:nvSpPr>
        <dsp:cNvPr id="0" name=""/>
        <dsp:cNvSpPr/>
      </dsp:nvSpPr>
      <dsp:spPr>
        <a:xfrm>
          <a:off x="0" y="2704639"/>
          <a:ext cx="5906181" cy="116064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Clear research gap</a:t>
          </a:r>
        </a:p>
      </dsp:txBody>
      <dsp:txXfrm>
        <a:off x="56658" y="2761297"/>
        <a:ext cx="5792865" cy="1047324"/>
      </dsp:txXfrm>
    </dsp:sp>
    <dsp:sp modelId="{E933A4DC-1ACF-7441-8F10-D3AAEFC0E80D}">
      <dsp:nvSpPr>
        <dsp:cNvPr id="0" name=""/>
        <dsp:cNvSpPr/>
      </dsp:nvSpPr>
      <dsp:spPr>
        <a:xfrm>
          <a:off x="0" y="4043839"/>
          <a:ext cx="5906181" cy="116064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Personal experience</a:t>
          </a:r>
        </a:p>
      </dsp:txBody>
      <dsp:txXfrm>
        <a:off x="56658" y="4100497"/>
        <a:ext cx="5792865" cy="10473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6B293-6728-4847-84FF-151EFFA62B74}">
      <dsp:nvSpPr>
        <dsp:cNvPr id="0" name=""/>
        <dsp:cNvSpPr/>
      </dsp:nvSpPr>
      <dsp:spPr>
        <a:xfrm>
          <a:off x="0" y="2247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3269A2E-3B46-4B39-8A2C-4ABC7F13EE3F}">
      <dsp:nvSpPr>
        <dsp:cNvPr id="0" name=""/>
        <dsp:cNvSpPr/>
      </dsp:nvSpPr>
      <dsp:spPr>
        <a:xfrm>
          <a:off x="344598" y="258560"/>
          <a:ext cx="626543" cy="6265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D96903-2287-4FCB-B8EF-D7D958B57826}">
      <dsp:nvSpPr>
        <dsp:cNvPr id="0" name=""/>
        <dsp:cNvSpPr/>
      </dsp:nvSpPr>
      <dsp:spPr>
        <a:xfrm>
          <a:off x="1315740" y="2247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Explore how students across the ages develop and maintain their student identity</a:t>
          </a:r>
          <a:endParaRPr lang="en-US" sz="1700" kern="1200"/>
        </a:p>
      </dsp:txBody>
      <dsp:txXfrm>
        <a:off x="1315740" y="2247"/>
        <a:ext cx="3988436" cy="1139169"/>
      </dsp:txXfrm>
    </dsp:sp>
    <dsp:sp modelId="{F76DA23B-D4BC-414B-92C2-D470119320D5}">
      <dsp:nvSpPr>
        <dsp:cNvPr id="0" name=""/>
        <dsp:cNvSpPr/>
      </dsp:nvSpPr>
      <dsp:spPr>
        <a:xfrm>
          <a:off x="0" y="1426209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25B24EF-D3EB-4D65-91C4-09696A152346}">
      <dsp:nvSpPr>
        <dsp:cNvPr id="0" name=""/>
        <dsp:cNvSpPr/>
      </dsp:nvSpPr>
      <dsp:spPr>
        <a:xfrm>
          <a:off x="344598" y="1682522"/>
          <a:ext cx="626543" cy="6265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FA9FFA-CE10-4C09-85C2-A4131761D0B3}">
      <dsp:nvSpPr>
        <dsp:cNvPr id="0" name=""/>
        <dsp:cNvSpPr/>
      </dsp:nvSpPr>
      <dsp:spPr>
        <a:xfrm>
          <a:off x="1315740" y="1426209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Further investigate the importance of belonging and connectedness </a:t>
          </a:r>
        </a:p>
      </dsp:txBody>
      <dsp:txXfrm>
        <a:off x="1315740" y="1426209"/>
        <a:ext cx="3988436" cy="1139169"/>
      </dsp:txXfrm>
    </dsp:sp>
    <dsp:sp modelId="{81E1AC78-D3D0-4ECF-B27B-E1283BCF9D90}">
      <dsp:nvSpPr>
        <dsp:cNvPr id="0" name=""/>
        <dsp:cNvSpPr/>
      </dsp:nvSpPr>
      <dsp:spPr>
        <a:xfrm>
          <a:off x="0" y="2850171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067070-EABF-45AB-A438-A188DF65A6F8}">
      <dsp:nvSpPr>
        <dsp:cNvPr id="0" name=""/>
        <dsp:cNvSpPr/>
      </dsp:nvSpPr>
      <dsp:spPr>
        <a:xfrm>
          <a:off x="344598" y="3106484"/>
          <a:ext cx="626543" cy="6265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F6CAF3-8D2D-4A5C-BBF2-4A1B076FEFE8}">
      <dsp:nvSpPr>
        <dsp:cNvPr id="0" name=""/>
        <dsp:cNvSpPr/>
      </dsp:nvSpPr>
      <dsp:spPr>
        <a:xfrm>
          <a:off x="1315740" y="2850171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Compare the influences shaping student identity across these groups </a:t>
          </a:r>
        </a:p>
      </dsp:txBody>
      <dsp:txXfrm>
        <a:off x="1315740" y="2850171"/>
        <a:ext cx="3988436" cy="1139169"/>
      </dsp:txXfrm>
    </dsp:sp>
    <dsp:sp modelId="{2FD82A7C-8C45-45AC-98E8-5E18FD915BBC}">
      <dsp:nvSpPr>
        <dsp:cNvPr id="0" name=""/>
        <dsp:cNvSpPr/>
      </dsp:nvSpPr>
      <dsp:spPr>
        <a:xfrm>
          <a:off x="0" y="4274133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7685D64-E455-4A19-983D-E45D613A7F17}">
      <dsp:nvSpPr>
        <dsp:cNvPr id="0" name=""/>
        <dsp:cNvSpPr/>
      </dsp:nvSpPr>
      <dsp:spPr>
        <a:xfrm>
          <a:off x="344598" y="4530446"/>
          <a:ext cx="626543" cy="6265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1AF2E3-55F2-4B78-B033-2F572E0A2782}">
      <dsp:nvSpPr>
        <dsp:cNvPr id="0" name=""/>
        <dsp:cNvSpPr/>
      </dsp:nvSpPr>
      <dsp:spPr>
        <a:xfrm>
          <a:off x="1315740" y="4274133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Attempt to provide additional educational insights to encourage a supportive environment</a:t>
          </a:r>
        </a:p>
      </dsp:txBody>
      <dsp:txXfrm>
        <a:off x="1315740" y="4274133"/>
        <a:ext cx="3988436" cy="11391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5539E-FE90-4742-A595-EF353FF5E867}">
      <dsp:nvSpPr>
        <dsp:cNvPr id="0" name=""/>
        <dsp:cNvSpPr/>
      </dsp:nvSpPr>
      <dsp:spPr>
        <a:xfrm>
          <a:off x="0" y="360"/>
          <a:ext cx="10659387" cy="843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453DAC-5777-4880-AF89-AB17C49B2463}">
      <dsp:nvSpPr>
        <dsp:cNvPr id="0" name=""/>
        <dsp:cNvSpPr/>
      </dsp:nvSpPr>
      <dsp:spPr>
        <a:xfrm>
          <a:off x="255011" y="190038"/>
          <a:ext cx="463657" cy="463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18476-6AC9-487B-8705-659958926E8D}">
      <dsp:nvSpPr>
        <dsp:cNvPr id="0" name=""/>
        <dsp:cNvSpPr/>
      </dsp:nvSpPr>
      <dsp:spPr>
        <a:xfrm>
          <a:off x="973681" y="360"/>
          <a:ext cx="9685705" cy="843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19" tIns="89219" rIns="89219" bIns="8921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Belonging and connectedness are indeed integral </a:t>
          </a:r>
          <a:endParaRPr lang="en-US" sz="1600" kern="1200" dirty="0"/>
        </a:p>
      </dsp:txBody>
      <dsp:txXfrm>
        <a:off x="973681" y="360"/>
        <a:ext cx="9685705" cy="843014"/>
      </dsp:txXfrm>
    </dsp:sp>
    <dsp:sp modelId="{3F998631-2BF6-4E0E-8539-D9DAA3DBAFD1}">
      <dsp:nvSpPr>
        <dsp:cNvPr id="0" name=""/>
        <dsp:cNvSpPr/>
      </dsp:nvSpPr>
      <dsp:spPr>
        <a:xfrm>
          <a:off x="0" y="1054127"/>
          <a:ext cx="10659387" cy="843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70FDF-A809-4853-8665-E4C4378BA4BC}">
      <dsp:nvSpPr>
        <dsp:cNvPr id="0" name=""/>
        <dsp:cNvSpPr/>
      </dsp:nvSpPr>
      <dsp:spPr>
        <a:xfrm>
          <a:off x="255011" y="1243806"/>
          <a:ext cx="463657" cy="463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D7237-EE8A-48F8-997E-8891C3E5DAF9}">
      <dsp:nvSpPr>
        <dsp:cNvPr id="0" name=""/>
        <dsp:cNvSpPr/>
      </dsp:nvSpPr>
      <dsp:spPr>
        <a:xfrm>
          <a:off x="973681" y="1054127"/>
          <a:ext cx="9685705" cy="843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19" tIns="89219" rIns="89219" bIns="8921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 sense of belonging and connectedness is individualised and influenced by many factors</a:t>
          </a:r>
          <a:endParaRPr lang="en-US" sz="1600" kern="1200" dirty="0"/>
        </a:p>
      </dsp:txBody>
      <dsp:txXfrm>
        <a:off x="973681" y="1054127"/>
        <a:ext cx="9685705" cy="843014"/>
      </dsp:txXfrm>
    </dsp:sp>
    <dsp:sp modelId="{2B464732-124B-4F9D-8725-C134C732EFCC}">
      <dsp:nvSpPr>
        <dsp:cNvPr id="0" name=""/>
        <dsp:cNvSpPr/>
      </dsp:nvSpPr>
      <dsp:spPr>
        <a:xfrm>
          <a:off x="0" y="2107895"/>
          <a:ext cx="10659387" cy="843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A368C3-227E-4B4D-B00F-554633284CA5}">
      <dsp:nvSpPr>
        <dsp:cNvPr id="0" name=""/>
        <dsp:cNvSpPr/>
      </dsp:nvSpPr>
      <dsp:spPr>
        <a:xfrm>
          <a:off x="255011" y="2297573"/>
          <a:ext cx="463657" cy="463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18F20-F33C-4EFD-90D0-1DB004C7B584}">
      <dsp:nvSpPr>
        <dsp:cNvPr id="0" name=""/>
        <dsp:cNvSpPr/>
      </dsp:nvSpPr>
      <dsp:spPr>
        <a:xfrm>
          <a:off x="973681" y="2107895"/>
          <a:ext cx="9685705" cy="843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19" tIns="89219" rIns="89219" bIns="8921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Group dynamics </a:t>
          </a:r>
        </a:p>
      </dsp:txBody>
      <dsp:txXfrm>
        <a:off x="973681" y="2107895"/>
        <a:ext cx="9685705" cy="84301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784EA8-B8D1-42ED-B8A9-A4DB73AF5A9F}">
      <dsp:nvSpPr>
        <dsp:cNvPr id="0" name=""/>
        <dsp:cNvSpPr/>
      </dsp:nvSpPr>
      <dsp:spPr>
        <a:xfrm>
          <a:off x="0" y="3550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4DF324-549C-496F-B26E-84B97358B978}">
      <dsp:nvSpPr>
        <dsp:cNvPr id="0" name=""/>
        <dsp:cNvSpPr/>
      </dsp:nvSpPr>
      <dsp:spPr>
        <a:xfrm>
          <a:off x="242374" y="183828"/>
          <a:ext cx="441112" cy="440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C75C02-54F0-48F6-82AD-F30B7B8EF725}">
      <dsp:nvSpPr>
        <dsp:cNvPr id="0" name=""/>
        <dsp:cNvSpPr/>
      </dsp:nvSpPr>
      <dsp:spPr>
        <a:xfrm>
          <a:off x="925861" y="3550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Despite its limitations, this study makes a meaningful contribution to the literature on student identity.</a:t>
          </a:r>
          <a:endParaRPr lang="en-US" sz="1400" kern="1200"/>
        </a:p>
      </dsp:txBody>
      <dsp:txXfrm>
        <a:off x="925861" y="3550"/>
        <a:ext cx="9118279" cy="826277"/>
      </dsp:txXfrm>
    </dsp:sp>
    <dsp:sp modelId="{B5D9E536-96D3-4046-9E36-FC2FCA343280}">
      <dsp:nvSpPr>
        <dsp:cNvPr id="0" name=""/>
        <dsp:cNvSpPr/>
      </dsp:nvSpPr>
      <dsp:spPr>
        <a:xfrm>
          <a:off x="0" y="1036397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93347-0B28-4CB9-9AB2-8FB9DF52827B}">
      <dsp:nvSpPr>
        <dsp:cNvPr id="0" name=""/>
        <dsp:cNvSpPr/>
      </dsp:nvSpPr>
      <dsp:spPr>
        <a:xfrm>
          <a:off x="242374" y="1216676"/>
          <a:ext cx="441112" cy="440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759E18-685B-4595-9190-2D481B411AD6}">
      <dsp:nvSpPr>
        <dsp:cNvPr id="0" name=""/>
        <dsp:cNvSpPr/>
      </dsp:nvSpPr>
      <dsp:spPr>
        <a:xfrm>
          <a:off x="925861" y="1036397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study has shown that student identity is not a one-size-fits-all notion. A range of individual and contextual factors shapes it.</a:t>
          </a:r>
          <a:endParaRPr lang="en-US" sz="1400" kern="1200" dirty="0"/>
        </a:p>
      </dsp:txBody>
      <dsp:txXfrm>
        <a:off x="925861" y="1036397"/>
        <a:ext cx="9118279" cy="826277"/>
      </dsp:txXfrm>
    </dsp:sp>
    <dsp:sp modelId="{36204EF7-6016-4107-9C06-1CEC181BD92B}">
      <dsp:nvSpPr>
        <dsp:cNvPr id="0" name=""/>
        <dsp:cNvSpPr/>
      </dsp:nvSpPr>
      <dsp:spPr>
        <a:xfrm>
          <a:off x="0" y="2069244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CC0CA4-3C22-4E86-B449-00F8E7942E97}">
      <dsp:nvSpPr>
        <dsp:cNvPr id="0" name=""/>
        <dsp:cNvSpPr/>
      </dsp:nvSpPr>
      <dsp:spPr>
        <a:xfrm>
          <a:off x="242374" y="2249523"/>
          <a:ext cx="441112" cy="440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5729C-0C22-4C56-83DA-3E6D1D047E9F}">
      <dsp:nvSpPr>
        <dsp:cNvPr id="0" name=""/>
        <dsp:cNvSpPr/>
      </dsp:nvSpPr>
      <dsp:spPr>
        <a:xfrm>
          <a:off x="925861" y="2069244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also shows that while age-based divides exist, they are not fixed. There is clear potential to encourage connection and belonging that can help develop and maintain a strong identity for students throughout their academic journey.</a:t>
          </a:r>
          <a:endParaRPr lang="en-US" sz="1400" kern="1200" dirty="0"/>
        </a:p>
      </dsp:txBody>
      <dsp:txXfrm>
        <a:off x="925861" y="2069244"/>
        <a:ext cx="9118279" cy="826277"/>
      </dsp:txXfrm>
    </dsp:sp>
    <dsp:sp modelId="{3BDEB30C-ED4B-4D5D-B6FE-88BD14322808}">
      <dsp:nvSpPr>
        <dsp:cNvPr id="0" name=""/>
        <dsp:cNvSpPr/>
      </dsp:nvSpPr>
      <dsp:spPr>
        <a:xfrm>
          <a:off x="0" y="3102091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3A3C9-F797-40FF-AA7B-431F5815985E}">
      <dsp:nvSpPr>
        <dsp:cNvPr id="0" name=""/>
        <dsp:cNvSpPr/>
      </dsp:nvSpPr>
      <dsp:spPr>
        <a:xfrm>
          <a:off x="242374" y="3282370"/>
          <a:ext cx="441112" cy="440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47D0E-A235-4CB4-940C-DFA32DFE500F}">
      <dsp:nvSpPr>
        <dsp:cNvPr id="0" name=""/>
        <dsp:cNvSpPr/>
      </dsp:nvSpPr>
      <dsp:spPr>
        <a:xfrm>
          <a:off x="925861" y="3102091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Institutions should recognise and support the diverse needs of students across age groups by implementing strategies that strengthen peer connections that encourage a stronger sense of belonging. </a:t>
          </a:r>
          <a:endParaRPr lang="en-US" sz="1400" kern="1200" dirty="0"/>
        </a:p>
      </dsp:txBody>
      <dsp:txXfrm>
        <a:off x="925861" y="3102091"/>
        <a:ext cx="9118279" cy="8262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A1AA49-683E-6942-9CBC-C92ED85465BC}" type="datetimeFigureOut">
              <a:rPr lang="en-US" smtClean="0"/>
              <a:t>5/20/25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B5D64D-B81E-1143-9554-73307CC12D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72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B5D64D-B81E-1143-9554-73307CC12D7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46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B5D64D-B81E-1143-9554-73307CC12D7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288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431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2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9272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490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638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084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316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68752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5723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22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86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965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63" r:id="rId1"/>
    <p:sldLayoutId id="2147484664" r:id="rId2"/>
    <p:sldLayoutId id="2147484665" r:id="rId3"/>
    <p:sldLayoutId id="2147484666" r:id="rId4"/>
    <p:sldLayoutId id="2147484667" r:id="rId5"/>
    <p:sldLayoutId id="2147484668" r:id="rId6"/>
    <p:sldLayoutId id="2147484669" r:id="rId7"/>
    <p:sldLayoutId id="2147484670" r:id="rId8"/>
    <p:sldLayoutId id="2147484671" r:id="rId9"/>
    <p:sldLayoutId id="2147484672" r:id="rId10"/>
    <p:sldLayoutId id="2147484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7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35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library.parliament.uk/research-briefings/cbp-7857/" TargetMode="External"/><Relationship Id="rId13" Type="http://schemas.openxmlformats.org/officeDocument/2006/relationships/hyperlink" Target="https://doi.org/10.1207/S15327965PLI1104_01" TargetMode="External"/><Relationship Id="rId18" Type="http://schemas.openxmlformats.org/officeDocument/2006/relationships/hyperlink" Target="https://commonslibrary.parliament.uk/research-briefings/cbp-8809/" TargetMode="External"/><Relationship Id="rId3" Type="http://schemas.openxmlformats.org/officeDocument/2006/relationships/hyperlink" Target="https://doi.org/10.53761/s2he6n66" TargetMode="External"/><Relationship Id="rId7" Type="http://schemas.openxmlformats.org/officeDocument/2006/relationships/hyperlink" Target="https://doi.org/10.3390/educsci13121175" TargetMode="External"/><Relationship Id="rId12" Type="http://schemas.openxmlformats.org/officeDocument/2006/relationships/hyperlink" Target="https://doi.org/10.1016/j.jvb.2014.11.002" TargetMode="External"/><Relationship Id="rId17" Type="http://schemas.openxmlformats.org/officeDocument/2006/relationships/hyperlink" Target="https://doi.org/10.1080/02601370.2023.2297671" TargetMode="External"/><Relationship Id="rId2" Type="http://schemas.openxmlformats.org/officeDocument/2006/relationships/hyperlink" Target="https://doi.org/10.1080/13562517.2023.2280261" TargetMode="External"/><Relationship Id="rId16" Type="http://schemas.openxmlformats.org/officeDocument/2006/relationships/hyperlink" Target="https://doi.org/10.1016/j.ijer.2019.05.0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8/rstb.2021.0412" TargetMode="External"/><Relationship Id="rId11" Type="http://schemas.openxmlformats.org/officeDocument/2006/relationships/hyperlink" Target="https://doi.org/10.1080/03075079.2023.2238006" TargetMode="External"/><Relationship Id="rId5" Type="http://schemas.openxmlformats.org/officeDocument/2006/relationships/hyperlink" Target="https://doi.org/10.1177/2158244019846689" TargetMode="External"/><Relationship Id="rId15" Type="http://schemas.openxmlformats.org/officeDocument/2006/relationships/hyperlink" Target="https://doi.org/10.1007/s11218-023-09761-7" TargetMode="External"/><Relationship Id="rId10" Type="http://schemas.openxmlformats.org/officeDocument/2006/relationships/hyperlink" Target="https://doi.org/10.1177/0741713606294235" TargetMode="External"/><Relationship Id="rId4" Type="http://schemas.openxmlformats.org/officeDocument/2006/relationships/hyperlink" Target="https://doi.org/10.3390/educsci14070786" TargetMode="External"/><Relationship Id="rId9" Type="http://schemas.openxmlformats.org/officeDocument/2006/relationships/hyperlink" Target="https://doi.org/10.1191/1478088706qp063oa" TargetMode="External"/><Relationship Id="rId14" Type="http://schemas.openxmlformats.org/officeDocument/2006/relationships/hyperlink" Target="https://doi.org/10.1080/0309877X.2023.2191176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559827615608788" TargetMode="External"/><Relationship Id="rId13" Type="http://schemas.openxmlformats.org/officeDocument/2006/relationships/hyperlink" Target="https://doi.org/10.1093/geront/gnz181" TargetMode="External"/><Relationship Id="rId18" Type="http://schemas.openxmlformats.org/officeDocument/2006/relationships/hyperlink" Target="https://doi.org/10.1080/07294360.2019.1672624" TargetMode="External"/><Relationship Id="rId3" Type="http://schemas.openxmlformats.org/officeDocument/2006/relationships/hyperlink" Target="https://doi.org/10.1002/ejsp.2333" TargetMode="External"/><Relationship Id="rId7" Type="http://schemas.openxmlformats.org/officeDocument/2006/relationships/hyperlink" Target="https://doi.org/10.1080/0309877x.2012.722200" TargetMode="External"/><Relationship Id="rId12" Type="http://schemas.openxmlformats.org/officeDocument/2006/relationships/hyperlink" Target="https://doi.org/10.1080/13562517.2022.2098010" TargetMode="External"/><Relationship Id="rId17" Type="http://schemas.openxmlformats.org/officeDocument/2006/relationships/hyperlink" Target="https://doi.org/10.1007/s10734-016-0063-3" TargetMode="External"/><Relationship Id="rId2" Type="http://schemas.openxmlformats.org/officeDocument/2006/relationships/hyperlink" Target="https://doi.org/10.1080/01425692.2021.2007358" TargetMode="External"/><Relationship Id="rId16" Type="http://schemas.openxmlformats.org/officeDocument/2006/relationships/hyperlink" Target="https://doi.org/10.1177/160940691773384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1425692.2014.973017" TargetMode="External"/><Relationship Id="rId11" Type="http://schemas.openxmlformats.org/officeDocument/2006/relationships/hyperlink" Target="https://doi.org/10.1080/13562517.2010.507303" TargetMode="External"/><Relationship Id="rId5" Type="http://schemas.openxmlformats.org/officeDocument/2006/relationships/hyperlink" Target="https://doi.org/10.21818/001c.16780" TargetMode="External"/><Relationship Id="rId15" Type="http://schemas.openxmlformats.org/officeDocument/2006/relationships/hyperlink" Target="https://doi.org/10.1177/16094069231205789" TargetMode="External"/><Relationship Id="rId10" Type="http://schemas.openxmlformats.org/officeDocument/2006/relationships/hyperlink" Target="https://doi.org/10.1111/medu.12375" TargetMode="External"/><Relationship Id="rId19" Type="http://schemas.openxmlformats.org/officeDocument/2006/relationships/hyperlink" Target="https://doi.org/10.1080/0309877X.2021.1933400" TargetMode="External"/><Relationship Id="rId4" Type="http://schemas.openxmlformats.org/officeDocument/2006/relationships/hyperlink" Target="https://doi.org/10.1080/0142159X.2020.1755030" TargetMode="External"/><Relationship Id="rId9" Type="http://schemas.openxmlformats.org/officeDocument/2006/relationships/hyperlink" Target="https://doi.org/10.1080/0309877X.2017.1311996" TargetMode="External"/><Relationship Id="rId14" Type="http://schemas.openxmlformats.org/officeDocument/2006/relationships/hyperlink" Target="https://doi.org/10.1177/0038038506058436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D9BA9-7BC1-7B63-374B-C17E12851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9963" y="2352039"/>
            <a:ext cx="7232073" cy="1395592"/>
          </a:xfrm>
        </p:spPr>
        <p:txBody>
          <a:bodyPr>
            <a:normAutofit fontScale="90000"/>
          </a:bodyPr>
          <a:lstStyle/>
          <a:p>
            <a:b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the development and maintenance of student identities: Qualitative research in younger and older undergraduate students</a:t>
            </a:r>
            <a:br>
              <a:rPr lang="en-GB" sz="2000" dirty="0"/>
            </a:br>
            <a:endParaRPr lang="en-US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DF40C6-63FA-5BAD-9B1A-92D57C2F90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0873" y="4126795"/>
            <a:ext cx="9517450" cy="114832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Angharad Kissick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2204898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Bachelor of Science (Hons) in Psychology and Counselling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00" dirty="0"/>
          </a:p>
        </p:txBody>
      </p:sp>
      <p:pic>
        <p:nvPicPr>
          <p:cNvPr id="4" name="Picture 3" descr="C:\Users\edu-kw\AppData\Local\Microsoft\Windows\INetCache\Content.MSO\7A5EDB36.tmp">
            <a:extLst>
              <a:ext uri="{FF2B5EF4-FFF2-40B4-BE49-F238E27FC236}">
                <a16:creationId xmlns:a16="http://schemas.microsoft.com/office/drawing/2014/main" id="{0712D6A4-086B-F4D4-4C88-36E186447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" r="1824"/>
          <a:stretch>
            <a:fillRect/>
          </a:stretch>
        </p:blipFill>
        <p:spPr bwMode="auto">
          <a:xfrm>
            <a:off x="8243455" y="1582877"/>
            <a:ext cx="2327564" cy="8887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879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5D4211D-C239-6620-1E05-14184B7B47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588176"/>
              </p:ext>
            </p:extLst>
          </p:nvPr>
        </p:nvGraphicFramePr>
        <p:xfrm>
          <a:off x="1498018" y="2457154"/>
          <a:ext cx="9265920" cy="3218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74E8215-96CF-6BB9-968E-4EBA1299AC7F}"/>
              </a:ext>
            </a:extLst>
          </p:cNvPr>
          <p:cNvSpPr txBox="1"/>
          <p:nvPr/>
        </p:nvSpPr>
        <p:spPr>
          <a:xfrm>
            <a:off x="4230414" y="6130657"/>
            <a:ext cx="779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</a:t>
            </a:r>
            <a:r>
              <a:rPr lang="en-GB" sz="800" dirty="0" err="1"/>
              <a:t>Ajjawi</a:t>
            </a:r>
            <a:r>
              <a:rPr lang="en-GB" sz="800" dirty="0"/>
              <a:t> et al., 2023; Allen et al., 2024; Andrade et al., 2024; Bennett et al., 2023; Bolton, 2025; Bye et al., 2007; Crawford et al., 2024; Dost &amp; Mazzoli Smith, 2023; Hayman et al., 2024; Hubble &amp; Bolton, 2021; Jetten et al., 2017; </a:t>
            </a:r>
            <a:r>
              <a:rPr lang="en-GB" sz="800" dirty="0" err="1"/>
              <a:t>Lairio</a:t>
            </a:r>
            <a:r>
              <a:rPr lang="en-GB" sz="800" dirty="0"/>
              <a:t> et al., 2013 ; Lenaghan &amp; Sengupta, 2007; Mallman &amp; Lee, 2016; Martino et al., 2017; Maunder, 2018; Mavor et al., 2014; McCune et al., 2010; Morrow-Howell et al., 2020; Saddler &amp; Sundin, 2020; Thompson et al., 2021). </a:t>
            </a:r>
          </a:p>
        </p:txBody>
      </p:sp>
      <p:pic>
        <p:nvPicPr>
          <p:cNvPr id="5" name="Picture 4" descr="A yellow background with black text&#10;&#10;AI-generated content may be incorrect.">
            <a:extLst>
              <a:ext uri="{FF2B5EF4-FFF2-40B4-BE49-F238E27FC236}">
                <a16:creationId xmlns:a16="http://schemas.microsoft.com/office/drawing/2014/main" id="{CA8F5E77-67F1-1E8F-3227-D31CD4C013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32749" y="496510"/>
            <a:ext cx="5396458" cy="196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9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D665B-6AD0-0276-794D-B084A5FE1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763E21-1055-C17B-3490-9F738DD667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404774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wooden blocks with letters on them&#10;&#10;AI-generated content may be incorrect.">
            <a:extLst>
              <a:ext uri="{FF2B5EF4-FFF2-40B4-BE49-F238E27FC236}">
                <a16:creationId xmlns:a16="http://schemas.microsoft.com/office/drawing/2014/main" id="{E7933B5C-06F6-7915-6990-C88C4D0985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9295" y="2143593"/>
            <a:ext cx="4764932" cy="2518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638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pen&#10;&#10;AI-generated content may be incorrect.">
            <a:extLst>
              <a:ext uri="{FF2B5EF4-FFF2-40B4-BE49-F238E27FC236}">
                <a16:creationId xmlns:a16="http://schemas.microsoft.com/office/drawing/2014/main" id="{443D3D59-F258-779A-C3E7-EEAF221223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7513" y="325396"/>
            <a:ext cx="5776973" cy="169331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F6BB48-57B0-5E4E-F3D0-A6E4273B117C}"/>
              </a:ext>
            </a:extLst>
          </p:cNvPr>
          <p:cNvSpPr txBox="1"/>
          <p:nvPr/>
        </p:nvSpPr>
        <p:spPr>
          <a:xfrm>
            <a:off x="4565984" y="6070939"/>
            <a:ext cx="74295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(Andrade et al., 2024; </a:t>
            </a:r>
            <a:r>
              <a:rPr lang="en-GB" sz="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Bar-on &amp; Lamm, 2023;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Bennett et al., 2023; </a:t>
            </a:r>
            <a:r>
              <a:rPr lang="en-GB" sz="8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Crawford et al., 2024; Creed et al., 2015; Deci &amp; Ryan, 1985; 2000; 2017;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Fernández et al., 2023; Hayman et al., 2024; Jayadeva et al., 2022; Jetten et al., 2017; Lenaghan &amp; Sengupta, 2007; Mallman &amp; Lee, 2016; </a:t>
            </a:r>
            <a:r>
              <a:rPr lang="en-GB" sz="8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Martin et al., 2012;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Maunder, 2018; Mavor et al., 2014; </a:t>
            </a:r>
            <a:r>
              <a:rPr lang="en-GB" sz="800" dirty="0"/>
              <a:t>McCune et al., 2010;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Mili &amp; Towers, 2022; </a:t>
            </a:r>
            <a:r>
              <a:rPr lang="en-GB" sz="8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Pokorny et al., 2017;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Tajfel &amp; Turner, 1979; Turner et al., 1987)</a:t>
            </a:r>
            <a:endParaRPr lang="en-GB" sz="8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53DA8F33-DCC7-8CA0-180A-7551EF8AF3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9845293"/>
              </p:ext>
            </p:extLst>
          </p:nvPr>
        </p:nvGraphicFramePr>
        <p:xfrm>
          <a:off x="360947" y="2278811"/>
          <a:ext cx="11550316" cy="37921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2439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F4CC5F-743A-E62A-53C8-71B1C3B7E2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175681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close up of a word&#10;&#10;AI-generated content may be incorrect.">
            <a:extLst>
              <a:ext uri="{FF2B5EF4-FFF2-40B4-BE49-F238E27FC236}">
                <a16:creationId xmlns:a16="http://schemas.microsoft.com/office/drawing/2014/main" id="{7AE880B2-9D24-AE7C-B0D0-CD8F368C87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4696" y="2548328"/>
            <a:ext cx="5196609" cy="188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412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0FA75-258D-63F8-B1D9-81DAC92AB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How do younger and older undergraduate students develop and maintain a sense of student identity within the university setting?</a:t>
            </a:r>
            <a:r>
              <a:rPr lang="en-GB" sz="3200" dirty="0"/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69139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4" name="Picture 3" descr="A close-up of a black text&#10;&#10;AI-generated content may be incorrect.">
            <a:extLst>
              <a:ext uri="{FF2B5EF4-FFF2-40B4-BE49-F238E27FC236}">
                <a16:creationId xmlns:a16="http://schemas.microsoft.com/office/drawing/2014/main" id="{5E5D5171-1935-396D-404B-ADF4CDDAB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017" y="2006230"/>
            <a:ext cx="4414438" cy="2858348"/>
          </a:xfrm>
          <a:prstGeom prst="rect">
            <a:avLst/>
          </a:prstGeom>
        </p:spPr>
      </p:pic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F895DAF0-5D63-BDE6-ED49-0247A2F483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3201412"/>
              </p:ext>
            </p:extLst>
          </p:nvPr>
        </p:nvGraphicFramePr>
        <p:xfrm>
          <a:off x="6414857" y="727627"/>
          <a:ext cx="5304177" cy="5415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3194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3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B7E1A-E10B-2FA3-1492-8B4690B1E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759" y="2326266"/>
            <a:ext cx="3533644" cy="4700675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PILOT GROUP</a:t>
            </a:r>
          </a:p>
          <a:p>
            <a:r>
              <a:rPr lang="en-US" sz="2800" dirty="0">
                <a:solidFill>
                  <a:srgbClr val="FFFFFF"/>
                </a:solidFill>
              </a:rPr>
              <a:t>PARTICIPANTS </a:t>
            </a:r>
          </a:p>
          <a:p>
            <a:r>
              <a:rPr lang="en-US" sz="2800" dirty="0">
                <a:solidFill>
                  <a:srgbClr val="FFFFFF"/>
                </a:solidFill>
              </a:rPr>
              <a:t>DATA COLLECTION</a:t>
            </a:r>
          </a:p>
          <a:p>
            <a:r>
              <a:rPr lang="en-US" sz="2800" dirty="0">
                <a:solidFill>
                  <a:srgbClr val="FFFFFF"/>
                </a:solidFill>
              </a:rPr>
              <a:t>DATA ANALYSIS - </a:t>
            </a:r>
            <a:r>
              <a:rPr lang="en-GB" sz="2800" dirty="0">
                <a:solidFill>
                  <a:srgbClr val="FFFFFF"/>
                </a:solidFill>
              </a:rPr>
              <a:t>Braun and Clarke (2006)</a:t>
            </a:r>
          </a:p>
          <a:p>
            <a:r>
              <a:rPr lang="en-GB" sz="2800" dirty="0">
                <a:solidFill>
                  <a:srgbClr val="FFFFFF"/>
                </a:solidFill>
              </a:rPr>
              <a:t>ETHICAL CONSIDERATIONS</a:t>
            </a:r>
            <a:endParaRPr lang="en-US" sz="28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A49A61-3D1A-366C-67E9-76FA40EC32B7}"/>
              </a:ext>
            </a:extLst>
          </p:cNvPr>
          <p:cNvSpPr txBox="1"/>
          <p:nvPr/>
        </p:nvSpPr>
        <p:spPr>
          <a:xfrm>
            <a:off x="7018326" y="6466028"/>
            <a:ext cx="54183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800" dirty="0"/>
              <a:t>(</a:t>
            </a:r>
            <a:r>
              <a:rPr lang="en-GB" sz="800" dirty="0"/>
              <a:t>Braun &amp; Clarke, 2006; 2022; Coolican, 2019; Kiger &amp; </a:t>
            </a:r>
            <a:r>
              <a:rPr lang="en-GB" sz="800" dirty="0" err="1"/>
              <a:t>Varpio</a:t>
            </a:r>
            <a:r>
              <a:rPr lang="en-GB" sz="800" dirty="0"/>
              <a:t>, 2020; Munday, 2006; Naeem et al., 2023; Nowell et al., 2017) </a:t>
            </a:r>
            <a:endParaRPr lang="en-US" sz="800" dirty="0"/>
          </a:p>
        </p:txBody>
      </p:sp>
      <p:pic>
        <p:nvPicPr>
          <p:cNvPr id="10" name="Picture 9" descr="A table with text on it&#10;&#10;AI-generated content may be incorrect.">
            <a:extLst>
              <a:ext uri="{FF2B5EF4-FFF2-40B4-BE49-F238E27FC236}">
                <a16:creationId xmlns:a16="http://schemas.microsoft.com/office/drawing/2014/main" id="{C7382709-4EF9-78F2-D4BA-04EC5BE6D0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5177" y="463436"/>
            <a:ext cx="5418339" cy="26543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8A2E0FA-C49F-6549-0F2A-2F5E19026E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482" y="3349454"/>
            <a:ext cx="4495800" cy="2654300"/>
          </a:xfrm>
          <a:prstGeom prst="rect">
            <a:avLst/>
          </a:prstGeom>
        </p:spPr>
      </p:pic>
      <p:pic>
        <p:nvPicPr>
          <p:cNvPr id="6" name="Picture 5" descr="A note pinned to a cork board&#10;&#10;AI-generated content may be incorrect.">
            <a:extLst>
              <a:ext uri="{FF2B5EF4-FFF2-40B4-BE49-F238E27FC236}">
                <a16:creationId xmlns:a16="http://schemas.microsoft.com/office/drawing/2014/main" id="{59CD047F-0F26-F1FD-B4C1-0F25D5FBF8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903" y="296349"/>
            <a:ext cx="3428885" cy="1860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95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5B69E2E-E82C-E8AB-F200-2A7E196714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 EXTERNAL INFLUENCES </a:t>
            </a:r>
          </a:p>
          <a:p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6852C74-5963-FC25-08FC-77A466534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2. SENSE OF BELONGING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61E83F-9FDB-32C3-1217-8E3738DC36F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2.1. PEER CONNECTION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“I don't drink, um, for many different reasons, so a lot of the socialisation is going out to the pubs and things…” (SARAH,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2.2. GROUP MEMBERSHIPS/DYNAMICS</a:t>
            </a:r>
          </a:p>
          <a:p>
            <a:pPr marL="0" indent="0">
              <a:buNone/>
            </a:pPr>
            <a:r>
              <a:rPr lang="en-US" dirty="0"/>
              <a:t>2.3. INSTITUTIONAL SUPPORT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“…really caring and really thoughtful…” (WILLOW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2.4. RELATEDNESS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</p:txBody>
      </p:sp>
      <p:pic>
        <p:nvPicPr>
          <p:cNvPr id="16" name="Picture 1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84B97D0B-5CAD-CFE8-3B04-87AB676D2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441" y="391513"/>
            <a:ext cx="5027117" cy="15229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A209A-0C8C-6120-E449-336AB7E46A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US" dirty="0"/>
              <a:t>1.1. FAMILY</a:t>
            </a:r>
          </a:p>
          <a:p>
            <a:pPr marL="0" lv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got more priority than making friends” (SARAH,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lvl="0" indent="0">
              <a:buNone/>
            </a:pPr>
            <a:r>
              <a:rPr lang="en-US" dirty="0"/>
              <a:t>1.2. NORMS/EXPECTATIONS</a:t>
            </a:r>
          </a:p>
          <a:p>
            <a:pPr marL="0" lvl="0" indent="0">
              <a:buNone/>
            </a:pPr>
            <a:r>
              <a:rPr lang="en-US" dirty="0"/>
              <a:t>1.3. FINANCE</a:t>
            </a:r>
          </a:p>
          <a:p>
            <a:pPr marL="0" lv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think the student finance doesn't quite cover sort of all, my bills…” (REBECCA G2)</a:t>
            </a:r>
          </a:p>
          <a:p>
            <a:pPr marL="0" lvl="0" indent="0">
              <a:buNone/>
            </a:pPr>
            <a:r>
              <a:rPr lang="en-US" dirty="0"/>
              <a:t>1.4. LIFE EXPEREINCE</a:t>
            </a:r>
          </a:p>
          <a:p>
            <a:pPr marL="0" lvl="0" indent="0">
              <a:buNone/>
            </a:pPr>
            <a:r>
              <a:rPr lang="en-US" dirty="0"/>
              <a:t>1.5. EXTRINISIC MOTIVATION</a:t>
            </a:r>
          </a:p>
          <a:p>
            <a:pPr marL="0" lv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“…further your um… employability, but also your wage…” (WILLOW,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4" name="Picture 3" descr="A diagram of a group of students&#10;&#10;Description automatically generated">
            <a:extLst>
              <a:ext uri="{FF2B5EF4-FFF2-40B4-BE49-F238E27FC236}">
                <a16:creationId xmlns:a16="http://schemas.microsoft.com/office/drawing/2014/main" id="{E683F3A2-7C4D-63D2-38DD-9A42AE8BEE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9151" y="391513"/>
            <a:ext cx="2865755" cy="177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66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6315002-E6A2-D5A3-A8E6-4B5F360B9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3. SELF-DETERMINATION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7941F-5FB4-08C5-4284-FFAE9146A1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3.1. INTRINSIC MOTIVATION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really wanted to know more about the topic and I really wanted to study the topic, so I just decided to come to </a:t>
            </a:r>
            <a:r>
              <a:rPr lang="en-GB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uni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” (STACEY G1)</a:t>
            </a:r>
          </a:p>
          <a:p>
            <a:pPr marL="0" indent="0">
              <a:buNone/>
            </a:pPr>
            <a:r>
              <a:rPr lang="en-US" dirty="0"/>
              <a:t>3.2. ADAPTIVE COMPEDENCE AND RESILIENCE</a:t>
            </a:r>
          </a:p>
          <a:p>
            <a:pPr marL="0" indent="0">
              <a:buNone/>
            </a:pPr>
            <a:r>
              <a:rPr lang="en-US" dirty="0"/>
              <a:t>3.3. AUTONOMY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“…becoming more of an adult” (GAVIN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8EF3E8A-995B-EA49-7784-F8763CDD4C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4. IDENTITY NAVIGATION/NEGOTIATION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6E9BE25-339C-22DB-6E08-8B560280252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4.1. </a:t>
            </a:r>
            <a:r>
              <a:rPr lang="en-US"/>
              <a:t>ROLE </a:t>
            </a:r>
            <a:r>
              <a:rPr lang="en-US" dirty="0"/>
              <a:t>MANAGEMENT (BALANCE AND CONFLICT)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only work three days and I'm struggling” (SAMMY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4.2. DEFINING THE STUDENT</a:t>
            </a:r>
          </a:p>
          <a:p>
            <a:pPr marL="0" indent="0">
              <a:buNone/>
            </a:pPr>
            <a:r>
              <a:rPr lang="en-US" dirty="0"/>
              <a:t>4.3. TRANSITIONS AND EXPLORATION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"…finding your own place in the world…" (DEREK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7" name="Picture 6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784EF4FB-68BE-93F5-4D0F-D6BDCF504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441" y="391513"/>
            <a:ext cx="5027117" cy="152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17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93B307-8A45-0603-80A5-33C354E859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4684630"/>
              </p:ext>
            </p:extLst>
          </p:nvPr>
        </p:nvGraphicFramePr>
        <p:xfrm>
          <a:off x="552089" y="3268451"/>
          <a:ext cx="10659387" cy="2951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A pink paper with white text&#10;&#10;AI-generated content may be incorrect.">
            <a:extLst>
              <a:ext uri="{FF2B5EF4-FFF2-40B4-BE49-F238E27FC236}">
                <a16:creationId xmlns:a16="http://schemas.microsoft.com/office/drawing/2014/main" id="{FED012BA-DE75-DB76-4919-192C154889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8682" y="477732"/>
            <a:ext cx="3904593" cy="259761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9A58297-C60B-7473-22B8-81BFEC352664}"/>
              </a:ext>
            </a:extLst>
          </p:cNvPr>
          <p:cNvSpPr txBox="1"/>
          <p:nvPr/>
        </p:nvSpPr>
        <p:spPr>
          <a:xfrm>
            <a:off x="4178682" y="6210992"/>
            <a:ext cx="780918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(Ang et al., 2019; </a:t>
            </a:r>
            <a:r>
              <a:rPr lang="en-GB" sz="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Ajjawi</a:t>
            </a:r>
            <a:r>
              <a:rPr lang="en-GB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et al., 2023; Bennett et al., 2023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Crawford et al., 2024; Deci &amp; Ryan, 1985;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Dost &amp; Mazzoli Smith, 2023; Finn, 2019;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Hayman et al., 2024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Hogg &amp; Vaughan, 2022;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Jayadeva et al., 2022;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Mallman &amp; Lee, 2016; Martin et al., 2012; Maunder, 2018;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Mavor et al., 2014;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Pokorny et al., 2017; Tajfel &amp; Turner, 1979; Turner et al., 1987)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9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6C72767-A004-59F0-A6C3-6690C4E23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971" y="777239"/>
            <a:ext cx="5762652" cy="5303520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Strengths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Use of focus groups created a collaborative space for rich, dynamic discussion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Open-ended questions encouraged in-depth responses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Dividing participants by age revealed both shared and contrasting experiences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Helped address a gap in research on age and student identity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Limitations 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Small sample size (8 participants) limits generalisability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Gender imbalance – most participants were female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Bias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Older student group only included ages 27–30, excluding insights from significantly older students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Year of study was not explored, missing how identity may shift over time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Institutional support</a:t>
            </a:r>
            <a:endParaRPr lang="en-US" sz="1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hand writing on a chalkboard&#10;&#10;AI-generated content may be incorrect.">
            <a:extLst>
              <a:ext uri="{FF2B5EF4-FFF2-40B4-BE49-F238E27FC236}">
                <a16:creationId xmlns:a16="http://schemas.microsoft.com/office/drawing/2014/main" id="{49F5D7FD-D6E3-12B2-0B94-4CE0C168B1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422" y="2389525"/>
            <a:ext cx="3497042" cy="207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56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5F1111-9EDA-29E5-26A5-5EBFACDE08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2988521"/>
              </p:ext>
            </p:extLst>
          </p:nvPr>
        </p:nvGraphicFramePr>
        <p:xfrm>
          <a:off x="1066800" y="2447893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close up of a piece of paper&#10;&#10;AI-generated content may be incorrect.">
            <a:extLst>
              <a:ext uri="{FF2B5EF4-FFF2-40B4-BE49-F238E27FC236}">
                <a16:creationId xmlns:a16="http://schemas.microsoft.com/office/drawing/2014/main" id="{CE05FD36-FBA1-9412-7CD0-44E4DB721E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6800" y="359035"/>
            <a:ext cx="3813331" cy="1952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14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D4F4E-97B0-B720-04AD-B6F948B57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dirty="0"/>
              <a:t>RECOMMENDATIONS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5" name="Content Placeholder 4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B1C69B3A-D90D-9FD8-36F8-5389895454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4017" y="2155217"/>
            <a:ext cx="4414438" cy="25603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19FDC5-CD14-2C8E-B2F1-110879D80263}"/>
              </a:ext>
            </a:extLst>
          </p:cNvPr>
          <p:cNvSpPr txBox="1"/>
          <p:nvPr/>
        </p:nvSpPr>
        <p:spPr>
          <a:xfrm>
            <a:off x="6579450" y="2538919"/>
            <a:ext cx="4957554" cy="34961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/>
              <a:t>Wider and diverse demographics </a:t>
            </a:r>
          </a:p>
          <a:p>
            <a:pPr marL="285750"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/>
              <a:t>Exploration of differing year groups</a:t>
            </a:r>
          </a:p>
          <a:p>
            <a:pPr marL="285750"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/>
              <a:t>A broader range of universities</a:t>
            </a:r>
          </a:p>
        </p:txBody>
      </p:sp>
    </p:spTree>
    <p:extLst>
      <p:ext uri="{BB962C8B-B14F-4D97-AF65-F5344CB8AC3E}">
        <p14:creationId xmlns:p14="http://schemas.microsoft.com/office/powerpoint/2010/main" val="2705562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long hair and a beard holding his hand up&#10;&#10;AI-generated content may be incorrect.">
            <a:extLst>
              <a:ext uri="{FF2B5EF4-FFF2-40B4-BE49-F238E27FC236}">
                <a16:creationId xmlns:a16="http://schemas.microsoft.com/office/drawing/2014/main" id="{4C7E64EE-199A-B234-0610-9FF46464760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5000"/>
          </a:blip>
          <a:srcRect r="2223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BBCC5-5D4B-2F97-6D8E-169E05CAF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708" y="2091263"/>
            <a:ext cx="9068586" cy="24615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THANK YOU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833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60F00-606D-4634-8EB9-FEBEEBD6B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5137" y="583979"/>
            <a:ext cx="4536831" cy="400759"/>
          </a:xfrm>
        </p:spPr>
        <p:txBody>
          <a:bodyPr>
            <a:noAutofit/>
          </a:bodyPr>
          <a:lstStyle/>
          <a:p>
            <a:pPr algn="ctr"/>
            <a:r>
              <a:rPr lang="en-US" sz="1800" dirty="0"/>
              <a:t>REFERENCES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A436BC-6E7F-243C-956A-D790995B6B65}"/>
              </a:ext>
            </a:extLst>
          </p:cNvPr>
          <p:cNvSpPr txBox="1"/>
          <p:nvPr/>
        </p:nvSpPr>
        <p:spPr>
          <a:xfrm>
            <a:off x="726832" y="1204583"/>
            <a:ext cx="11019691" cy="5594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800" dirty="0" err="1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Ajjawi</a:t>
            </a:r>
            <a:r>
              <a:rPr lang="en-GB" sz="8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Gravett, K., &amp; O’Shea, S. (2023). The politics of student belonging: identity and purpose. </a:t>
            </a:r>
            <a:r>
              <a:rPr lang="en-GB" sz="800" i="1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Teaching in Higher Education</a:t>
            </a:r>
            <a:r>
              <a:rPr lang="en-GB" sz="8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1–14. </a:t>
            </a:r>
            <a:r>
              <a:rPr lang="en-GB" sz="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https://doi.org/10.1080/13562517.2023.2280261</a:t>
            </a:r>
            <a:r>
              <a:rPr lang="en-GB" sz="800" i="1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Allen, K.-A., Slaten, C., Hong, S., Lan, M., Craig, H., May, F., &amp; Counted, V. (2024). Belonging in Higher Education : A twenty year systematic review.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University Teaching &amp; Learning Practice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(5), 1–55.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https://doi.org/10.53761/s2he6n66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Andrade, C., Fernandes, J. L., &amp; Almeida, L. S. (2024). Mature working student parents navigating multiple roles: A Qualitative Analysis.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Sciences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(7), 786-.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https://doi.org/10.3390/educsci14070786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Ang, C.-S., Lee, K.-F., &amp;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Dipolog-Ubanan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F. (2019). Determinants of first-year student identity and satisfaction in higher education: A quantitative case study.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SAGE Open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215824401984668-.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https://doi.org/10.1177/2158244019846689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Bar-on, K, K., &amp; Lamm, E. (2023). The interplay of social identity and norm psychology in the evolution human groups. Psychology In The Evolution Of Human Groups, 378(1872), 20210412. 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10.1098/rstb.2021.0412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Bennett, J., Heron, J., Kidger, J., &amp; Linton, M.-J. (2023). Investigating change in student financial stress at a UK University: Multi-year survey analysis across a global pandemic and recession.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Sciences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(12), 1175-.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https://doi.org/10.3390/educsci13121175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Bolton, P. (2025, January 7).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Education Student Numbers.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parliament house of commons library.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https://commonslibrary.parliament.uk/research-briefings/cbp-7857/</a:t>
            </a:r>
            <a:endParaRPr lang="en-GB" sz="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V., &amp; Clarke, V. (2006). Using thematic analysis in psychology.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 in Psychology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77–101.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https://doi.org/10.1191/1478088706qp063oa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V., &amp; Clarke, V. (2022).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 : A Practical Guide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 Publications.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Bye, D., Pushkar, D., &amp; Conway, M. (2007). Motivation, interest, and positive affect in traditional and nontraditional undergraduate students.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Adult Education Quarterly (American Association for Adult and Continuing Education)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141–158.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https://doi.org/10.1177/0741713606294235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Coolican, H. (2019).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and Statistics in Psychology.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(7</a:t>
            </a:r>
            <a:r>
              <a:rPr lang="en-GB" sz="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ed.). Routledge.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Crawford, J., Allen, K.-A., Sanders, T., Baumeister, R., Parker, P., Saunders, C., &amp; Tice, D. (2024). Sense of belonging in higher education students: an Australian longitudinal study from 2013 to 2019.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Studies in Higher Education (Dorchester-on-Thames)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49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395–409.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https://doi.org/10.1080/03075079.2023.2238006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Creed, P. A., French, J., &amp; Hood, M. (2015). Working while studying at university: The relationship between work benefits and demands and engagement and well-being.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Vocational </a:t>
            </a:r>
            <a:r>
              <a:rPr lang="en-GB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48–57.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https://doi.org/10.1016/j.jvb.2014.11.002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(1985).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Intrinsic Motivation and Self-Determination in Human </a:t>
            </a:r>
            <a:r>
              <a:rPr lang="en-GB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Plenum.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(2000). The “what” and “why” of goal pursuits: Human needs and the self-determination of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Inquiry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227–268.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https://doi.org/10.1207/S15327965PLI1104_01</a:t>
            </a:r>
            <a:endParaRPr lang="en-GB" sz="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(2017).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Self-Determination Theory: Basic Psychological Needs in Motivation, Development, and Wellness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Guilford Press.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Dost, G., &amp; Mazzoli Smith, L. (2023). Understanding higher education students’ sense of belonging: a qualitative meta-ethnographic analysis.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822–849.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https://doi.Ferikorg/10.1080/0309877X.2023.2191176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Fernández, D. P., Ryan, M. K., &amp;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Begeny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T. (2023). Recognizing the diversity in how students define belonging: evidence of differing conceptualizations, including as a function of students’ gender and socioeconomic background.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Psychology of Education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673–708.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https://doi.org/10.1007/s11218-023-09761-7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Finn, J. D. (2019). Academic and non-cognitive effects of small classes.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Educational Research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125–135.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https://doi.org/10.1016/j.ijer.2019.05.006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Hayman, R., Wharton, K., Bell, L., &amp; Bird, L. (2024). Navigating the first year at an English university: exploring the experiences of mature students through the lens of transition theory.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Lifelong Education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39–51.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https://doi.org/10.1080/02601370.2023.2297671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Hogg, M. A., &amp; Vaughan, G. M. (2022).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Psychology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(9</a:t>
            </a:r>
            <a:r>
              <a:rPr lang="en-GB" sz="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ed.). Pearson Education Ltd.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Hubble, S., &amp; Bolton, P. (2021, February 21).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Mature Students in England.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UK parliament house of commons library.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https://commonslibrary.parliament.uk/research-briefings/cbp-8809/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</a:pP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843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C7CB48A-4EFD-D929-D7ED-5EFE8FC0F098}"/>
              </a:ext>
            </a:extLst>
          </p:cNvPr>
          <p:cNvSpPr txBox="1"/>
          <p:nvPr/>
        </p:nvSpPr>
        <p:spPr>
          <a:xfrm>
            <a:off x="398585" y="333137"/>
            <a:ext cx="1125415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Jayadeva, S., Brooks, R., &amp; Abrahams, J. (2022). The (stereo)typical student: how European higher education students feel they are viewed by relevant others.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Sociology of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43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1–21.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https://doi.org/10.1080/01425692.2021.2007358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Jetten, J., Haslam, S. A., Cruwys, T., Greenaway, K. H., Haslam, C., &amp; Steffens, N. K. (2017). Advancing the social identity approach to health and well‐being: Progressing the social cure research agenda.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European Journal of Social Psychology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789–802.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https://doi.org/10.1002/ejsp.2333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Kiger, M. E., &amp;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Varpio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(2020). Thematic analysis of qualitative data: AMEE Guide No. 131.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Medical Teacher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42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(8), 846–854.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https://doi.org/10.1080/0142159X.2020.1755030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Lenaghan, J. A., &amp; Sengupta, K. (2007). Role conflict, role balance and affect: A model of well-being of the working student.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</a:t>
            </a:r>
            <a:r>
              <a:rPr lang="en-GB" sz="800" i="1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Behavioral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Applied Management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88-.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https://doi.org/10.21818/001c.16780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Mallman, M., &amp; Lee, H. (2016). Stigmatised learners: mature-age students negotiating university culture.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Sociology of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(5), 684–701.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https://doi.org/10.1080/01425692.2014.973017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Martin, L., </a:t>
            </a:r>
            <a:r>
              <a:rPr lang="en-GB" sz="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Spolander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G., Ali, I., &amp; Maas, B. (2012). The evolution of student identity: A case of caveat emptor.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38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200–210. </a:t>
            </a:r>
            <a:r>
              <a:rPr lang="en-GB" sz="8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https://doi.org/10.1080/0309877x.2012.722200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Martino, J., Pegg, J., &amp; Frates, E. P. (2017). The connection prescription: Using the power of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cocial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interactions and the deep desire for connectedness to empower health and wellness.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Journal of Lifestyle Medicine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466–475.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https://doi.org/10.1177/1559827615608788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Maunder, R. E. (2018). Students’ peer relationships and their contribution to university adjustment: the need to belong in the university community.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42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756–768.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https://doi.org/10.1080/0309877X.2017.1311996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Mavor, K. I., McNeill, K. G., Anderson, K., Kerr, A., O’Reilly, E., &amp;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Platow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J. (2014). Beyond prevalence to process: the role of self and identity in medical student well-being.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Medical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48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351–360.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https://doi.org/10.1111/medu.12375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McCune, V., Hounsell, J., Christie, H., Cree, V. E., &amp; Tett, L. (2010). Mature and younger students’ reasons for making the transition from further education into higher education.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Teaching in 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691–702.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https://doi.org/10.1080/13562517.2010.507303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Mili, &amp; Towers, E. (2022). How postgraduate university students construct their identity as learners in a multicultural classroom.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Teaching in Higher Education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1–17.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https://doi.org/10.1080/13562517.2022.2098010 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Morrow-Howell, N., Lawlor, E. F., Macias, E. S., Swinford, E., &amp; Brandt, J. (2020). Making the case for age-diverse universities.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Gerontologist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1187–1193.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https://doi.org/10.1093/geront/gnz181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Munday, J. (2006). Identity in focus.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Sociology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89–105.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https://doi.org/10.1177/0038038506058436 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Naeem, M.,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Ozuem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W., Howell, K., &amp; Ranfagni, S. (2023). A step-by-step process of thematic analysis to develop a conceptual model in qualitative research.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Qualitative Methods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https://doi.org/10.1177/16094069231205789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Nowell, L. S., Norris, J. M., White, D. E., &amp; Moules, N. J. (2017). Thematic Analysis: Striving to meet the trustworthiness criteria.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Qualitative Methods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1–13.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https://doi.org/10.1177/1609406917733847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Pokorny, H., Holley, D., &amp; Kane, S. (2017). Commuting, transitions and belonging: The experiences of students living at home in their first year at university.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74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543–558.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https://doi.org/10.1007/s10734-016-0063-3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Saddler, Y., &amp; Sundin, E. C. (2020). Mature students’ journey into higher education in the UK: an interpretative phenomenological analysis.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 Research and Development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332–345.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https://doi.org/10.1080/07294360.2019.1672624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Tajfel, H., &amp; Turner, J. C. (1979). An integrative theory of intergroup conflict relations. In W. G. Austin &amp; S. </a:t>
            </a:r>
            <a:r>
              <a:rPr lang="en-GB" sz="800" dirty="0" err="1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Worchel</a:t>
            </a: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(Eds.), </a:t>
            </a:r>
            <a:r>
              <a:rPr lang="en-GB" sz="800" i="1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social psychology of intergroup relations</a:t>
            </a: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(pp. 33-47). Brooks/Cole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Thompson, M., Pawson, C., &amp; Evans, B. (2021). Navigating entry into higher education: the transition to independent learning and living.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45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(10), 1398–1410.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https://doi.org/10.1080/0309877X.2021.1933400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Turner, J. C., Hogg, M. A., Oakes, P. J., Reicher, S. D., &amp; Wetherell, M. S. (1987). </a:t>
            </a:r>
            <a:r>
              <a:rPr lang="en-GB" sz="800" i="1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Rediscovering the Social Group: A Self-Categorization Theory.</a:t>
            </a: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Basil Blackwell.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75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5038D-C8EA-B771-7CC7-8C405127F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AKNOWLEDGEMENT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78F90-0F22-AD7A-7BE6-33BDA1E65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 acknowledge that Grammarly was intermittently used throughout this thesis presentation for some word/sentence structure improvement between Wednesday, the  14</a:t>
            </a:r>
            <a:r>
              <a:rPr lang="en-GB" baseline="30000" dirty="0"/>
              <a:t>th</a:t>
            </a:r>
            <a:r>
              <a:rPr lang="en-GB" dirty="0"/>
              <a:t> of May 2025, and Tuesday, the 27</a:t>
            </a:r>
            <a:r>
              <a:rPr lang="en-GB" baseline="30000" dirty="0"/>
              <a:t>th</a:t>
            </a:r>
            <a:r>
              <a:rPr lang="en-GB" dirty="0"/>
              <a:t> of May 2025. No prompts were used, only some automatic suggestions.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 confirm that I have not presented any AI-generated text as my work. I confirm I have copies of my drafts, notes, and other resources I used before and after using the AI tools, which I may be asked to provide as evidence.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329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12096</TotalTime>
  <Words>3252</Words>
  <Application>Microsoft Macintosh PowerPoint</Application>
  <PresentationFormat>Widescreen</PresentationFormat>
  <Paragraphs>142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Century Gothic</vt:lpstr>
      <vt:lpstr>Garamond</vt:lpstr>
      <vt:lpstr>Times New Roman</vt:lpstr>
      <vt:lpstr>Savon</vt:lpstr>
      <vt:lpstr>  Exploring the development and maintenance of student identities: Qualitative research in younger and older undergraduate students </vt:lpstr>
      <vt:lpstr>PowerPoint Presentation</vt:lpstr>
      <vt:lpstr>PowerPoint Presentation</vt:lpstr>
      <vt:lpstr>PowerPoint Presentation</vt:lpstr>
      <vt:lpstr>PowerPoint Presentation</vt:lpstr>
      <vt:lpstr>How do younger and older undergraduate students develop and maintain a sense of student identity within the university setting?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RECOMMENDATIONS</vt:lpstr>
      <vt:lpstr>THANK YOU</vt:lpstr>
      <vt:lpstr>REFERENCES </vt:lpstr>
      <vt:lpstr>PowerPoint Presentation</vt:lpstr>
      <vt:lpstr>AI AKNOWLEDGEMENT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Angharad Kissick (2204898)</dc:creator>
  <cp:lastModifiedBy>Angharad Kissick (2204898)</cp:lastModifiedBy>
  <cp:revision>1</cp:revision>
  <cp:lastPrinted>2025-05-26T11:54:15Z</cp:lastPrinted>
  <dcterms:created xsi:type="dcterms:W3CDTF">2025-05-18T10:47:46Z</dcterms:created>
  <dcterms:modified xsi:type="dcterms:W3CDTF">2025-05-26T20:27:46Z</dcterms:modified>
</cp:coreProperties>
</file>