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1"/>
  </p:notesMasterIdLst>
  <p:sldIdLst>
    <p:sldId id="257" r:id="rId2"/>
    <p:sldId id="258" r:id="rId3"/>
    <p:sldId id="265" r:id="rId4"/>
    <p:sldId id="259" r:id="rId5"/>
    <p:sldId id="260" r:id="rId6"/>
    <p:sldId id="261" r:id="rId7"/>
    <p:sldId id="262" r:id="rId8"/>
    <p:sldId id="263" r:id="rId9"/>
    <p:sldId id="264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EFAE5C1-3BA4-466B-9081-EB4A4C99CFA5}" v="1" dt="2023-05-05T13:41:09.67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>
        <p:scale>
          <a:sx n="63" d="100"/>
          <a:sy n="63" d="100"/>
        </p:scale>
        <p:origin x="804" y="3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Natalie Coombs" userId="c41869a8-0291-4630-85c1-82b563ed6734" providerId="ADAL" clId="{2EFAE5C1-3BA4-466B-9081-EB4A4C99CFA5}"/>
    <pc:docChg chg="custSel addSld modSld">
      <pc:chgData name="Natalie Coombs" userId="c41869a8-0291-4630-85c1-82b563ed6734" providerId="ADAL" clId="{2EFAE5C1-3BA4-466B-9081-EB4A4C99CFA5}" dt="2023-05-05T13:49:04.068" v="345" actId="20577"/>
      <pc:docMkLst>
        <pc:docMk/>
      </pc:docMkLst>
      <pc:sldChg chg="modSp mod">
        <pc:chgData name="Natalie Coombs" userId="c41869a8-0291-4630-85c1-82b563ed6734" providerId="ADAL" clId="{2EFAE5C1-3BA4-466B-9081-EB4A4C99CFA5}" dt="2023-05-05T13:49:04.068" v="345" actId="20577"/>
        <pc:sldMkLst>
          <pc:docMk/>
          <pc:sldMk cId="1041231803" sldId="257"/>
        </pc:sldMkLst>
        <pc:spChg chg="mod">
          <ac:chgData name="Natalie Coombs" userId="c41869a8-0291-4630-85c1-82b563ed6734" providerId="ADAL" clId="{2EFAE5C1-3BA4-466B-9081-EB4A4C99CFA5}" dt="2023-05-05T13:49:04.068" v="345" actId="20577"/>
          <ac:spMkLst>
            <pc:docMk/>
            <pc:sldMk cId="1041231803" sldId="257"/>
            <ac:spMk id="2" creationId="{A738B5E6-6FAE-CAD6-7E58-4F7F68AF9DA5}"/>
          </ac:spMkLst>
        </pc:spChg>
      </pc:sldChg>
      <pc:sldChg chg="modSp mod">
        <pc:chgData name="Natalie Coombs" userId="c41869a8-0291-4630-85c1-82b563ed6734" providerId="ADAL" clId="{2EFAE5C1-3BA4-466B-9081-EB4A4C99CFA5}" dt="2023-05-05T13:43:38.434" v="318" actId="20577"/>
        <pc:sldMkLst>
          <pc:docMk/>
          <pc:sldMk cId="1790988871" sldId="258"/>
        </pc:sldMkLst>
        <pc:spChg chg="mod">
          <ac:chgData name="Natalie Coombs" userId="c41869a8-0291-4630-85c1-82b563ed6734" providerId="ADAL" clId="{2EFAE5C1-3BA4-466B-9081-EB4A4C99CFA5}" dt="2023-05-05T13:43:38.434" v="318" actId="20577"/>
          <ac:spMkLst>
            <pc:docMk/>
            <pc:sldMk cId="1790988871" sldId="258"/>
            <ac:spMk id="3" creationId="{18B95C16-DFEA-7A49-B0FF-F1891D97B92E}"/>
          </ac:spMkLst>
        </pc:spChg>
      </pc:sldChg>
      <pc:sldChg chg="modNotesTx">
        <pc:chgData name="Natalie Coombs" userId="c41869a8-0291-4630-85c1-82b563ed6734" providerId="ADAL" clId="{2EFAE5C1-3BA4-466B-9081-EB4A4C99CFA5}" dt="2023-05-05T13:39:13.008" v="0" actId="20577"/>
        <pc:sldMkLst>
          <pc:docMk/>
          <pc:sldMk cId="1370039505" sldId="259"/>
        </pc:sldMkLst>
      </pc:sldChg>
      <pc:sldChg chg="modNotesTx">
        <pc:chgData name="Natalie Coombs" userId="c41869a8-0291-4630-85c1-82b563ed6734" providerId="ADAL" clId="{2EFAE5C1-3BA4-466B-9081-EB4A4C99CFA5}" dt="2023-05-05T13:39:20.760" v="1" actId="20577"/>
        <pc:sldMkLst>
          <pc:docMk/>
          <pc:sldMk cId="392783621" sldId="260"/>
        </pc:sldMkLst>
      </pc:sldChg>
      <pc:sldChg chg="modNotesTx">
        <pc:chgData name="Natalie Coombs" userId="c41869a8-0291-4630-85c1-82b563ed6734" providerId="ADAL" clId="{2EFAE5C1-3BA4-466B-9081-EB4A4C99CFA5}" dt="2023-05-05T13:39:31.320" v="2" actId="20577"/>
        <pc:sldMkLst>
          <pc:docMk/>
          <pc:sldMk cId="2739863765" sldId="261"/>
        </pc:sldMkLst>
      </pc:sldChg>
      <pc:sldChg chg="modNotesTx">
        <pc:chgData name="Natalie Coombs" userId="c41869a8-0291-4630-85c1-82b563ed6734" providerId="ADAL" clId="{2EFAE5C1-3BA4-466B-9081-EB4A4C99CFA5}" dt="2023-05-05T13:39:38.812" v="3" actId="20577"/>
        <pc:sldMkLst>
          <pc:docMk/>
          <pc:sldMk cId="648005906" sldId="262"/>
        </pc:sldMkLst>
      </pc:sldChg>
      <pc:sldChg chg="modNotesTx">
        <pc:chgData name="Natalie Coombs" userId="c41869a8-0291-4630-85c1-82b563ed6734" providerId="ADAL" clId="{2EFAE5C1-3BA4-466B-9081-EB4A4C99CFA5}" dt="2023-05-05T13:39:45.660" v="4" actId="20577"/>
        <pc:sldMkLst>
          <pc:docMk/>
          <pc:sldMk cId="2533457454" sldId="263"/>
        </pc:sldMkLst>
      </pc:sldChg>
      <pc:sldChg chg="modSp add mod">
        <pc:chgData name="Natalie Coombs" userId="c41869a8-0291-4630-85c1-82b563ed6734" providerId="ADAL" clId="{2EFAE5C1-3BA4-466B-9081-EB4A4C99CFA5}" dt="2023-05-05T13:43:50.467" v="319" actId="255"/>
        <pc:sldMkLst>
          <pc:docMk/>
          <pc:sldMk cId="2874570753" sldId="265"/>
        </pc:sldMkLst>
        <pc:spChg chg="mod">
          <ac:chgData name="Natalie Coombs" userId="c41869a8-0291-4630-85c1-82b563ed6734" providerId="ADAL" clId="{2EFAE5C1-3BA4-466B-9081-EB4A4C99CFA5}" dt="2023-05-05T13:43:50.467" v="319" actId="255"/>
          <ac:spMkLst>
            <pc:docMk/>
            <pc:sldMk cId="2874570753" sldId="265"/>
            <ac:spMk id="3" creationId="{18B95C16-DFEA-7A49-B0FF-F1891D97B92E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F2DD65A-1042-4B78-8337-E561ABBC2A57}" type="datetimeFigureOut">
              <a:rPr lang="en-GB" smtClean="0"/>
              <a:t>05/05/2023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4B372EE-DA87-4952-9B28-CC9950016BD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660766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54A35B4-F478-4799-BA22-94F9DA27FDDF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60199310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54A35B4-F478-4799-BA22-94F9DA27FDDF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5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27319708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54A35B4-F478-4799-BA22-94F9DA27FDDF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6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61415827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>
              <a:buFont typeface="Arial" panose="020B0604020202020204" pitchFamily="34" charset="0"/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54A35B4-F478-4799-BA22-94F9DA27FDDF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7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57109163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>
              <a:buFont typeface="Arial" panose="020B0604020202020204" pitchFamily="34" charset="0"/>
              <a:buChar char="•"/>
            </a:pPr>
            <a:endParaRPr lang="en-GB" b="0" i="0" dirty="0">
              <a:solidFill>
                <a:srgbClr val="222222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54A35B4-F478-4799-BA22-94F9DA27FDDF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8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8710536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9" name="Straight Connector 18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Isosceles Triangle 22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50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>
                    <a:lumMod val="7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B94B97-9666-42ED-9B34-9940726F38FA}" type="datetimeFigureOut">
              <a:rPr lang="en-GB" smtClean="0"/>
              <a:t>04/05/2023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961E8D-A087-4584-921F-0078C9217C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816904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B94B97-9666-42ED-9B34-9940726F38FA}" type="datetimeFigureOut">
              <a:rPr lang="en-GB" smtClean="0"/>
              <a:t>04/05/2023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961E8D-A087-4584-921F-0078C9217C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40355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B94B97-9666-42ED-9B34-9940726F38FA}" type="datetimeFigureOut">
              <a:rPr lang="en-GB" smtClean="0"/>
              <a:t>04/05/2023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961E8D-A087-4584-921F-0078C9217C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562840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B94B97-9666-42ED-9B34-9940726F38FA}" type="datetimeFigureOut">
              <a:rPr lang="en-GB" smtClean="0"/>
              <a:t>04/05/2023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961E8D-A087-4584-921F-0078C9217C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99409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B94B97-9666-42ED-9B34-9940726F38FA}" type="datetimeFigureOut">
              <a:rPr lang="en-GB" smtClean="0"/>
              <a:t>04/05/2023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961E8D-A087-4584-921F-0078C9217C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635170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B94B97-9666-42ED-9B34-9940726F38FA}" type="datetimeFigureOut">
              <a:rPr lang="en-GB" smtClean="0"/>
              <a:t>04/05/2023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961E8D-A087-4584-921F-0078C9217C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174798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B94B97-9666-42ED-9B34-9940726F38FA}" type="datetimeFigureOut">
              <a:rPr lang="en-GB" smtClean="0"/>
              <a:t>04/05/2023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961E8D-A087-4584-921F-0078C9217C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315729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B94B97-9666-42ED-9B34-9940726F38FA}" type="datetimeFigureOut">
              <a:rPr lang="en-GB" smtClean="0"/>
              <a:t>04/05/2023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961E8D-A087-4584-921F-0078C9217C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471007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B94B97-9666-42ED-9B34-9940726F38FA}" type="datetimeFigureOut">
              <a:rPr lang="en-GB" smtClean="0"/>
              <a:t>04/05/2023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961E8D-A087-4584-921F-0078C9217C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302714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B94B97-9666-42ED-9B34-9940726F38FA}" type="datetimeFigureOut">
              <a:rPr lang="en-GB" smtClean="0"/>
              <a:t>04/05/2023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961E8D-A087-4584-921F-0078C9217C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308701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B94B97-9666-42ED-9B34-9940726F38FA}" type="datetimeFigureOut">
              <a:rPr lang="en-GB" smtClean="0"/>
              <a:t>04/05/2023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961E8D-A087-4584-921F-0078C9217C6B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49220796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B94B97-9666-42ED-9B34-9940726F38FA}" type="datetimeFigureOut">
              <a:rPr lang="en-GB" smtClean="0"/>
              <a:t>04/05/2023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961E8D-A087-4584-921F-0078C9217C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833849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B94B97-9666-42ED-9B34-9940726F38FA}" type="datetimeFigureOut">
              <a:rPr lang="en-GB" smtClean="0"/>
              <a:t>04/05/2023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961E8D-A087-4584-921F-0078C9217C6B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93982930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B94B97-9666-42ED-9B34-9940726F38FA}" type="datetimeFigureOut">
              <a:rPr lang="en-GB" smtClean="0"/>
              <a:t>04/05/2023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961E8D-A087-4584-921F-0078C9217C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007894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B94B97-9666-42ED-9B34-9940726F38FA}" type="datetimeFigureOut">
              <a:rPr lang="en-GB" smtClean="0"/>
              <a:t>04/05/2023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961E8D-A087-4584-921F-0078C9217C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154360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B94B97-9666-42ED-9B34-9940726F38FA}" type="datetimeFigureOut">
              <a:rPr lang="en-GB" smtClean="0"/>
              <a:t>04/05/2023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961E8D-A087-4584-921F-0078C9217C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721058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9" name="Group 28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9" name="Straight Connector 18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Isosceles Triangle 22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50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EB94B97-9666-42ED-9B34-9940726F38FA}" type="datetimeFigureOut">
              <a:rPr lang="en-GB" smtClean="0"/>
              <a:t>04/05/2023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>
                    <a:lumMod val="75000"/>
                  </a:schemeClr>
                </a:solidFill>
              </a:defRPr>
            </a:lvl1pPr>
          </a:lstStyle>
          <a:p>
            <a:fld id="{1E961E8D-A087-4584-921F-0078C9217C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105060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>
              <a:lumMod val="7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38B5E6-6FAE-CAD6-7E58-4F7F68AF9DA5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/>
              <a:t>Presentation</a:t>
            </a:r>
            <a:br>
              <a:rPr lang="en-GB"/>
            </a:br>
            <a:r>
              <a:rPr lang="en-GB"/>
              <a:t>Head </a:t>
            </a:r>
            <a:r>
              <a:rPr lang="en-GB" dirty="0"/>
              <a:t>of Service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A390D0-CA01-1323-BB52-456BE846BF72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Natalie Coombs</a:t>
            </a:r>
          </a:p>
        </p:txBody>
      </p:sp>
    </p:spTree>
    <p:extLst>
      <p:ext uri="{BB962C8B-B14F-4D97-AF65-F5344CB8AC3E}">
        <p14:creationId xmlns:p14="http://schemas.microsoft.com/office/powerpoint/2010/main" val="104123180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B844E7-E76B-47F5-2007-37036DAFA9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B95C16-DFEA-7A49-B0FF-F1891D97B92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493521"/>
            <a:ext cx="8596668" cy="4547842"/>
          </a:xfrm>
        </p:spPr>
        <p:txBody>
          <a:bodyPr>
            <a:normAutofit/>
          </a:bodyPr>
          <a:lstStyle/>
          <a:p>
            <a:r>
              <a:rPr lang="en-GB" dirty="0"/>
              <a:t>I am applying for the role of Head of Children and Young People.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This role has oversight of a number of children and young people’s projects in a large charity.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The role sits on the senior leadership team for the charity.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It involves a large remit, including business development, project management and budget management.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9098887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B844E7-E76B-47F5-2007-37036DAFA9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B95C16-DFEA-7A49-B0FF-F1891D97B92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493521"/>
            <a:ext cx="8596668" cy="4547842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endParaRPr lang="en-GB" dirty="0"/>
          </a:p>
          <a:p>
            <a:r>
              <a:rPr lang="en-GB" sz="1900" dirty="0"/>
              <a:t>This role requires a range of skills, the most important being:</a:t>
            </a:r>
          </a:p>
          <a:p>
            <a:endParaRPr lang="en-GB" sz="1900" dirty="0"/>
          </a:p>
          <a:p>
            <a:r>
              <a:rPr lang="en-GB" sz="1900" dirty="0"/>
              <a:t>Project management</a:t>
            </a:r>
          </a:p>
          <a:p>
            <a:endParaRPr lang="en-GB" sz="1900" dirty="0"/>
          </a:p>
          <a:p>
            <a:r>
              <a:rPr lang="en-GB" sz="1900" dirty="0"/>
              <a:t>People management</a:t>
            </a:r>
          </a:p>
          <a:p>
            <a:endParaRPr lang="en-GB" sz="1900" dirty="0"/>
          </a:p>
          <a:p>
            <a:r>
              <a:rPr lang="en-GB" sz="1900" dirty="0"/>
              <a:t>Communication</a:t>
            </a:r>
          </a:p>
          <a:p>
            <a:endParaRPr lang="en-GB" sz="1900" dirty="0"/>
          </a:p>
          <a:p>
            <a:r>
              <a:rPr lang="en-GB" sz="1900" dirty="0"/>
              <a:t>Problem solving</a:t>
            </a:r>
          </a:p>
          <a:p>
            <a:endParaRPr lang="en-GB" sz="1900" dirty="0"/>
          </a:p>
          <a:p>
            <a:r>
              <a:rPr lang="en-GB" sz="1900" dirty="0"/>
              <a:t>Innovation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7457075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F48BEE-0212-4081-FB68-B08BDC6F16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Project Management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93C8F4-4AD8-E989-4C95-AEFA6C87789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Strong leadership skills.</a:t>
            </a:r>
          </a:p>
          <a:p>
            <a:endParaRPr lang="en-GB" dirty="0"/>
          </a:p>
          <a:p>
            <a:r>
              <a:rPr lang="en-GB" dirty="0"/>
              <a:t>Can motivate team members towards achieving goals.</a:t>
            </a:r>
          </a:p>
          <a:p>
            <a:endParaRPr lang="en-GB" dirty="0"/>
          </a:p>
          <a:p>
            <a:r>
              <a:rPr lang="en-GB" dirty="0"/>
              <a:t>Able to set clear objectives.</a:t>
            </a:r>
          </a:p>
          <a:p>
            <a:endParaRPr lang="en-GB" dirty="0"/>
          </a:p>
          <a:p>
            <a:r>
              <a:rPr lang="en-GB" dirty="0"/>
              <a:t>Good at working with a range of stakeholders.</a:t>
            </a:r>
          </a:p>
          <a:p>
            <a:endParaRPr lang="en-GB" dirty="0"/>
          </a:p>
          <a:p>
            <a:r>
              <a:rPr lang="en-GB" dirty="0"/>
              <a:t>Good risk management and evaluation abilities.</a:t>
            </a:r>
          </a:p>
        </p:txBody>
      </p:sp>
    </p:spTree>
    <p:extLst>
      <p:ext uri="{BB962C8B-B14F-4D97-AF65-F5344CB8AC3E}">
        <p14:creationId xmlns:p14="http://schemas.microsoft.com/office/powerpoint/2010/main" val="137003950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725982-3370-70A2-2DDC-EDE97650E9E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People Management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5BE502-1C18-2E15-E324-0E4F047859E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2160588"/>
            <a:ext cx="8596668" cy="4468811"/>
          </a:xfrm>
        </p:spPr>
        <p:txBody>
          <a:bodyPr/>
          <a:lstStyle/>
          <a:p>
            <a:r>
              <a:rPr lang="en-GB" dirty="0"/>
              <a:t>Able to offer guidance and support.</a:t>
            </a:r>
          </a:p>
          <a:p>
            <a:endParaRPr lang="en-GB" dirty="0"/>
          </a:p>
          <a:p>
            <a:r>
              <a:rPr lang="en-GB" dirty="0"/>
              <a:t>Empathy and understanding are really important to me.</a:t>
            </a:r>
          </a:p>
          <a:p>
            <a:endParaRPr lang="en-GB" dirty="0"/>
          </a:p>
          <a:p>
            <a:r>
              <a:rPr lang="en-GB" dirty="0"/>
              <a:t>Able to delegate well.</a:t>
            </a:r>
          </a:p>
          <a:p>
            <a:endParaRPr lang="en-GB" dirty="0"/>
          </a:p>
          <a:p>
            <a:r>
              <a:rPr lang="en-GB" dirty="0"/>
              <a:t>Open to constructive feedback from team members.</a:t>
            </a:r>
          </a:p>
          <a:p>
            <a:endParaRPr lang="en-GB" dirty="0"/>
          </a:p>
          <a:p>
            <a:r>
              <a:rPr lang="en-GB" dirty="0"/>
              <a:t>Can inspire and motivate others.</a:t>
            </a:r>
          </a:p>
          <a:p>
            <a:endParaRPr lang="en-GB" dirty="0"/>
          </a:p>
          <a:p>
            <a:r>
              <a:rPr lang="en-GB" dirty="0"/>
              <a:t>Committed to professional development for myself and team.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278362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E39A6F-F7F0-D149-4720-D4F43AB81C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Communication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8A2AA1-D65A-20A7-CA8F-0405CAAEB95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Excellent communicator, including being able to actively listen.</a:t>
            </a:r>
          </a:p>
          <a:p>
            <a:endParaRPr lang="en-GB" dirty="0"/>
          </a:p>
          <a:p>
            <a:r>
              <a:rPr lang="en-GB" dirty="0"/>
              <a:t>Good at adapting communication when needed.</a:t>
            </a:r>
          </a:p>
          <a:p>
            <a:endParaRPr lang="en-GB" dirty="0"/>
          </a:p>
          <a:p>
            <a:r>
              <a:rPr lang="en-GB" dirty="0"/>
              <a:t>Can clearly present information to achieve buy in.</a:t>
            </a:r>
          </a:p>
          <a:p>
            <a:endParaRPr lang="en-GB" dirty="0"/>
          </a:p>
          <a:p>
            <a:r>
              <a:rPr lang="en-GB" dirty="0"/>
              <a:t>Good at managing conflict and have difficult conversations.</a:t>
            </a:r>
          </a:p>
          <a:p>
            <a:endParaRPr lang="en-GB" dirty="0"/>
          </a:p>
          <a:p>
            <a:r>
              <a:rPr lang="en-GB" dirty="0"/>
              <a:t>Excellent at building trusting relationships.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3986376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CDB78B-CA0C-31BF-C953-98FED19045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Problem Solving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D0422E-3361-6399-A49F-68DE9A7EB7D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sz="1900" dirty="0"/>
              <a:t>Strategic thinker.</a:t>
            </a:r>
          </a:p>
          <a:p>
            <a:endParaRPr lang="en-GB" sz="1900" dirty="0"/>
          </a:p>
          <a:p>
            <a:r>
              <a:rPr lang="en-GB" sz="1900" dirty="0"/>
              <a:t>Able to break down complex issues.</a:t>
            </a:r>
          </a:p>
          <a:p>
            <a:endParaRPr lang="en-GB" sz="1900" dirty="0"/>
          </a:p>
          <a:p>
            <a:r>
              <a:rPr lang="en-GB" sz="1900" dirty="0"/>
              <a:t>A creative and innovative thinker.</a:t>
            </a:r>
          </a:p>
          <a:p>
            <a:endParaRPr lang="en-GB" sz="1900" dirty="0"/>
          </a:p>
          <a:p>
            <a:r>
              <a:rPr lang="en-GB" sz="1900" dirty="0"/>
              <a:t>Good at collaborating with others to problem solve.</a:t>
            </a:r>
          </a:p>
          <a:p>
            <a:endParaRPr lang="en-GB" sz="1900" dirty="0"/>
          </a:p>
          <a:p>
            <a:r>
              <a:rPr lang="en-GB" sz="1900" dirty="0"/>
              <a:t>Able to evaluate potential solutions.</a:t>
            </a:r>
          </a:p>
          <a:p>
            <a:endParaRPr lang="en-GB" sz="1900" dirty="0"/>
          </a:p>
          <a:p>
            <a:r>
              <a:rPr lang="en-GB" sz="1900" dirty="0"/>
              <a:t>Able to use mistakes for professional growth.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4800590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3AEBAB-9699-38E0-050F-EF7B1BE927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Innovation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188855-F1EC-AC28-55BC-2774DFC480F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2160589"/>
            <a:ext cx="8596668" cy="4697411"/>
          </a:xfrm>
        </p:spPr>
        <p:txBody>
          <a:bodyPr/>
          <a:lstStyle/>
          <a:p>
            <a:r>
              <a:rPr lang="en-GB" dirty="0"/>
              <a:t>Curious and able to think outside the box.</a:t>
            </a:r>
          </a:p>
          <a:p>
            <a:endParaRPr lang="en-GB" dirty="0"/>
          </a:p>
          <a:p>
            <a:r>
              <a:rPr lang="en-GB" dirty="0"/>
              <a:t>Good at identifying new trends.</a:t>
            </a:r>
          </a:p>
          <a:p>
            <a:endParaRPr lang="en-GB" dirty="0"/>
          </a:p>
          <a:p>
            <a:r>
              <a:rPr lang="en-GB" dirty="0"/>
              <a:t>Comfortable taking calculated risks.</a:t>
            </a:r>
          </a:p>
          <a:p>
            <a:endParaRPr lang="en-GB" dirty="0"/>
          </a:p>
          <a:p>
            <a:r>
              <a:rPr lang="en-GB" dirty="0"/>
              <a:t>Good at encouraging diverse perspectives.</a:t>
            </a:r>
          </a:p>
          <a:p>
            <a:endParaRPr lang="en-GB" dirty="0"/>
          </a:p>
          <a:p>
            <a:r>
              <a:rPr lang="en-GB" dirty="0"/>
              <a:t>Recognise the need to balance creativity with practicality.</a:t>
            </a:r>
          </a:p>
          <a:p>
            <a:endParaRPr lang="en-GB" dirty="0"/>
          </a:p>
          <a:p>
            <a:r>
              <a:rPr lang="en-GB" dirty="0"/>
              <a:t>Always seeking out learning opportunities.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3345745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524FB1-751A-6A34-8A65-816A9FA85C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Summary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171F05-F484-C982-9EEF-BE6E54A9F94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 summary:</a:t>
            </a:r>
          </a:p>
          <a:p>
            <a:endParaRPr lang="en-GB" dirty="0"/>
          </a:p>
          <a:p>
            <a:r>
              <a:rPr lang="en-GB" dirty="0"/>
              <a:t>I hold the practical skills needed for this role such as project management, problem solving, and innovation.</a:t>
            </a:r>
          </a:p>
          <a:p>
            <a:endParaRPr lang="en-GB" dirty="0"/>
          </a:p>
          <a:p>
            <a:r>
              <a:rPr lang="en-GB" dirty="0"/>
              <a:t>I also hold the softer skills that will be invaluable such as people management and communication, using sensitivity and empathy.</a:t>
            </a:r>
          </a:p>
          <a:p>
            <a:endParaRPr lang="en-GB" dirty="0"/>
          </a:p>
          <a:p>
            <a:r>
              <a:rPr lang="en-GB" dirty="0"/>
              <a:t>Together, along with my values, I believe I am a good fit.</a:t>
            </a:r>
          </a:p>
        </p:txBody>
      </p:sp>
    </p:spTree>
    <p:extLst>
      <p:ext uri="{BB962C8B-B14F-4D97-AF65-F5344CB8AC3E}">
        <p14:creationId xmlns:p14="http://schemas.microsoft.com/office/powerpoint/2010/main" val="1633057437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F496CB"/>
      </a:accent1>
      <a:accent2>
        <a:srgbClr val="BC356F"/>
      </a:accent2>
      <a:accent3>
        <a:srgbClr val="E65331"/>
      </a:accent3>
      <a:accent4>
        <a:srgbClr val="F27E19"/>
      </a:accent4>
      <a:accent5>
        <a:srgbClr val="F2AC19"/>
      </a:accent5>
      <a:accent6>
        <a:srgbClr val="BC80E0"/>
      </a:accent6>
      <a:hlink>
        <a:srgbClr val="EF5285"/>
      </a:hlink>
      <a:folHlink>
        <a:srgbClr val="F77F90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23659B44-6E34-4CE8-8F0D-387DA7996826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14</TotalTime>
  <Words>363</Words>
  <Application>Microsoft Office PowerPoint</Application>
  <PresentationFormat>Widescreen</PresentationFormat>
  <Paragraphs>102</Paragraphs>
  <Slides>9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4" baseType="lpstr">
      <vt:lpstr>Arial</vt:lpstr>
      <vt:lpstr>Calibri</vt:lpstr>
      <vt:lpstr>Trebuchet MS</vt:lpstr>
      <vt:lpstr>Wingdings 3</vt:lpstr>
      <vt:lpstr>Facet</vt:lpstr>
      <vt:lpstr>Presentation Head of Service</vt:lpstr>
      <vt:lpstr>Introduction</vt:lpstr>
      <vt:lpstr>Introduction</vt:lpstr>
      <vt:lpstr>Project Management </vt:lpstr>
      <vt:lpstr>People Management</vt:lpstr>
      <vt:lpstr>Communication</vt:lpstr>
      <vt:lpstr>Problem Solving</vt:lpstr>
      <vt:lpstr>Innovation</vt:lpstr>
      <vt:lpstr>Summary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Presentation</dc:title>
  <dc:creator>Natalie Coombs</dc:creator>
  <cp:lastModifiedBy>Natalie Coombs</cp:lastModifiedBy>
  <cp:revision>1</cp:revision>
  <dcterms:created xsi:type="dcterms:W3CDTF">2023-05-05T13:34:11Z</dcterms:created>
  <dcterms:modified xsi:type="dcterms:W3CDTF">2023-05-05T13:49:06Z</dcterms:modified>
</cp:coreProperties>
</file>