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277640-31CA-E166-EA8B-87850BA9BE39}" v="790" dt="2022-03-28T09:50:34.187"/>
    <p1510:client id="{7923F988-251C-4018-AC0F-3A3FEF89E0B8}" v="147" dt="2022-03-21T09:53:59.453"/>
    <p1510:client id="{A6550F7F-89EF-1119-B4E5-ED1B0AA33856}" v="27" dt="2022-03-28T10:37:35.843"/>
    <p1510:client id="{BA164841-D626-688C-A205-F728BF0CE9C2}" v="186" dt="2022-03-27T20:17:21.675"/>
    <p1510:client id="{DAE3FC92-A8A7-BECF-18A7-2D5F55377F43}" v="172" dt="2022-03-28T07:37:19.749"/>
    <p1510:client id="{E1225D38-9944-836F-A087-60FF51DCE6CD}" v="262" dt="2022-03-26T13:54:35.9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Laura Muntean (2021775)" userId="S::2021775@student.uwtsd.ac.uk::a975fcf8-c529-489e-87b6-627a9ec48587" providerId="AD" clId="Web-{67277640-31CA-E166-EA8B-87850BA9BE39}"/>
    <pc:docChg chg="addSld delSld modSld">
      <pc:chgData name="Angela Laura Muntean (2021775)" userId="S::2021775@student.uwtsd.ac.uk::a975fcf8-c529-489e-87b6-627a9ec48587" providerId="AD" clId="Web-{67277640-31CA-E166-EA8B-87850BA9BE39}" dt="2022-03-28T09:50:34.187" v="747" actId="20577"/>
      <pc:docMkLst>
        <pc:docMk/>
      </pc:docMkLst>
      <pc:sldChg chg="modSp">
        <pc:chgData name="Angela Laura Muntean (2021775)" userId="S::2021775@student.uwtsd.ac.uk::a975fcf8-c529-489e-87b6-627a9ec48587" providerId="AD" clId="Web-{67277640-31CA-E166-EA8B-87850BA9BE39}" dt="2022-03-28T08:30:01.371" v="172" actId="20577"/>
        <pc:sldMkLst>
          <pc:docMk/>
          <pc:sldMk cId="109857222" sldId="256"/>
        </pc:sldMkLst>
        <pc:graphicFrameChg chg="modGraphic">
          <ac:chgData name="Angela Laura Muntean (2021775)" userId="S::2021775@student.uwtsd.ac.uk::a975fcf8-c529-489e-87b6-627a9ec48587" providerId="AD" clId="Web-{67277640-31CA-E166-EA8B-87850BA9BE39}" dt="2022-03-28T08:30:01.371" v="172" actId="20577"/>
          <ac:graphicFrameMkLst>
            <pc:docMk/>
            <pc:sldMk cId="109857222" sldId="256"/>
            <ac:graphicFrameMk id="18" creationId="{DCBD5D2B-C1F3-B5FD-9CF9-D72D918D5DC8}"/>
          </ac:graphicFrameMkLst>
        </pc:graphicFrameChg>
      </pc:sldChg>
      <pc:sldChg chg="modSp">
        <pc:chgData name="Angela Laura Muntean (2021775)" userId="S::2021775@student.uwtsd.ac.uk::a975fcf8-c529-489e-87b6-627a9ec48587" providerId="AD" clId="Web-{67277640-31CA-E166-EA8B-87850BA9BE39}" dt="2022-03-28T09:50:34.187" v="747" actId="20577"/>
        <pc:sldMkLst>
          <pc:docMk/>
          <pc:sldMk cId="3205615311" sldId="257"/>
        </pc:sldMkLst>
        <pc:spChg chg="mod">
          <ac:chgData name="Angela Laura Muntean (2021775)" userId="S::2021775@student.uwtsd.ac.uk::a975fcf8-c529-489e-87b6-627a9ec48587" providerId="AD" clId="Web-{67277640-31CA-E166-EA8B-87850BA9BE39}" dt="2022-03-28T09:50:34.187" v="747" actId="20577"/>
          <ac:spMkLst>
            <pc:docMk/>
            <pc:sldMk cId="3205615311" sldId="257"/>
            <ac:spMk id="3" creationId="{7A6A038D-82F1-890C-ECE7-9C9BFCBE5D69}"/>
          </ac:spMkLst>
        </pc:spChg>
      </pc:sldChg>
      <pc:sldChg chg="addSp modSp mod setBg">
        <pc:chgData name="Angela Laura Muntean (2021775)" userId="S::2021775@student.uwtsd.ac.uk::a975fcf8-c529-489e-87b6-627a9ec48587" providerId="AD" clId="Web-{67277640-31CA-E166-EA8B-87850BA9BE39}" dt="2022-03-28T09:28:46.672" v="673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67277640-31CA-E166-EA8B-87850BA9BE39}" dt="2022-03-28T09:28:19.498" v="668" actId="14100"/>
          <ac:spMkLst>
            <pc:docMk/>
            <pc:sldMk cId="2112438251" sldId="259"/>
            <ac:spMk id="2" creationId="{8F2A8A34-C4E8-DC07-E5F4-438180763F5A}"/>
          </ac:spMkLst>
        </pc:spChg>
        <pc:spChg chg="mod">
          <ac:chgData name="Angela Laura Muntean (2021775)" userId="S::2021775@student.uwtsd.ac.uk::a975fcf8-c529-489e-87b6-627a9ec48587" providerId="AD" clId="Web-{67277640-31CA-E166-EA8B-87850BA9BE39}" dt="2022-03-28T09:28:46.672" v="673" actId="20577"/>
          <ac:spMkLst>
            <pc:docMk/>
            <pc:sldMk cId="2112438251" sldId="259"/>
            <ac:spMk id="3" creationId="{EEE2B8A0-8D57-C61A-1FBD-1D90453D555D}"/>
          </ac:spMkLst>
        </pc:spChg>
        <pc:picChg chg="add">
          <ac:chgData name="Angela Laura Muntean (2021775)" userId="S::2021775@student.uwtsd.ac.uk::a975fcf8-c529-489e-87b6-627a9ec48587" providerId="AD" clId="Web-{67277640-31CA-E166-EA8B-87850BA9BE39}" dt="2022-03-28T09:28:10.966" v="667"/>
          <ac:picMkLst>
            <pc:docMk/>
            <pc:sldMk cId="2112438251" sldId="259"/>
            <ac:picMk id="5" creationId="{E729D5FB-81D2-2F32-31DF-32F47A9E84ED}"/>
          </ac:picMkLst>
        </pc:picChg>
        <pc:cxnChg chg="add">
          <ac:chgData name="Angela Laura Muntean (2021775)" userId="S::2021775@student.uwtsd.ac.uk::a975fcf8-c529-489e-87b6-627a9ec48587" providerId="AD" clId="Web-{67277640-31CA-E166-EA8B-87850BA9BE39}" dt="2022-03-28T09:28:10.966" v="667"/>
          <ac:cxnSpMkLst>
            <pc:docMk/>
            <pc:sldMk cId="2112438251" sldId="259"/>
            <ac:cxnSpMk id="9" creationId="{A7F400EE-A8A5-48AF-B4D6-291B52C6F0B0}"/>
          </ac:cxnSpMkLst>
        </pc:cxnChg>
      </pc:sldChg>
      <pc:sldChg chg="addSp delSp modSp mod setBg modClrScheme modShow chgLayout">
        <pc:chgData name="Angela Laura Muntean (2021775)" userId="S::2021775@student.uwtsd.ac.uk::a975fcf8-c529-489e-87b6-627a9ec48587" providerId="AD" clId="Web-{67277640-31CA-E166-EA8B-87850BA9BE39}" dt="2022-03-28T09:29:08.689" v="674"/>
        <pc:sldMkLst>
          <pc:docMk/>
          <pc:sldMk cId="3029653055" sldId="260"/>
        </pc:sldMkLst>
        <pc:spChg chg="del mod">
          <ac:chgData name="Angela Laura Muntean (2021775)" userId="S::2021775@student.uwtsd.ac.uk::a975fcf8-c529-489e-87b6-627a9ec48587" providerId="AD" clId="Web-{67277640-31CA-E166-EA8B-87850BA9BE39}" dt="2022-03-28T08:58:48.512" v="257"/>
          <ac:spMkLst>
            <pc:docMk/>
            <pc:sldMk cId="3029653055" sldId="260"/>
            <ac:spMk id="2" creationId="{DE7B71C3-015C-5E02-5DF1-128E96A5F097}"/>
          </ac:spMkLst>
        </pc:spChg>
        <pc:spChg chg="del mod ord">
          <ac:chgData name="Angela Laura Muntean (2021775)" userId="S::2021775@student.uwtsd.ac.uk::a975fcf8-c529-489e-87b6-627a9ec48587" providerId="AD" clId="Web-{67277640-31CA-E166-EA8B-87850BA9BE39}" dt="2022-03-28T09:29:08.689" v="674"/>
          <ac:spMkLst>
            <pc:docMk/>
            <pc:sldMk cId="3029653055" sldId="260"/>
            <ac:spMk id="3" creationId="{624CCCC2-7E09-BF6D-E5E6-1E754A4220E7}"/>
          </ac:spMkLst>
        </pc:spChg>
        <pc:spChg chg="add mod ord">
          <ac:chgData name="Angela Laura Muntean (2021775)" userId="S::2021775@student.uwtsd.ac.uk::a975fcf8-c529-489e-87b6-627a9ec48587" providerId="AD" clId="Web-{67277640-31CA-E166-EA8B-87850BA9BE39}" dt="2022-03-28T09:29:08.689" v="674"/>
          <ac:spMkLst>
            <pc:docMk/>
            <pc:sldMk cId="3029653055" sldId="260"/>
            <ac:spMk id="4" creationId="{DEC095EF-A288-19C1-EF67-F61B4DA5A359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29:08.689" v="674"/>
          <ac:spMkLst>
            <pc:docMk/>
            <pc:sldMk cId="3029653055" sldId="260"/>
            <ac:spMk id="10" creationId="{42285737-90EE-47DC-AC80-8AE156B11969}"/>
          </ac:spMkLst>
        </pc:spChg>
        <pc:grpChg chg="add">
          <ac:chgData name="Angela Laura Muntean (2021775)" userId="S::2021775@student.uwtsd.ac.uk::a975fcf8-c529-489e-87b6-627a9ec48587" providerId="AD" clId="Web-{67277640-31CA-E166-EA8B-87850BA9BE39}" dt="2022-03-28T09:29:08.689" v="674"/>
          <ac:grpSpMkLst>
            <pc:docMk/>
            <pc:sldMk cId="3029653055" sldId="260"/>
            <ac:grpSpMk id="12" creationId="{B57BDC17-F1B3-455F-BBF1-680AA1F25C06}"/>
          </ac:grpSpMkLst>
        </pc:grpChg>
        <pc:graphicFrameChg chg="add">
          <ac:chgData name="Angela Laura Muntean (2021775)" userId="S::2021775@student.uwtsd.ac.uk::a975fcf8-c529-489e-87b6-627a9ec48587" providerId="AD" clId="Web-{67277640-31CA-E166-EA8B-87850BA9BE39}" dt="2022-03-28T09:29:08.689" v="674"/>
          <ac:graphicFrameMkLst>
            <pc:docMk/>
            <pc:sldMk cId="3029653055" sldId="260"/>
            <ac:graphicFrameMk id="6" creationId="{386F8901-ECA8-CE8B-4AC8-DAB804AB0F73}"/>
          </ac:graphicFrameMkLst>
        </pc:graphicFrameChg>
      </pc:sldChg>
      <pc:sldChg chg="addSp delSp modSp mod setBg">
        <pc:chgData name="Angela Laura Muntean (2021775)" userId="S::2021775@student.uwtsd.ac.uk::a975fcf8-c529-489e-87b6-627a9ec48587" providerId="AD" clId="Web-{67277640-31CA-E166-EA8B-87850BA9BE39}" dt="2022-03-28T09:46:20.450" v="745" actId="20577"/>
        <pc:sldMkLst>
          <pc:docMk/>
          <pc:sldMk cId="3868912742" sldId="261"/>
        </pc:sldMkLst>
        <pc:spChg chg="mod">
          <ac:chgData name="Angela Laura Muntean (2021775)" userId="S::2021775@student.uwtsd.ac.uk::a975fcf8-c529-489e-87b6-627a9ec48587" providerId="AD" clId="Web-{67277640-31CA-E166-EA8B-87850BA9BE39}" dt="2022-03-28T09:29:36.847" v="679"/>
          <ac:spMkLst>
            <pc:docMk/>
            <pc:sldMk cId="3868912742" sldId="261"/>
            <ac:spMk id="2" creationId="{7C158CBF-3C40-2907-4865-910325C4044B}"/>
          </ac:spMkLst>
        </pc:spChg>
        <pc:spChg chg="add del mod">
          <ac:chgData name="Angela Laura Muntean (2021775)" userId="S::2021775@student.uwtsd.ac.uk::a975fcf8-c529-489e-87b6-627a9ec48587" providerId="AD" clId="Web-{67277640-31CA-E166-EA8B-87850BA9BE39}" dt="2022-03-28T09:29:36.847" v="679"/>
          <ac:spMkLst>
            <pc:docMk/>
            <pc:sldMk cId="3868912742" sldId="261"/>
            <ac:spMk id="3" creationId="{88172DB9-7644-DF81-EE33-03C2FB1B127F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25.487" v="676"/>
          <ac:spMkLst>
            <pc:docMk/>
            <pc:sldMk cId="3868912742" sldId="261"/>
            <ac:spMk id="9" creationId="{C5278130-DFE0-457B-8698-88DF69019DDE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25.487" v="676"/>
          <ac:spMkLst>
            <pc:docMk/>
            <pc:sldMk cId="3868912742" sldId="261"/>
            <ac:spMk id="11" creationId="{2F99531B-1681-4D6E-BECB-18325B33A618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25.487" v="676"/>
          <ac:spMkLst>
            <pc:docMk/>
            <pc:sldMk cId="3868912742" sldId="261"/>
            <ac:spMk id="13" creationId="{20344094-430A-400B-804B-910E696A1A90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25.487" v="676"/>
          <ac:spMkLst>
            <pc:docMk/>
            <pc:sldMk cId="3868912742" sldId="261"/>
            <ac:spMk id="15" creationId="{453C67DF-7782-4E57-AB9B-F1B4811AD8FE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36.832" v="678"/>
          <ac:spMkLst>
            <pc:docMk/>
            <pc:sldMk cId="3868912742" sldId="261"/>
            <ac:spMk id="21" creationId="{C05CBC3C-2E5A-4839-8B9B-2E5A6ADF0F58}"/>
          </ac:spMkLst>
        </pc:spChg>
        <pc:spChg chg="add del">
          <ac:chgData name="Angela Laura Muntean (2021775)" userId="S::2021775@student.uwtsd.ac.uk::a975fcf8-c529-489e-87b6-627a9ec48587" providerId="AD" clId="Web-{67277640-31CA-E166-EA8B-87850BA9BE39}" dt="2022-03-28T09:29:36.832" v="678"/>
          <ac:spMkLst>
            <pc:docMk/>
            <pc:sldMk cId="3868912742" sldId="261"/>
            <ac:spMk id="22" creationId="{DB5B423A-57CC-4C58-AA26-8E2E862B03A0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29:36.847" v="679"/>
          <ac:spMkLst>
            <pc:docMk/>
            <pc:sldMk cId="3868912742" sldId="261"/>
            <ac:spMk id="25" creationId="{04812C46-200A-4DEB-A05E-3ED6C68C2387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29:36.847" v="679"/>
          <ac:spMkLst>
            <pc:docMk/>
            <pc:sldMk cId="3868912742" sldId="261"/>
            <ac:spMk id="27" creationId="{D1EA859B-E555-4109-94F3-6700E046E008}"/>
          </ac:spMkLst>
        </pc:spChg>
        <pc:spChg chg="add mod">
          <ac:chgData name="Angela Laura Muntean (2021775)" userId="S::2021775@student.uwtsd.ac.uk::a975fcf8-c529-489e-87b6-627a9ec48587" providerId="AD" clId="Web-{67277640-31CA-E166-EA8B-87850BA9BE39}" dt="2022-03-28T09:46:20.450" v="745" actId="20577"/>
          <ac:spMkLst>
            <pc:docMk/>
            <pc:sldMk cId="3868912742" sldId="261"/>
            <ac:spMk id="28" creationId="{88172DB9-7644-DF81-EE33-03C2FB1B127F}"/>
          </ac:spMkLst>
        </pc:spChg>
        <pc:graphicFrameChg chg="add del">
          <ac:chgData name="Angela Laura Muntean (2021775)" userId="S::2021775@student.uwtsd.ac.uk::a975fcf8-c529-489e-87b6-627a9ec48587" providerId="AD" clId="Web-{67277640-31CA-E166-EA8B-87850BA9BE39}" dt="2022-03-28T09:29:25.487" v="676"/>
          <ac:graphicFrameMkLst>
            <pc:docMk/>
            <pc:sldMk cId="3868912742" sldId="261"/>
            <ac:graphicFrameMk id="5" creationId="{8D6D004C-B210-555E-E139-3ECF39DAEEB3}"/>
          </ac:graphicFrameMkLst>
        </pc:graphicFrameChg>
        <pc:graphicFrameChg chg="add del">
          <ac:chgData name="Angela Laura Muntean (2021775)" userId="S::2021775@student.uwtsd.ac.uk::a975fcf8-c529-489e-87b6-627a9ec48587" providerId="AD" clId="Web-{67277640-31CA-E166-EA8B-87850BA9BE39}" dt="2022-03-28T09:29:36.832" v="678"/>
          <ac:graphicFrameMkLst>
            <pc:docMk/>
            <pc:sldMk cId="3868912742" sldId="261"/>
            <ac:graphicFrameMk id="23" creationId="{8B718EF3-334A-8D06-10E2-0C65DD1FEFB6}"/>
          </ac:graphicFrameMkLst>
        </pc:graphicFrameChg>
        <pc:picChg chg="add mod">
          <ac:chgData name="Angela Laura Muntean (2021775)" userId="S::2021775@student.uwtsd.ac.uk::a975fcf8-c529-489e-87b6-627a9ec48587" providerId="AD" clId="Web-{67277640-31CA-E166-EA8B-87850BA9BE39}" dt="2022-03-28T09:30:05.912" v="686" actId="14100"/>
          <ac:picMkLst>
            <pc:docMk/>
            <pc:sldMk cId="3868912742" sldId="261"/>
            <ac:picMk id="26" creationId="{51AACCA2-4459-F519-413C-CC4474FA86C2}"/>
          </ac:picMkLst>
        </pc:picChg>
        <pc:cxnChg chg="add del">
          <ac:chgData name="Angela Laura Muntean (2021775)" userId="S::2021775@student.uwtsd.ac.uk::a975fcf8-c529-489e-87b6-627a9ec48587" providerId="AD" clId="Web-{67277640-31CA-E166-EA8B-87850BA9BE39}" dt="2022-03-28T09:29:25.487" v="676"/>
          <ac:cxnSpMkLst>
            <pc:docMk/>
            <pc:sldMk cId="3868912742" sldId="261"/>
            <ac:cxnSpMk id="17" creationId="{B03A5AE3-BD30-455C-842B-7626C8BEF097}"/>
          </ac:cxnSpMkLst>
        </pc:cxnChg>
        <pc:cxnChg chg="add del">
          <ac:chgData name="Angela Laura Muntean (2021775)" userId="S::2021775@student.uwtsd.ac.uk::a975fcf8-c529-489e-87b6-627a9ec48587" providerId="AD" clId="Web-{67277640-31CA-E166-EA8B-87850BA9BE39}" dt="2022-03-28T09:29:25.487" v="676"/>
          <ac:cxnSpMkLst>
            <pc:docMk/>
            <pc:sldMk cId="3868912742" sldId="261"/>
            <ac:cxnSpMk id="19" creationId="{2DBECAA5-1F2D-470D-875C-8F2C2CA3E54B}"/>
          </ac:cxnSpMkLst>
        </pc:cxnChg>
      </pc:sldChg>
      <pc:sldChg chg="addSp delSp modSp del">
        <pc:chgData name="Angela Laura Muntean (2021775)" userId="S::2021775@student.uwtsd.ac.uk::a975fcf8-c529-489e-87b6-627a9ec48587" providerId="AD" clId="Web-{67277640-31CA-E166-EA8B-87850BA9BE39}" dt="2022-03-28T08:50:56.838" v="223"/>
        <pc:sldMkLst>
          <pc:docMk/>
          <pc:sldMk cId="2432632328" sldId="262"/>
        </pc:sldMkLst>
        <pc:spChg chg="mod">
          <ac:chgData name="Angela Laura Muntean (2021775)" userId="S::2021775@student.uwtsd.ac.uk::a975fcf8-c529-489e-87b6-627a9ec48587" providerId="AD" clId="Web-{67277640-31CA-E166-EA8B-87850BA9BE39}" dt="2022-03-28T08:19:48.921" v="136" actId="14100"/>
          <ac:spMkLst>
            <pc:docMk/>
            <pc:sldMk cId="2432632328" sldId="262"/>
            <ac:spMk id="2" creationId="{AFCD36EC-3AAA-C59B-B5F2-1844E0257D6D}"/>
          </ac:spMkLst>
        </pc:spChg>
        <pc:spChg chg="del">
          <ac:chgData name="Angela Laura Muntean (2021775)" userId="S::2021775@student.uwtsd.ac.uk::a975fcf8-c529-489e-87b6-627a9ec48587" providerId="AD" clId="Web-{67277640-31CA-E166-EA8B-87850BA9BE39}" dt="2022-03-28T08:19:00.496" v="122"/>
          <ac:spMkLst>
            <pc:docMk/>
            <pc:sldMk cId="2432632328" sldId="262"/>
            <ac:spMk id="3" creationId="{0EAAFE7F-A903-A9CD-1317-9F09FA74FEFC}"/>
          </ac:spMkLst>
        </pc:spChg>
        <pc:spChg chg="add del mod">
          <ac:chgData name="Angela Laura Muntean (2021775)" userId="S::2021775@student.uwtsd.ac.uk::a975fcf8-c529-489e-87b6-627a9ec48587" providerId="AD" clId="Web-{67277640-31CA-E166-EA8B-87850BA9BE39}" dt="2022-03-28T08:46:45.319" v="185"/>
          <ac:spMkLst>
            <pc:docMk/>
            <pc:sldMk cId="2432632328" sldId="262"/>
            <ac:spMk id="6" creationId="{C5B258A4-436F-98D9-71B2-13804F3503F8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8:46:43.897" v="184"/>
          <ac:spMkLst>
            <pc:docMk/>
            <pc:sldMk cId="2432632328" sldId="262"/>
            <ac:spMk id="7" creationId="{F9DBFD73-F44A-D413-C2A6-3183E98CFA61}"/>
          </ac:spMkLst>
        </pc:spChg>
        <pc:graphicFrameChg chg="add mod ord modGraphic">
          <ac:chgData name="Angela Laura Muntean (2021775)" userId="S::2021775@student.uwtsd.ac.uk::a975fcf8-c529-489e-87b6-627a9ec48587" providerId="AD" clId="Web-{67277640-31CA-E166-EA8B-87850BA9BE39}" dt="2022-03-28T08:46:47.960" v="186"/>
          <ac:graphicFrameMkLst>
            <pc:docMk/>
            <pc:sldMk cId="2432632328" sldId="262"/>
            <ac:graphicFrameMk id="5" creationId="{88233BD2-5CAD-6226-7BAB-C4C357B7F9C7}"/>
          </ac:graphicFrameMkLst>
        </pc:graphicFrameChg>
      </pc:sldChg>
      <pc:sldChg chg="addSp modSp new del mod modClrScheme chgLayout">
        <pc:chgData name="Angela Laura Muntean (2021775)" userId="S::2021775@student.uwtsd.ac.uk::a975fcf8-c529-489e-87b6-627a9ec48587" providerId="AD" clId="Web-{67277640-31CA-E166-EA8B-87850BA9BE39}" dt="2022-03-28T09:12:41.634" v="489"/>
        <pc:sldMkLst>
          <pc:docMk/>
          <pc:sldMk cId="4002864743" sldId="262"/>
        </pc:sldMkLst>
        <pc:spChg chg="mod ord">
          <ac:chgData name="Angela Laura Muntean (2021775)" userId="S::2021775@student.uwtsd.ac.uk::a975fcf8-c529-489e-87b6-627a9ec48587" providerId="AD" clId="Web-{67277640-31CA-E166-EA8B-87850BA9BE39}" dt="2022-03-28T09:09:59.044" v="451"/>
          <ac:spMkLst>
            <pc:docMk/>
            <pc:sldMk cId="4002864743" sldId="262"/>
            <ac:spMk id="2" creationId="{0DE4D50A-8DF4-1CD6-73A7-EA16645082FB}"/>
          </ac:spMkLst>
        </pc:spChg>
        <pc:spChg chg="add mod">
          <ac:chgData name="Angela Laura Muntean (2021775)" userId="S::2021775@student.uwtsd.ac.uk::a975fcf8-c529-489e-87b6-627a9ec48587" providerId="AD" clId="Web-{67277640-31CA-E166-EA8B-87850BA9BE39}" dt="2022-03-28T09:12:29.227" v="488" actId="20577"/>
          <ac:spMkLst>
            <pc:docMk/>
            <pc:sldMk cId="4002864743" sldId="262"/>
            <ac:spMk id="3" creationId="{145E225D-0F23-A5A6-E3FD-CA06B24F12F2}"/>
          </ac:spMkLst>
        </pc:spChg>
        <pc:spChg chg="add mod ord">
          <ac:chgData name="Angela Laura Muntean (2021775)" userId="S::2021775@student.uwtsd.ac.uk::a975fcf8-c529-489e-87b6-627a9ec48587" providerId="AD" clId="Web-{67277640-31CA-E166-EA8B-87850BA9BE39}" dt="2022-03-28T09:11:36.551" v="467" actId="20577"/>
          <ac:spMkLst>
            <pc:docMk/>
            <pc:sldMk cId="4002864743" sldId="262"/>
            <ac:spMk id="4" creationId="{65341E75-D3DA-4850-C82F-7E5AC76DEBF4}"/>
          </ac:spMkLst>
        </pc:spChg>
      </pc:sldChg>
      <pc:sldChg chg="addSp delSp modSp new mod setBg modClrScheme chgLayout">
        <pc:chgData name="Angela Laura Muntean (2021775)" userId="S::2021775@student.uwtsd.ac.uk::a975fcf8-c529-489e-87b6-627a9ec48587" providerId="AD" clId="Web-{67277640-31CA-E166-EA8B-87850BA9BE39}" dt="2022-03-28T09:31:01.947" v="696" actId="20577"/>
        <pc:sldMkLst>
          <pc:docMk/>
          <pc:sldMk cId="1208965397" sldId="263"/>
        </pc:sldMkLst>
        <pc:spChg chg="mod ord">
          <ac:chgData name="Angela Laura Muntean (2021775)" userId="S::2021775@student.uwtsd.ac.uk::a975fcf8-c529-489e-87b6-627a9ec48587" providerId="AD" clId="Web-{67277640-31CA-E166-EA8B-87850BA9BE39}" dt="2022-03-28T09:30:21.163" v="687"/>
          <ac:spMkLst>
            <pc:docMk/>
            <pc:sldMk cId="1208965397" sldId="263"/>
            <ac:spMk id="2" creationId="{E43EEB79-D4FE-DB1F-C8F7-9AFB75D902B1}"/>
          </ac:spMkLst>
        </pc:spChg>
        <pc:spChg chg="add del mod">
          <ac:chgData name="Angela Laura Muntean (2021775)" userId="S::2021775@student.uwtsd.ac.uk::a975fcf8-c529-489e-87b6-627a9ec48587" providerId="AD" clId="Web-{67277640-31CA-E166-EA8B-87850BA9BE39}" dt="2022-03-28T09:12:49.119" v="493"/>
          <ac:spMkLst>
            <pc:docMk/>
            <pc:sldMk cId="1208965397" sldId="263"/>
            <ac:spMk id="3" creationId="{86255ECD-1B1C-7494-B738-7B9B46C1C970}"/>
          </ac:spMkLst>
        </pc:spChg>
        <pc:spChg chg="add mod ord">
          <ac:chgData name="Angela Laura Muntean (2021775)" userId="S::2021775@student.uwtsd.ac.uk::a975fcf8-c529-489e-87b6-627a9ec48587" providerId="AD" clId="Web-{67277640-31CA-E166-EA8B-87850BA9BE39}" dt="2022-03-28T09:31:01.947" v="696" actId="20577"/>
          <ac:spMkLst>
            <pc:docMk/>
            <pc:sldMk cId="1208965397" sldId="263"/>
            <ac:spMk id="4" creationId="{A0B970C1-3CDB-F129-1864-F808B98FDA09}"/>
          </ac:spMkLst>
        </pc:spChg>
        <pc:spChg chg="add del mod ord">
          <ac:chgData name="Angela Laura Muntean (2021775)" userId="S::2021775@student.uwtsd.ac.uk::a975fcf8-c529-489e-87b6-627a9ec48587" providerId="AD" clId="Web-{67277640-31CA-E166-EA8B-87850BA9BE39}" dt="2022-03-28T09:19:18.272" v="633"/>
          <ac:spMkLst>
            <pc:docMk/>
            <pc:sldMk cId="1208965397" sldId="263"/>
            <ac:spMk id="5" creationId="{B36B0AF5-9EA0-56BB-042D-3AA8D375DCF5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30:21.163" v="687"/>
          <ac:spMkLst>
            <pc:docMk/>
            <pc:sldMk cId="1208965397" sldId="263"/>
            <ac:spMk id="7" creationId="{907EF6B7-1338-4443-8C46-6A318D952DFD}"/>
          </ac:spMkLst>
        </pc:spChg>
        <pc:spChg chg="add del mod">
          <ac:chgData name="Angela Laura Muntean (2021775)" userId="S::2021775@student.uwtsd.ac.uk::a975fcf8-c529-489e-87b6-627a9ec48587" providerId="AD" clId="Web-{67277640-31CA-E166-EA8B-87850BA9BE39}" dt="2022-03-28T09:20:14.432" v="641"/>
          <ac:spMkLst>
            <pc:docMk/>
            <pc:sldMk cId="1208965397" sldId="263"/>
            <ac:spMk id="8" creationId="{19ACFD9C-10D0-5877-38A7-3B28A1709CAE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30:21.163" v="687"/>
          <ac:spMkLst>
            <pc:docMk/>
            <pc:sldMk cId="1208965397" sldId="263"/>
            <ac:spMk id="10" creationId="{DAAE4CDD-124C-4DCF-9584-B6033B545DD5}"/>
          </ac:spMkLst>
        </pc:spChg>
        <pc:spChg chg="add del mod ord">
          <ac:chgData name="Angela Laura Muntean (2021775)" userId="S::2021775@student.uwtsd.ac.uk::a975fcf8-c529-489e-87b6-627a9ec48587" providerId="AD" clId="Web-{67277640-31CA-E166-EA8B-87850BA9BE39}" dt="2022-03-28T09:20:39.543" v="646"/>
          <ac:spMkLst>
            <pc:docMk/>
            <pc:sldMk cId="1208965397" sldId="263"/>
            <ac:spMk id="11" creationId="{1B11E786-1351-70B7-0FD2-0CC721A50FEF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30:21.163" v="687"/>
          <ac:spMkLst>
            <pc:docMk/>
            <pc:sldMk cId="1208965397" sldId="263"/>
            <ac:spMk id="13" creationId="{081E4A58-353D-44AE-B2FC-2A74E2E400F7}"/>
          </ac:spMkLst>
        </pc:spChg>
        <pc:picChg chg="add del mod ord modCrop">
          <ac:chgData name="Angela Laura Muntean (2021775)" userId="S::2021775@student.uwtsd.ac.uk::a975fcf8-c529-489e-87b6-627a9ec48587" providerId="AD" clId="Web-{67277640-31CA-E166-EA8B-87850BA9BE39}" dt="2022-03-28T09:20:23.573" v="643"/>
          <ac:picMkLst>
            <pc:docMk/>
            <pc:sldMk cId="1208965397" sldId="263"/>
            <ac:picMk id="6" creationId="{8EAB0BEF-837C-04B6-5A5C-FCB3C7AAECEF}"/>
          </ac:picMkLst>
        </pc:picChg>
        <pc:picChg chg="add del mod ord modCrop">
          <ac:chgData name="Angela Laura Muntean (2021775)" userId="S::2021775@student.uwtsd.ac.uk::a975fcf8-c529-489e-87b6-627a9ec48587" providerId="AD" clId="Web-{67277640-31CA-E166-EA8B-87850BA9BE39}" dt="2022-03-28T09:20:12.010" v="640"/>
          <ac:picMkLst>
            <pc:docMk/>
            <pc:sldMk cId="1208965397" sldId="263"/>
            <ac:picMk id="9" creationId="{68E88263-6A16-07CE-647C-94455080EA59}"/>
          </ac:picMkLst>
        </pc:picChg>
      </pc:sldChg>
      <pc:sldChg chg="addSp delSp modSp new mod setBg modClrScheme chgLayout">
        <pc:chgData name="Angela Laura Muntean (2021775)" userId="S::2021775@student.uwtsd.ac.uk::a975fcf8-c529-489e-87b6-627a9ec48587" providerId="AD" clId="Web-{67277640-31CA-E166-EA8B-87850BA9BE39}" dt="2022-03-28T09:21:49.892" v="664"/>
        <pc:sldMkLst>
          <pc:docMk/>
          <pc:sldMk cId="3717670299" sldId="264"/>
        </pc:sldMkLst>
        <pc:spChg chg="del">
          <ac:chgData name="Angela Laura Muntean (2021775)" userId="S::2021775@student.uwtsd.ac.uk::a975fcf8-c529-489e-87b6-627a9ec48587" providerId="AD" clId="Web-{67277640-31CA-E166-EA8B-87850BA9BE39}" dt="2022-03-28T09:21:34.422" v="658"/>
          <ac:spMkLst>
            <pc:docMk/>
            <pc:sldMk cId="3717670299" sldId="264"/>
            <ac:spMk id="2" creationId="{67486E43-3CF5-DB3E-0586-5EE46FFDD599}"/>
          </ac:spMkLst>
        </pc:spChg>
        <pc:spChg chg="del">
          <ac:chgData name="Angela Laura Muntean (2021775)" userId="S::2021775@student.uwtsd.ac.uk::a975fcf8-c529-489e-87b6-627a9ec48587" providerId="AD" clId="Web-{67277640-31CA-E166-EA8B-87850BA9BE39}" dt="2022-03-28T09:21:34.422" v="658"/>
          <ac:spMkLst>
            <pc:docMk/>
            <pc:sldMk cId="3717670299" sldId="264"/>
            <ac:spMk id="3" creationId="{DFB2F516-B82D-E3E9-3064-5264FF4292C9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21:49.892" v="664"/>
          <ac:spMkLst>
            <pc:docMk/>
            <pc:sldMk cId="3717670299" sldId="264"/>
            <ac:spMk id="9" creationId="{42A4FC2C-047E-45A5-965D-8E1E3BF09BC6}"/>
          </ac:spMkLst>
        </pc:spChg>
        <pc:picChg chg="add mod">
          <ac:chgData name="Angela Laura Muntean (2021775)" userId="S::2021775@student.uwtsd.ac.uk::a975fcf8-c529-489e-87b6-627a9ec48587" providerId="AD" clId="Web-{67277640-31CA-E166-EA8B-87850BA9BE39}" dt="2022-03-28T09:21:49.892" v="664"/>
          <ac:picMkLst>
            <pc:docMk/>
            <pc:sldMk cId="3717670299" sldId="264"/>
            <ac:picMk id="4" creationId="{4826EA72-4524-7C17-EC8C-4CA45C41B58F}"/>
          </ac:picMkLst>
        </pc:picChg>
      </pc:sldChg>
      <pc:sldChg chg="addSp delSp modSp new mod modClrScheme chgLayout">
        <pc:chgData name="Angela Laura Muntean (2021775)" userId="S::2021775@student.uwtsd.ac.uk::a975fcf8-c529-489e-87b6-627a9ec48587" providerId="AD" clId="Web-{67277640-31CA-E166-EA8B-87850BA9BE39}" dt="2022-03-28T09:40:17.315" v="715"/>
        <pc:sldMkLst>
          <pc:docMk/>
          <pc:sldMk cId="199851448" sldId="265"/>
        </pc:sldMkLst>
        <pc:spChg chg="add mod ord">
          <ac:chgData name="Angela Laura Muntean (2021775)" userId="S::2021775@student.uwtsd.ac.uk::a975fcf8-c529-489e-87b6-627a9ec48587" providerId="AD" clId="Web-{67277640-31CA-E166-EA8B-87850BA9BE39}" dt="2022-03-28T09:38:32.370" v="712"/>
          <ac:spMkLst>
            <pc:docMk/>
            <pc:sldMk cId="199851448" sldId="265"/>
            <ac:spMk id="2" creationId="{28058C34-4030-46AA-EBC3-49C0791187F5}"/>
          </ac:spMkLst>
        </pc:spChg>
        <pc:spChg chg="add del mod ord">
          <ac:chgData name="Angela Laura Muntean (2021775)" userId="S::2021775@student.uwtsd.ac.uk::a975fcf8-c529-489e-87b6-627a9ec48587" providerId="AD" clId="Web-{67277640-31CA-E166-EA8B-87850BA9BE39}" dt="2022-03-28T09:38:38.823" v="713"/>
          <ac:spMkLst>
            <pc:docMk/>
            <pc:sldMk cId="199851448" sldId="265"/>
            <ac:spMk id="3" creationId="{B87D5215-06FD-9FF0-8078-D1860A3F4BD3}"/>
          </ac:spMkLst>
        </pc:spChg>
        <pc:spChg chg="add del mod ord">
          <ac:chgData name="Angela Laura Muntean (2021775)" userId="S::2021775@student.uwtsd.ac.uk::a975fcf8-c529-489e-87b6-627a9ec48587" providerId="AD" clId="Web-{67277640-31CA-E166-EA8B-87850BA9BE39}" dt="2022-03-28T09:40:17.315" v="715"/>
          <ac:spMkLst>
            <pc:docMk/>
            <pc:sldMk cId="199851448" sldId="265"/>
            <ac:spMk id="4" creationId="{C410DE40-5471-6F80-46C9-68413BA2A3AD}"/>
          </ac:spMkLst>
        </pc:spChg>
        <pc:graphicFrameChg chg="add mod ord modGraphic">
          <ac:chgData name="Angela Laura Muntean (2021775)" userId="S::2021775@student.uwtsd.ac.uk::a975fcf8-c529-489e-87b6-627a9ec48587" providerId="AD" clId="Web-{67277640-31CA-E166-EA8B-87850BA9BE39}" dt="2022-03-28T09:38:43.761" v="714"/>
          <ac:graphicFrameMkLst>
            <pc:docMk/>
            <pc:sldMk cId="199851448" sldId="265"/>
            <ac:graphicFrameMk id="6" creationId="{5E45A79C-9303-1996-BE44-B6EED3871AF6}"/>
          </ac:graphicFrameMkLst>
        </pc:graphicFrameChg>
        <pc:picChg chg="add mod ord">
          <ac:chgData name="Angela Laura Muntean (2021775)" userId="S::2021775@student.uwtsd.ac.uk::a975fcf8-c529-489e-87b6-627a9ec48587" providerId="AD" clId="Web-{67277640-31CA-E166-EA8B-87850BA9BE39}" dt="2022-03-28T09:40:17.315" v="715"/>
          <ac:picMkLst>
            <pc:docMk/>
            <pc:sldMk cId="199851448" sldId="265"/>
            <ac:picMk id="7" creationId="{BDB9557A-2C43-8168-F219-C31930320389}"/>
          </ac:picMkLst>
        </pc:picChg>
      </pc:sldChg>
      <pc:sldChg chg="addSp delSp modSp new mod setBg modClrScheme chgLayout">
        <pc:chgData name="Angela Laura Muntean (2021775)" userId="S::2021775@student.uwtsd.ac.uk::a975fcf8-c529-489e-87b6-627a9ec48587" providerId="AD" clId="Web-{67277640-31CA-E166-EA8B-87850BA9BE39}" dt="2022-03-28T09:41:37.383" v="733"/>
        <pc:sldMkLst>
          <pc:docMk/>
          <pc:sldMk cId="143335788" sldId="266"/>
        </pc:sldMkLst>
        <pc:spChg chg="del">
          <ac:chgData name="Angela Laura Muntean (2021775)" userId="S::2021775@student.uwtsd.ac.uk::a975fcf8-c529-489e-87b6-627a9ec48587" providerId="AD" clId="Web-{67277640-31CA-E166-EA8B-87850BA9BE39}" dt="2022-03-28T09:41:03.177" v="717"/>
          <ac:spMkLst>
            <pc:docMk/>
            <pc:sldMk cId="143335788" sldId="266"/>
            <ac:spMk id="2" creationId="{783ED572-A5FB-237D-CA69-09AD88E60A98}"/>
          </ac:spMkLst>
        </pc:spChg>
        <pc:spChg chg="del">
          <ac:chgData name="Angela Laura Muntean (2021775)" userId="S::2021775@student.uwtsd.ac.uk::a975fcf8-c529-489e-87b6-627a9ec48587" providerId="AD" clId="Web-{67277640-31CA-E166-EA8B-87850BA9BE39}" dt="2022-03-28T09:41:03.177" v="717"/>
          <ac:spMkLst>
            <pc:docMk/>
            <pc:sldMk cId="143335788" sldId="266"/>
            <ac:spMk id="3" creationId="{C606F7F7-48D0-2B7C-BC29-D79C514FA0BC}"/>
          </ac:spMkLst>
        </pc:spChg>
        <pc:spChg chg="del">
          <ac:chgData name="Angela Laura Muntean (2021775)" userId="S::2021775@student.uwtsd.ac.uk::a975fcf8-c529-489e-87b6-627a9ec48587" providerId="AD" clId="Web-{67277640-31CA-E166-EA8B-87850BA9BE39}" dt="2022-03-28T09:41:03.177" v="717"/>
          <ac:spMkLst>
            <pc:docMk/>
            <pc:sldMk cId="143335788" sldId="266"/>
            <ac:spMk id="4" creationId="{A4C6F154-8477-4DE2-2C5F-4EAC37280F21}"/>
          </ac:spMkLst>
        </pc:spChg>
        <pc:spChg chg="add mod">
          <ac:chgData name="Angela Laura Muntean (2021775)" userId="S::2021775@student.uwtsd.ac.uk::a975fcf8-c529-489e-87b6-627a9ec48587" providerId="AD" clId="Web-{67277640-31CA-E166-EA8B-87850BA9BE39}" dt="2022-03-28T09:41:37.383" v="733"/>
          <ac:spMkLst>
            <pc:docMk/>
            <pc:sldMk cId="143335788" sldId="266"/>
            <ac:spMk id="5" creationId="{987F6A92-E59E-2293-FAFA-FCEC88061782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41:37.383" v="733"/>
          <ac:spMkLst>
            <pc:docMk/>
            <pc:sldMk cId="143335788" sldId="266"/>
            <ac:spMk id="12" creationId="{7905BA41-EE6E-4F80-8636-447F22DD729A}"/>
          </ac:spMkLst>
        </pc:spChg>
        <pc:spChg chg="add">
          <ac:chgData name="Angela Laura Muntean (2021775)" userId="S::2021775@student.uwtsd.ac.uk::a975fcf8-c529-489e-87b6-627a9ec48587" providerId="AD" clId="Web-{67277640-31CA-E166-EA8B-87850BA9BE39}" dt="2022-03-28T09:41:37.383" v="733"/>
          <ac:spMkLst>
            <pc:docMk/>
            <pc:sldMk cId="143335788" sldId="266"/>
            <ac:spMk id="14" creationId="{CD7549B2-EE05-4558-8C64-AC46755F2B25}"/>
          </ac:spMkLst>
        </pc:spChg>
        <pc:picChg chg="add">
          <ac:chgData name="Angela Laura Muntean (2021775)" userId="S::2021775@student.uwtsd.ac.uk::a975fcf8-c529-489e-87b6-627a9ec48587" providerId="AD" clId="Web-{67277640-31CA-E166-EA8B-87850BA9BE39}" dt="2022-03-28T09:41:37.383" v="733"/>
          <ac:picMkLst>
            <pc:docMk/>
            <pc:sldMk cId="143335788" sldId="266"/>
            <ac:picMk id="9" creationId="{0B5FD650-2E47-A3E4-F30D-6FDCEB4CC8F1}"/>
          </ac:picMkLst>
        </pc:picChg>
      </pc:sldChg>
    </pc:docChg>
  </pc:docChgLst>
  <pc:docChgLst>
    <pc:chgData name="Angela Laura Muntean (2021775)" userId="S::2021775@student.uwtsd.ac.uk::a975fcf8-c529-489e-87b6-627a9ec48587" providerId="AD" clId="Web-{A6550F7F-89EF-1119-B4E5-ED1B0AA33856}"/>
    <pc:docChg chg="modSld">
      <pc:chgData name="Angela Laura Muntean (2021775)" userId="S::2021775@student.uwtsd.ac.uk::a975fcf8-c529-489e-87b6-627a9ec48587" providerId="AD" clId="Web-{A6550F7F-89EF-1119-B4E5-ED1B0AA33856}" dt="2022-03-28T10:37:35.843" v="27" actId="20577"/>
      <pc:docMkLst>
        <pc:docMk/>
      </pc:docMkLst>
      <pc:sldChg chg="modSp">
        <pc:chgData name="Angela Laura Muntean (2021775)" userId="S::2021775@student.uwtsd.ac.uk::a975fcf8-c529-489e-87b6-627a9ec48587" providerId="AD" clId="Web-{A6550F7F-89EF-1119-B4E5-ED1B0AA33856}" dt="2022-03-28T10:36:18.262" v="23" actId="20577"/>
        <pc:sldMkLst>
          <pc:docMk/>
          <pc:sldMk cId="3205615311" sldId="257"/>
        </pc:sldMkLst>
        <pc:spChg chg="mod">
          <ac:chgData name="Angela Laura Muntean (2021775)" userId="S::2021775@student.uwtsd.ac.uk::a975fcf8-c529-489e-87b6-627a9ec48587" providerId="AD" clId="Web-{A6550F7F-89EF-1119-B4E5-ED1B0AA33856}" dt="2022-03-28T10:36:18.262" v="23" actId="20577"/>
          <ac:spMkLst>
            <pc:docMk/>
            <pc:sldMk cId="3205615311" sldId="257"/>
            <ac:spMk id="3" creationId="{7A6A038D-82F1-890C-ECE7-9C9BFCBE5D69}"/>
          </ac:spMkLst>
        </pc:spChg>
      </pc:sldChg>
      <pc:sldChg chg="modSp">
        <pc:chgData name="Angela Laura Muntean (2021775)" userId="S::2021775@student.uwtsd.ac.uk::a975fcf8-c529-489e-87b6-627a9ec48587" providerId="AD" clId="Web-{A6550F7F-89EF-1119-B4E5-ED1B0AA33856}" dt="2022-03-28T10:37:35.843" v="27" actId="20577"/>
        <pc:sldMkLst>
          <pc:docMk/>
          <pc:sldMk cId="1208965397" sldId="263"/>
        </pc:sldMkLst>
        <pc:spChg chg="mod">
          <ac:chgData name="Angela Laura Muntean (2021775)" userId="S::2021775@student.uwtsd.ac.uk::a975fcf8-c529-489e-87b6-627a9ec48587" providerId="AD" clId="Web-{A6550F7F-89EF-1119-B4E5-ED1B0AA33856}" dt="2022-03-28T10:37:35.843" v="27" actId="20577"/>
          <ac:spMkLst>
            <pc:docMk/>
            <pc:sldMk cId="1208965397" sldId="263"/>
            <ac:spMk id="4" creationId="{A0B970C1-3CDB-F129-1864-F808B98FDA09}"/>
          </ac:spMkLst>
        </pc:spChg>
      </pc:sldChg>
    </pc:docChg>
  </pc:docChgLst>
  <pc:docChgLst>
    <pc:chgData name="Angela Laura Muntean (2021775)" userId="S::2021775@student.uwtsd.ac.uk::a975fcf8-c529-489e-87b6-627a9ec48587" providerId="AD" clId="Web-{E1225D38-9944-836F-A087-60FF51DCE6CD}"/>
    <pc:docChg chg="modSld">
      <pc:chgData name="Angela Laura Muntean (2021775)" userId="S::2021775@student.uwtsd.ac.uk::a975fcf8-c529-489e-87b6-627a9ec48587" providerId="AD" clId="Web-{E1225D38-9944-836F-A087-60FF51DCE6CD}" dt="2022-03-26T13:54:35.944" v="269" actId="20577"/>
      <pc:docMkLst>
        <pc:docMk/>
      </pc:docMkLst>
      <pc:sldChg chg="modSp">
        <pc:chgData name="Angela Laura Muntean (2021775)" userId="S::2021775@student.uwtsd.ac.uk::a975fcf8-c529-489e-87b6-627a9ec48587" providerId="AD" clId="Web-{E1225D38-9944-836F-A087-60FF51DCE6CD}" dt="2022-03-26T13:52:53.141" v="253" actId="20577"/>
        <pc:sldMkLst>
          <pc:docMk/>
          <pc:sldMk cId="3205615311" sldId="257"/>
        </pc:sldMkLst>
        <pc:spChg chg="mod">
          <ac:chgData name="Angela Laura Muntean (2021775)" userId="S::2021775@student.uwtsd.ac.uk::a975fcf8-c529-489e-87b6-627a9ec48587" providerId="AD" clId="Web-{E1225D38-9944-836F-A087-60FF51DCE6CD}" dt="2022-03-26T13:52:53.141" v="253" actId="20577"/>
          <ac:spMkLst>
            <pc:docMk/>
            <pc:sldMk cId="3205615311" sldId="257"/>
            <ac:spMk id="3" creationId="{7A6A038D-82F1-890C-ECE7-9C9BFCBE5D69}"/>
          </ac:spMkLst>
        </pc:spChg>
      </pc:sldChg>
      <pc:sldChg chg="addSp delSp modSp mod modClrScheme chgLayout">
        <pc:chgData name="Angela Laura Muntean (2021775)" userId="S::2021775@student.uwtsd.ac.uk::a975fcf8-c529-489e-87b6-627a9ec48587" providerId="AD" clId="Web-{E1225D38-9944-836F-A087-60FF51DCE6CD}" dt="2022-03-26T13:31:12.531" v="241" actId="14100"/>
        <pc:sldMkLst>
          <pc:docMk/>
          <pc:sldMk cId="3161650871" sldId="258"/>
        </pc:sldMkLst>
        <pc:spChg chg="mod ord">
          <ac:chgData name="Angela Laura Muntean (2021775)" userId="S::2021775@student.uwtsd.ac.uk::a975fcf8-c529-489e-87b6-627a9ec48587" providerId="AD" clId="Web-{E1225D38-9944-836F-A087-60FF51DCE6CD}" dt="2022-03-26T13:29:46.373" v="235"/>
          <ac:spMkLst>
            <pc:docMk/>
            <pc:sldMk cId="3161650871" sldId="258"/>
            <ac:spMk id="2" creationId="{D3A7D8A1-DC58-A459-1A13-E84C15EC4DD0}"/>
          </ac:spMkLst>
        </pc:spChg>
        <pc:spChg chg="mod ord">
          <ac:chgData name="Angela Laura Muntean (2021775)" userId="S::2021775@student.uwtsd.ac.uk::a975fcf8-c529-489e-87b6-627a9ec48587" providerId="AD" clId="Web-{E1225D38-9944-836F-A087-60FF51DCE6CD}" dt="2022-03-26T13:30:08.123" v="239" actId="20577"/>
          <ac:spMkLst>
            <pc:docMk/>
            <pc:sldMk cId="3161650871" sldId="258"/>
            <ac:spMk id="3" creationId="{F47B974F-982A-69F9-2E0C-6030A372ED0A}"/>
          </ac:spMkLst>
        </pc:spChg>
        <pc:spChg chg="add del mod ord">
          <ac:chgData name="Angela Laura Muntean (2021775)" userId="S::2021775@student.uwtsd.ac.uk::a975fcf8-c529-489e-87b6-627a9ec48587" providerId="AD" clId="Web-{E1225D38-9944-836F-A087-60FF51DCE6CD}" dt="2022-03-26T13:31:07.265" v="240"/>
          <ac:spMkLst>
            <pc:docMk/>
            <pc:sldMk cId="3161650871" sldId="258"/>
            <ac:spMk id="4" creationId="{B3F34E07-0DD6-DA3F-C3D6-3248936FBADA}"/>
          </ac:spMkLst>
        </pc:spChg>
        <pc:picChg chg="add mod ord modCrop">
          <ac:chgData name="Angela Laura Muntean (2021775)" userId="S::2021775@student.uwtsd.ac.uk::a975fcf8-c529-489e-87b6-627a9ec48587" providerId="AD" clId="Web-{E1225D38-9944-836F-A087-60FF51DCE6CD}" dt="2022-03-26T13:31:12.531" v="241" actId="14100"/>
          <ac:picMkLst>
            <pc:docMk/>
            <pc:sldMk cId="3161650871" sldId="258"/>
            <ac:picMk id="5" creationId="{263AE763-C2A6-1B4B-532E-31AE64CEC4C2}"/>
          </ac:picMkLst>
        </pc:picChg>
      </pc:sldChg>
      <pc:sldChg chg="modSp">
        <pc:chgData name="Angela Laura Muntean (2021775)" userId="S::2021775@student.uwtsd.ac.uk::a975fcf8-c529-489e-87b6-627a9ec48587" providerId="AD" clId="Web-{E1225D38-9944-836F-A087-60FF51DCE6CD}" dt="2022-03-26T13:54:35.944" v="269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E1225D38-9944-836F-A087-60FF51DCE6CD}" dt="2022-03-26T13:54:35.944" v="269" actId="20577"/>
          <ac:spMkLst>
            <pc:docMk/>
            <pc:sldMk cId="2112438251" sldId="259"/>
            <ac:spMk id="3" creationId="{EEE2B8A0-8D57-C61A-1FBD-1D90453D555D}"/>
          </ac:spMkLst>
        </pc:spChg>
      </pc:sldChg>
    </pc:docChg>
  </pc:docChgLst>
  <pc:docChgLst>
    <pc:chgData name="Angela Laura Muntean (2021775)" userId="S::2021775@student.uwtsd.ac.uk::a975fcf8-c529-489e-87b6-627a9ec48587" providerId="AD" clId="Web-{7923F988-251C-4018-AC0F-3A3FEF89E0B8}"/>
    <pc:docChg chg="addSld modSld">
      <pc:chgData name="Angela Laura Muntean (2021775)" userId="S::2021775@student.uwtsd.ac.uk::a975fcf8-c529-489e-87b6-627a9ec48587" providerId="AD" clId="Web-{7923F988-251C-4018-AC0F-3A3FEF89E0B8}" dt="2022-03-21T09:54:15.172" v="156" actId="20577"/>
      <pc:docMkLst>
        <pc:docMk/>
      </pc:docMkLst>
      <pc:sldChg chg="addSp delSp modSp mod setBg modClrScheme setClrOvrMap delDesignElem chgLayout">
        <pc:chgData name="Angela Laura Muntean (2021775)" userId="S::2021775@student.uwtsd.ac.uk::a975fcf8-c529-489e-87b6-627a9ec48587" providerId="AD" clId="Web-{7923F988-251C-4018-AC0F-3A3FEF89E0B8}" dt="2022-03-21T09:54:15.172" v="156" actId="20577"/>
        <pc:sldMkLst>
          <pc:docMk/>
          <pc:sldMk cId="109857222" sldId="256"/>
        </pc:sldMkLst>
        <pc:spChg chg="del">
          <ac:chgData name="Angela Laura Muntean (2021775)" userId="S::2021775@student.uwtsd.ac.uk::a975fcf8-c529-489e-87b6-627a9ec48587" providerId="AD" clId="Web-{7923F988-251C-4018-AC0F-3A3FEF89E0B8}" dt="2022-03-21T09:43:39.045" v="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ngela Laura Muntean (2021775)" userId="S::2021775@student.uwtsd.ac.uk::a975fcf8-c529-489e-87b6-627a9ec48587" providerId="AD" clId="Web-{7923F988-251C-4018-AC0F-3A3FEF89E0B8}" dt="2022-03-21T09:43:39.045" v="2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Angela Laura Muntean (2021775)" userId="S::2021775@student.uwtsd.ac.uk::a975fcf8-c529-489e-87b6-627a9ec48587" providerId="AD" clId="Web-{7923F988-251C-4018-AC0F-3A3FEF89E0B8}" dt="2022-03-21T09:53:59.437" v="151"/>
          <ac:spMkLst>
            <pc:docMk/>
            <pc:sldMk cId="109857222" sldId="256"/>
            <ac:spMk id="5" creationId="{88D321D1-64B2-0807-1B96-07307E8B40E9}"/>
          </ac:spMkLst>
        </pc:spChg>
        <pc:spChg chg="add del mod ord">
          <ac:chgData name="Angela Laura Muntean (2021775)" userId="S::2021775@student.uwtsd.ac.uk::a975fcf8-c529-489e-87b6-627a9ec48587" providerId="AD" clId="Web-{7923F988-251C-4018-AC0F-3A3FEF89E0B8}" dt="2022-03-21T09:44:54.641" v="15"/>
          <ac:spMkLst>
            <pc:docMk/>
            <pc:sldMk cId="109857222" sldId="256"/>
            <ac:spMk id="6" creationId="{DD1DF1C9-DC5A-E8B1-A143-EEFADD114465}"/>
          </ac:spMkLst>
        </pc:spChg>
        <pc:spChg chg="add del mod ord">
          <ac:chgData name="Angela Laura Muntean (2021775)" userId="S::2021775@student.uwtsd.ac.uk::a975fcf8-c529-489e-87b6-627a9ec48587" providerId="AD" clId="Web-{7923F988-251C-4018-AC0F-3A3FEF89E0B8}" dt="2022-03-21T09:53:59.453" v="152"/>
          <ac:spMkLst>
            <pc:docMk/>
            <pc:sldMk cId="109857222" sldId="256"/>
            <ac:spMk id="7" creationId="{67D4C184-6433-434E-4E80-375D9F5FEF07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43:50.389" v="6"/>
          <ac:spMkLst>
            <pc:docMk/>
            <pc:sldMk cId="109857222" sldId="256"/>
            <ac:spMk id="9" creationId="{82A5F716-98EF-42EF-A471-87C6DFDCC799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43:50.389" v="6"/>
          <ac:spMkLst>
            <pc:docMk/>
            <pc:sldMk cId="109857222" sldId="256"/>
            <ac:spMk id="11" creationId="{B87687D8-4EF1-4EF2-BF7E-74BB4A3D1806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44:54.625" v="14"/>
          <ac:spMkLst>
            <pc:docMk/>
            <pc:sldMk cId="109857222" sldId="256"/>
            <ac:spMk id="12" creationId="{E49CC64F-7275-4E33-961B-0C5CDC439875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44:11.530" v="8"/>
          <ac:spMkLst>
            <pc:docMk/>
            <pc:sldMk cId="109857222" sldId="256"/>
            <ac:spMk id="14" creationId="{8DAAB828-02C8-4111-AC14-FF5ACEDDFE37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53:59.453" v="152"/>
          <ac:spMkLst>
            <pc:docMk/>
            <pc:sldMk cId="109857222" sldId="256"/>
            <ac:spMk id="16" creationId="{CF62D2A7-8207-488C-9F46-316BA81A16C8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53:59.437" v="151"/>
          <ac:spMkLst>
            <pc:docMk/>
            <pc:sldMk cId="109857222" sldId="256"/>
            <ac:spMk id="21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7923F988-251C-4018-AC0F-3A3FEF89E0B8}" dt="2022-03-21T09:53:59.437" v="151"/>
          <ac:spMkLst>
            <pc:docMk/>
            <pc:sldMk cId="109857222" sldId="256"/>
            <ac:spMk id="23" creationId="{D4974D33-8DC5-464E-8C6D-BE58F0669C17}"/>
          </ac:spMkLst>
        </pc:spChg>
        <pc:spChg chg="add">
          <ac:chgData name="Angela Laura Muntean (2021775)" userId="S::2021775@student.uwtsd.ac.uk::a975fcf8-c529-489e-87b6-627a9ec48587" providerId="AD" clId="Web-{7923F988-251C-4018-AC0F-3A3FEF89E0B8}" dt="2022-03-21T09:53:59.453" v="152"/>
          <ac:spMkLst>
            <pc:docMk/>
            <pc:sldMk cId="109857222" sldId="256"/>
            <ac:spMk id="25" creationId="{CF62D2A7-8207-488C-9F46-316BA81A16C8}"/>
          </ac:spMkLst>
        </pc:spChg>
        <pc:grpChg chg="add del">
          <ac:chgData name="Angela Laura Muntean (2021775)" userId="S::2021775@student.uwtsd.ac.uk::a975fcf8-c529-489e-87b6-627a9ec48587" providerId="AD" clId="Web-{7923F988-251C-4018-AC0F-3A3FEF89E0B8}" dt="2022-03-21T09:44:11.530" v="8"/>
          <ac:grpSpMkLst>
            <pc:docMk/>
            <pc:sldMk cId="109857222" sldId="256"/>
            <ac:grpSpMk id="15" creationId="{C32D4553-E775-4F16-9A6F-FED8D166A5B7}"/>
          </ac:grpSpMkLst>
        </pc:grpChg>
        <pc:graphicFrameChg chg="add modGraphic">
          <ac:chgData name="Angela Laura Muntean (2021775)" userId="S::2021775@student.uwtsd.ac.uk::a975fcf8-c529-489e-87b6-627a9ec48587" providerId="AD" clId="Web-{7923F988-251C-4018-AC0F-3A3FEF89E0B8}" dt="2022-03-21T09:54:15.172" v="156" actId="20577"/>
          <ac:graphicFrameMkLst>
            <pc:docMk/>
            <pc:sldMk cId="109857222" sldId="256"/>
            <ac:graphicFrameMk id="18" creationId="{DCBD5D2B-C1F3-B5FD-9CF9-D72D918D5DC8}"/>
          </ac:graphicFrameMkLst>
        </pc:graphicFrameChg>
        <pc:picChg chg="add mod ord">
          <ac:chgData name="Angela Laura Muntean (2021775)" userId="S::2021775@student.uwtsd.ac.uk::a975fcf8-c529-489e-87b6-627a9ec48587" providerId="AD" clId="Web-{7923F988-251C-4018-AC0F-3A3FEF89E0B8}" dt="2022-03-21T09:53:59.437" v="151"/>
          <ac:picMkLst>
            <pc:docMk/>
            <pc:sldMk cId="109857222" sldId="256"/>
            <ac:picMk id="4" creationId="{FC0121BB-94AB-F37F-5EFA-CE00B7D01FC9}"/>
          </ac:picMkLst>
        </pc:picChg>
      </pc:sldChg>
      <pc:sldChg chg="addSp delSp modSp new mod modClrScheme chgLayout">
        <pc:chgData name="Angela Laura Muntean (2021775)" userId="S::2021775@student.uwtsd.ac.uk::a975fcf8-c529-489e-87b6-627a9ec48587" providerId="AD" clId="Web-{7923F988-251C-4018-AC0F-3A3FEF89E0B8}" dt="2022-03-21T09:53:19.295" v="148" actId="20577"/>
        <pc:sldMkLst>
          <pc:docMk/>
          <pc:sldMk cId="3205615311" sldId="257"/>
        </pc:sldMkLst>
        <pc:spChg chg="mod ord">
          <ac:chgData name="Angela Laura Muntean (2021775)" userId="S::2021775@student.uwtsd.ac.uk::a975fcf8-c529-489e-87b6-627a9ec48587" providerId="AD" clId="Web-{7923F988-251C-4018-AC0F-3A3FEF89E0B8}" dt="2022-03-21T09:53:19.295" v="148" actId="20577"/>
          <ac:spMkLst>
            <pc:docMk/>
            <pc:sldMk cId="3205615311" sldId="257"/>
            <ac:spMk id="2" creationId="{607D716D-CE8F-B837-2926-F714CBB1DA19}"/>
          </ac:spMkLst>
        </pc:spChg>
        <pc:spChg chg="add del mod ord">
          <ac:chgData name="Angela Laura Muntean (2021775)" userId="S::2021775@student.uwtsd.ac.uk::a975fcf8-c529-489e-87b6-627a9ec48587" providerId="AD" clId="Web-{7923F988-251C-4018-AC0F-3A3FEF89E0B8}" dt="2022-03-21T09:53:05.389" v="147"/>
          <ac:spMkLst>
            <pc:docMk/>
            <pc:sldMk cId="3205615311" sldId="257"/>
            <ac:spMk id="3" creationId="{7A6A038D-82F1-890C-ECE7-9C9BFCBE5D69}"/>
          </ac:spMkLst>
        </pc:spChg>
        <pc:spChg chg="del">
          <ac:chgData name="Angela Laura Muntean (2021775)" userId="S::2021775@student.uwtsd.ac.uk::a975fcf8-c529-489e-87b6-627a9ec48587" providerId="AD" clId="Web-{7923F988-251C-4018-AC0F-3A3FEF89E0B8}" dt="2022-03-21T09:48:24.413" v="61"/>
          <ac:spMkLst>
            <pc:docMk/>
            <pc:sldMk cId="3205615311" sldId="257"/>
            <ac:spMk id="4" creationId="{E5008EF8-6C72-6698-5745-7120EE00A404}"/>
          </ac:spMkLst>
        </pc:spChg>
        <pc:graphicFrameChg chg="add del mod ord modGraphic">
          <ac:chgData name="Angela Laura Muntean (2021775)" userId="S::2021775@student.uwtsd.ac.uk::a975fcf8-c529-489e-87b6-627a9ec48587" providerId="AD" clId="Web-{7923F988-251C-4018-AC0F-3A3FEF89E0B8}" dt="2022-03-21T09:53:05.389" v="147"/>
          <ac:graphicFrameMkLst>
            <pc:docMk/>
            <pc:sldMk cId="3205615311" sldId="257"/>
            <ac:graphicFrameMk id="5" creationId="{31E4F02D-9260-A8D2-B8ED-22A7D281D553}"/>
          </ac:graphicFrameMkLst>
        </pc:graphicFrameChg>
      </pc:sldChg>
      <pc:sldChg chg="modSp new">
        <pc:chgData name="Angela Laura Muntean (2021775)" userId="S::2021775@student.uwtsd.ac.uk::a975fcf8-c529-489e-87b6-627a9ec48587" providerId="AD" clId="Web-{7923F988-251C-4018-AC0F-3A3FEF89E0B8}" dt="2022-03-21T09:53:29.749" v="149" actId="20577"/>
        <pc:sldMkLst>
          <pc:docMk/>
          <pc:sldMk cId="3161650871" sldId="258"/>
        </pc:sldMkLst>
        <pc:spChg chg="mod">
          <ac:chgData name="Angela Laura Muntean (2021775)" userId="S::2021775@student.uwtsd.ac.uk::a975fcf8-c529-489e-87b6-627a9ec48587" providerId="AD" clId="Web-{7923F988-251C-4018-AC0F-3A3FEF89E0B8}" dt="2022-03-21T09:53:29.749" v="149" actId="20577"/>
          <ac:spMkLst>
            <pc:docMk/>
            <pc:sldMk cId="3161650871" sldId="258"/>
            <ac:spMk id="2" creationId="{D3A7D8A1-DC58-A459-1A13-E84C15EC4DD0}"/>
          </ac:spMkLst>
        </pc:spChg>
      </pc:sldChg>
      <pc:sldChg chg="modSp new">
        <pc:chgData name="Angela Laura Muntean (2021775)" userId="S::2021775@student.uwtsd.ac.uk::a975fcf8-c529-489e-87b6-627a9ec48587" providerId="AD" clId="Web-{7923F988-251C-4018-AC0F-3A3FEF89E0B8}" dt="2022-03-21T09:50:06.853" v="103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7923F988-251C-4018-AC0F-3A3FEF89E0B8}" dt="2022-03-21T09:50:06.853" v="103" actId="20577"/>
          <ac:spMkLst>
            <pc:docMk/>
            <pc:sldMk cId="2112438251" sldId="259"/>
            <ac:spMk id="2" creationId="{8F2A8A34-C4E8-DC07-E5F4-438180763F5A}"/>
          </ac:spMkLst>
        </pc:spChg>
      </pc:sldChg>
      <pc:sldChg chg="modSp new">
        <pc:chgData name="Angela Laura Muntean (2021775)" userId="S::2021775@student.uwtsd.ac.uk::a975fcf8-c529-489e-87b6-627a9ec48587" providerId="AD" clId="Web-{7923F988-251C-4018-AC0F-3A3FEF89E0B8}" dt="2022-03-21T09:50:31.541" v="110" actId="20577"/>
        <pc:sldMkLst>
          <pc:docMk/>
          <pc:sldMk cId="3029653055" sldId="260"/>
        </pc:sldMkLst>
        <pc:spChg chg="mod">
          <ac:chgData name="Angela Laura Muntean (2021775)" userId="S::2021775@student.uwtsd.ac.uk::a975fcf8-c529-489e-87b6-627a9ec48587" providerId="AD" clId="Web-{7923F988-251C-4018-AC0F-3A3FEF89E0B8}" dt="2022-03-21T09:50:31.541" v="110" actId="20577"/>
          <ac:spMkLst>
            <pc:docMk/>
            <pc:sldMk cId="3029653055" sldId="260"/>
            <ac:spMk id="2" creationId="{DE7B71C3-015C-5E02-5DF1-128E96A5F097}"/>
          </ac:spMkLst>
        </pc:spChg>
      </pc:sldChg>
      <pc:sldChg chg="modSp new">
        <pc:chgData name="Angela Laura Muntean (2021775)" userId="S::2021775@student.uwtsd.ac.uk::a975fcf8-c529-489e-87b6-627a9ec48587" providerId="AD" clId="Web-{7923F988-251C-4018-AC0F-3A3FEF89E0B8}" dt="2022-03-21T09:51:21.042" v="123" actId="20577"/>
        <pc:sldMkLst>
          <pc:docMk/>
          <pc:sldMk cId="3868912742" sldId="261"/>
        </pc:sldMkLst>
        <pc:spChg chg="mod">
          <ac:chgData name="Angela Laura Muntean (2021775)" userId="S::2021775@student.uwtsd.ac.uk::a975fcf8-c529-489e-87b6-627a9ec48587" providerId="AD" clId="Web-{7923F988-251C-4018-AC0F-3A3FEF89E0B8}" dt="2022-03-21T09:51:21.042" v="123" actId="20577"/>
          <ac:spMkLst>
            <pc:docMk/>
            <pc:sldMk cId="3868912742" sldId="261"/>
            <ac:spMk id="2" creationId="{7C158CBF-3C40-2907-4865-910325C4044B}"/>
          </ac:spMkLst>
        </pc:spChg>
      </pc:sldChg>
      <pc:sldChg chg="modSp new">
        <pc:chgData name="Angela Laura Muntean (2021775)" userId="S::2021775@student.uwtsd.ac.uk::a975fcf8-c529-489e-87b6-627a9ec48587" providerId="AD" clId="Web-{7923F988-251C-4018-AC0F-3A3FEF89E0B8}" dt="2022-03-21T09:51:52.605" v="145" actId="20577"/>
        <pc:sldMkLst>
          <pc:docMk/>
          <pc:sldMk cId="2432632328" sldId="262"/>
        </pc:sldMkLst>
        <pc:spChg chg="mod">
          <ac:chgData name="Angela Laura Muntean (2021775)" userId="S::2021775@student.uwtsd.ac.uk::a975fcf8-c529-489e-87b6-627a9ec48587" providerId="AD" clId="Web-{7923F988-251C-4018-AC0F-3A3FEF89E0B8}" dt="2022-03-21T09:51:52.605" v="145" actId="20577"/>
          <ac:spMkLst>
            <pc:docMk/>
            <pc:sldMk cId="2432632328" sldId="262"/>
            <ac:spMk id="2" creationId="{AFCD36EC-3AAA-C59B-B5F2-1844E0257D6D}"/>
          </ac:spMkLst>
        </pc:spChg>
      </pc:sldChg>
    </pc:docChg>
  </pc:docChgLst>
  <pc:docChgLst>
    <pc:chgData name="Angela Laura Muntean (2021775)" userId="S::2021775@student.uwtsd.ac.uk::a975fcf8-c529-489e-87b6-627a9ec48587" providerId="AD" clId="Web-{BA164841-D626-688C-A205-F728BF0CE9C2}"/>
    <pc:docChg chg="modSld">
      <pc:chgData name="Angela Laura Muntean (2021775)" userId="S::2021775@student.uwtsd.ac.uk::a975fcf8-c529-489e-87b6-627a9ec48587" providerId="AD" clId="Web-{BA164841-D626-688C-A205-F728BF0CE9C2}" dt="2022-03-27T20:17:21.675" v="213" actId="20577"/>
      <pc:docMkLst>
        <pc:docMk/>
      </pc:docMkLst>
      <pc:sldChg chg="addSp delSp modSp mod setBg modClrScheme chgLayout">
        <pc:chgData name="Angela Laura Muntean (2021775)" userId="S::2021775@student.uwtsd.ac.uk::a975fcf8-c529-489e-87b6-627a9ec48587" providerId="AD" clId="Web-{BA164841-D626-688C-A205-F728BF0CE9C2}" dt="2022-03-27T20:12:01.101" v="145" actId="20577"/>
        <pc:sldMkLst>
          <pc:docMk/>
          <pc:sldMk cId="3205615311" sldId="257"/>
        </pc:sldMkLst>
        <pc:spChg chg="mod ord">
          <ac:chgData name="Angela Laura Muntean (2021775)" userId="S::2021775@student.uwtsd.ac.uk::a975fcf8-c529-489e-87b6-627a9ec48587" providerId="AD" clId="Web-{BA164841-D626-688C-A205-F728BF0CE9C2}" dt="2022-03-27T19:57:22.503" v="120" actId="14100"/>
          <ac:spMkLst>
            <pc:docMk/>
            <pc:sldMk cId="3205615311" sldId="257"/>
            <ac:spMk id="2" creationId="{607D716D-CE8F-B837-2926-F714CBB1DA19}"/>
          </ac:spMkLst>
        </pc:spChg>
        <pc:spChg chg="mod ord">
          <ac:chgData name="Angela Laura Muntean (2021775)" userId="S::2021775@student.uwtsd.ac.uk::a975fcf8-c529-489e-87b6-627a9ec48587" providerId="AD" clId="Web-{BA164841-D626-688C-A205-F728BF0CE9C2}" dt="2022-03-27T20:12:01.101" v="145" actId="20577"/>
          <ac:spMkLst>
            <pc:docMk/>
            <pc:sldMk cId="3205615311" sldId="257"/>
            <ac:spMk id="3" creationId="{7A6A038D-82F1-890C-ECE7-9C9BFCBE5D69}"/>
          </ac:spMkLst>
        </pc:spChg>
        <pc:spChg chg="add del mod ord">
          <ac:chgData name="Angela Laura Muntean (2021775)" userId="S::2021775@student.uwtsd.ac.uk::a975fcf8-c529-489e-87b6-627a9ec48587" providerId="AD" clId="Web-{BA164841-D626-688C-A205-F728BF0CE9C2}" dt="2022-03-27T19:52:22.295" v="56"/>
          <ac:spMkLst>
            <pc:docMk/>
            <pc:sldMk cId="3205615311" sldId="257"/>
            <ac:spMk id="4" creationId="{D0158F8D-F847-E100-0C3B-7A824B18E36E}"/>
          </ac:spMkLst>
        </pc:spChg>
        <pc:spChg chg="add del mod ord">
          <ac:chgData name="Angela Laura Muntean (2021775)" userId="S::2021775@student.uwtsd.ac.uk::a975fcf8-c529-489e-87b6-627a9ec48587" providerId="AD" clId="Web-{BA164841-D626-688C-A205-F728BF0CE9C2}" dt="2022-03-27T19:52:21.653" v="55"/>
          <ac:spMkLst>
            <pc:docMk/>
            <pc:sldMk cId="3205615311" sldId="257"/>
            <ac:spMk id="6" creationId="{D552ED53-CB46-52F4-DB40-A40D2DA53DA6}"/>
          </ac:spMkLst>
        </pc:spChg>
        <pc:spChg chg="add del mod ord">
          <ac:chgData name="Angela Laura Muntean (2021775)" userId="S::2021775@student.uwtsd.ac.uk::a975fcf8-c529-489e-87b6-627a9ec48587" providerId="AD" clId="Web-{BA164841-D626-688C-A205-F728BF0CE9C2}" dt="2022-03-27T19:52:35.528" v="58"/>
          <ac:spMkLst>
            <pc:docMk/>
            <pc:sldMk cId="3205615311" sldId="257"/>
            <ac:spMk id="7" creationId="{F4920740-A9F3-E633-6488-1BF193DA0594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2.295" v="75"/>
          <ac:spMkLst>
            <pc:docMk/>
            <pc:sldMk cId="3205615311" sldId="257"/>
            <ac:spMk id="13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2.295" v="75"/>
          <ac:spMkLst>
            <pc:docMk/>
            <pc:sldMk cId="3205615311" sldId="257"/>
            <ac:spMk id="15" creationId="{D4974D33-8DC5-464E-8C6D-BE58F0669C1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5.578" v="77"/>
          <ac:spMkLst>
            <pc:docMk/>
            <pc:sldMk cId="3205615311" sldId="257"/>
            <ac:spMk id="17" creationId="{04812C46-200A-4DEB-A05E-3ED6C68C238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5.578" v="77"/>
          <ac:spMkLst>
            <pc:docMk/>
            <pc:sldMk cId="3205615311" sldId="257"/>
            <ac:spMk id="18" creationId="{D1EA859B-E555-4109-94F3-6700E046E0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8.780" v="79"/>
          <ac:spMkLst>
            <pc:docMk/>
            <pc:sldMk cId="3205615311" sldId="257"/>
            <ac:spMk id="20" creationId="{23E547B5-89CF-4EC0-96DE-25771AED0799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3:58.780" v="79"/>
          <ac:spMkLst>
            <pc:docMk/>
            <pc:sldMk cId="3205615311" sldId="257"/>
            <ac:spMk id="21" creationId="{3F0B8CEB-8279-4E5E-A0CE-1FC9F71736F2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04.530" v="81"/>
          <ac:spMkLst>
            <pc:docMk/>
            <pc:sldMk cId="3205615311" sldId="257"/>
            <ac:spMk id="23" creationId="{D009D6D5-DAC2-4A8B-A17A-E206B9012D09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11.608" v="83"/>
          <ac:spMkLst>
            <pc:docMk/>
            <pc:sldMk cId="3205615311" sldId="257"/>
            <ac:spMk id="25" creationId="{2B97F24A-32CE-4C1C-A50D-3016B394DCFB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11.608" v="83"/>
          <ac:spMkLst>
            <pc:docMk/>
            <pc:sldMk cId="3205615311" sldId="257"/>
            <ac:spMk id="26" creationId="{CD8B4F24-440B-49E9-B85D-733523DC064B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02.172" v="99"/>
          <ac:spMkLst>
            <pc:docMk/>
            <pc:sldMk cId="3205615311" sldId="257"/>
            <ac:spMk id="28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02.172" v="99"/>
          <ac:spMkLst>
            <pc:docMk/>
            <pc:sldMk cId="3205615311" sldId="257"/>
            <ac:spMk id="29" creationId="{D4974D33-8DC5-464E-8C6D-BE58F0669C1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54.234" v="94"/>
          <ac:spMkLst>
            <pc:docMk/>
            <pc:sldMk cId="3205615311" sldId="257"/>
            <ac:spMk id="31" creationId="{04812C46-200A-4DEB-A05E-3ED6C68C238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54.234" v="94"/>
          <ac:spMkLst>
            <pc:docMk/>
            <pc:sldMk cId="3205615311" sldId="257"/>
            <ac:spMk id="32" creationId="{D1EA859B-E555-4109-94F3-6700E046E0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38.593" v="89"/>
          <ac:spMkLst>
            <pc:docMk/>
            <pc:sldMk cId="3205615311" sldId="257"/>
            <ac:spMk id="34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56.750" v="96"/>
          <ac:spMkLst>
            <pc:docMk/>
            <pc:sldMk cId="3205615311" sldId="257"/>
            <ac:spMk id="35" creationId="{D009D6D5-DAC2-4A8B-A17A-E206B9012D09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4:38.593" v="89"/>
          <ac:spMkLst>
            <pc:docMk/>
            <pc:sldMk cId="3205615311" sldId="257"/>
            <ac:spMk id="36" creationId="{D4974D33-8DC5-464E-8C6D-BE58F0669C1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02.172" v="98"/>
          <ac:spMkLst>
            <pc:docMk/>
            <pc:sldMk cId="3205615311" sldId="257"/>
            <ac:spMk id="39" creationId="{59264BFD-360D-430E-B593-7BC0D00FBDEE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02.172" v="98"/>
          <ac:spMkLst>
            <pc:docMk/>
            <pc:sldMk cId="3205615311" sldId="257"/>
            <ac:spMk id="40" creationId="{F249C1C3-EBDE-4C27-BD12-A6AE40A4DBC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26.297" v="105"/>
          <ac:spMkLst>
            <pc:docMk/>
            <pc:sldMk cId="3205615311" sldId="257"/>
            <ac:spMk id="43" creationId="{743AA782-23D1-4521-8CAD-47662984AA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5:26.297" v="105"/>
          <ac:spMkLst>
            <pc:docMk/>
            <pc:sldMk cId="3205615311" sldId="257"/>
            <ac:spMk id="44" creationId="{71877DBC-BB60-40F0-AC93-2ACDBAAE60CE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6:43.752" v="112"/>
          <ac:spMkLst>
            <pc:docMk/>
            <pc:sldMk cId="3205615311" sldId="257"/>
            <ac:spMk id="49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6:43.752" v="112"/>
          <ac:spMkLst>
            <pc:docMk/>
            <pc:sldMk cId="3205615311" sldId="257"/>
            <ac:spMk id="51" creationId="{D4974D33-8DC5-464E-8C6D-BE58F0669C1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7:10.378" v="118"/>
          <ac:spMkLst>
            <pc:docMk/>
            <pc:sldMk cId="3205615311" sldId="257"/>
            <ac:spMk id="56" creationId="{04812C46-200A-4DEB-A05E-3ED6C68C238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7:10.378" v="118"/>
          <ac:spMkLst>
            <pc:docMk/>
            <pc:sldMk cId="3205615311" sldId="257"/>
            <ac:spMk id="58" creationId="{D1EA859B-E555-4109-94F3-6700E046E0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7:10.378" v="117"/>
          <ac:spMkLst>
            <pc:docMk/>
            <pc:sldMk cId="3205615311" sldId="257"/>
            <ac:spMk id="63" creationId="{743AA782-23D1-4521-8CAD-47662984AA08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7:10.378" v="117"/>
          <ac:spMkLst>
            <pc:docMk/>
            <pc:sldMk cId="3205615311" sldId="257"/>
            <ac:spMk id="65" creationId="{650D18FE-0824-4A46-B22C-A86B52E5780A}"/>
          </ac:spMkLst>
        </pc:spChg>
        <pc:spChg chg="add">
          <ac:chgData name="Angela Laura Muntean (2021775)" userId="S::2021775@student.uwtsd.ac.uk::a975fcf8-c529-489e-87b6-627a9ec48587" providerId="AD" clId="Web-{BA164841-D626-688C-A205-F728BF0CE9C2}" dt="2022-03-27T19:57:10.378" v="118"/>
          <ac:spMkLst>
            <pc:docMk/>
            <pc:sldMk cId="3205615311" sldId="257"/>
            <ac:spMk id="67" creationId="{23E547B5-89CF-4EC0-96DE-25771AED0799}"/>
          </ac:spMkLst>
        </pc:spChg>
        <pc:spChg chg="add">
          <ac:chgData name="Angela Laura Muntean (2021775)" userId="S::2021775@student.uwtsd.ac.uk::a975fcf8-c529-489e-87b6-627a9ec48587" providerId="AD" clId="Web-{BA164841-D626-688C-A205-F728BF0CE9C2}" dt="2022-03-27T19:57:10.378" v="118"/>
          <ac:spMkLst>
            <pc:docMk/>
            <pc:sldMk cId="3205615311" sldId="257"/>
            <ac:spMk id="68" creationId="{3F0B8CEB-8279-4E5E-A0CE-1FC9F71736F2}"/>
          </ac:spMkLst>
        </pc:spChg>
        <pc:grpChg chg="add del">
          <ac:chgData name="Angela Laura Muntean (2021775)" userId="S::2021775@student.uwtsd.ac.uk::a975fcf8-c529-489e-87b6-627a9ec48587" providerId="AD" clId="Web-{BA164841-D626-688C-A205-F728BF0CE9C2}" dt="2022-03-27T19:55:02.172" v="98"/>
          <ac:grpSpMkLst>
            <pc:docMk/>
            <pc:sldMk cId="3205615311" sldId="257"/>
            <ac:grpSpMk id="41" creationId="{A4538145-ACBA-40C0-AFBD-DE742723D579}"/>
          </ac:grpSpMkLst>
        </pc:grpChg>
        <pc:picChg chg="add del mod">
          <ac:chgData name="Angela Laura Muntean (2021775)" userId="S::2021775@student.uwtsd.ac.uk::a975fcf8-c529-489e-87b6-627a9ec48587" providerId="AD" clId="Web-{BA164841-D626-688C-A205-F728BF0CE9C2}" dt="2022-03-27T19:51:57.496" v="53"/>
          <ac:picMkLst>
            <pc:docMk/>
            <pc:sldMk cId="3205615311" sldId="257"/>
            <ac:picMk id="5" creationId="{B15BDAB3-ABE6-344E-32E8-2D9A862480EF}"/>
          </ac:picMkLst>
        </pc:picChg>
        <pc:picChg chg="add mod ord modCrop">
          <ac:chgData name="Angela Laura Muntean (2021775)" userId="S::2021775@student.uwtsd.ac.uk::a975fcf8-c529-489e-87b6-627a9ec48587" providerId="AD" clId="Web-{BA164841-D626-688C-A205-F728BF0CE9C2}" dt="2022-03-27T19:57:10.378" v="118"/>
          <ac:picMkLst>
            <pc:docMk/>
            <pc:sldMk cId="3205615311" sldId="257"/>
            <ac:picMk id="8" creationId="{C202BD92-DC82-2AA1-8E13-1C3A2057155A}"/>
          </ac:picMkLst>
        </pc:picChg>
      </pc:sldChg>
      <pc:sldChg chg="addSp delSp modSp mod setBg">
        <pc:chgData name="Angela Laura Muntean (2021775)" userId="S::2021775@student.uwtsd.ac.uk::a975fcf8-c529-489e-87b6-627a9ec48587" providerId="AD" clId="Web-{BA164841-D626-688C-A205-F728BF0CE9C2}" dt="2022-03-27T19:58:38.254" v="140" actId="20577"/>
        <pc:sldMkLst>
          <pc:docMk/>
          <pc:sldMk cId="3161650871" sldId="258"/>
        </pc:sldMkLst>
        <pc:spChg chg="mod">
          <ac:chgData name="Angela Laura Muntean (2021775)" userId="S::2021775@student.uwtsd.ac.uk::a975fcf8-c529-489e-87b6-627a9ec48587" providerId="AD" clId="Web-{BA164841-D626-688C-A205-F728BF0CE9C2}" dt="2022-03-27T19:48:55.539" v="50"/>
          <ac:spMkLst>
            <pc:docMk/>
            <pc:sldMk cId="3161650871" sldId="258"/>
            <ac:spMk id="2" creationId="{D3A7D8A1-DC58-A459-1A13-E84C15EC4DD0}"/>
          </ac:spMkLst>
        </pc:spChg>
        <pc:spChg chg="mod">
          <ac:chgData name="Angela Laura Muntean (2021775)" userId="S::2021775@student.uwtsd.ac.uk::a975fcf8-c529-489e-87b6-627a9ec48587" providerId="AD" clId="Web-{BA164841-D626-688C-A205-F728BF0CE9C2}" dt="2022-03-27T19:58:38.254" v="140" actId="20577"/>
          <ac:spMkLst>
            <pc:docMk/>
            <pc:sldMk cId="3161650871" sldId="258"/>
            <ac:spMk id="3" creationId="{F47B974F-982A-69F9-2E0C-6030A372ED0A}"/>
          </ac:spMkLst>
        </pc:spChg>
        <pc:spChg chg="add del mod">
          <ac:chgData name="Angela Laura Muntean (2021775)" userId="S::2021775@student.uwtsd.ac.uk::a975fcf8-c529-489e-87b6-627a9ec48587" providerId="AD" clId="Web-{BA164841-D626-688C-A205-F728BF0CE9C2}" dt="2022-03-27T19:48:31.367" v="44"/>
          <ac:spMkLst>
            <pc:docMk/>
            <pc:sldMk cId="3161650871" sldId="258"/>
            <ac:spMk id="6" creationId="{1EA1C35E-E750-5719-3062-B7D1D83CB144}"/>
          </ac:spMkLst>
        </pc:spChg>
        <pc:spChg chg="add">
          <ac:chgData name="Angela Laura Muntean (2021775)" userId="S::2021775@student.uwtsd.ac.uk::a975fcf8-c529-489e-87b6-627a9ec48587" providerId="AD" clId="Web-{BA164841-D626-688C-A205-F728BF0CE9C2}" dt="2022-03-27T19:48:55.539" v="50"/>
          <ac:spMkLst>
            <pc:docMk/>
            <pc:sldMk cId="3161650871" sldId="258"/>
            <ac:spMk id="12" creationId="{F13C74B1-5B17-4795-BED0-7140497B445A}"/>
          </ac:spMkLst>
        </pc:spChg>
        <pc:spChg chg="add">
          <ac:chgData name="Angela Laura Muntean (2021775)" userId="S::2021775@student.uwtsd.ac.uk::a975fcf8-c529-489e-87b6-627a9ec48587" providerId="AD" clId="Web-{BA164841-D626-688C-A205-F728BF0CE9C2}" dt="2022-03-27T19:48:55.539" v="50"/>
          <ac:spMkLst>
            <pc:docMk/>
            <pc:sldMk cId="3161650871" sldId="258"/>
            <ac:spMk id="14" creationId="{D4974D33-8DC5-464E-8C6D-BE58F0669C17}"/>
          </ac:spMkLst>
        </pc:spChg>
        <pc:picChg chg="del mod">
          <ac:chgData name="Angela Laura Muntean (2021775)" userId="S::2021775@student.uwtsd.ac.uk::a975fcf8-c529-489e-87b6-627a9ec48587" providerId="AD" clId="Web-{BA164841-D626-688C-A205-F728BF0CE9C2}" dt="2022-03-27T19:48:25.039" v="43"/>
          <ac:picMkLst>
            <pc:docMk/>
            <pc:sldMk cId="3161650871" sldId="258"/>
            <ac:picMk id="5" creationId="{263AE763-C2A6-1B4B-532E-31AE64CEC4C2}"/>
          </ac:picMkLst>
        </pc:picChg>
        <pc:picChg chg="add mod ord modCrop">
          <ac:chgData name="Angela Laura Muntean (2021775)" userId="S::2021775@student.uwtsd.ac.uk::a975fcf8-c529-489e-87b6-627a9ec48587" providerId="AD" clId="Web-{BA164841-D626-688C-A205-F728BF0CE9C2}" dt="2022-03-27T19:48:55.539" v="50"/>
          <ac:picMkLst>
            <pc:docMk/>
            <pc:sldMk cId="3161650871" sldId="258"/>
            <ac:picMk id="7" creationId="{C0ABE6A0-EBBC-BFBD-5CCA-C0C107A5C6EF}"/>
          </ac:picMkLst>
        </pc:picChg>
      </pc:sldChg>
      <pc:sldChg chg="modSp">
        <pc:chgData name="Angela Laura Muntean (2021775)" userId="S::2021775@student.uwtsd.ac.uk::a975fcf8-c529-489e-87b6-627a9ec48587" providerId="AD" clId="Web-{BA164841-D626-688C-A205-F728BF0CE9C2}" dt="2022-03-27T20:17:21.675" v="213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BA164841-D626-688C-A205-F728BF0CE9C2}" dt="2022-03-27T20:17:21.675" v="213" actId="20577"/>
          <ac:spMkLst>
            <pc:docMk/>
            <pc:sldMk cId="2112438251" sldId="259"/>
            <ac:spMk id="3" creationId="{EEE2B8A0-8D57-C61A-1FBD-1D90453D555D}"/>
          </ac:spMkLst>
        </pc:spChg>
      </pc:sldChg>
      <pc:sldChg chg="addSp delSp modSp mod setBg">
        <pc:chgData name="Angela Laura Muntean (2021775)" userId="S::2021775@student.uwtsd.ac.uk::a975fcf8-c529-489e-87b6-627a9ec48587" providerId="AD" clId="Web-{BA164841-D626-688C-A205-F728BF0CE9C2}" dt="2022-03-27T19:59:20.208" v="142"/>
        <pc:sldMkLst>
          <pc:docMk/>
          <pc:sldMk cId="3029653055" sldId="260"/>
        </pc:sldMkLst>
        <pc:spChg chg="mod">
          <ac:chgData name="Angela Laura Muntean (2021775)" userId="S::2021775@student.uwtsd.ac.uk::a975fcf8-c529-489e-87b6-627a9ec48587" providerId="AD" clId="Web-{BA164841-D626-688C-A205-F728BF0CE9C2}" dt="2022-03-27T19:59:20.208" v="142"/>
          <ac:spMkLst>
            <pc:docMk/>
            <pc:sldMk cId="3029653055" sldId="260"/>
            <ac:spMk id="2" creationId="{DE7B71C3-015C-5E02-5DF1-128E96A5F097}"/>
          </ac:spMkLst>
        </pc:spChg>
        <pc:spChg chg="mod">
          <ac:chgData name="Angela Laura Muntean (2021775)" userId="S::2021775@student.uwtsd.ac.uk::a975fcf8-c529-489e-87b6-627a9ec48587" providerId="AD" clId="Web-{BA164841-D626-688C-A205-F728BF0CE9C2}" dt="2022-03-27T19:59:20.208" v="142"/>
          <ac:spMkLst>
            <pc:docMk/>
            <pc:sldMk cId="3029653055" sldId="260"/>
            <ac:spMk id="3" creationId="{624CCCC2-7E09-BF6D-E5E6-1E754A4220E7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9:20.208" v="142"/>
          <ac:spMkLst>
            <pc:docMk/>
            <pc:sldMk cId="3029653055" sldId="260"/>
            <ac:spMk id="9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BA164841-D626-688C-A205-F728BF0CE9C2}" dt="2022-03-27T19:59:20.208" v="142"/>
          <ac:spMkLst>
            <pc:docMk/>
            <pc:sldMk cId="3029653055" sldId="260"/>
            <ac:spMk id="11" creationId="{D4974D33-8DC5-464E-8C6D-BE58F0669C17}"/>
          </ac:spMkLst>
        </pc:spChg>
        <pc:picChg chg="add del">
          <ac:chgData name="Angela Laura Muntean (2021775)" userId="S::2021775@student.uwtsd.ac.uk::a975fcf8-c529-489e-87b6-627a9ec48587" providerId="AD" clId="Web-{BA164841-D626-688C-A205-F728BF0CE9C2}" dt="2022-03-27T19:59:20.208" v="142"/>
          <ac:picMkLst>
            <pc:docMk/>
            <pc:sldMk cId="3029653055" sldId="260"/>
            <ac:picMk id="5" creationId="{21A81BC8-4365-D6F4-6127-41696F4B90C9}"/>
          </ac:picMkLst>
        </pc:picChg>
      </pc:sldChg>
    </pc:docChg>
  </pc:docChgLst>
  <pc:docChgLst>
    <pc:chgData name="Angela Laura Muntean (2021775)" userId="S::2021775@student.uwtsd.ac.uk::a975fcf8-c529-489e-87b6-627a9ec48587" providerId="AD" clId="Web-{DAE3FC92-A8A7-BECF-18A7-2D5F55377F43}"/>
    <pc:docChg chg="modSld">
      <pc:chgData name="Angela Laura Muntean (2021775)" userId="S::2021775@student.uwtsd.ac.uk::a975fcf8-c529-489e-87b6-627a9ec48587" providerId="AD" clId="Web-{DAE3FC92-A8A7-BECF-18A7-2D5F55377F43}" dt="2022-03-28T07:37:19.749" v="172" actId="20577"/>
      <pc:docMkLst>
        <pc:docMk/>
      </pc:docMkLst>
      <pc:sldChg chg="modSp">
        <pc:chgData name="Angela Laura Muntean (2021775)" userId="S::2021775@student.uwtsd.ac.uk::a975fcf8-c529-489e-87b6-627a9ec48587" providerId="AD" clId="Web-{DAE3FC92-A8A7-BECF-18A7-2D5F55377F43}" dt="2022-03-27T20:56:31.964" v="106" actId="20577"/>
        <pc:sldMkLst>
          <pc:docMk/>
          <pc:sldMk cId="2112438251" sldId="259"/>
        </pc:sldMkLst>
        <pc:spChg chg="mod">
          <ac:chgData name="Angela Laura Muntean (2021775)" userId="S::2021775@student.uwtsd.ac.uk::a975fcf8-c529-489e-87b6-627a9ec48587" providerId="AD" clId="Web-{DAE3FC92-A8A7-BECF-18A7-2D5F55377F43}" dt="2022-03-27T20:56:31.964" v="106" actId="20577"/>
          <ac:spMkLst>
            <pc:docMk/>
            <pc:sldMk cId="2112438251" sldId="259"/>
            <ac:spMk id="3" creationId="{EEE2B8A0-8D57-C61A-1FBD-1D90453D555D}"/>
          </ac:spMkLst>
        </pc:spChg>
      </pc:sldChg>
      <pc:sldChg chg="modSp">
        <pc:chgData name="Angela Laura Muntean (2021775)" userId="S::2021775@student.uwtsd.ac.uk::a975fcf8-c529-489e-87b6-627a9ec48587" providerId="AD" clId="Web-{DAE3FC92-A8A7-BECF-18A7-2D5F55377F43}" dt="2022-03-28T07:37:19.749" v="172" actId="20577"/>
        <pc:sldMkLst>
          <pc:docMk/>
          <pc:sldMk cId="3868912742" sldId="261"/>
        </pc:sldMkLst>
        <pc:spChg chg="mod">
          <ac:chgData name="Angela Laura Muntean (2021775)" userId="S::2021775@student.uwtsd.ac.uk::a975fcf8-c529-489e-87b6-627a9ec48587" providerId="AD" clId="Web-{DAE3FC92-A8A7-BECF-18A7-2D5F55377F43}" dt="2022-03-28T07:37:19.749" v="172" actId="20577"/>
          <ac:spMkLst>
            <pc:docMk/>
            <pc:sldMk cId="3868912742" sldId="261"/>
            <ac:spMk id="3" creationId="{88172DB9-7644-DF81-EE33-03C2FB1B127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26265B-8314-47E7-834C-BBA1D687EFB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A1CBA0-5246-4036-88E0-98E0F497D8CD}">
      <dgm:prSet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Student : Angela</a:t>
          </a:r>
          <a:r>
            <a:rPr lang="en-US" dirty="0"/>
            <a:t> Laura Muntean 2021775</a:t>
          </a:r>
        </a:p>
      </dgm:t>
    </dgm:pt>
    <dgm:pt modelId="{C2A9D5AC-4514-4C0A-A78C-16B1DA07A0B4}" type="parTrans" cxnId="{7E905CC4-BE74-4163-AE83-9FB68A5F4452}">
      <dgm:prSet/>
      <dgm:spPr/>
      <dgm:t>
        <a:bodyPr/>
        <a:lstStyle/>
        <a:p>
          <a:endParaRPr lang="en-US"/>
        </a:p>
      </dgm:t>
    </dgm:pt>
    <dgm:pt modelId="{426EE74A-C3EA-454B-AF58-4A1CFFD7807A}" type="sibTrans" cxnId="{7E905CC4-BE74-4163-AE83-9FB68A5F4452}">
      <dgm:prSet/>
      <dgm:spPr/>
      <dgm:t>
        <a:bodyPr/>
        <a:lstStyle/>
        <a:p>
          <a:endParaRPr lang="en-US"/>
        </a:p>
      </dgm:t>
    </dgm:pt>
    <dgm:pt modelId="{6AE174C9-5D75-49BD-840C-951006679B89}">
      <dgm:prSet/>
      <dgm:spPr/>
      <dgm:t>
        <a:bodyPr/>
        <a:lstStyle/>
        <a:p>
          <a:r>
            <a:rPr lang="en-US" dirty="0"/>
            <a:t>Lecturer : Vasilios </a:t>
          </a:r>
          <a:r>
            <a:rPr lang="en-US" dirty="0" err="1"/>
            <a:t>Tavlaridis</a:t>
          </a:r>
        </a:p>
      </dgm:t>
    </dgm:pt>
    <dgm:pt modelId="{347781FB-4F76-4B4C-B617-9109AB5F4941}" type="parTrans" cxnId="{D0E03908-0D5A-4518-ADF8-29D5F711901A}">
      <dgm:prSet/>
      <dgm:spPr/>
      <dgm:t>
        <a:bodyPr/>
        <a:lstStyle/>
        <a:p>
          <a:endParaRPr lang="en-US"/>
        </a:p>
      </dgm:t>
    </dgm:pt>
    <dgm:pt modelId="{973B42E6-7145-4CEC-ADE2-4D2128955E71}" type="sibTrans" cxnId="{D0E03908-0D5A-4518-ADF8-29D5F711901A}">
      <dgm:prSet/>
      <dgm:spPr/>
      <dgm:t>
        <a:bodyPr/>
        <a:lstStyle/>
        <a:p>
          <a:endParaRPr lang="en-US"/>
        </a:p>
      </dgm:t>
    </dgm:pt>
    <dgm:pt modelId="{AD67D38B-A7FB-469D-84E8-1941A562123A}">
      <dgm:prSet phldr="0"/>
      <dgm:spPr/>
      <dgm:t>
        <a:bodyPr/>
        <a:lstStyle/>
        <a:p>
          <a:r>
            <a:rPr lang="en-US" dirty="0">
              <a:latin typeface="Calibri Light" panose="020F0302020204030204"/>
            </a:rPr>
            <a:t>Entrepreneurship</a:t>
          </a:r>
        </a:p>
      </dgm:t>
    </dgm:pt>
    <dgm:pt modelId="{CF893145-14C2-40D9-8BC9-E0FF54BF5F96}" type="parTrans" cxnId="{9E7F3004-9FE1-4B5C-AEF0-A744865BB9B1}">
      <dgm:prSet/>
      <dgm:spPr/>
    </dgm:pt>
    <dgm:pt modelId="{239E82D8-C6BA-44AE-8835-5AD3A775773A}" type="sibTrans" cxnId="{9E7F3004-9FE1-4B5C-AEF0-A744865BB9B1}">
      <dgm:prSet/>
      <dgm:spPr/>
    </dgm:pt>
    <dgm:pt modelId="{0F8B50D8-A396-40C2-A376-20EA007CE4F4}" type="pres">
      <dgm:prSet presAssocID="{7026265B-8314-47E7-834C-BBA1D687EFB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3B5B3F0-3224-44C1-97D6-137DDBBEB55E}" type="pres">
      <dgm:prSet presAssocID="{76A1CBA0-5246-4036-88E0-98E0F497D8CD}" presName="hierRoot1" presStyleCnt="0"/>
      <dgm:spPr/>
    </dgm:pt>
    <dgm:pt modelId="{92E7DFEA-1424-4F3A-AE75-CBB3AC861C97}" type="pres">
      <dgm:prSet presAssocID="{76A1CBA0-5246-4036-88E0-98E0F497D8CD}" presName="composite" presStyleCnt="0"/>
      <dgm:spPr/>
    </dgm:pt>
    <dgm:pt modelId="{603F6DE7-89B6-4CB2-8076-43C65B4EC71A}" type="pres">
      <dgm:prSet presAssocID="{76A1CBA0-5246-4036-88E0-98E0F497D8CD}" presName="background" presStyleLbl="node0" presStyleIdx="0" presStyleCnt="3"/>
      <dgm:spPr/>
    </dgm:pt>
    <dgm:pt modelId="{FD0E1173-EC41-4A60-AB56-7BC9F5310152}" type="pres">
      <dgm:prSet presAssocID="{76A1CBA0-5246-4036-88E0-98E0F497D8CD}" presName="text" presStyleLbl="fgAcc0" presStyleIdx="0" presStyleCnt="3">
        <dgm:presLayoutVars>
          <dgm:chPref val="3"/>
        </dgm:presLayoutVars>
      </dgm:prSet>
      <dgm:spPr/>
    </dgm:pt>
    <dgm:pt modelId="{512E9278-7A75-4209-BD5F-13CE3DAB7185}" type="pres">
      <dgm:prSet presAssocID="{76A1CBA0-5246-4036-88E0-98E0F497D8CD}" presName="hierChild2" presStyleCnt="0"/>
      <dgm:spPr/>
    </dgm:pt>
    <dgm:pt modelId="{4A941BE7-B1B0-4EF7-8268-07AD63721C29}" type="pres">
      <dgm:prSet presAssocID="{6AE174C9-5D75-49BD-840C-951006679B89}" presName="hierRoot1" presStyleCnt="0"/>
      <dgm:spPr/>
    </dgm:pt>
    <dgm:pt modelId="{7524BE38-6F36-437A-9695-89629A7CD53D}" type="pres">
      <dgm:prSet presAssocID="{6AE174C9-5D75-49BD-840C-951006679B89}" presName="composite" presStyleCnt="0"/>
      <dgm:spPr/>
    </dgm:pt>
    <dgm:pt modelId="{C0C60915-ED94-425B-B5E3-8A929D49E7CC}" type="pres">
      <dgm:prSet presAssocID="{6AE174C9-5D75-49BD-840C-951006679B89}" presName="background" presStyleLbl="node0" presStyleIdx="1" presStyleCnt="3"/>
      <dgm:spPr/>
    </dgm:pt>
    <dgm:pt modelId="{74723A90-76FB-47F7-8C08-D61CCBF1109D}" type="pres">
      <dgm:prSet presAssocID="{6AE174C9-5D75-49BD-840C-951006679B89}" presName="text" presStyleLbl="fgAcc0" presStyleIdx="1" presStyleCnt="3">
        <dgm:presLayoutVars>
          <dgm:chPref val="3"/>
        </dgm:presLayoutVars>
      </dgm:prSet>
      <dgm:spPr/>
    </dgm:pt>
    <dgm:pt modelId="{4A88EB8C-87AB-4BE1-8313-AF5A449D00EC}" type="pres">
      <dgm:prSet presAssocID="{6AE174C9-5D75-49BD-840C-951006679B89}" presName="hierChild2" presStyleCnt="0"/>
      <dgm:spPr/>
    </dgm:pt>
    <dgm:pt modelId="{C8389A4A-7504-48A3-BF07-79885ADED070}" type="pres">
      <dgm:prSet presAssocID="{AD67D38B-A7FB-469D-84E8-1941A562123A}" presName="hierRoot1" presStyleCnt="0"/>
      <dgm:spPr/>
    </dgm:pt>
    <dgm:pt modelId="{E1419463-C923-4B25-8F9D-8D414CEFE655}" type="pres">
      <dgm:prSet presAssocID="{AD67D38B-A7FB-469D-84E8-1941A562123A}" presName="composite" presStyleCnt="0"/>
      <dgm:spPr/>
    </dgm:pt>
    <dgm:pt modelId="{84C95C78-002D-457B-A820-8AFCE9D23771}" type="pres">
      <dgm:prSet presAssocID="{AD67D38B-A7FB-469D-84E8-1941A562123A}" presName="background" presStyleLbl="node0" presStyleIdx="2" presStyleCnt="3"/>
      <dgm:spPr/>
    </dgm:pt>
    <dgm:pt modelId="{D4137C3E-C330-4FF0-B06D-6D44792161F6}" type="pres">
      <dgm:prSet presAssocID="{AD67D38B-A7FB-469D-84E8-1941A562123A}" presName="text" presStyleLbl="fgAcc0" presStyleIdx="2" presStyleCnt="3">
        <dgm:presLayoutVars>
          <dgm:chPref val="3"/>
        </dgm:presLayoutVars>
      </dgm:prSet>
      <dgm:spPr/>
    </dgm:pt>
    <dgm:pt modelId="{2598CBA5-F0F9-4394-A28E-D4B601768F5F}" type="pres">
      <dgm:prSet presAssocID="{AD67D38B-A7FB-469D-84E8-1941A562123A}" presName="hierChild2" presStyleCnt="0"/>
      <dgm:spPr/>
    </dgm:pt>
  </dgm:ptLst>
  <dgm:cxnLst>
    <dgm:cxn modelId="{9E7F3004-9FE1-4B5C-AEF0-A744865BB9B1}" srcId="{7026265B-8314-47E7-834C-BBA1D687EFBF}" destId="{AD67D38B-A7FB-469D-84E8-1941A562123A}" srcOrd="2" destOrd="0" parTransId="{CF893145-14C2-40D9-8BC9-E0FF54BF5F96}" sibTransId="{239E82D8-C6BA-44AE-8835-5AD3A775773A}"/>
    <dgm:cxn modelId="{D0E03908-0D5A-4518-ADF8-29D5F711901A}" srcId="{7026265B-8314-47E7-834C-BBA1D687EFBF}" destId="{6AE174C9-5D75-49BD-840C-951006679B89}" srcOrd="1" destOrd="0" parTransId="{347781FB-4F76-4B4C-B617-9109AB5F4941}" sibTransId="{973B42E6-7145-4CEC-ADE2-4D2128955E71}"/>
    <dgm:cxn modelId="{50F7AA38-DA6C-4F11-AF45-3612ABD65C68}" type="presOf" srcId="{76A1CBA0-5246-4036-88E0-98E0F497D8CD}" destId="{FD0E1173-EC41-4A60-AB56-7BC9F5310152}" srcOrd="0" destOrd="0" presId="urn:microsoft.com/office/officeart/2005/8/layout/hierarchy1"/>
    <dgm:cxn modelId="{A9A4A376-4EDA-44AF-99A1-0C81DDEAA307}" type="presOf" srcId="{6AE174C9-5D75-49BD-840C-951006679B89}" destId="{74723A90-76FB-47F7-8C08-D61CCBF1109D}" srcOrd="0" destOrd="0" presId="urn:microsoft.com/office/officeart/2005/8/layout/hierarchy1"/>
    <dgm:cxn modelId="{6B3FF259-F2AD-47D1-A0FB-C77DEE233B71}" type="presOf" srcId="{AD67D38B-A7FB-469D-84E8-1941A562123A}" destId="{D4137C3E-C330-4FF0-B06D-6D44792161F6}" srcOrd="0" destOrd="0" presId="urn:microsoft.com/office/officeart/2005/8/layout/hierarchy1"/>
    <dgm:cxn modelId="{A122287B-6F32-4517-8889-0FC5CAAC8E39}" type="presOf" srcId="{7026265B-8314-47E7-834C-BBA1D687EFBF}" destId="{0F8B50D8-A396-40C2-A376-20EA007CE4F4}" srcOrd="0" destOrd="0" presId="urn:microsoft.com/office/officeart/2005/8/layout/hierarchy1"/>
    <dgm:cxn modelId="{7E905CC4-BE74-4163-AE83-9FB68A5F4452}" srcId="{7026265B-8314-47E7-834C-BBA1D687EFBF}" destId="{76A1CBA0-5246-4036-88E0-98E0F497D8CD}" srcOrd="0" destOrd="0" parTransId="{C2A9D5AC-4514-4C0A-A78C-16B1DA07A0B4}" sibTransId="{426EE74A-C3EA-454B-AF58-4A1CFFD7807A}"/>
    <dgm:cxn modelId="{2EA5E15E-14FA-447D-9149-8A0F48887873}" type="presParOf" srcId="{0F8B50D8-A396-40C2-A376-20EA007CE4F4}" destId="{53B5B3F0-3224-44C1-97D6-137DDBBEB55E}" srcOrd="0" destOrd="0" presId="urn:microsoft.com/office/officeart/2005/8/layout/hierarchy1"/>
    <dgm:cxn modelId="{7A446989-6B25-4924-8A67-25E4A781BBF4}" type="presParOf" srcId="{53B5B3F0-3224-44C1-97D6-137DDBBEB55E}" destId="{92E7DFEA-1424-4F3A-AE75-CBB3AC861C97}" srcOrd="0" destOrd="0" presId="urn:microsoft.com/office/officeart/2005/8/layout/hierarchy1"/>
    <dgm:cxn modelId="{79CA6FD2-06CF-4869-A99F-CB9E6EF76460}" type="presParOf" srcId="{92E7DFEA-1424-4F3A-AE75-CBB3AC861C97}" destId="{603F6DE7-89B6-4CB2-8076-43C65B4EC71A}" srcOrd="0" destOrd="0" presId="urn:microsoft.com/office/officeart/2005/8/layout/hierarchy1"/>
    <dgm:cxn modelId="{55EDEC71-AFA1-4EA1-9B39-AF9A10AAFBBE}" type="presParOf" srcId="{92E7DFEA-1424-4F3A-AE75-CBB3AC861C97}" destId="{FD0E1173-EC41-4A60-AB56-7BC9F5310152}" srcOrd="1" destOrd="0" presId="urn:microsoft.com/office/officeart/2005/8/layout/hierarchy1"/>
    <dgm:cxn modelId="{3FE0EB14-A16A-4771-91AE-4B3BD1EA32BF}" type="presParOf" srcId="{53B5B3F0-3224-44C1-97D6-137DDBBEB55E}" destId="{512E9278-7A75-4209-BD5F-13CE3DAB7185}" srcOrd="1" destOrd="0" presId="urn:microsoft.com/office/officeart/2005/8/layout/hierarchy1"/>
    <dgm:cxn modelId="{E6CA8BB9-5C5E-4C42-8FF0-093EE4043FD1}" type="presParOf" srcId="{0F8B50D8-A396-40C2-A376-20EA007CE4F4}" destId="{4A941BE7-B1B0-4EF7-8268-07AD63721C29}" srcOrd="1" destOrd="0" presId="urn:microsoft.com/office/officeart/2005/8/layout/hierarchy1"/>
    <dgm:cxn modelId="{5265A733-CE54-4CAE-B5DE-F479F39C7244}" type="presParOf" srcId="{4A941BE7-B1B0-4EF7-8268-07AD63721C29}" destId="{7524BE38-6F36-437A-9695-89629A7CD53D}" srcOrd="0" destOrd="0" presId="urn:microsoft.com/office/officeart/2005/8/layout/hierarchy1"/>
    <dgm:cxn modelId="{523EFA2D-1C07-4741-B4A3-7399C8EEF81B}" type="presParOf" srcId="{7524BE38-6F36-437A-9695-89629A7CD53D}" destId="{C0C60915-ED94-425B-B5E3-8A929D49E7CC}" srcOrd="0" destOrd="0" presId="urn:microsoft.com/office/officeart/2005/8/layout/hierarchy1"/>
    <dgm:cxn modelId="{0AFE5CED-9C32-4EDB-9CED-4CCDCF7BFCCA}" type="presParOf" srcId="{7524BE38-6F36-437A-9695-89629A7CD53D}" destId="{74723A90-76FB-47F7-8C08-D61CCBF1109D}" srcOrd="1" destOrd="0" presId="urn:microsoft.com/office/officeart/2005/8/layout/hierarchy1"/>
    <dgm:cxn modelId="{98B57E16-655C-4E96-8502-DC53F6BB70B5}" type="presParOf" srcId="{4A941BE7-B1B0-4EF7-8268-07AD63721C29}" destId="{4A88EB8C-87AB-4BE1-8313-AF5A449D00EC}" srcOrd="1" destOrd="0" presId="urn:microsoft.com/office/officeart/2005/8/layout/hierarchy1"/>
    <dgm:cxn modelId="{75CDEEC2-1E84-452A-B77B-A2E0A75BE35C}" type="presParOf" srcId="{0F8B50D8-A396-40C2-A376-20EA007CE4F4}" destId="{C8389A4A-7504-48A3-BF07-79885ADED070}" srcOrd="2" destOrd="0" presId="urn:microsoft.com/office/officeart/2005/8/layout/hierarchy1"/>
    <dgm:cxn modelId="{AD4DA6CF-BF1F-42AA-9BEB-00B931C2736C}" type="presParOf" srcId="{C8389A4A-7504-48A3-BF07-79885ADED070}" destId="{E1419463-C923-4B25-8F9D-8D414CEFE655}" srcOrd="0" destOrd="0" presId="urn:microsoft.com/office/officeart/2005/8/layout/hierarchy1"/>
    <dgm:cxn modelId="{6AA2F3EF-A045-43D4-8AA0-A3B4987D5D86}" type="presParOf" srcId="{E1419463-C923-4B25-8F9D-8D414CEFE655}" destId="{84C95C78-002D-457B-A820-8AFCE9D23771}" srcOrd="0" destOrd="0" presId="urn:microsoft.com/office/officeart/2005/8/layout/hierarchy1"/>
    <dgm:cxn modelId="{99BF909E-B257-4629-A926-F8A19E5A0988}" type="presParOf" srcId="{E1419463-C923-4B25-8F9D-8D414CEFE655}" destId="{D4137C3E-C330-4FF0-B06D-6D44792161F6}" srcOrd="1" destOrd="0" presId="urn:microsoft.com/office/officeart/2005/8/layout/hierarchy1"/>
    <dgm:cxn modelId="{8EC696D5-DC8B-4D63-B00F-F959CDC9F5D5}" type="presParOf" srcId="{C8389A4A-7504-48A3-BF07-79885ADED070}" destId="{2598CBA5-F0F9-4394-A28E-D4B601768F5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D291D6-79B0-4345-847B-93DCB0462D9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B5E5D6-6123-46A8-B644-96E842D55724}">
      <dgm:prSet/>
      <dgm:spPr/>
      <dgm:t>
        <a:bodyPr/>
        <a:lstStyle/>
        <a:p>
          <a:r>
            <a:rPr lang="en-GB" b="1"/>
            <a:t>Focus on consumer between the ages of 18-35</a:t>
          </a:r>
          <a:endParaRPr lang="en-US"/>
        </a:p>
      </dgm:t>
    </dgm:pt>
    <dgm:pt modelId="{C5AB0790-D040-441A-92D3-28F7995FFB42}" type="parTrans" cxnId="{C3036EED-5657-4456-B434-A097566960A9}">
      <dgm:prSet/>
      <dgm:spPr/>
      <dgm:t>
        <a:bodyPr/>
        <a:lstStyle/>
        <a:p>
          <a:endParaRPr lang="en-US"/>
        </a:p>
      </dgm:t>
    </dgm:pt>
    <dgm:pt modelId="{DDEFB274-3886-423B-A62F-B32BFA2CD119}" type="sibTrans" cxnId="{C3036EED-5657-4456-B434-A097566960A9}">
      <dgm:prSet/>
      <dgm:spPr/>
      <dgm:t>
        <a:bodyPr/>
        <a:lstStyle/>
        <a:p>
          <a:endParaRPr lang="en-US"/>
        </a:p>
      </dgm:t>
    </dgm:pt>
    <dgm:pt modelId="{55A4C91D-20E8-4E68-8535-63B239965E19}">
      <dgm:prSet/>
      <dgm:spPr/>
      <dgm:t>
        <a:bodyPr/>
        <a:lstStyle/>
        <a:p>
          <a:r>
            <a:rPr lang="en-GB" b="1"/>
            <a:t>Lower-middle class and middle-class income group </a:t>
          </a:r>
          <a:endParaRPr lang="en-US"/>
        </a:p>
      </dgm:t>
    </dgm:pt>
    <dgm:pt modelId="{E8C2360F-852B-45D4-913D-982DC9D82E43}" type="parTrans" cxnId="{C05DA49F-C2B0-4F33-B2D0-85ECABAFE0A2}">
      <dgm:prSet/>
      <dgm:spPr/>
      <dgm:t>
        <a:bodyPr/>
        <a:lstStyle/>
        <a:p>
          <a:endParaRPr lang="en-US"/>
        </a:p>
      </dgm:t>
    </dgm:pt>
    <dgm:pt modelId="{FD91C7DB-46FC-496C-9F29-48F8F37694A0}" type="sibTrans" cxnId="{C05DA49F-C2B0-4F33-B2D0-85ECABAFE0A2}">
      <dgm:prSet/>
      <dgm:spPr/>
      <dgm:t>
        <a:bodyPr/>
        <a:lstStyle/>
        <a:p>
          <a:endParaRPr lang="en-US"/>
        </a:p>
      </dgm:t>
    </dgm:pt>
    <dgm:pt modelId="{8D2135D7-1F6A-4036-80C3-DA2F9738D456}">
      <dgm:prSet/>
      <dgm:spPr/>
      <dgm:t>
        <a:bodyPr/>
        <a:lstStyle/>
        <a:p>
          <a:r>
            <a:rPr lang="en-GB" b="1"/>
            <a:t>Families with young children, teenagers of school, students</a:t>
          </a:r>
          <a:endParaRPr lang="en-US"/>
        </a:p>
      </dgm:t>
    </dgm:pt>
    <dgm:pt modelId="{609EDF8A-7438-408F-A643-AEE7E1FD8A90}" type="parTrans" cxnId="{E593239E-8439-494F-9643-DA2A77C6F894}">
      <dgm:prSet/>
      <dgm:spPr/>
      <dgm:t>
        <a:bodyPr/>
        <a:lstStyle/>
        <a:p>
          <a:endParaRPr lang="en-US"/>
        </a:p>
      </dgm:t>
    </dgm:pt>
    <dgm:pt modelId="{A1C3C833-A8F2-45AE-935F-7740B4BA38E0}" type="sibTrans" cxnId="{E593239E-8439-494F-9643-DA2A77C6F894}">
      <dgm:prSet/>
      <dgm:spPr/>
      <dgm:t>
        <a:bodyPr/>
        <a:lstStyle/>
        <a:p>
          <a:endParaRPr lang="en-US"/>
        </a:p>
      </dgm:t>
    </dgm:pt>
    <dgm:pt modelId="{A3F1ED95-CADF-4190-B631-DFFDA6878EA4}">
      <dgm:prSet/>
      <dgm:spPr/>
      <dgm:t>
        <a:bodyPr/>
        <a:lstStyle/>
        <a:p>
          <a:r>
            <a:rPr lang="en-GB" b="1"/>
            <a:t>Outlets opened according to the region and after finding out the potential Market</a:t>
          </a:r>
          <a:endParaRPr lang="en-US"/>
        </a:p>
      </dgm:t>
    </dgm:pt>
    <dgm:pt modelId="{0116F8DE-5BA9-4BA0-817B-E77AB2DF8FFE}" type="parTrans" cxnId="{14DE71F2-9D07-412C-ABE3-F9F8A04DC3BB}">
      <dgm:prSet/>
      <dgm:spPr/>
      <dgm:t>
        <a:bodyPr/>
        <a:lstStyle/>
        <a:p>
          <a:endParaRPr lang="en-US"/>
        </a:p>
      </dgm:t>
    </dgm:pt>
    <dgm:pt modelId="{B7DE87E1-1769-4F66-BF59-9C865FA69929}" type="sibTrans" cxnId="{14DE71F2-9D07-412C-ABE3-F9F8A04DC3BB}">
      <dgm:prSet/>
      <dgm:spPr/>
      <dgm:t>
        <a:bodyPr/>
        <a:lstStyle/>
        <a:p>
          <a:endParaRPr lang="en-US"/>
        </a:p>
      </dgm:t>
    </dgm:pt>
    <dgm:pt modelId="{752F39EF-9F8D-4B26-846B-FE3CA677EFF2}">
      <dgm:prSet/>
      <dgm:spPr/>
      <dgm:t>
        <a:bodyPr/>
        <a:lstStyle/>
        <a:p>
          <a:r>
            <a:rPr lang="en-GB" b="1"/>
            <a:t>They made delivery services for those customer who like to have pizzas in their home with their families and friends</a:t>
          </a:r>
          <a:endParaRPr lang="en-US"/>
        </a:p>
      </dgm:t>
    </dgm:pt>
    <dgm:pt modelId="{E001BFEC-FEFB-4E08-A611-407F0D480758}" type="parTrans" cxnId="{07756CFE-A5DF-42B6-835A-94041C3870B2}">
      <dgm:prSet/>
      <dgm:spPr/>
      <dgm:t>
        <a:bodyPr/>
        <a:lstStyle/>
        <a:p>
          <a:endParaRPr lang="en-US"/>
        </a:p>
      </dgm:t>
    </dgm:pt>
    <dgm:pt modelId="{369E0F34-7AA8-4BEE-B5EC-0F8BC192F314}" type="sibTrans" cxnId="{07756CFE-A5DF-42B6-835A-94041C3870B2}">
      <dgm:prSet/>
      <dgm:spPr/>
      <dgm:t>
        <a:bodyPr/>
        <a:lstStyle/>
        <a:p>
          <a:endParaRPr lang="en-US"/>
        </a:p>
      </dgm:t>
    </dgm:pt>
    <dgm:pt modelId="{CE86122A-374A-4179-8EA2-3E3ECAA11A60}" type="pres">
      <dgm:prSet presAssocID="{40D291D6-79B0-4345-847B-93DCB0462D9E}" presName="vert0" presStyleCnt="0">
        <dgm:presLayoutVars>
          <dgm:dir/>
          <dgm:animOne val="branch"/>
          <dgm:animLvl val="lvl"/>
        </dgm:presLayoutVars>
      </dgm:prSet>
      <dgm:spPr/>
    </dgm:pt>
    <dgm:pt modelId="{C32C2539-D825-4C2E-8FF8-0D494755EDC9}" type="pres">
      <dgm:prSet presAssocID="{EBB5E5D6-6123-46A8-B644-96E842D55724}" presName="thickLine" presStyleLbl="alignNode1" presStyleIdx="0" presStyleCnt="5"/>
      <dgm:spPr/>
    </dgm:pt>
    <dgm:pt modelId="{A7CE9AC3-45F0-46CB-88DD-5CBDAA0F2A73}" type="pres">
      <dgm:prSet presAssocID="{EBB5E5D6-6123-46A8-B644-96E842D55724}" presName="horz1" presStyleCnt="0"/>
      <dgm:spPr/>
    </dgm:pt>
    <dgm:pt modelId="{DE52BAE4-13E5-4E94-BA3A-E7E339842B9F}" type="pres">
      <dgm:prSet presAssocID="{EBB5E5D6-6123-46A8-B644-96E842D55724}" presName="tx1" presStyleLbl="revTx" presStyleIdx="0" presStyleCnt="5"/>
      <dgm:spPr/>
    </dgm:pt>
    <dgm:pt modelId="{2C500773-BA36-4DA4-919A-D972CC21F0A3}" type="pres">
      <dgm:prSet presAssocID="{EBB5E5D6-6123-46A8-B644-96E842D55724}" presName="vert1" presStyleCnt="0"/>
      <dgm:spPr/>
    </dgm:pt>
    <dgm:pt modelId="{CF279C85-8E52-4066-BD91-A13195CE3F51}" type="pres">
      <dgm:prSet presAssocID="{55A4C91D-20E8-4E68-8535-63B239965E19}" presName="thickLine" presStyleLbl="alignNode1" presStyleIdx="1" presStyleCnt="5"/>
      <dgm:spPr/>
    </dgm:pt>
    <dgm:pt modelId="{94AD1E14-BC86-46FD-856D-3BD298CF01C1}" type="pres">
      <dgm:prSet presAssocID="{55A4C91D-20E8-4E68-8535-63B239965E19}" presName="horz1" presStyleCnt="0"/>
      <dgm:spPr/>
    </dgm:pt>
    <dgm:pt modelId="{6A76D030-D562-44AF-8F8C-4D9BAC3759A6}" type="pres">
      <dgm:prSet presAssocID="{55A4C91D-20E8-4E68-8535-63B239965E19}" presName="tx1" presStyleLbl="revTx" presStyleIdx="1" presStyleCnt="5"/>
      <dgm:spPr/>
    </dgm:pt>
    <dgm:pt modelId="{0A542B99-4A27-4111-BA02-C23CCC185E6B}" type="pres">
      <dgm:prSet presAssocID="{55A4C91D-20E8-4E68-8535-63B239965E19}" presName="vert1" presStyleCnt="0"/>
      <dgm:spPr/>
    </dgm:pt>
    <dgm:pt modelId="{7E490D54-7FEE-4F7E-85C4-FCD09B2A3DFF}" type="pres">
      <dgm:prSet presAssocID="{8D2135D7-1F6A-4036-80C3-DA2F9738D456}" presName="thickLine" presStyleLbl="alignNode1" presStyleIdx="2" presStyleCnt="5"/>
      <dgm:spPr/>
    </dgm:pt>
    <dgm:pt modelId="{1F51368B-3BB0-4AEF-8460-3700935C7135}" type="pres">
      <dgm:prSet presAssocID="{8D2135D7-1F6A-4036-80C3-DA2F9738D456}" presName="horz1" presStyleCnt="0"/>
      <dgm:spPr/>
    </dgm:pt>
    <dgm:pt modelId="{E030CBB8-DBA0-412B-B8A9-9438B2F61525}" type="pres">
      <dgm:prSet presAssocID="{8D2135D7-1F6A-4036-80C3-DA2F9738D456}" presName="tx1" presStyleLbl="revTx" presStyleIdx="2" presStyleCnt="5"/>
      <dgm:spPr/>
    </dgm:pt>
    <dgm:pt modelId="{8E994E7F-B7F5-443A-B11C-27CA74945FE2}" type="pres">
      <dgm:prSet presAssocID="{8D2135D7-1F6A-4036-80C3-DA2F9738D456}" presName="vert1" presStyleCnt="0"/>
      <dgm:spPr/>
    </dgm:pt>
    <dgm:pt modelId="{3B1C7444-31F9-4086-A9AB-C601E0676D81}" type="pres">
      <dgm:prSet presAssocID="{A3F1ED95-CADF-4190-B631-DFFDA6878EA4}" presName="thickLine" presStyleLbl="alignNode1" presStyleIdx="3" presStyleCnt="5"/>
      <dgm:spPr/>
    </dgm:pt>
    <dgm:pt modelId="{57BBD6FE-FDCA-4B35-B0A9-C73F93EF191B}" type="pres">
      <dgm:prSet presAssocID="{A3F1ED95-CADF-4190-B631-DFFDA6878EA4}" presName="horz1" presStyleCnt="0"/>
      <dgm:spPr/>
    </dgm:pt>
    <dgm:pt modelId="{42AF3223-407B-4726-B144-80910771760D}" type="pres">
      <dgm:prSet presAssocID="{A3F1ED95-CADF-4190-B631-DFFDA6878EA4}" presName="tx1" presStyleLbl="revTx" presStyleIdx="3" presStyleCnt="5"/>
      <dgm:spPr/>
    </dgm:pt>
    <dgm:pt modelId="{5D4C71BC-771D-4D06-8E97-3846458DD7E8}" type="pres">
      <dgm:prSet presAssocID="{A3F1ED95-CADF-4190-B631-DFFDA6878EA4}" presName="vert1" presStyleCnt="0"/>
      <dgm:spPr/>
    </dgm:pt>
    <dgm:pt modelId="{E7AFD73F-220F-4F23-A3A7-AD1F863D84E3}" type="pres">
      <dgm:prSet presAssocID="{752F39EF-9F8D-4B26-846B-FE3CA677EFF2}" presName="thickLine" presStyleLbl="alignNode1" presStyleIdx="4" presStyleCnt="5"/>
      <dgm:spPr/>
    </dgm:pt>
    <dgm:pt modelId="{7086E697-763D-42E0-BFC0-DC5EC2C627AB}" type="pres">
      <dgm:prSet presAssocID="{752F39EF-9F8D-4B26-846B-FE3CA677EFF2}" presName="horz1" presStyleCnt="0"/>
      <dgm:spPr/>
    </dgm:pt>
    <dgm:pt modelId="{A3661449-0927-468C-A691-8BB9C3F9808D}" type="pres">
      <dgm:prSet presAssocID="{752F39EF-9F8D-4B26-846B-FE3CA677EFF2}" presName="tx1" presStyleLbl="revTx" presStyleIdx="4" presStyleCnt="5"/>
      <dgm:spPr/>
    </dgm:pt>
    <dgm:pt modelId="{572E2B29-BA7A-45AD-9DA9-CE616043585B}" type="pres">
      <dgm:prSet presAssocID="{752F39EF-9F8D-4B26-846B-FE3CA677EFF2}" presName="vert1" presStyleCnt="0"/>
      <dgm:spPr/>
    </dgm:pt>
  </dgm:ptLst>
  <dgm:cxnLst>
    <dgm:cxn modelId="{6F791503-AF70-4AC8-8F9D-19A4EC686D9C}" type="presOf" srcId="{A3F1ED95-CADF-4190-B631-DFFDA6878EA4}" destId="{42AF3223-407B-4726-B144-80910771760D}" srcOrd="0" destOrd="0" presId="urn:microsoft.com/office/officeart/2008/layout/LinedList"/>
    <dgm:cxn modelId="{7A491647-3488-419C-86DC-76B79ABE0ADA}" type="presOf" srcId="{8D2135D7-1F6A-4036-80C3-DA2F9738D456}" destId="{E030CBB8-DBA0-412B-B8A9-9438B2F61525}" srcOrd="0" destOrd="0" presId="urn:microsoft.com/office/officeart/2008/layout/LinedList"/>
    <dgm:cxn modelId="{FA12094F-B0D8-4437-ABF4-CD3227DACA2B}" type="presOf" srcId="{EBB5E5D6-6123-46A8-B644-96E842D55724}" destId="{DE52BAE4-13E5-4E94-BA3A-E7E339842B9F}" srcOrd="0" destOrd="0" presId="urn:microsoft.com/office/officeart/2008/layout/LinedList"/>
    <dgm:cxn modelId="{1DE2E853-0B02-4266-ACDD-0C9E46BCAFAC}" type="presOf" srcId="{55A4C91D-20E8-4E68-8535-63B239965E19}" destId="{6A76D030-D562-44AF-8F8C-4D9BAC3759A6}" srcOrd="0" destOrd="0" presId="urn:microsoft.com/office/officeart/2008/layout/LinedList"/>
    <dgm:cxn modelId="{E593239E-8439-494F-9643-DA2A77C6F894}" srcId="{40D291D6-79B0-4345-847B-93DCB0462D9E}" destId="{8D2135D7-1F6A-4036-80C3-DA2F9738D456}" srcOrd="2" destOrd="0" parTransId="{609EDF8A-7438-408F-A643-AEE7E1FD8A90}" sibTransId="{A1C3C833-A8F2-45AE-935F-7740B4BA38E0}"/>
    <dgm:cxn modelId="{C05DA49F-C2B0-4F33-B2D0-85ECABAFE0A2}" srcId="{40D291D6-79B0-4345-847B-93DCB0462D9E}" destId="{55A4C91D-20E8-4E68-8535-63B239965E19}" srcOrd="1" destOrd="0" parTransId="{E8C2360F-852B-45D4-913D-982DC9D82E43}" sibTransId="{FD91C7DB-46FC-496C-9F29-48F8F37694A0}"/>
    <dgm:cxn modelId="{BBB8D1DD-4C14-4F26-8B66-F08D12A5DB0D}" type="presOf" srcId="{40D291D6-79B0-4345-847B-93DCB0462D9E}" destId="{CE86122A-374A-4179-8EA2-3E3ECAA11A60}" srcOrd="0" destOrd="0" presId="urn:microsoft.com/office/officeart/2008/layout/LinedList"/>
    <dgm:cxn modelId="{732941E9-E715-4984-8BAB-7E1E1EFCDBB6}" type="presOf" srcId="{752F39EF-9F8D-4B26-846B-FE3CA677EFF2}" destId="{A3661449-0927-468C-A691-8BB9C3F9808D}" srcOrd="0" destOrd="0" presId="urn:microsoft.com/office/officeart/2008/layout/LinedList"/>
    <dgm:cxn modelId="{C3036EED-5657-4456-B434-A097566960A9}" srcId="{40D291D6-79B0-4345-847B-93DCB0462D9E}" destId="{EBB5E5D6-6123-46A8-B644-96E842D55724}" srcOrd="0" destOrd="0" parTransId="{C5AB0790-D040-441A-92D3-28F7995FFB42}" sibTransId="{DDEFB274-3886-423B-A62F-B32BFA2CD119}"/>
    <dgm:cxn modelId="{14DE71F2-9D07-412C-ABE3-F9F8A04DC3BB}" srcId="{40D291D6-79B0-4345-847B-93DCB0462D9E}" destId="{A3F1ED95-CADF-4190-B631-DFFDA6878EA4}" srcOrd="3" destOrd="0" parTransId="{0116F8DE-5BA9-4BA0-817B-E77AB2DF8FFE}" sibTransId="{B7DE87E1-1769-4F66-BF59-9C865FA69929}"/>
    <dgm:cxn modelId="{07756CFE-A5DF-42B6-835A-94041C3870B2}" srcId="{40D291D6-79B0-4345-847B-93DCB0462D9E}" destId="{752F39EF-9F8D-4B26-846B-FE3CA677EFF2}" srcOrd="4" destOrd="0" parTransId="{E001BFEC-FEFB-4E08-A611-407F0D480758}" sibTransId="{369E0F34-7AA8-4BEE-B5EC-0F8BC192F314}"/>
    <dgm:cxn modelId="{0FB778EE-B765-4F14-86BE-41ED7F2AA9F4}" type="presParOf" srcId="{CE86122A-374A-4179-8EA2-3E3ECAA11A60}" destId="{C32C2539-D825-4C2E-8FF8-0D494755EDC9}" srcOrd="0" destOrd="0" presId="urn:microsoft.com/office/officeart/2008/layout/LinedList"/>
    <dgm:cxn modelId="{5AA226E6-9AD8-4B27-9019-C4E5F0030152}" type="presParOf" srcId="{CE86122A-374A-4179-8EA2-3E3ECAA11A60}" destId="{A7CE9AC3-45F0-46CB-88DD-5CBDAA0F2A73}" srcOrd="1" destOrd="0" presId="urn:microsoft.com/office/officeart/2008/layout/LinedList"/>
    <dgm:cxn modelId="{7A7C1ACB-AB9A-4956-A8D1-213AEF60E3F2}" type="presParOf" srcId="{A7CE9AC3-45F0-46CB-88DD-5CBDAA0F2A73}" destId="{DE52BAE4-13E5-4E94-BA3A-E7E339842B9F}" srcOrd="0" destOrd="0" presId="urn:microsoft.com/office/officeart/2008/layout/LinedList"/>
    <dgm:cxn modelId="{684A2393-5111-4C41-9348-DBDC45EE6B72}" type="presParOf" srcId="{A7CE9AC3-45F0-46CB-88DD-5CBDAA0F2A73}" destId="{2C500773-BA36-4DA4-919A-D972CC21F0A3}" srcOrd="1" destOrd="0" presId="urn:microsoft.com/office/officeart/2008/layout/LinedList"/>
    <dgm:cxn modelId="{CBBBF2BE-9D40-45B7-A34B-635078A2A4EC}" type="presParOf" srcId="{CE86122A-374A-4179-8EA2-3E3ECAA11A60}" destId="{CF279C85-8E52-4066-BD91-A13195CE3F51}" srcOrd="2" destOrd="0" presId="urn:microsoft.com/office/officeart/2008/layout/LinedList"/>
    <dgm:cxn modelId="{FD739A26-53F9-475C-86E3-C2F8883EA017}" type="presParOf" srcId="{CE86122A-374A-4179-8EA2-3E3ECAA11A60}" destId="{94AD1E14-BC86-46FD-856D-3BD298CF01C1}" srcOrd="3" destOrd="0" presId="urn:microsoft.com/office/officeart/2008/layout/LinedList"/>
    <dgm:cxn modelId="{DF2F39FC-AF74-458E-8D2A-165F2A97E537}" type="presParOf" srcId="{94AD1E14-BC86-46FD-856D-3BD298CF01C1}" destId="{6A76D030-D562-44AF-8F8C-4D9BAC3759A6}" srcOrd="0" destOrd="0" presId="urn:microsoft.com/office/officeart/2008/layout/LinedList"/>
    <dgm:cxn modelId="{D74E412A-1BDD-4736-BD95-4665DACBAB0C}" type="presParOf" srcId="{94AD1E14-BC86-46FD-856D-3BD298CF01C1}" destId="{0A542B99-4A27-4111-BA02-C23CCC185E6B}" srcOrd="1" destOrd="0" presId="urn:microsoft.com/office/officeart/2008/layout/LinedList"/>
    <dgm:cxn modelId="{F5D3D6DE-4B39-4C80-A8FA-A35633F33295}" type="presParOf" srcId="{CE86122A-374A-4179-8EA2-3E3ECAA11A60}" destId="{7E490D54-7FEE-4F7E-85C4-FCD09B2A3DFF}" srcOrd="4" destOrd="0" presId="urn:microsoft.com/office/officeart/2008/layout/LinedList"/>
    <dgm:cxn modelId="{6A3637AB-764F-450E-8B87-BC5E8F3A6AC6}" type="presParOf" srcId="{CE86122A-374A-4179-8EA2-3E3ECAA11A60}" destId="{1F51368B-3BB0-4AEF-8460-3700935C7135}" srcOrd="5" destOrd="0" presId="urn:microsoft.com/office/officeart/2008/layout/LinedList"/>
    <dgm:cxn modelId="{C8EF1876-661E-4E49-A3B9-2E9975DD0E74}" type="presParOf" srcId="{1F51368B-3BB0-4AEF-8460-3700935C7135}" destId="{E030CBB8-DBA0-412B-B8A9-9438B2F61525}" srcOrd="0" destOrd="0" presId="urn:microsoft.com/office/officeart/2008/layout/LinedList"/>
    <dgm:cxn modelId="{8F98F62C-D9BF-4C2F-ACF9-10D76299E173}" type="presParOf" srcId="{1F51368B-3BB0-4AEF-8460-3700935C7135}" destId="{8E994E7F-B7F5-443A-B11C-27CA74945FE2}" srcOrd="1" destOrd="0" presId="urn:microsoft.com/office/officeart/2008/layout/LinedList"/>
    <dgm:cxn modelId="{806F949D-EB10-422C-9075-96959D4AC05A}" type="presParOf" srcId="{CE86122A-374A-4179-8EA2-3E3ECAA11A60}" destId="{3B1C7444-31F9-4086-A9AB-C601E0676D81}" srcOrd="6" destOrd="0" presId="urn:microsoft.com/office/officeart/2008/layout/LinedList"/>
    <dgm:cxn modelId="{71729C88-CCA1-4D4A-8990-43C66F9D5FD6}" type="presParOf" srcId="{CE86122A-374A-4179-8EA2-3E3ECAA11A60}" destId="{57BBD6FE-FDCA-4B35-B0A9-C73F93EF191B}" srcOrd="7" destOrd="0" presId="urn:microsoft.com/office/officeart/2008/layout/LinedList"/>
    <dgm:cxn modelId="{89BC5BB6-B2A2-4916-A4A6-EF761CFF5C74}" type="presParOf" srcId="{57BBD6FE-FDCA-4B35-B0A9-C73F93EF191B}" destId="{42AF3223-407B-4726-B144-80910771760D}" srcOrd="0" destOrd="0" presId="urn:microsoft.com/office/officeart/2008/layout/LinedList"/>
    <dgm:cxn modelId="{9606A166-0DD8-425B-8772-C34E927DCF0B}" type="presParOf" srcId="{57BBD6FE-FDCA-4B35-B0A9-C73F93EF191B}" destId="{5D4C71BC-771D-4D06-8E97-3846458DD7E8}" srcOrd="1" destOrd="0" presId="urn:microsoft.com/office/officeart/2008/layout/LinedList"/>
    <dgm:cxn modelId="{44F5E70D-BB2D-4FF2-9526-7C97840E5206}" type="presParOf" srcId="{CE86122A-374A-4179-8EA2-3E3ECAA11A60}" destId="{E7AFD73F-220F-4F23-A3A7-AD1F863D84E3}" srcOrd="8" destOrd="0" presId="urn:microsoft.com/office/officeart/2008/layout/LinedList"/>
    <dgm:cxn modelId="{183B1D18-CCB2-46E9-880C-8981F84724AE}" type="presParOf" srcId="{CE86122A-374A-4179-8EA2-3E3ECAA11A60}" destId="{7086E697-763D-42E0-BFC0-DC5EC2C627AB}" srcOrd="9" destOrd="0" presId="urn:microsoft.com/office/officeart/2008/layout/LinedList"/>
    <dgm:cxn modelId="{600D110E-638E-4555-9E7C-118E0954536D}" type="presParOf" srcId="{7086E697-763D-42E0-BFC0-DC5EC2C627AB}" destId="{A3661449-0927-468C-A691-8BB9C3F9808D}" srcOrd="0" destOrd="0" presId="urn:microsoft.com/office/officeart/2008/layout/LinedList"/>
    <dgm:cxn modelId="{764418BD-7E96-47B4-8512-D394CA783D1C}" type="presParOf" srcId="{7086E697-763D-42E0-BFC0-DC5EC2C627AB}" destId="{572E2B29-BA7A-45AD-9DA9-CE61604358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3F6DE7-89B6-4CB2-8076-43C65B4EC71A}">
      <dsp:nvSpPr>
        <dsp:cNvPr id="0" name=""/>
        <dsp:cNvSpPr/>
      </dsp:nvSpPr>
      <dsp:spPr>
        <a:xfrm>
          <a:off x="0" y="1134500"/>
          <a:ext cx="1494715" cy="9491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E1173-EC41-4A60-AB56-7BC9F5310152}">
      <dsp:nvSpPr>
        <dsp:cNvPr id="0" name=""/>
        <dsp:cNvSpPr/>
      </dsp:nvSpPr>
      <dsp:spPr>
        <a:xfrm>
          <a:off x="166079" y="1292275"/>
          <a:ext cx="1494715" cy="9491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alibri Light" panose="020F0302020204030204"/>
            </a:rPr>
            <a:t>Student : Angela</a:t>
          </a:r>
          <a:r>
            <a:rPr lang="en-US" sz="1400" kern="1200" dirty="0"/>
            <a:t> Laura Muntean 2021775</a:t>
          </a:r>
        </a:p>
      </dsp:txBody>
      <dsp:txXfrm>
        <a:off x="193878" y="1320074"/>
        <a:ext cx="1439117" cy="893546"/>
      </dsp:txXfrm>
    </dsp:sp>
    <dsp:sp modelId="{C0C60915-ED94-425B-B5E3-8A929D49E7CC}">
      <dsp:nvSpPr>
        <dsp:cNvPr id="0" name=""/>
        <dsp:cNvSpPr/>
      </dsp:nvSpPr>
      <dsp:spPr>
        <a:xfrm>
          <a:off x="1826874" y="1134500"/>
          <a:ext cx="1494715" cy="9491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723A90-76FB-47F7-8C08-D61CCBF1109D}">
      <dsp:nvSpPr>
        <dsp:cNvPr id="0" name=""/>
        <dsp:cNvSpPr/>
      </dsp:nvSpPr>
      <dsp:spPr>
        <a:xfrm>
          <a:off x="1992953" y="1292275"/>
          <a:ext cx="1494715" cy="9491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Lecturer : Vasilios </a:t>
          </a:r>
          <a:r>
            <a:rPr lang="en-US" sz="1400" kern="1200" dirty="0" err="1"/>
            <a:t>Tavlaridis</a:t>
          </a:r>
        </a:p>
      </dsp:txBody>
      <dsp:txXfrm>
        <a:off x="2020752" y="1320074"/>
        <a:ext cx="1439117" cy="893546"/>
      </dsp:txXfrm>
    </dsp:sp>
    <dsp:sp modelId="{84C95C78-002D-457B-A820-8AFCE9D23771}">
      <dsp:nvSpPr>
        <dsp:cNvPr id="0" name=""/>
        <dsp:cNvSpPr/>
      </dsp:nvSpPr>
      <dsp:spPr>
        <a:xfrm>
          <a:off x="3653748" y="1134500"/>
          <a:ext cx="1494715" cy="9491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37C3E-C330-4FF0-B06D-6D44792161F6}">
      <dsp:nvSpPr>
        <dsp:cNvPr id="0" name=""/>
        <dsp:cNvSpPr/>
      </dsp:nvSpPr>
      <dsp:spPr>
        <a:xfrm>
          <a:off x="3819827" y="1292275"/>
          <a:ext cx="1494715" cy="9491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alibri Light" panose="020F0302020204030204"/>
            </a:rPr>
            <a:t>Entrepreneurship</a:t>
          </a:r>
        </a:p>
      </dsp:txBody>
      <dsp:txXfrm>
        <a:off x="3847626" y="1320074"/>
        <a:ext cx="1439117" cy="893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2C2539-D825-4C2E-8FF8-0D494755EDC9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2BAE4-13E5-4E94-BA3A-E7E339842B9F}">
      <dsp:nvSpPr>
        <dsp:cNvPr id="0" name=""/>
        <dsp:cNvSpPr/>
      </dsp:nvSpPr>
      <dsp:spPr>
        <a:xfrm>
          <a:off x="0" y="62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Focus on consumer between the ages of 18-35</a:t>
          </a:r>
          <a:endParaRPr lang="en-US" sz="2000" kern="1200"/>
        </a:p>
      </dsp:txBody>
      <dsp:txXfrm>
        <a:off x="0" y="623"/>
        <a:ext cx="6492875" cy="1020830"/>
      </dsp:txXfrm>
    </dsp:sp>
    <dsp:sp modelId="{CF279C85-8E52-4066-BD91-A13195CE3F51}">
      <dsp:nvSpPr>
        <dsp:cNvPr id="0" name=""/>
        <dsp:cNvSpPr/>
      </dsp:nvSpPr>
      <dsp:spPr>
        <a:xfrm>
          <a:off x="0" y="1021453"/>
          <a:ext cx="6492875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6D030-D562-44AF-8F8C-4D9BAC3759A6}">
      <dsp:nvSpPr>
        <dsp:cNvPr id="0" name=""/>
        <dsp:cNvSpPr/>
      </dsp:nvSpPr>
      <dsp:spPr>
        <a:xfrm>
          <a:off x="0" y="102145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Lower-middle class and middle-class income group </a:t>
          </a:r>
          <a:endParaRPr lang="en-US" sz="2000" kern="1200"/>
        </a:p>
      </dsp:txBody>
      <dsp:txXfrm>
        <a:off x="0" y="1021453"/>
        <a:ext cx="6492875" cy="1020830"/>
      </dsp:txXfrm>
    </dsp:sp>
    <dsp:sp modelId="{7E490D54-7FEE-4F7E-85C4-FCD09B2A3DFF}">
      <dsp:nvSpPr>
        <dsp:cNvPr id="0" name=""/>
        <dsp:cNvSpPr/>
      </dsp:nvSpPr>
      <dsp:spPr>
        <a:xfrm>
          <a:off x="0" y="2042284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0CBB8-DBA0-412B-B8A9-9438B2F61525}">
      <dsp:nvSpPr>
        <dsp:cNvPr id="0" name=""/>
        <dsp:cNvSpPr/>
      </dsp:nvSpPr>
      <dsp:spPr>
        <a:xfrm>
          <a:off x="0" y="2042284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Families with young children, teenagers of school, students</a:t>
          </a:r>
          <a:endParaRPr lang="en-US" sz="2000" kern="1200"/>
        </a:p>
      </dsp:txBody>
      <dsp:txXfrm>
        <a:off x="0" y="2042284"/>
        <a:ext cx="6492875" cy="1020830"/>
      </dsp:txXfrm>
    </dsp:sp>
    <dsp:sp modelId="{3B1C7444-31F9-4086-A9AB-C601E0676D81}">
      <dsp:nvSpPr>
        <dsp:cNvPr id="0" name=""/>
        <dsp:cNvSpPr/>
      </dsp:nvSpPr>
      <dsp:spPr>
        <a:xfrm>
          <a:off x="0" y="3063115"/>
          <a:ext cx="6492875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F3223-407B-4726-B144-80910771760D}">
      <dsp:nvSpPr>
        <dsp:cNvPr id="0" name=""/>
        <dsp:cNvSpPr/>
      </dsp:nvSpPr>
      <dsp:spPr>
        <a:xfrm>
          <a:off x="0" y="3063115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Outlets opened according to the region and after finding out the potential Market</a:t>
          </a:r>
          <a:endParaRPr lang="en-US" sz="2000" kern="1200"/>
        </a:p>
      </dsp:txBody>
      <dsp:txXfrm>
        <a:off x="0" y="3063115"/>
        <a:ext cx="6492875" cy="1020830"/>
      </dsp:txXfrm>
    </dsp:sp>
    <dsp:sp modelId="{E7AFD73F-220F-4F23-A3A7-AD1F863D84E3}">
      <dsp:nvSpPr>
        <dsp:cNvPr id="0" name=""/>
        <dsp:cNvSpPr/>
      </dsp:nvSpPr>
      <dsp:spPr>
        <a:xfrm>
          <a:off x="0" y="4083946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661449-0927-468C-A691-8BB9C3F9808D}">
      <dsp:nvSpPr>
        <dsp:cNvPr id="0" name=""/>
        <dsp:cNvSpPr/>
      </dsp:nvSpPr>
      <dsp:spPr>
        <a:xfrm>
          <a:off x="0" y="4083946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They made delivery services for those customer who like to have pizzas in their home with their families and friends</a:t>
          </a:r>
          <a:endParaRPr lang="en-US" sz="2000" kern="1200"/>
        </a:p>
      </dsp:txBody>
      <dsp:txXfrm>
        <a:off x="0" y="4083946"/>
        <a:ext cx="6492875" cy="1020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r.dominos.com/static-files/541446e0-8f1a-47c3-b9c7-7b6151da95b6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en.wikipedia.org/wiki/Domino%27s_Pizza#1960s%E2%80%932010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marketing91.com/marketing-mix-dominos/#:~:text=Price%20in%20the%20marketing%20mix%20of%20Domino%E2%80%99s%20pizza.,check%20and%20helps%20the%20company%20to%20attract%20customers.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91.com/marketing-strategy-of-dominos/#:~:text=%20Marketing%20Strategy%20of%20Dominos%20%E2%80%93%20Dominos%20strategy,Strategically%20located%20Dominos%20outlets%20and%20vertically...%20More%20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8D321D1-64B2-0807-1B96-07307E8B4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>
                <a:cs typeface="Calibri Light"/>
              </a:rPr>
              <a:t>Presentation about the company</a:t>
            </a:r>
            <a:endParaRPr lang="en-US"/>
          </a:p>
        </p:txBody>
      </p:sp>
      <p:sp>
        <p:nvSpPr>
          <p:cNvPr id="25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C0121BB-94AB-F37F-5EFA-CE00B7D01F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70" b="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graphicFrame>
        <p:nvGraphicFramePr>
          <p:cNvPr id="18" name="Text Placeholder 6">
            <a:extLst>
              <a:ext uri="{FF2B5EF4-FFF2-40B4-BE49-F238E27FC236}">
                <a16:creationId xmlns:a16="http://schemas.microsoft.com/office/drawing/2014/main" id="{DCBD5D2B-C1F3-B5FD-9CF9-D72D918D5DC8}"/>
              </a:ext>
            </a:extLst>
          </p:cNvPr>
          <p:cNvGraphicFramePr/>
          <p:nvPr/>
        </p:nvGraphicFramePr>
        <p:xfrm>
          <a:off x="6234329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4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D716D-CE8F-B837-2926-F714CBB1D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6523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/>
              <a:t>Company Overview</a:t>
            </a:r>
            <a:endParaRPr lang="en-US" sz="3600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202BD92-DC82-2AA1-8E13-1C3A2057155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3723" r="17843" b="-1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6A038D-82F1-890C-ECE7-9C9BFCBE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56794" y="1411226"/>
            <a:ext cx="4703684" cy="46914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>
              <a:buChar char="•"/>
            </a:pPr>
            <a:r>
              <a:rPr lang="en-US" sz="2000" b="1" dirty="0"/>
              <a:t>World Leader in Pizza delivery</a:t>
            </a:r>
            <a:endParaRPr lang="en-US" sz="2000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Founded in 1960,Ypsilanti,Michigan</a:t>
            </a:r>
            <a:endParaRPr lang="en-US" sz="2000" b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Tom and James Monaghan</a:t>
            </a:r>
            <a:endParaRPr lang="en-US" sz="2000" b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Dominick's Pizza, Dominick DeVarti</a:t>
            </a:r>
            <a:endParaRPr lang="en-US" sz="2000" b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1965,become Domino's Pizza</a:t>
            </a:r>
            <a:endParaRPr lang="en-US" sz="2000" b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By 1965, owned 3 location in the same county</a:t>
            </a:r>
            <a:endParaRPr lang="en-US" sz="2000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By 2020, more than 17.000 stores opened worldwide</a:t>
            </a:r>
            <a:endParaRPr lang="en-US" sz="2000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  <a:p>
            <a:endParaRPr lang="en-US" sz="1400" dirty="0">
              <a:cs typeface="Calibri" panose="020F0502020204030204"/>
            </a:endParaRP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200" dirty="0"/>
              <a:t>References</a:t>
            </a:r>
            <a:endParaRPr lang="en-US" sz="1200" dirty="0">
              <a:cs typeface="Calibri"/>
            </a:endParaRP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200" dirty="0">
                <a:hlinkClick r:id="rId3"/>
              </a:rPr>
              <a:t>PowerPoint Presentation (dominos.com)</a:t>
            </a:r>
            <a:endParaRPr lang="en-US" sz="1200" dirty="0">
              <a:cs typeface="Calibri"/>
            </a:endParaRP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200" dirty="0">
                <a:hlinkClick r:id="rId4"/>
              </a:rPr>
              <a:t>Domino's Pizza - Wikipedia</a:t>
            </a:r>
            <a:endParaRPr lang="en-US" sz="1200" dirty="0"/>
          </a:p>
          <a:p>
            <a:pPr marL="0" indent="-228600"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205615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7D8A1-DC58-A459-1A13-E84C15EC4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Product and Services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B974F-982A-69F9-2E0C-6030A372ED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u="sng" dirty="0"/>
              <a:t>Products :</a:t>
            </a:r>
            <a:r>
              <a:rPr lang="en-US" sz="2200" dirty="0"/>
              <a:t> sandwiches, pizza, pasta, dessert, chicken wings, oven-baked sandwiches, desserts, beverages, desserts, bread bowls</a:t>
            </a:r>
            <a:endParaRPr lang="en-US" sz="22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u="sng" dirty="0"/>
              <a:t>Services: </a:t>
            </a:r>
            <a:r>
              <a:rPr lang="en-US" sz="2200" dirty="0"/>
              <a:t> deliver hot, freshly made pizza to our customers in as quick  time as safely possible</a:t>
            </a:r>
            <a:endParaRPr lang="en-US" sz="22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7" name="Picture 7" descr="A picture containing food, indoor, dish, several&#10;&#10;Description automatically generated">
            <a:extLst>
              <a:ext uri="{FF2B5EF4-FFF2-40B4-BE49-F238E27FC236}">
                <a16:creationId xmlns:a16="http://schemas.microsoft.com/office/drawing/2014/main" id="{C0ABE6A0-EBBC-BFBD-5CCA-C0C107A5C6E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2363" r="12659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1650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A8A34-C4E8-DC07-E5F4-438180763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545037"/>
          </a:xfrm>
        </p:spPr>
        <p:txBody>
          <a:bodyPr anchor="b">
            <a:normAutofit fontScale="90000"/>
          </a:bodyPr>
          <a:lstStyle/>
          <a:p>
            <a:r>
              <a:rPr lang="en-GB" b="1" dirty="0">
                <a:cs typeface="Calibri Light"/>
              </a:rPr>
              <a:t>4P's Marketing Mix</a:t>
            </a:r>
            <a:endParaRPr lang="en-GB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2B8A0-8D57-C61A-1FBD-1D90453D5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167003"/>
            <a:ext cx="6586489" cy="40568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100" b="1" u="sng" dirty="0">
                <a:cs typeface="Calibri"/>
              </a:rPr>
              <a:t>Product :</a:t>
            </a:r>
            <a:endParaRPr lang="en-US" sz="1100" b="1" u="sng"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 Variety of pizzas, vegan products, desserts, side dishes.</a:t>
            </a:r>
            <a:endParaRPr lang="en-US" sz="1400" b="1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Pizza come in three sizes: small, medium, large.</a:t>
            </a:r>
          </a:p>
          <a:p>
            <a:pPr marL="0" indent="0">
              <a:buNone/>
            </a:pPr>
            <a:r>
              <a:rPr lang="en-GB" sz="1400" b="1" u="sng" dirty="0">
                <a:cs typeface="Calibri"/>
              </a:rPr>
              <a:t>Place: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Franchised model-based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Presence in popular areas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Orders through website and apps</a:t>
            </a:r>
          </a:p>
          <a:p>
            <a:pPr marL="0" indent="0">
              <a:buNone/>
            </a:pPr>
            <a:r>
              <a:rPr lang="en-GB" sz="1400" b="1" u="sng" dirty="0">
                <a:cs typeface="Calibri"/>
              </a:rPr>
              <a:t>Promotion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Social media advertising, tv ads, phone messages</a:t>
            </a:r>
          </a:p>
          <a:p>
            <a:pPr marL="0" indent="0">
              <a:buNone/>
            </a:pPr>
            <a:r>
              <a:rPr lang="en-GB" sz="1400" b="1" u="sng" dirty="0">
                <a:cs typeface="Calibri"/>
              </a:rPr>
              <a:t>Price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cs typeface="Calibri"/>
              </a:rPr>
              <a:t>Quality at a reasonable price</a:t>
            </a:r>
          </a:p>
          <a:p>
            <a:pPr marL="457200" indent="-457200">
              <a:buFont typeface="Wingdings" panose="020B0604020202020204" pitchFamily="34" charset="0"/>
              <a:buChar char="v"/>
            </a:pPr>
            <a:r>
              <a:rPr lang="en-GB" sz="1400" b="1" dirty="0">
                <a:ea typeface="+mn-lt"/>
                <a:cs typeface="+mn-lt"/>
              </a:rPr>
              <a:t>Free pizza or other food items on purchase of selected products</a:t>
            </a:r>
          </a:p>
          <a:p>
            <a:r>
              <a:rPr lang="en-GB" sz="1100" dirty="0">
                <a:ea typeface="+mn-lt"/>
                <a:cs typeface="+mn-lt"/>
                <a:hlinkClick r:id="rId2"/>
              </a:rPr>
              <a:t>Marketing mix of Domino's Pizza - Domino's marketing mix Pizza (marketing91.com)</a:t>
            </a:r>
            <a:endParaRPr lang="en-GB" sz="1100" dirty="0">
              <a:cs typeface="Calibri"/>
            </a:endParaRPr>
          </a:p>
        </p:txBody>
      </p:sp>
      <p:pic>
        <p:nvPicPr>
          <p:cNvPr id="5" name="Picture 4" descr="Tomato pizza">
            <a:extLst>
              <a:ext uri="{FF2B5EF4-FFF2-40B4-BE49-F238E27FC236}">
                <a16:creationId xmlns:a16="http://schemas.microsoft.com/office/drawing/2014/main" id="{E729D5FB-81D2-2F32-31DF-32F47A9E84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459" r="28116" b="-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FAB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2438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DEC095EF-A288-19C1-EF67-F61B4DA5A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  <a:cs typeface="Calibri Light"/>
              </a:rPr>
              <a:t>Target Marget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86F8901-ECA8-CE8B-4AC8-DAB804AB0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810770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9653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4" descr="Person watching empty phone">
            <a:extLst>
              <a:ext uri="{FF2B5EF4-FFF2-40B4-BE49-F238E27FC236}">
                <a16:creationId xmlns:a16="http://schemas.microsoft.com/office/drawing/2014/main" id="{51AACCA2-4459-F519-413C-CC4474FA86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56" r="-10" b="-10"/>
          <a:stretch/>
        </p:blipFill>
        <p:spPr>
          <a:xfrm>
            <a:off x="6749890" y="10"/>
            <a:ext cx="5442108" cy="6857990"/>
          </a:xfrm>
          <a:prstGeom prst="rect">
            <a:avLst/>
          </a:prstGeom>
        </p:spPr>
      </p:pic>
      <p:sp>
        <p:nvSpPr>
          <p:cNvPr id="27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58CBF-3C40-2907-4865-910325C40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>
                <a:cs typeface="Calibri Light"/>
              </a:rPr>
              <a:t>Marketing Strategies 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88172DB9-7644-DF81-EE33-03C2FB1B1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5492325" cy="374276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endParaRPr lang="en-GB" sz="1100">
              <a:cs typeface="Calibri"/>
            </a:endParaRPr>
          </a:p>
          <a:p>
            <a:endParaRPr lang="en-GB" sz="1100">
              <a:cs typeface="Calibri"/>
            </a:endParaRPr>
          </a:p>
          <a:p>
            <a:endParaRPr lang="en-GB" sz="1100">
              <a:cs typeface="Calibri"/>
            </a:endParaRPr>
          </a:p>
          <a:p>
            <a:r>
              <a:rPr lang="en-GB" sz="2000" b="1" dirty="0">
                <a:cs typeface="Calibri"/>
              </a:rPr>
              <a:t>30 minutes delivery guarantee or free </a:t>
            </a:r>
          </a:p>
          <a:p>
            <a:r>
              <a:rPr lang="en-GB" sz="2000" b="1" dirty="0">
                <a:cs typeface="Calibri"/>
              </a:rPr>
              <a:t>Competitive pricing and varied options to choose from</a:t>
            </a:r>
          </a:p>
          <a:p>
            <a:r>
              <a:rPr lang="en-GB" sz="2000" b="1" dirty="0">
                <a:ea typeface="+mn-lt"/>
                <a:cs typeface="+mn-lt"/>
              </a:rPr>
              <a:t>Aggressive marketing campaigns throughout the world</a:t>
            </a:r>
          </a:p>
          <a:p>
            <a:r>
              <a:rPr lang="en-GB" sz="2000" b="1" dirty="0">
                <a:ea typeface="+mn-lt"/>
                <a:cs typeface="+mn-lt"/>
              </a:rPr>
              <a:t>Use of technology such as the mobile application and online website for ordering </a:t>
            </a:r>
          </a:p>
          <a:p>
            <a:endParaRPr lang="en-GB" sz="1100">
              <a:ea typeface="+mn-lt"/>
              <a:cs typeface="+mn-lt"/>
            </a:endParaRPr>
          </a:p>
          <a:p>
            <a:endParaRPr lang="en-GB" sz="1100">
              <a:ea typeface="+mn-lt"/>
              <a:cs typeface="+mn-lt"/>
            </a:endParaRPr>
          </a:p>
          <a:p>
            <a:endParaRPr lang="en-GB" sz="11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100" dirty="0">
                <a:ea typeface="+mn-lt"/>
                <a:cs typeface="+mn-lt"/>
              </a:rPr>
              <a:t>References</a:t>
            </a:r>
          </a:p>
          <a:p>
            <a:r>
              <a:rPr lang="en-GB" sz="1100" dirty="0">
                <a:ea typeface="+mn-lt"/>
                <a:cs typeface="+mn-lt"/>
                <a:hlinkClick r:id="rId3"/>
              </a:rPr>
              <a:t>Marketing strategy of Dominos - Dominos strategy (marketing91.com)</a:t>
            </a:r>
            <a:endParaRPr lang="en-GB" sz="11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68912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EEB79-D4FE-DB1F-C8F7-9AFB75D90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Franchise Model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970C1-3CDB-F129-1864-F808B98FD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Domino's provides assistance in selecting the location of the stores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It provides regular training to its franchisees and then they as well are required to train their employees</a:t>
            </a:r>
            <a:endParaRPr lang="en-US" dirty="0">
              <a:cs typeface="Calibri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A specific set of guidelines are required to be followed relating to menu items, ingredients, décor, furnishing, etc.</a:t>
            </a:r>
            <a:endParaRPr lang="en-US" dirty="0">
              <a:cs typeface="Calibri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965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826EA72-4524-7C17-EC8C-4CA45C41B5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40" r="7122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670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58C34-4030-46AA-EBC3-49C079118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b="1" dirty="0">
                <a:cs typeface="Calibri Light"/>
              </a:rPr>
              <a:t>Profitability</a:t>
            </a:r>
            <a:endParaRPr lang="en-US">
              <a:cs typeface="Calibri Light" panose="020F0302020204030204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E45A79C-9303-1996-BE44-B6EED3871AF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9018112"/>
              </p:ext>
            </p:extLst>
          </p:nvPr>
        </p:nvGraphicFramePr>
        <p:xfrm>
          <a:off x="835068" y="960328"/>
          <a:ext cx="5181600" cy="6230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val="3002003588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3509748347"/>
                    </a:ext>
                  </a:extLst>
                </a:gridCol>
              </a:tblGrid>
              <a:tr h="812644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>
                          <a:effectLst/>
                        </a:rPr>
                        <a:t>Domino's Pizza Inc Annual Revenue</a:t>
                      </a:r>
                      <a:br>
                        <a:rPr lang="en-GB">
                          <a:effectLst/>
                        </a:rPr>
                      </a:br>
                      <a:r>
                        <a:rPr lang="en-GB">
                          <a:effectLst/>
                        </a:rPr>
                        <a:t>(Millions of US $)</a:t>
                      </a:r>
                    </a:p>
                  </a:txBody>
                  <a:tcPr marL="76200" marR="76200" marT="76200" marB="7620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5717549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2020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$4,117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1751944009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2019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$3,619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2468494257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2018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$3,433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3145268346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2017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$2,788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1981850142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2016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$2,473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17424923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2015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$2,217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3362220469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2014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$1,994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1947609169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2013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$1,802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4144835146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2012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$1,678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4268208545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2011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$1,652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2586111178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2010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$1,571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3479642292"/>
                  </a:ext>
                </a:extLst>
              </a:tr>
              <a:tr h="451469"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2009</a:t>
                      </a:r>
                    </a:p>
                  </a:txBody>
                  <a:tcPr marL="57150" marR="57150" marT="57150" marB="571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>
                          <a:effectLst/>
                        </a:rPr>
                        <a:t>$1,404</a:t>
                      </a:r>
                    </a:p>
                  </a:txBody>
                  <a:tcPr marL="57150" marR="57150" marT="57150" marB="57150" anchor="ctr"/>
                </a:tc>
                <a:extLst>
                  <a:ext uri="{0D108BD9-81ED-4DB2-BD59-A6C34878D82A}">
                    <a16:rowId xmlns:a16="http://schemas.microsoft.com/office/drawing/2014/main" val="488125804"/>
                  </a:ext>
                </a:extLst>
              </a:tr>
            </a:tbl>
          </a:graphicData>
        </a:graphic>
      </p:graphicFrame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BDB9557A-2C43-8168-F219-C319303203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95999" y="1825625"/>
            <a:ext cx="4334001" cy="4351338"/>
          </a:xfrm>
        </p:spPr>
      </p:pic>
    </p:spTree>
    <p:extLst>
      <p:ext uri="{BB962C8B-B14F-4D97-AF65-F5344CB8AC3E}">
        <p14:creationId xmlns:p14="http://schemas.microsoft.com/office/powerpoint/2010/main" val="199851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7F6A92-E59E-2293-FAFA-FCEC88061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465" y="3298722"/>
            <a:ext cx="8495070" cy="17844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!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0B5FD650-2E47-A3E4-F30D-6FDCEB4CC8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35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Presentation about the company</vt:lpstr>
      <vt:lpstr>Company Overview</vt:lpstr>
      <vt:lpstr>Product and Services</vt:lpstr>
      <vt:lpstr>4P's Marketing Mix</vt:lpstr>
      <vt:lpstr>Target Marget</vt:lpstr>
      <vt:lpstr>Marketing Strategies </vt:lpstr>
      <vt:lpstr>Franchise Model</vt:lpstr>
      <vt:lpstr>PowerPoint Presentation</vt:lpstr>
      <vt:lpstr>Profitability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548</cp:revision>
  <dcterms:created xsi:type="dcterms:W3CDTF">2022-03-21T09:42:42Z</dcterms:created>
  <dcterms:modified xsi:type="dcterms:W3CDTF">2022-03-28T10:37:40Z</dcterms:modified>
</cp:coreProperties>
</file>