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mp4" ContentType="video/mp4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ags/tag1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docProps/core.xml" ContentType="application/vnd.openxmlformats-package.core-properties+xml"/>
  <Override PartName="/docProps/app.xml" ContentType="application/vnd.openxmlformats-officedocument.extended-properties+xml"/>
  <Override PartName="/ppt/ink/inkAction1.xml" ContentType="application/vnd.ms-office.inkAction+xml"/>
  <Override PartName="/ppt/tags/tag2.xml" ContentType="application/vnd.openxmlformats-officedocument.presentationml.tag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7" r:id="rId2"/>
    <p:sldId id="258" r:id="rId3"/>
    <p:sldId id="259" r:id="rId4"/>
    <p:sldId id="260" r:id="rId5"/>
    <p:sldId id="261" r:id="rId6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128" autoAdjust="0"/>
    <p:restoredTop sz="93357" autoAdjust="0"/>
  </p:normalViewPr>
  <p:slideViewPr>
    <p:cSldViewPr snapToGrid="0">
      <p:cViewPr>
        <p:scale>
          <a:sx n="50" d="100"/>
          <a:sy n="50" d="100"/>
        </p:scale>
        <p:origin x="624" y="480"/>
      </p:cViewPr>
      <p:guideLst/>
    </p:cSldViewPr>
  </p:slideViewPr>
  <p:outlineViewPr>
    <p:cViewPr>
      <p:scale>
        <a:sx n="33" d="100"/>
        <a:sy n="33" d="100"/>
      </p:scale>
      <p:origin x="0" y="-54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ink/inkAction1.xml><?xml version="1.0" encoding="utf-8"?>
<iact:actions xmlns:iact="http://schemas.microsoft.com/office/powerpoint/2014/inkAction" lengthUnit="cm" timeUnit="ms">
  <inkml:definitions xmlns:inkml="http://www.w3.org/2003/InkML">
    <inkml:context xml:id="ctx0">
      <inkml:inkSource xml:id="inkSrc0">
        <inkml:traceFormat>
          <inkml:channel name="X" type="integer" units="cm"/>
          <inkml:channel name="Y" type="integer" units="cm"/>
          <inkml:channel name="T" type="integer" max="2.14748E9" units="dev"/>
        </inkml:traceFormat>
        <inkml:channelProperties>
          <inkml:channelProperty channel="X" name="resolution" value="0.28222" units="1/cm"/>
          <inkml:channelProperty channel="Y" name="resolution" value="0.28222" units="1/cm"/>
          <inkml:channelProperty channel="T" name="resolution" value="1" units="1/dev"/>
        </inkml:channelProperties>
      </inkml:inkSource>
      <inkml:timestamp xml:id="ts0" timeString="2016-10-04T13:39:54.163Z"/>
    </inkml:context>
    <inkml:brush xml:id="br0">
      <inkml:brushProperty name="width" value="0.08099" units="cm"/>
      <inkml:brushProperty name="height" value="0.08099" units="cm"/>
      <inkml:brushProperty name="color" value="#0000FF"/>
    </inkml:brush>
    <inkml:brush xml:id="brinv">
      <inkml:brushProperty name="width" value="0.05" units="cm"/>
      <inkml:brushProperty name="height" value="0.05" units="cm"/>
      <inkml:brushProperty name="color" value="#000000"/>
      <inkml:brushProperty name="transparency" value="255"/>
    </inkml:brush>
  </inkml:definitions>
  <iact:action type="add" startTime="15898">
    <iact:property name="dataType"/>
    <iact:actionData xml:id="d0">
      <inkml:trace xmlns:inkml="http://www.w3.org/2003/InkML" xml:id="stk0" contextRef="#ctx0" brushRef="#br0">1739 69 0,'-4'0'0,"-1"0"110,-4 0 -95,0 0 1,4 0 -1,-13 0 1,8 10 0,-8 -1 -16,9 14 15,-1 -5 1,1 6 -1,4 -6 -15,5 24 16,-4 36 20,4 -50 -36,0 -14 16,0 14 -1,0 -14 1,0 4 -16,0 1 16,0 -10 -1,0 -4 1,0 -1 -1,4 5 -15,6 -4 16,8 4 0,1 -4 -1,-15 -5 -15,15 0 16,-10 0 0,0 0 -1,-4 0 -15,4 -9 16,0 4 -1,10 0 1,4 5 0,-14 -4 -16,1 -1 15,-6 -4 1,1 -10 -1,0 6 -15,-1 -6 16,-4 -9 0,0 -9 -1,9 10 -15,-9 3 16,0 6 -1,0 -1 1,5 10 -16,0 -9 16,-5 -6 -1,4 6 1,-4 -1 -16,0 6 15,0 -6 1,-4 10 0,-10 -10 -11,5 -4 10,-1 5 1,6 8 -1,4 6 1,-5 4 -16,0 -5 16</inkml:trace>
    </iact:actionData>
  </iact:action>
  <iact:action type="add" startTime="18639">
    <iact:property name="dataType"/>
    <iact:actionData xml:id="d1">
      <inkml:trace xmlns:inkml="http://www.w3.org/2003/InkML" xml:id="stk1" contextRef="#ctx0" brushRef="#br0">9 1092 0,'5'0'0,"-1"0"31,6 4 0,-6 1 -31,6 0 16,8 -1 -1,1 -4 1,-1 0 -1,-4 0 -15,14 0 22,-5 0 -6,14 0 -1,5 0 -15,13 0 16,1 0 -1,-15 0 1,10 0 -16,5 0 16,-29 0 -1,10 0 1,-9 0 -16,9 0 15,-18 0 1,-1 0 0,1 -4 -1,-1 4 -15,1 -5 16,-5 5 -1,13 0 1,-13 0 -16,-5 0 16,1 0 -1,8 0 1,-13 0 -16,4 5 15,0 -5 1,-4 0 0,4 0 -1,0 0 -15,-4 0 16,14 0 -1,-10 0 1,9 0 0,5 0 -16,1 0 46,13 0 -46,-33 0 0,6 0 16,8 0 0,-9 0 -16,5 0 15,-5 -5 5,1 5 -20,-6 0 16,6 0 -16,-6 0 16,1 0 15,-1 0 -16,1 0 1,4 0 15,-4 0 -31,0 0 31,-1 0 -15,1 0 0,-1 0 15,1 -5 -31,0 5 47,-1 -4 -32</inkml:trace>
    </iact:actionData>
  </iact:action>
  <iact:action type="add" startTime="21098">
    <iact:property name="dataType"/>
    <iact:actionData xml:id="d2">
      <inkml:trace xmlns:inkml="http://www.w3.org/2003/InkML" xml:id="stk2" contextRef="#ctx0" brushRef="#br0">1943 1032 0,'5'0'0,"4"9"78,9 -4 -62,19 -5 0,19 0 -16,-1 0 15,1 0 1,0 0 -1,-1 0 1,-13 -10 -16,13 6 16,1 -1 -1,-15 -4 1,29 4 -16,4 -13 15,-19 18 1,1 -10 0,-19 10 -11,4 0 10,1 0 1,-19 -4 -1,-4 4 1,18 0 -16,-14 0 16,0 0 -1,5 0 1,-10 0 -16,-4 0 15,9 0 1,-13 0 0,8 0 -1,-9 0 -15,-4 0 16,0 0 -1,-1 0 1</inkml:trace>
    </iact:actionData>
  </iact:action>
  <iact:action type="add" startTime="23621">
    <iact:property name="dataType"/>
    <iact:actionData xml:id="d3">
      <inkml:trace xmlns:inkml="http://www.w3.org/2003/InkML" xml:id="stk3" contextRef="#ctx0" brushRef="#br0">2193 37 0,'-9'0'47,"-10"0"-32,1 0 -15,-1 0 16,-4 0 0,4 0 -1,6 5 1,-11 13 -1,15 1 -15,-14 13 16,14 -9 0,-5 5 -16,9 0 31,-4 -10 -31,4 5 15,1 5 1,-1 -9 -16,1 -1 16,4 5 -1,0 -4 1,0 -1 -16,4 10 15,5 -10 1,15 24 0,13 -5 -1,9 0 -15,-5 0 16,6 -9 -1,8 -24 1,-18 -4 -16,-9 0 16,0 -23 -1,-19 -4 1,-4 8 -16,-1 -4 15,-4 -5 1,10 -9 0,-6 -4 -1,1 -1 -15,-5 0 16,4 19 -1,-4 5 -15,0 -5 16,0 -1 15,0 6 -31,5 -1 0,-5 10 16,0 4 -1,0 1 1,-9 -5 0,-10 4 -16,1 0 15,-1 5 1,1 -4 -1,-5 4 -15,0 0 16,4 0 0,10 0 -1,4 0 -15,1 0 16,-1 -5 -1,0 5 1,5 -5 15,-4 5 -15,4 -4 -1,-5 4 -15,0 0 16,5 -5 0</inkml:trace>
    </iact:actionData>
  </iact:action>
  <iact:action type="add" startTime="29033">
    <iact:property name="dataType"/>
    <iact:actionData xml:id="d4">
      <inkml:trace xmlns:inkml="http://www.w3.org/2003/InkML" xml:id="stk4" contextRef="#ctx0" brushRef="#br0">1207 1652 0,'5'0'0,"14"-10"109,41 1 -109,9 9 16,14 0 0,-9 0 -11,-37 -5 -5,-18 5 16,-10 0 -1,-9 -4 1</inkml:trace>
    </iact:actionData>
  </iact:action>
  <iact:action type="add" startTime="30479">
    <iact:property name="dataType"/>
    <iact:actionData xml:id="d5">
      <inkml:trace xmlns:inkml="http://www.w3.org/2003/InkML" xml:id="stk5" contextRef="#ctx0" brushRef="#br0">675 1832 0,'5'0'0,"0"0"94,-1 -5 -79,15 5 16,4 0 -15,0 0 -16,19 0 16,-15 -4 -1,-3 4 1,-15 0 -16,-5 0 15,1 0 32</inkml:trace>
    </iact:actionData>
  </iact:action>
  <iact:action type="add" startTime="31784">
    <iact:property name="dataType"/>
    <iact:actionData xml:id="d6">
      <inkml:trace xmlns:inkml="http://www.w3.org/2003/InkML" xml:id="stk6" contextRef="#ctx0" brushRef="#br0">689 1952 0,'10'0'83,"8"0"-83,5 0 16,33 0 0,-15 19 -1,33 -15 -15,-18 1 16,-19 -5 -1,-19 0 1,-8 0 -16</inkml:trace>
    </iact:actionData>
  </iact:action>
  <iact:action type="add" startTime="33755">
    <iact:property name="dataType"/>
    <iact:actionData xml:id="d7">
      <inkml:trace xmlns:inkml="http://www.w3.org/2003/InkML" xml:id="stk7" contextRef="#ctx0" brushRef="#br0">1147 2211 0,'10'0'139,"-6"0"-123,15 0 -16,-1 0 16,5 0 -1,-4 0 1,4 0 -16,19 0 15,-1 0 1,10 0 0,5 0 -16,-29 0 15,-3 0 1,-6 0 -1,-13 0 1</inkml:trace>
    </iact:actionData>
  </iact:action>
  <iact:action type="add" startTime="36239">
    <iact:property name="dataType"/>
    <iact:actionData xml:id="d8">
      <inkml:trace xmlns:inkml="http://www.w3.org/2003/InkML" xml:id="stk8" contextRef="#ctx0" brushRef="#br0">1157 2387 0,'4'0'0,"1"0"156,-1 0 -140,15 0 15,-1 0 -31,6 0 16,3 0 -1,10 0 -15,-14 0 6,-4 -4 10,-14 4 -1,-1 0 1</inkml:trace>
    </iact:actionData>
  </iact:action>
  <iact:action type="add" startTime="37643">
    <iact:property name="dataType"/>
    <iact:actionData xml:id="d9">
      <inkml:trace xmlns:inkml="http://www.w3.org/2003/InkML" xml:id="stk9" contextRef="#ctx0" brushRef="#br0">1069 2545 0,'4'0'0,"15"0"125,-1 0 -125,19 0 16,0 0 -1,5 0 1,-19 0 -16,-4 0 16,-10 0 -1,-5 0 1</inkml:trace>
    </iact:actionData>
  </iact:action>
  <iact:action type="add" startTime="37644">
    <iact:property name="dataType"/>
    <iact:actionData xml:id="d10">
      <inkml:trace xmlns:inkml="http://www.w3.org/2003/InkML" xml:id="stk10" contextRef="#ctx0" brushRef="#brinv">0 0 0</inkml:trace>
    </iact:actionData>
  </iact:action>
  <iact:action type="add" startTime="37645">
    <iact:property name="dataType"/>
    <iact:actionData xml:id="d11">
      <inkml:trace xmlns:inkml="http://www.w3.org/2003/InkML" xml:id="stk11" contextRef="#ctx0" brushRef="#brinv">3127 2554 0</inkml:trace>
    </iact:actionData>
  </iact:action>
</iact:action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4242851"/>
            <a:ext cx="8968084" cy="275942"/>
          </a:xfrm>
          <a:prstGeom prst="rect">
            <a:avLst/>
          </a:prstGeom>
        </p:spPr>
      </p:pic>
      <p:pic>
        <p:nvPicPr>
          <p:cNvPr id="8" name="Picture 7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11716" y="4243845"/>
            <a:ext cx="3077108" cy="276940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 bwMode="ltGray">
          <a:xfrm>
            <a:off x="0" y="2590078"/>
            <a:ext cx="8968085" cy="1660332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9111715" y="2590078"/>
            <a:ext cx="3077109" cy="166033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0322" y="2733709"/>
            <a:ext cx="8144134" cy="1373070"/>
          </a:xfrm>
        </p:spPr>
        <p:txBody>
          <a:bodyPr anchor="b">
            <a:noAutofit/>
          </a:bodyPr>
          <a:lstStyle>
            <a:lvl1pPr algn="r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0322" y="4394039"/>
            <a:ext cx="8144134" cy="1117687"/>
          </a:xfrm>
        </p:spPr>
        <p:txBody>
          <a:bodyPr>
            <a:normAutofit/>
          </a:bodyPr>
          <a:lstStyle>
            <a:lvl1pPr marL="0" indent="0" algn="r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ABE3C1-DBE1-495D-B57B-2849774B866A}" type="datetimeFigureOut">
              <a:rPr lang="en-US" dirty="0"/>
              <a:t>10/11/2016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255346" y="2750337"/>
            <a:ext cx="1171888" cy="1356442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6" name="Picture 15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7" name="Rectangle 16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" name="Rectangle 17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DE42F4-6EEF-4EF7-8ED4-2208F0F89A08}" type="datetimeFigureOut">
              <a:rPr lang="en-US" dirty="0"/>
              <a:t>10/11/2016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4086907"/>
            <a:ext cx="10437812" cy="321164"/>
          </a:xfrm>
          <a:prstGeom prst="rect">
            <a:avLst/>
          </a:prstGeom>
        </p:spPr>
      </p:pic>
      <p:pic>
        <p:nvPicPr>
          <p:cNvPr id="8" name="Picture 7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4" y="4087901"/>
            <a:ext cx="1602997" cy="144270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 bwMode="ltGray">
          <a:xfrm>
            <a:off x="-2" y="2726267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10585825" y="2726267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2" y="2869895"/>
            <a:ext cx="9613860" cy="1090788"/>
          </a:xfrm>
        </p:spPr>
        <p:txBody>
          <a:bodyPr anchor="ctr">
            <a:normAutofit/>
          </a:bodyPr>
          <a:lstStyle>
            <a:lvl1pPr algn="r"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0322" y="4232171"/>
            <a:ext cx="9613860" cy="1704017"/>
          </a:xfrm>
        </p:spPr>
        <p:txBody>
          <a:bodyPr>
            <a:normAutofit/>
          </a:bodyPr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578ACC-22D6-47C1-A373-4FD133E34F3C}" type="datetimeFigureOut">
              <a:rPr lang="en-US" dirty="0"/>
              <a:t>10/11/2016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729455" y="2869895"/>
            <a:ext cx="1154151" cy="1090789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0320" y="2336873"/>
            <a:ext cx="4698358" cy="3599316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594123" y="2336873"/>
            <a:ext cx="4700058" cy="3599316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5A6C69-6797-4E8A-BF37-F2C3751466E9}" type="datetimeFigureOut">
              <a:rPr lang="en-US" dirty="0"/>
              <a:t>10/11/2016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1" name="Picture 10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2" name="Rectangle 11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3" name="Rectangle 12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19" y="753229"/>
            <a:ext cx="9613863" cy="108093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06350" y="2336873"/>
            <a:ext cx="4472327" cy="693135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0322" y="3030008"/>
            <a:ext cx="4698355" cy="2906179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820154" y="2336873"/>
            <a:ext cx="4474028" cy="692076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594123" y="3030008"/>
            <a:ext cx="4700059" cy="2906179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2014A1-A632-4878-A0D3-F52BA7563730}" type="datetimeFigureOut">
              <a:rPr lang="en-US" dirty="0"/>
              <a:t>10/11/2016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7" name="Picture 6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8" name="Rectangle 7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99F462-093F-4566-844B-4C71F2739DA5}" type="datetimeFigureOut">
              <a:rPr lang="en-US" dirty="0"/>
              <a:t>10/11/2016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HD-ShadowShor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24A7AC-904D-4781-85BA-7D10C17ED021}" type="datetimeFigureOut">
              <a:rPr lang="en-US" dirty="0"/>
              <a:t>10/11/2016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1" y="753227"/>
            <a:ext cx="9613859" cy="1080940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85846" y="2336873"/>
            <a:ext cx="5608336" cy="359931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2" y="2336872"/>
            <a:ext cx="3790078" cy="3599317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31444B-B92B-4E27-8C94-BB93EAF5CB18}" type="datetimeFigureOut">
              <a:rPr lang="en-US" dirty="0"/>
              <a:t>10/11/2016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3" y="753228"/>
            <a:ext cx="9613857" cy="1080938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868333" y="2336874"/>
            <a:ext cx="5425849" cy="3599312"/>
          </a:xfrm>
          <a:noFill/>
          <a:ln>
            <a:noFill/>
          </a:ln>
          <a:effectLst>
            <a:outerShdw blurRad="76200" dist="63500" dir="5040000" algn="tl" rotWithShape="0">
              <a:srgbClr val="000000">
                <a:alpha val="41000"/>
              </a:srgbClr>
            </a:outerShdw>
          </a:effectLst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3" y="2336873"/>
            <a:ext cx="3876256" cy="3599315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3EFA5E-FA76-400D-B3DC-F0BA90E6D107}" type="datetimeFigureOut">
              <a:rPr lang="en-US" dirty="0"/>
              <a:t>10/11/2016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2" y="4711616"/>
            <a:ext cx="9613859" cy="453051"/>
          </a:xfrm>
        </p:spPr>
        <p:txBody>
          <a:bodyPr anchor="b">
            <a:normAutofit/>
          </a:bodyPr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80322" y="609597"/>
            <a:ext cx="9613859" cy="3589575"/>
          </a:xfrm>
          <a:noFill/>
          <a:ln>
            <a:noFill/>
          </a:ln>
          <a:effectLst>
            <a:outerShdw blurRad="76200" dist="63500" dir="5040000" algn="tl" rotWithShape="0">
              <a:srgbClr val="000000">
                <a:alpha val="41000"/>
              </a:srgbClr>
            </a:outerShdw>
          </a:effectLst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19" y="5169583"/>
            <a:ext cx="9613862" cy="622971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6C117F-5CCF-4837-BE5F-2B92066CAFAF}" type="datetimeFigureOut">
              <a:rPr lang="en-US" dirty="0"/>
              <a:t>10/11/2016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11309"/>
            <a:ext cx="1154151" cy="1090789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2" y="609597"/>
            <a:ext cx="9613858" cy="3592750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2" y="4711615"/>
            <a:ext cx="9613859" cy="1090789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EB90BD-B6CE-46B7-997F-7313B992CCDC}" type="datetimeFigureOut">
              <a:rPr lang="en-US" dirty="0"/>
              <a:t>10/11/2016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11615"/>
            <a:ext cx="1154151" cy="1090789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13" name="Picture 12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 bwMode="ltGray"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" name="Rectangle 14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27856" y="609598"/>
            <a:ext cx="8718877" cy="3036061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402288" y="3653379"/>
            <a:ext cx="8156579" cy="54896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2" y="4711615"/>
            <a:ext cx="9613859" cy="1090789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B9D11F-B188-461D-B23F-39381795C052}" type="datetimeFigureOut">
              <a:rPr lang="en-US" dirty="0"/>
              <a:t>10/11/2016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09925"/>
            <a:ext cx="1154151" cy="1090789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sp>
        <p:nvSpPr>
          <p:cNvPr id="16" name="TextBox 15"/>
          <p:cNvSpPr txBox="1"/>
          <p:nvPr/>
        </p:nvSpPr>
        <p:spPr>
          <a:xfrm>
            <a:off x="583572" y="74811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72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9662809" y="303352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72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10" name="Picture 9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1" name="Rectangle 10"/>
          <p:cNvSpPr/>
          <p:nvPr/>
        </p:nvSpPr>
        <p:spPr bwMode="ltGray"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2" name="Rectangle 11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19" y="4711615"/>
            <a:ext cx="9613862" cy="588535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0" y="5300149"/>
            <a:ext cx="9613862" cy="502255"/>
          </a:xfrm>
        </p:spPr>
        <p:txBody>
          <a:bodyPr anchor="t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E6D8D9-55A2-4063-B0F3-121F44549695}" type="datetimeFigureOut">
              <a:rPr lang="en-US" dirty="0"/>
              <a:t>10/11/2016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09925"/>
            <a:ext cx="1154151" cy="1090789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4" name="Picture 13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6" name="Rectangle 15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7" name="Rectangle 16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669222" y="753228"/>
            <a:ext cx="9624960" cy="1080938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660946" y="2336873"/>
            <a:ext cx="3070034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680322" y="3022673"/>
            <a:ext cx="3049702" cy="291351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956025" y="2336873"/>
            <a:ext cx="306324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3945470" y="3022673"/>
            <a:ext cx="3063240" cy="291351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224156" y="2336873"/>
            <a:ext cx="30700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224156" y="3022673"/>
            <a:ext cx="3070025" cy="291351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B24536-994D-4021-A283-9F449C0DB509}" type="datetimeFigureOut">
              <a:rPr lang="en-US" dirty="0"/>
              <a:t>10/11/2016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6" name="Picture 15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7" name="Rectangle 16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" name="Rectangle 17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680322" y="753228"/>
            <a:ext cx="9613860" cy="1080938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680318" y="4297503"/>
            <a:ext cx="304970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80318" y="2336873"/>
            <a:ext cx="3049705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680318" y="4873765"/>
            <a:ext cx="3049705" cy="106242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945471" y="4297503"/>
            <a:ext cx="306324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945470" y="2336873"/>
            <a:ext cx="3063240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3944117" y="4873764"/>
            <a:ext cx="3067297" cy="106242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230678" y="4297503"/>
            <a:ext cx="306350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230677" y="2336873"/>
            <a:ext cx="3063505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230553" y="4873762"/>
            <a:ext cx="3067563" cy="106242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BBBB78-C96F-47B7-AB17-D852CA960AC9}" type="datetimeFigureOut">
              <a:rPr lang="en-US" dirty="0"/>
              <a:t>10/11/2016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8" name="Picture 7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A3F48C-C7C6-4055-9F49-3777875E72AE}" type="datetimeFigureOut">
              <a:rPr lang="en-US" dirty="0"/>
              <a:t>10/11/2016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 bwMode="ltGray">
          <a:xfrm rot="5400000">
            <a:off x="8116207" y="1869395"/>
            <a:ext cx="5106988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 rot="5400000">
            <a:off x="9868202" y="5372403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0129231" y="609597"/>
            <a:ext cx="1073802" cy="435376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0322" y="609597"/>
            <a:ext cx="8870004" cy="5326589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807126" y="5936187"/>
            <a:ext cx="2743200" cy="365125"/>
          </a:xfrm>
        </p:spPr>
        <p:txBody>
          <a:bodyPr/>
          <a:lstStyle/>
          <a:p>
            <a:fld id="{6178E61D-D431-422C-9764-11DAFE33AB63}" type="datetimeFigureOut">
              <a:rPr lang="en-US" dirty="0"/>
              <a:t>10/11/2016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0321" y="5936188"/>
            <a:ext cx="6126805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097550" y="5398633"/>
            <a:ext cx="1154151" cy="1090789"/>
          </a:xfrm>
        </p:spPr>
        <p:txBody>
          <a:bodyPr anchor="t"/>
          <a:lstStyle>
            <a:lvl1pPr algn="ctr">
              <a:defRPr/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ashOverlay-FullResolve.png"/>
          <p:cNvPicPr>
            <a:picLocks noChangeAspect="1"/>
          </p:cNvPicPr>
          <p:nvPr/>
        </p:nvPicPr>
        <p:blipFill>
          <a:blip r:embed="rId19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0321" y="753228"/>
            <a:ext cx="9613861" cy="108093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0321" y="2336873"/>
            <a:ext cx="9613861" cy="359931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50981" y="5936187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D6E9DEC-419B-4CC5-A080-3B06BD5A8291}" type="datetimeFigureOut">
              <a:rPr lang="en-US" dirty="0"/>
              <a:t>10/11/2016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0321" y="5936188"/>
            <a:ext cx="687066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729455" y="753227"/>
            <a:ext cx="1154151" cy="109078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3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60" r:id="rId10"/>
    <p:sldLayoutId id="2147483661" r:id="rId11"/>
    <p:sldLayoutId id="2147483666" r:id="rId12"/>
    <p:sldLayoutId id="2147483663" r:id="rId13"/>
    <p:sldLayoutId id="2147483667" r:id="rId14"/>
    <p:sldLayoutId id="2147483668" r:id="rId15"/>
    <p:sldLayoutId id="2147483658" r:id="rId16"/>
    <p:sldLayoutId id="2147483659" r:id="rId17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tags" Target="../tags/tag2.xml"/><Relationship Id="rId3" Type="http://schemas.microsoft.com/office/2007/relationships/media" Target="../media/media1.mp4"/><Relationship Id="rId7" Type="http://schemas.microsoft.com/office/2011/relationships/inkAction" Target="../ink/inkAction1.xml"/><Relationship Id="rId2" Type="http://schemas.openxmlformats.org/officeDocument/2006/relationships/tags" Target="../tags/tag1.xml"/><Relationship Id="rId1" Type="http://schemas.openxmlformats.org/officeDocument/2006/relationships/video" Target="NULL" TargetMode="External"/><Relationship Id="rId5" Type="http://schemas.openxmlformats.org/officeDocument/2006/relationships/image" Target="../media/image4.png"/><Relationship Id="rId4" Type="http://schemas.openxmlformats.org/officeDocument/2006/relationships/slideLayout" Target="../slideLayouts/slideLayout2.xml"/><Relationship Id="rId9" Type="http://schemas.openxmlformats.org/officeDocument/2006/relationships/image" Target="../media/image5.png"/></Relationships>
</file>

<file path=ppt/slides/_rels/slide3.xml.rels><?xml version="1.0" encoding="UTF-8" standalone="yes"?>
<Relationships xmlns="http://schemas.openxmlformats.org/package/2006/relationships"><Relationship Id="rId3" Type="http://schemas.microsoft.com/office/2007/relationships/media" Target="../media/media2.mp4"/><Relationship Id="rId2" Type="http://schemas.openxmlformats.org/officeDocument/2006/relationships/tags" Target="../tags/tag3.xml"/><Relationship Id="rId1" Type="http://schemas.openxmlformats.org/officeDocument/2006/relationships/video" Target="NULL" TargetMode="External"/><Relationship Id="rId5" Type="http://schemas.openxmlformats.org/officeDocument/2006/relationships/image" Target="../media/image6.png"/><Relationship Id="rId4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tags" Target="../tags/tag4.xml"/><Relationship Id="rId2" Type="http://schemas.openxmlformats.org/officeDocument/2006/relationships/video" Target="../media/media3.mp4"/><Relationship Id="rId1" Type="http://schemas.microsoft.com/office/2007/relationships/media" Target="../media/media3.mp4"/><Relationship Id="rId5" Type="http://schemas.openxmlformats.org/officeDocument/2006/relationships/image" Target="../media/image7.png"/><Relationship Id="rId4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microsoft.com/office/2007/relationships/media" Target="../media/media4.mp4"/><Relationship Id="rId2" Type="http://schemas.openxmlformats.org/officeDocument/2006/relationships/tags" Target="../tags/tag5.xml"/><Relationship Id="rId1" Type="http://schemas.openxmlformats.org/officeDocument/2006/relationships/video" Target="NULL" TargetMode="External"/><Relationship Id="rId5" Type="http://schemas.openxmlformats.org/officeDocument/2006/relationships/image" Target="../media/image4.png"/><Relationship Id="rId4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2x2 Independent Subjects-design </a:t>
            </a:r>
            <a:r>
              <a:rPr lang="en-GB" dirty="0" err="1"/>
              <a:t>anova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Dr Charlotte Greenway</a:t>
            </a:r>
          </a:p>
        </p:txBody>
      </p:sp>
    </p:spTree>
    <p:extLst>
      <p:ext uri="{BB962C8B-B14F-4D97-AF65-F5344CB8AC3E}">
        <p14:creationId xmlns:p14="http://schemas.microsoft.com/office/powerpoint/2010/main" val="753682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0251" y="592340"/>
            <a:ext cx="8534400" cy="1507067"/>
          </a:xfrm>
        </p:spPr>
        <p:txBody>
          <a:bodyPr/>
          <a:lstStyle/>
          <a:p>
            <a:r>
              <a:rPr lang="en-GB" dirty="0"/>
              <a:t>Experiment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36966" y="2171699"/>
            <a:ext cx="8534400" cy="4239521"/>
          </a:xfrm>
        </p:spPr>
        <p:txBody>
          <a:bodyPr>
            <a:normAutofit fontScale="92500" lnSpcReduction="20000"/>
          </a:bodyPr>
          <a:lstStyle/>
          <a:p>
            <a:r>
              <a:rPr lang="en-GB" sz="4300" dirty="0"/>
              <a:t>Two Factors (2x2)</a:t>
            </a:r>
          </a:p>
          <a:p>
            <a:endParaRPr lang="en-GB" sz="4300" dirty="0"/>
          </a:p>
          <a:p>
            <a:pPr marL="457200" lvl="1" indent="0">
              <a:buNone/>
            </a:pPr>
            <a:r>
              <a:rPr lang="en-GB" sz="3300" dirty="0"/>
              <a:t>Time of day and Noise level </a:t>
            </a:r>
          </a:p>
          <a:p>
            <a:pPr lvl="1"/>
            <a:endParaRPr lang="en-GB" sz="2600" dirty="0"/>
          </a:p>
          <a:p>
            <a:r>
              <a:rPr lang="en-GB" sz="2900" dirty="0"/>
              <a:t>Two levels (conditions)</a:t>
            </a:r>
          </a:p>
          <a:p>
            <a:pPr lvl="1"/>
            <a:r>
              <a:rPr lang="en-GB" sz="2600" dirty="0"/>
              <a:t>Time of day</a:t>
            </a:r>
          </a:p>
          <a:p>
            <a:pPr lvl="2"/>
            <a:r>
              <a:rPr lang="en-GB" sz="2300" dirty="0"/>
              <a:t>AM</a:t>
            </a:r>
          </a:p>
          <a:p>
            <a:pPr lvl="2"/>
            <a:r>
              <a:rPr lang="en-GB" sz="2300" dirty="0"/>
              <a:t>PM</a:t>
            </a:r>
          </a:p>
          <a:p>
            <a:pPr lvl="1"/>
            <a:r>
              <a:rPr lang="en-GB" sz="2600" dirty="0"/>
              <a:t>Noise level</a:t>
            </a:r>
          </a:p>
          <a:p>
            <a:pPr lvl="2"/>
            <a:r>
              <a:rPr lang="en-GB" sz="2300" dirty="0"/>
              <a:t>No noise</a:t>
            </a:r>
          </a:p>
          <a:p>
            <a:pPr lvl="2"/>
            <a:r>
              <a:rPr lang="en-GB" sz="2300" dirty="0"/>
              <a:t>Noise</a:t>
            </a:r>
          </a:p>
          <a:p>
            <a:pPr lvl="2"/>
            <a:endParaRPr lang="en-GB" dirty="0"/>
          </a:p>
          <a:p>
            <a:pPr lvl="1"/>
            <a:endParaRPr lang="en-GB" dirty="0"/>
          </a:p>
        </p:txBody>
      </p:sp>
      <p:pic>
        <p:nvPicPr>
          <p:cNvPr id="11" name="tmpF18F">
            <a:hlinkClick r:id="" action="ppaction://media"/>
          </p:cNvPr>
          <p:cNvPicPr>
            <a:picLocks noChangeAspect="1"/>
          </p:cNvPicPr>
          <p:nvPr>
            <a:videoFile r:link="rId1"/>
            <p:custDataLst>
              <p:tags r:id="rId2"/>
            </p:custDataLst>
            <p:extLst>
              <p:ext uri="{DAA4B4D4-6D71-4841-9C94-3DE7FCFB9230}">
                <p14:media xmlns:p14="http://schemas.microsoft.com/office/powerpoint/2010/main" r:embed="rId3">
                  <p14:trim end="75.263"/>
                </p14:media>
              </p:ext>
              <p:ext uri="{42D2F446-02D8-4167-A562-619A0277C38B}">
                <p15:isNarration xmlns:p15="http://schemas.microsoft.com/office/powerpoint/2012/main" xmlns="" val="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861800" y="101600"/>
            <a:ext cx="228600" cy="228600"/>
          </a:xfrm>
          <a:prstGeom prst="rect">
            <a:avLst/>
          </a:prstGeom>
        </p:spPr>
      </p:pic>
      <mc:AlternateContent xmlns:mc="http://schemas.openxmlformats.org/markup-compatibility/2006">
        <mc:Choice xmlns:iact="http://schemas.microsoft.com/office/powerpoint/2014/inkAction" xmlns:p14="http://schemas.microsoft.com/office/powerpoint/2010/main" xmlns="" Requires="p14 iact">
          <p:contentPart p14:bwMode="auto" r:id="rId7">
            <p14:nvContentPartPr>
              <p14:cNvPr id="12" name="Ink 11"/>
              <p14:cNvContentPartPr/>
              <p14:nvPr>
                <p:custDataLst>
                  <p:tags r:id="rId8"/>
                </p:custDataLst>
                <p:extLst>
                  <p:ext uri="{42D2F446-02D8-4167-A562-619A0277C38B}">
                    <p15:isNarration xmlns:p15="http://schemas.microsoft.com/office/powerpoint/2012/main" val="1"/>
                  </p:ext>
                </p:extLst>
              </p14:nvPr>
            </p14:nvContentPartPr>
            <p14:xfrm>
              <a:off x="1410269" y="1931734"/>
              <a:ext cx="4964715" cy="4053987"/>
            </p14:xfrm>
          </p:contentPart>
        </mc:Choice>
        <mc:Fallback>
          <p:pic>
            <p:nvPicPr>
              <p:cNvPr id="12" name="Ink 11"/>
              <p:cNvPicPr>
                <a:picLocks noGrp="1" noRot="1" noChangeAspect="1" noMove="1" noResize="1" noEditPoints="1" noAdjustHandles="1" noChangeArrowheads="1" noChangeShapeType="1"/>
              </p:cNvPicPr>
              <p:nvPr/>
            </p:nvPicPr>
            <p:blipFill>
              <a:blip r:embed="rId9"/>
              <a:stretch>
                <a:fillRect/>
              </a:stretch>
            </p:blipFill>
            <p:spPr>
              <a:xfrm>
                <a:off x="1401267" y="1922732"/>
                <a:ext cx="4982719" cy="4071992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35762943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88227"/>
    </mc:Choice>
    <mc:Fallback xmlns="">
      <p:transition spd="slow" advTm="8822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1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7" presetID="5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cmd type="call" cmd="playFrom(0.0)">
                                      <p:cBhvr>
                                        <p:cTn id="9" dur="1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10" fill="hold" display="0">
                  <p:stCondLst>
                    <p:cond delay="indefinite"/>
                  </p:stCondLst>
                </p:cTn>
                <p:tgtEl>
                  <p:spTgt spid="11"/>
                </p:tgtEl>
              </p:cMediaNode>
            </p:vide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Experiment</a:t>
            </a:r>
          </a:p>
        </p:txBody>
      </p:sp>
      <p:sp>
        <p:nvSpPr>
          <p:cNvPr id="7" name="Content Placeholder 6"/>
          <p:cNvSpPr>
            <a:spLocks noGrp="1"/>
          </p:cNvSpPr>
          <p:nvPr>
            <p:ph idx="1"/>
          </p:nvPr>
        </p:nvSpPr>
        <p:spPr>
          <a:xfrm>
            <a:off x="412955" y="0"/>
            <a:ext cx="11564630" cy="6858000"/>
          </a:xfrm>
        </p:spPr>
        <p:txBody>
          <a:bodyPr/>
          <a:lstStyle/>
          <a:p>
            <a:endParaRPr lang="en-GB" dirty="0"/>
          </a:p>
        </p:txBody>
      </p:sp>
      <p:pic>
        <p:nvPicPr>
          <p:cNvPr id="3" name="tmpD4D6">
            <a:hlinkClick r:id="" action="ppaction://media"/>
          </p:cNvPr>
          <p:cNvPicPr>
            <a:picLocks noChangeAspect="1"/>
          </p:cNvPicPr>
          <p:nvPr>
            <a:videoFile r:link="rId1"/>
            <p:custDataLst>
              <p:tags r:id="rId2"/>
            </p:custDataLst>
            <p:extLst>
              <p:ext uri="{DAA4B4D4-6D71-4841-9C94-3DE7FCFB9230}">
                <p14:media xmlns:p14="http://schemas.microsoft.com/office/powerpoint/2010/main" r:embed="rId3">
                  <p14:trim end="33922.4421"/>
                </p14:media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0" y="324466"/>
            <a:ext cx="11977585" cy="6400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741334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video>
              <p:cMediaNode vol="80000">
                <p:cTn id="7" fill="remove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tmpA0EC">
            <a:hlinkClick r:id="" action="ppaction://media"/>
          </p:cNvPr>
          <p:cNvPicPr>
            <a:picLocks noChangeAspect="1"/>
          </p:cNvPicPr>
          <p:nvPr>
            <a:videoFile r:link="rId2"/>
            <p:custDataLst>
              <p:tags r:id="rId3"/>
            </p:custDataLst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0" y="0"/>
            <a:ext cx="12192000" cy="6096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544475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video>
              <p:cMediaNode vol="80000">
                <p:cTn id="7" fill="remove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Writing up our results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2966" y="2490879"/>
            <a:ext cx="11378834" cy="3880424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2400" dirty="0"/>
              <a:t>A two way 2 </a:t>
            </a:r>
            <a:r>
              <a:rPr lang="en-GB" sz="2400" dirty="0" smtClean="0"/>
              <a:t>(time of day: AM </a:t>
            </a:r>
            <a:r>
              <a:rPr lang="en-GB" sz="2400" dirty="0"/>
              <a:t>and </a:t>
            </a:r>
            <a:r>
              <a:rPr lang="en-GB" dirty="0" smtClean="0"/>
              <a:t>PM</a:t>
            </a:r>
            <a:r>
              <a:rPr lang="en-GB" sz="2400" dirty="0" smtClean="0"/>
              <a:t>) </a:t>
            </a:r>
            <a:r>
              <a:rPr lang="en-GB" sz="2400" dirty="0"/>
              <a:t>× 2 </a:t>
            </a:r>
            <a:r>
              <a:rPr lang="en-GB" sz="2400" dirty="0" smtClean="0"/>
              <a:t>(noise: </a:t>
            </a:r>
            <a:r>
              <a:rPr lang="en-GB" sz="2400" dirty="0"/>
              <a:t>no </a:t>
            </a:r>
            <a:r>
              <a:rPr lang="en-GB" sz="2400" dirty="0" smtClean="0"/>
              <a:t>noise </a:t>
            </a:r>
            <a:r>
              <a:rPr lang="en-GB" sz="2400" dirty="0"/>
              <a:t>and </a:t>
            </a:r>
            <a:r>
              <a:rPr lang="en-GB" sz="2400" dirty="0" smtClean="0"/>
              <a:t>noise) independent </a:t>
            </a:r>
            <a:r>
              <a:rPr lang="en-GB" sz="2400" dirty="0"/>
              <a:t>measures ANOVA was conducted on a word recall test. This revealed a significant main effect of </a:t>
            </a:r>
            <a:r>
              <a:rPr lang="en-GB" dirty="0"/>
              <a:t>time of day, </a:t>
            </a:r>
            <a:r>
              <a:rPr lang="en-GB" sz="2400" dirty="0" smtClean="0"/>
              <a:t>F(3, 76) = 169.913, </a:t>
            </a:r>
            <a:r>
              <a:rPr lang="en-GB" sz="2400" dirty="0"/>
              <a:t>p&lt; .</a:t>
            </a:r>
            <a:r>
              <a:rPr lang="en-GB" sz="2400" dirty="0" smtClean="0"/>
              <a:t>01, the mean differences indicated </a:t>
            </a:r>
            <a:r>
              <a:rPr lang="en-GB" sz="2400" dirty="0"/>
              <a:t>that recall was significantly better </a:t>
            </a:r>
            <a:r>
              <a:rPr lang="en-GB" sz="2400" dirty="0" smtClean="0"/>
              <a:t>in the morning compared </a:t>
            </a:r>
            <a:r>
              <a:rPr lang="en-GB" sz="2400" dirty="0"/>
              <a:t>to </a:t>
            </a:r>
            <a:r>
              <a:rPr lang="en-GB" sz="2400" dirty="0" smtClean="0"/>
              <a:t>the afternoon. </a:t>
            </a:r>
            <a:r>
              <a:rPr lang="en-GB" sz="2400" dirty="0"/>
              <a:t>There was also a significant main effect of </a:t>
            </a:r>
            <a:r>
              <a:rPr lang="en-GB" dirty="0"/>
              <a:t>noise, </a:t>
            </a:r>
            <a:r>
              <a:rPr lang="en-GB" sz="2400" dirty="0" smtClean="0"/>
              <a:t>F(3, 76) </a:t>
            </a:r>
            <a:r>
              <a:rPr lang="en-GB" sz="2400" dirty="0"/>
              <a:t>= </a:t>
            </a:r>
            <a:r>
              <a:rPr lang="en-GB" sz="2400" dirty="0" smtClean="0"/>
              <a:t>413.499, </a:t>
            </a:r>
            <a:r>
              <a:rPr lang="en-GB" sz="2400" dirty="0"/>
              <a:t>p&lt; .01, </a:t>
            </a:r>
            <a:r>
              <a:rPr lang="en-GB" dirty="0"/>
              <a:t>the mean </a:t>
            </a:r>
            <a:r>
              <a:rPr lang="en-GB" dirty="0" smtClean="0"/>
              <a:t>differences indicated that </a:t>
            </a:r>
            <a:r>
              <a:rPr lang="en-GB" sz="2400" dirty="0"/>
              <a:t>recall was significantly better in the no </a:t>
            </a:r>
            <a:r>
              <a:rPr lang="en-GB" sz="2400" dirty="0" smtClean="0"/>
              <a:t>noise </a:t>
            </a:r>
            <a:r>
              <a:rPr lang="en-GB" sz="2400" dirty="0"/>
              <a:t>condition compared to the </a:t>
            </a:r>
            <a:r>
              <a:rPr lang="en-GB" sz="2400" dirty="0" smtClean="0"/>
              <a:t>noise condition</a:t>
            </a:r>
            <a:r>
              <a:rPr lang="en-GB" sz="2400" dirty="0"/>
              <a:t>. The </a:t>
            </a:r>
            <a:r>
              <a:rPr lang="en-GB" dirty="0"/>
              <a:t>time of </a:t>
            </a:r>
            <a:r>
              <a:rPr lang="en-GB" dirty="0" smtClean="0"/>
              <a:t>day × noise interaction </a:t>
            </a:r>
            <a:r>
              <a:rPr lang="en-GB" sz="2400" dirty="0"/>
              <a:t>was </a:t>
            </a:r>
            <a:r>
              <a:rPr lang="en-GB" sz="2400" dirty="0" smtClean="0"/>
              <a:t>not </a:t>
            </a:r>
            <a:r>
              <a:rPr lang="en-GB" sz="2400" dirty="0"/>
              <a:t>significant, </a:t>
            </a:r>
            <a:r>
              <a:rPr lang="en-GB" sz="2400" dirty="0" smtClean="0"/>
              <a:t>F(3, 76) </a:t>
            </a:r>
            <a:r>
              <a:rPr lang="en-GB" sz="2400" dirty="0"/>
              <a:t>= </a:t>
            </a:r>
            <a:r>
              <a:rPr lang="en-GB" sz="2400" dirty="0" smtClean="0"/>
              <a:t>2.447, p&gt;.05, </a:t>
            </a:r>
            <a:r>
              <a:rPr lang="en-GB" sz="2400" dirty="0"/>
              <a:t>indicating that differences in recall due to </a:t>
            </a:r>
            <a:r>
              <a:rPr lang="en-GB" sz="2400" dirty="0" smtClean="0"/>
              <a:t>time of day were not  </a:t>
            </a:r>
            <a:r>
              <a:rPr lang="en-GB" sz="2400" dirty="0"/>
              <a:t>affected by </a:t>
            </a:r>
            <a:r>
              <a:rPr lang="en-GB" sz="2400" dirty="0" smtClean="0"/>
              <a:t>noise. </a:t>
            </a:r>
            <a:endParaRPr lang="en-GB" sz="2400" dirty="0"/>
          </a:p>
        </p:txBody>
      </p:sp>
      <p:pic>
        <p:nvPicPr>
          <p:cNvPr id="6" name="tmpC9D8">
            <a:hlinkClick r:id="" action="ppaction://media"/>
          </p:cNvPr>
          <p:cNvPicPr>
            <a:picLocks noChangeAspect="1"/>
          </p:cNvPicPr>
          <p:nvPr>
            <a:videoFile r:link="rId1"/>
            <p:custDataLst>
              <p:tags r:id="rId2"/>
            </p:custDataLst>
            <p:extLst>
              <p:ext uri="{DAA4B4D4-6D71-4841-9C94-3DE7FCFB9230}">
                <p14:media xmlns:p14="http://schemas.microsoft.com/office/powerpoint/2010/main" r:embed="rId3">
                  <p14:trim end="52.526"/>
                </p14:media>
              </p:ext>
              <p:ext uri="{42D2F446-02D8-4167-A562-619A0277C38B}">
                <p15:isNarration xmlns:p15="http://schemas.microsoft.com/office/powerpoint/2012/main" xmlns="" val="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861800" y="101600"/>
            <a:ext cx="228600" cy="228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7678733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6116"/>
    </mc:Choice>
    <mc:Fallback>
      <p:transition spd="slow" advTm="2611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1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</p:childTnLst>
        </p:cTn>
      </p:par>
    </p:tn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THENA.MIXSHAPE" val="|streamable=true|audioOnly=true|recordStart=0|recordEnd=88229|recordLength=88304|start=0|end=88229|audioFormat={00001610-0000-0010-8000-00AA00389B71}|audioRate=44100|muted=false|volume=0.8|fadeIn=0|fadeOut=0|videoFormat={34363248-0000-0010-8000-00AA00389B71}|videoRate=15|videoWidth=256|videoHeight=256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THENA.MIXSHAPE" val="AAEAAAD/////AQAAAAAAAAAMAgAAAE9BdXRob3JQUFQsIFZlcnNpb249MC4xLjU3MjAuMCwgQ3VsdHVyZT1uZXV0cmFsLCBQdWJsaWNLZXlUb2tlbj0zMWJmMzg1NmFkMzY0ZTM1BQEAAAALSW5rTWF0dGVyVjEEAAAABVNjYWxlDUxpc3RgMStfaXRlbXMMTGlzdGAxK19zaXplD0xpc3RgMStfdmVyc2lvbgAEAAALF1NoYXJlZC5JbmtpbmcuSW5rQXRvbVtdAgAAAAgIAgAAABrrQz8JAwAAAAoAAAAOAAAABwMAAAAAAQAAABAAAAAECUlua0F0b21WMQIAAAAJBAAAAAkFAAAACQYAAAAJBwAAAAkIAAAACQkAAAAJCgAAAAkLAAAACQwAAAAJDQAAAA0GBQQAAAALUGVuU3Ryb2tlVjEEAAAACkF0dHJpYnV0ZXMFVHJhY2UJU3RhcnRUaW1lBFR5cGUEBAAED1BlbkF0dHJpYnV0ZXNWMQIAAAAKSW5rVHJhY2VWMQIAAAAQDEFjdGlvblR5cGVWMQIAAAACAAAACQ4AAAAJDwAAABo+AAAAAAAABfD///8MQWN0aW9uVHlwZVYxAQAAAAd2YWx1ZV9fAAgCAAAAAAAAAAEFAAAABAAAAAkRAAAACRIAAADPSAAAAAAAAAHt////8P///wAAAAABBgAAAAQAAAAJFAAAAAkVAAAAalIAAAAAAAAB6v////D///8AAAAAAQcAAAAEAAAACRcAAAAJGAAAAEVcAAAAAAAAAef////w////AAAAAAEIAAAABAAAAAkaAAAACRsAAABpcQAAAAAAAAHk////8P///wAAAAABCQAAAAQAAAAJHQAAAAkeAAAAD3cAAAAAAAAB4f////D///8AAAAAAQoAAAAEAAAACSAAAAAJIQAAACh8AAAAAAAAAd7////w////AAAAAAELAAAABAAAAAkjAAAACSQAAADbgwAAAAAAAAHb////8P///wAAAAABDAAAAAQAAAAJJgAAAAknAAAAj40AAAAAAAAB2P////D///8AAAAAAQ0AAAAEAAAACSkAAAAJKgAAAAuTAAAAAAAAAdX////w////AAAAAAUOAAAAD1BlbkF0dHJpYnV0ZXNWMQoAAAAHX2NvbG9yQQdfY29sb3JSB19jb2xvckcHX2NvbG9yQgpGaXRUb0N1cnZlBkhlaWdodA5JZ25vcmVQcmVzc3VyZQ1Jc0hpZ2hsaWdodGVyBVNoYXBlBVdpZHRoAAAAAAAAAAAEAAICAgIBBgEBDEJydXNoU2hhcGVWMQIAAAAGAgAAAP8AAP8AAAAAAAAACEAAAAXU////DEJydXNoU2hhcGVWMQEAAAAHdmFsdWVfXwAIAgAAAAEAAAAAAAAAAAAIQAUPAAAACklua1RyYWNlVjEDAAAADUxpc3RgMStfaXRlbXMMTGlzdGAxK19zaXplD0xpc3RgMStfdmVyc2lvbgQAABhTaGFyZWQuSW5raW5nLklua1BvaW50W10CAAAACAgCAAAACS0AAABAAAAAQAAAAAERAAAADgAAAP8AAP8AAAAAAAAACEAAAAHS////1P///wEAAAAAAAAAAAAIQAESAAAADwAAAAkvAAAARQAAAEUAAAABFAAAAA4AAAD/AAD/AAAAAAAAAAhAAAAB0P///9T///8BAAAAAAAAAAAACEABFQAAAA8AAAAJMQAAACQAAAAkAAAAARcAAAAOAAAA/wAA/wAAAAAAAAAIQAAAAc7////U////AQAAAAAAAAAAAAhAARgAAAAPAAAACTMAAABFAAAARQAAAAEaAAAADgAAAP8AAP8AAAAAAAAACEAAAAHM////1P///wEAAAAAAAAAAAAIQAEbAAAADwAAAAk1AAAACwAAAAsAAAABHQAAAA4AAAD/AAD/AAAAAAAAAAhAAAAByv///9T///8BAAAAAAAAAAAACEABHgAAAA8AAAAJNwAAAA0AAAANAAAAASAAAAAOAAAA/wAA/wAAAAAAAAAIQAAAAcj////U////AQAAAAAAAAAAAAhAASEAAAAPAAAACTkAAAALAAAACwAAAAEjAAAADgAAAP8AAP8AAAAAAAAACEAAAAHG////1P///wEAAAAAAAAAAAAIQAEkAAAADwAAAAk7AAAAEAAAABAAAAABJgAAAA4AAAD/AAD/AAAAAAAAAAhAAAABxP///9T///8BAAAAAAAAAAAACEABJwAAAA8AAAAJPQAAAA0AAAANAAAAASkAAAAOAAAA/wAA/wAAAAAAAAAIQAAAAcL////U////AQAAAAAAAAAAAAhAASoAAAAPAAAACT8AAAALAAAACwAAAActAAAAAAEAAABAAAAABApJbmtQb2ludFYxAgAAAAlAAAAACUEAAAAJQgAAAAlDAAAACUQAAAAJRQAAAAlGAAAACUcAAAAJSAAAAAlJAAAACUoAAAAJSwAAAAlMAAAACU0AAAAJTgAAAAlPAAAACVAAAAAJUQAAAAlSAAAACVMAAAAJVAAAAAlVAAAACVYAAAAJVwAAAAlYAAAACVkAAAAJWgAAAAlbAAAACVwAAAAJXQAAAAleAAAACV8AAAAJYAAAAAlhAAAACWIAAAAJYwAAAAlkAAAACWUAAAAJZgAAAAlnAAAACWgAAAAJaQAAAAlqAAAACWsAAAAJbAAAAAltAAAACW4AAAAJbwAAAAlwAAAACXEAAAAJcgAAAAlzAAAACXQAAAAJdQAAAAl2AAAACXcAAAAJeAAAAAl5AAAACXoAAAAJewAAAAl8AAAACX0AAAAJfgAAAAl/AAAABy8AAAAAAQAAAIAAAAAECklua1BvaW50VjECAAAACYAAAAAJgQAAAAmCAAAACYMAAAAJhAAAAAmFAAAACYYAAAAJhwAAAAmIAAAACYkAAAAJigAAAAmLAAAACYwAAAAJjQAAAAmOAAAACY8AAAAJkAAAAAmRAAAACZIAAAAJkwAAAAmUAAAACZUAAAAJlgAAAAmXAAAACZgAAAAJmQAAAAmaAAAACZsAAAAJnAAAAAmdAAAACZ4AAAAJnwAAAAmgAAAACaEAAAAJogAAAAmjAAAACaQAAAAJpQAAAAmmAAAACacAAAAJqAAAAAmpAAAACaoAAAAJqwAAAAmsAAAACa0AAAAJrgAAAAmvAAAACbAAAAAJsQAAAAmyAAAACbMAAAAJtAAAAAm1AAAACbYAAAAJtwAAAAm4AAAACbkAAAAJugAAAAm7AAAACbwAAAAJvQAAAAm+AAAACb8AAAAJwAAAAAnBAAAACcIAAAAJwwAAAAnEAAAADTsHMQAAAAABAAAAQAAAAAQKSW5rUG9pbnRWMQIAAAAJxQAAAAnGAAAACccAAAAJyAAAAAnJAAAACcoAAAAJywAAAAnMAAAACc0AAAAJzgAAAAnPAAAACdAAAAAJ0QAAAAnSAAAACdMAAAAJ1AAAAAnVAAAACdYAAAAJ1wAAAAnYAAAACdkAAAAJ2gAAAAnbAAAACdwAAAAJ3QAAAAneAAAACd8AAAAJ4AAAAAnhAAAACeIAAAAJ4wAAAAnkAAAACeUAAAAJ5gAAAAnnAAAACegAAAANHAczAAAAAAEAAACAAAAABApJbmtQb2ludFYxAgAAAAnpAAAACeoAAAAJ6wAAAAnsAAAACe0AAAAJ7gAAAAnvAAAACfAAAAAJ8QAAAAnyAAAACfMAAAAJ9AAAAAn1AAAACfYAAAAJ9wAAAAn4AAAACfkAAAAJ+gAAAAn7AAAACfwAAAAJ/QAAAAn+AAAACf8AAAAJAAEAAAkBAQAACQIBAAAJAwEAAAkEAQAACQUBAAAJBgEAAAkHAQAACQgBAAAJCQEAAAkKAQAACQsBAAAJDAEAAAkNAQAACQ4BAAAJDwEAAAkQAQAACREBAAAJEgEAAAkTAQAACRQBAAAJFQEAAAkWAQAACRcBAAAJGAEAAAkZAQAACRoBAAAJGwEAAAkcAQAACR0BAAAJHgEAAAkfAQAACSABAAAJIQEAAAkiAQAACSMBAAAJJAEAAAklAQAACSYBAAAJJwEAAAkoAQAACSkBAAAJKgEAAAkrAQAACSwBAAAJLQEAAA07BzUAAAAAAQAAABAAAAAECklua1BvaW50VjECAAAACS4BAAAJLwEAAAkwAQAACTEBAAAJMgEAAAkzAQAACTQBAAAJNQEAAAk2AQAACTcBAAAJOAEAAA0FBzcAAAAAAQAAABAAAAAECklua1BvaW50VjECAAAACTkBAAAJOgEAAAk7AQAACTwBAAAJPQEAAAk+AQAACT8BAAAJQAEAAAlBAQAACUIBAAAJQwEAAAlEAQAACUUBAAANAwc5AAAAAAEAAAAQAAAABApJbmtQb2ludFYxAgAAAAlGAQAACUcBAAAJSAEAAAlJAQAACUoBAAAJSwEAAAlMAQAACU0BAAAJTgEAAAlPAQAACVABAAANBQc7AAAAAAEAAAAQAAAABApJbmtQb2ludFYxAgAAAAlRAQAACVIBAAAJUwEAAAlUAQAACVUBAAAJVgEAAAlXAQAACVgBAAAJWQEAAAlaAQAACVsBAAAJXAEAAAldAQAACV4BAAAJXwEAAAlgAQAABz0AAAAAAQAAABAAAAAECklua1BvaW50VjECAAAACWEBAAAJYgEAAAljAQAACWQBAAAJZQEAAAlmAQAACWcBAAAJaAEAAAlpAQAACWoBAAAJawEAAAlsAQAACW0BAAANAwc/AAAAAAEAAAAQAAAABApJbmtQb2ludFYxAgAAAAluAQAACW8BAAAJcAEAAAlxAQAACXIBAAAJcwEAAAl0AQAACXUBAAAJdgEAAAl3AQAACXgBAAANBQVAAAAACklua1BvaW50VjEEAAAAAVgBWQ5QcmVzc3VyZUZhY3RvcglUaW1lU3RhbXAAAAAABgYLEAIAAAAUcVZ4hMzhP1DNc06/zJs/AAAAPwAAAAAAAAAAAUEAAABAAAAAAKRhCWbA4T9QzXNOv8ybPwAAAD8AAAAAAAAAAAFCAAAAQAAAAOvWbJpHtOE/UM1zTr/Mmz8AAAA/bgAAAAAAAAABQwAAAEAAAADBPIO8CpzhP1DNc06/zJs/AAAAP30AAAAAAAAAAUQAAABAAAAAmKKZ3s2D4T9QzXNOv8ybPwAAAD+NAAAAAAAAAAFFAAAAQAAAAILVpG+vd+E/UM1zTr/Mmz8AAAA/nAAAAAAAAAABRgAAAEAAAAAwodGzNUfhP1DNc06/zJs/AAAAP6wAAAAAAAAAAUcAAABAAAAABwfo1fgu4T8wg4eRmIKfPwAAAD+8AAAAAAAAAAFIAAAAQAAAALPSFBp//uA/iJxN6jicoT8AAAA/vAAAAAAAAAABSQAAAEAAAACKOCs8QubgP9g/Jn6IP6Y/AAAAP8sAAAAAAAAAAUoAAABAAAAAYZ5BXgXO4D+o9TnBYfWpPwAAAD/bAAAAAAAAAAFLAAAAQAAAADgEWIDIteA/6JgSVbGYrj8AAAA/6gAAAAAAAAABTAAAAEAAAAAjN2MRqqngP2wnE0xFJ7E/AAAAP+oAAAAAAAAAAU0AAABAAAAAIzdjEaqp4D/0U4m32VO1PwAAAD/6AAAAAAAAAAFOAAAAQAAAAA1qbqKLneA/ZDYTZkc2vT8AAAA/HgEAAAAAAAABTwAAAEAAAAANam6ii53gP8T+YViq/r8/AAAAPx4BAAAAAAAAAVAAAABAAAAADWpuooud4D9+scTobbHAPwAAAD8uAQAAAAAAAAFRAAAAQAAAAA1qbqKLneA/rhXsYZ8Vwj8AAAA/PQEAAAAAAAABUgAAAEAAAAANam6ii53gP8bHfx64x8I/AAAAP00BAAAAAAAAAVMAAABAAAAADWpuooud4D8+tURvLrXDPwAAAD9NAQAAAAAAAAFUAAAAQAAAAA1qbqKLneA/sqIJwKSixD8AAAA/XQEAAAAAAAABVQAAAEAAAAANam6ii53gP24ZbOhfGcU/AAAAP2wBAAAAAAAAAVYAAABAAAAADWpuooud4D/OVJ18vVTFPwAAAD98AQAAAAAAAAFXAAAAQAAAAA1qbqKLneA/JpDOEBuQxT8AAAA/iwEAAAAAAAABWAAAAEAAAAAjN2MRqqngP+IGMTnWBsY/AAAAP4sBAAAAAAAAAVkAAABAAAAATNFM7+bB4D9CQmLNM0LGPwAAAD+bAQAAAAAAAAFaAAAAQAAAAKAFIKtg8uA/+rjE9e64xj8AAAA/qwEAAAAAAAABWwAAAEAAAADxOfNm2iLhP1b09YlM9MY/AAAAP7oBAAAAAAAAAVwAAABAAAAABwfo1fgu4T9W9PWJTPTGPwAAAD+6AQAAAAAAAAFdAAAAQAAAAFk7u5FyX+E/VvT1iUz0xj8AAAA/ygEAAAAAAAABXgAAAEAAAACC1aRvr3fhP1b09YlM9MY/AAAAP9oBAAAAAAAAAV8AAABAAAAArW+OTeyP4T9W9PWJTPTGPwAAAD/pAQAAAAAAAAFgAAAAQAAAAME8g7wKnOE/VvT1iUz0xj8AAAA/6QEAAAAAAAABYQAAAEAAAADr1myaR7ThP6J9k2GRfcY/AAAAP/kBAAAAAAAAAWIAAABAAAAAFHFWeITM4T9CQmLNM0LGPwAAAD8IAgAAAAAAAAFjAAAAQAAAAGilKTT+/OE/4gYxOdYGxj8AAAA/GAIAAAAAAAABZAAAAEAAAADQpvFeljniP+IGMTnWBsY/AAAAPygCAAAAAAAAAWUAAABAAAAA90DbPNNR4j+Gy/+keMvFPwAAAD8oAgAAAAAAAAFmAAAAQAAAACHbxBoQauI/JpDOEBuQxT8AAAA/NwIAAAAAAAABZwAAAEAAAAA3qLmJLnbiP24ZbOhfGcU/AAAAP0cCAAAAAAAAAWgAAABAAAAAS3Wu+EyC4j/2K6eX6SvEPwAAAD9WAgAAAAAAAAFpAAAAQAAAAF9Co2drjuI/2nkT29B5wz8AAAA/VgIAAAAAAAABagAAAEAAAAB1D5jWiZriP2aMTopajMI/AAAAP2YCAAAAAAAAAWsAAABAAAAAdQ+Y1oma4j82KCcRKSjBPwAAAD92AgAAAAAAAAFsAAAAQAAAAHUPmNaJmuI/nJo633iavj8AAAA/hQIAAAAAAAABbQAAAEAAAACeqYG0xrLiPzTS6+wV0rs/AAAAP4UCAAAAAAAAAW4AAABAAAAAnqmBtMay4j+MgP8iboC5PwAAAD+VAgAAAAAAAAFvAAAAQAAAAJ6pgbTGsuI/pKV1gYGltz8AAAA/pAIAAAAAAAABcAAAAEAAAACeqYG0xrLiP7zK69+UyrU/AAAAP7QCAAAAAAAAAXEAAABAAAAAs3Z2I+W+4j883SaPHt20PwAAAD+0AgAAAAAAAAFyAAAAQAAAAMZDa5IDy+I/VAKd7TECsz8AAAA/xAIAAAAAAAABcwAAAEAAAADGQ2uSA8viP6ywsCOKsLA/AAAAP9MCAAAAAAAAAXQAAABAAAAA3RBgASLX4j+Iq00EO6utPwAAAD/jAgAAAAAAAAF1AAAAQAAAAN0QYAEi1+I/qPU5wWH1qT8AAAA/4wIAAAAAAAABdgAAAEAAAADdEGABItfiP0gt687+LKc/AAAAP/ICAAAAAAAAAXcAAABAAAAA3RBgASLX4j94d9eLJXejPwAAAD8CAwAAAAAAAAF4AAAAQAAAAMZDa5IDy+I/iJxN6jicoT8AAAA/EgMAAAAAAAABeQAAAEAAAACJ3IxFqKbiP1DNc06/zJs/AAAAPxcDAAAAAAAAAXoAAABAAAAAX0KjZ2uO4j+whsImIIaSPwAAAD8mAwAAAAAAAAF7AAAAQAAAADeouYkuduI/IDY2Qds0hj8AAAA/NgMAAAAAAAABfAAAAEAAAAAh28QaEGriP4CUHXZRkn0/AAAAP0UDAAAAAAAAAX0AAABAAAAAIdvEGhBq4j/AKPbvniZ2PwAAAD9VAwAAAAAAAAF+AAAAQAAAAA0O0KvxXeI/wCj2754mdj8AAAA/VQMAAAAAAAABfwAAAEAAAAD3QNs801HiPwB6ndPYdW0/AAAAP2UDAAAAAAAAAYAAAABAAAAAAM7Usl4OaD+xXCdssFzbPwAAAD8AAAAAAAAAAAGBAAAAQAAAAEDx0NNmFnI/sVwnbLBc2z8AAAA/AAAAAAAAAAABggAAAEAAAACAezdOniV4P7FcJ2ywXNs/AAAAPx8AAAAAAAAAAYMAAABAAAAAAEiCoQYigj9h+j82X3rbPwAAAD8+AAAAAAAAAAGEAAAAQAAAACCNtV6iKYU/DZhYAA6Y2z8AAAA/PgAAAAAAAAABhQAAAEAAAACAFxzZ2TiLP7s1ccq8tds/AAAAP04AAAAAAAAAAYYAAABAAAAAMJb0ZqSrkz9r04mUa9PbPwAAAD9dAAAAAAAAAAGHAAAAQAAAAIAgW+Hbupk/a9OJlGvT2z8AAAA/bQAAAAAAAAABiAAAAEAAAADwqsFbE8qfP2vTiZRr09s/AAAAP3wAAAAAAAAAAYkAAABAAAAAUEnHe74qoj9r04mUa9PbPwAAAD98AAAAAAAAAAGKAAAAQAAAACAxlBcotqY/a9OJlGvT2z8AAAA/kgAAAAAAAAABiwAAAEAAAACIRxTEqn+qP2vTiZRr09s/AAAAP6IAAAAAAAAAAYwAAABAAAAA9Gg9H3FHsD9r04mUa9PbPwAAAD+xAAAAAAAAAAGNAAAAQAAAANQWF1QAsLM/a9OJlGvT2z8AAAA/sQAAAAAAAAABjgAAAEAAAACU/uPvaTu4P2vTiZRr09s/AAAAP8EAAAAAAAAAAY8AAABAAAAAXOawi9PGvD9r04mUa9PbPwAAAD/QAAAAAAAAAAGQAAAAQAAAABhKRWCxF8A/a9OJlGvT2z8AAAA/4AAAAAAAAAABkQAAAEAAAACoiVhy7CzCP2vTiZRr09s/AAAAP+AAAAAAAAAAAZIAAABAAAAAjP0+QKFyxD9r04mUa9PbPwAAAD/wAAAAAAAAAAGTAAAAQAAAAHw3Mqd7lcU/a9OJlGvT2z8AAAA//wAAAAAAAAABlAAAAEAAAAAQ2suFSRnHP2vTiZRr09s/AAAAPw8BAAAAAAAAAZUAAABAAAAABBS/7CM8yD9r04mUa9PbPwAAAD8PAQAAAAAAAAGWAAAAQAAAAJy2WMvxv8k/a9OJlGvT2z8AAAA/HgEAAAAAAAABlwAAAEAAAADkh6W62IHKP2vTiZRr09s/AAAAPy4BAAAAAAAAAZgAAABAAAAAMFnyqb9Dyz9r04mUa9PbPwAAAD8+AQAAAAAAAAGZAAAAQAAAAHwqP5mmBcw/uzVxyry12z8AAAA/TQEAAAAAAAABmgAAAEAAAADM+4uIjcfMP7s1ccq8tds/AAAAP00BAAAAAAAAAZsAAABAAAAAFM3Yd3SJzT8NmFgADpjbPwAAAD9dAQAAAAAAAAGcAAAAQAAAAAxqUqvhGs4/DZhYAA6Y2z8AAAA/bAEAAAAAAAABnQAAAEAAAAAApEUSvD3PPw2YWAAOmNs/AAAAP3wBAAAAAAAAAZ4AAABAAAAA/EC/RSnPzz8NmFgADpjbPwAAAD98AQAAAAAAAAGfAAAAQAAAAMzUsl4OGNA/DZhYAA6Y2z8AAAA/jAEAAAAAAAABoAAAAEAAAAAiCYYaiEjQPw2YWAAOmNs/AAAAP5sBAAAAAAAAAaEAAABAAAAAxnEsknup0D8NmFgADpjbPwAAAD+rAQAAAAAAAAGiAAAAQAAAAPILFnC4wdA/DZhYAA6Y2z8AAAA/qwEAAAAAAAABowAAAEAAAABCQOkrMvLQP7s1ccq8tds/AAAAP7oBAAAAAAAAAaQAAABAAAAAlnS856si0T+7NXHKvLXbPwAAAD/KAQAAAAAAAAGlAAAAQAAAAMAOpsXoOtE/uzVxyry12z8AAAA/2gEAAAAAAAABpgAAAEAAAAASQ3mBYmvRP7s1ccq8tds/AAAAP+kBAAAAAAAAAacAAABAAAAAZHdMPdyb0T+7NXHKvLXbPwAAAD/pAQAAAAAAAAGoAAAAQAAAAJARNhsZtNE/uzVxyry12z8AAAA/+QEAAAAAAAABqQAAAEAAAAA0etySDBXSP7s1ccq8tds/AAAAPwgCAAAAAAAAAaoAAABAAAAAiK6vToZF0j+7NXHKvLXbPwAAAD8YAgAAAAAAAAGrAAAAQAAAAC4XVsZ5ptI/uzVxyry12z8AAAA/KAIAAAAAAAABrAAAAEAAAAD8GeYbqh/TP7s1ccq8tds/AAAAPygCAAAAAAAAAa0AAABAAAAAzBx2cdqY0z+7NXHKvLXbPwAAAD9WAgAAAAAAAAGuAAAAQAAAABjuwmDBWtQ/uzVxyry12z8AAAA/VgIAAAAAAAABrwAAAEAAAABCiKw+/nLUP7s1ccq8tds/AAAAP1YCAAAAAAAAAbAAAABAAAAAlLx/+nej1D+7NXHKvLXbPwAAAD9mAgAAAAAAAAGxAAAAQAAAADolJnJrBNU/uzVxyry12z8AAAA/dgIAAAAAAAABsgAAAEAAAACKWfkt5TTVP7s1ccq8tds/AAAAP3YCAAAAAAAAAbMAAABAAAAACCi2x5t91T+7NXHKvLXbPwAAAD+FAgAAAAAAAAG0AAAAQAAAAFpciYMVrtU/DZhYAA6Y2z8AAAA/mQIAAAAAAAABtQAAAEAAAACwkFw/j97VPw2YWAAOmNs/AAAAP5kCAAAAAAAAAbYAAABAAAAA2ipGHcz21T8NmFgADpjbPwAAAD+pAgAAAAAAAAG3AAAAQAAAACxfGdlFJ9Y/DZhYAA6Y2z8AAAA/qQIAAAAAAAABuAAAAEAAAABU+QK3gj/WPw2YWAAOmNs/AAAAP7kCAAAAAAAAAbkAAABAAAAAfpPslL9X1j8NmFgADpjbPwAAAD/YAgAAAAAAAAG6AAAAQAAAAKYt1nL8b9Y/DZhYAA6Y2z8AAAA/5wIAAAAAAAABuwAAAEAAAADSx79QOYjWPw2YWAAOmNs/AAAAP/cCAAAAAAAAAbwAAABAAAAAIvySDLO41j8NmFgADpjbPwAAAD8WAwAAAAAAAAG9AAAAQAAAAE6WfOrv0NY/DZhYAA6Y2z8AAAA/FgMAAAAAAAABvgAAAEAAAAB2MGbILOnWPw2YWAAOmNs/AAAAPzUDAAAAAAAAAb8AAABAAAAAoMpPpmkB1z8NmFgADpjbPwAAAD9FAwAAAAAAAAHAAAAAQAAAAMhkOYSmGdc/DZhYAA6Y2z8AAAA/VQMAAAAAAAABwQAAAEAAAADy/iJi4zHXPw2YWAAOmNs/AAAAP3QDAAAAAAAAAcIAAABAAAAAGpkMQCBK1z9h+j82X3rbPwAAAD90AwAAAAAAAAHDAAAAQAAAAEgz9h1dYtc/Yfo/Nl962z8AAAA/owMAAAAAAAABxAAAAEAAAABwzd/7mXrXP7FcJ2ywXNs/AAAAP7IDAAAAAAAAAcUAAABAAAAApbBpir/h4z/PWuco0NrZPwAAAD8AAAAAAAAAAAHGAAAAQAAAALl9Xvnd7eM/z1rnKNDa2T8AAAA/AAAAAAAAAAABxwAAAEAAAADiF0jXGgbkPy+WGL0tFto/AAAAP04AAAAAAAAAAcgAAABAAAAANUwbk5Q25D/dMzGH3DPaPwAAAD9eAAAAAAAAAAHJAAAAQAAAANu0wQqIl+Q/3TMxh9wz2j8AAAA/bgAAAAAAAAABygAAAEAAAADTUTs+9SjlP90zMYfcM9o/AAAAP24AAAAAAAAAAcsAAABAAAAAzO60cWK65T/dMzGH3DPaPwAAAD99AAAAAAAAAAHMAAAAQAAAAMaLLqXPS+Y/3TMxh9wz2j8AAAA/jQAAAAAAAAABzQAAAEAAAAC+KKjYPN3mP90zMYfcM9o/AAAAP5wAAAAAAAAAAc4AAABAAAAAtcUhDKpu5z/dMzGH3DPaPwAAAD+sAAAAAAAAAAHPAAAAQAAAAG/7vPK72+c/gfj/8n742T8AAAA/rAAAAAAAAAAB0AAAAEAAAABpmDYmKW3oP89a5yjQ2tk/AAAAP7wAAAAAAAAAAdEAAABAAAAAYTWwWZb+6D8lvc5eIb3ZPwAAAD/LAAAAAAAAAAHSAAAAQAAAAB1rS0Coa+k/w4GdysOB2T8AAAA/2wAAAAAAAAAB0wAAAEAAAABVb6PAcCHqPxfkhAAVZNk/AAAAP9sAAAAAAAAAAdQAAABAAAAAnUDwr1fj6j9bbSLYWe3YPwAAAD/qAAAAAAAAAAHVAAAAQAAAAJfdaePEdOs/W20i2Fnt2D8AAAA/+gAAAAAAAAAB1gAAAEAAAACReuMWMgbsP/0x8UP8sdg/AAAAPwoBAAAAAAAAAdcAAABAAAAANeOJjiVn7D/9MfFD/LHYPwAAAD8PAQAAAAAAAAHYAAAAQAAAAO8YJXU31Ow//THxQ/yx2D8AAAA/HgEAAAAAAAAB2QAAAEAAAACrTsBbSUHtP/0x8UP8sdg/AAAAPy4BAAAAAAAAAdoAAABAAAAAE1CIhuF97T9RlNh5TZTYPwAAAD89AQAAAAAAAAHbAAAAQAAAAGWEW0Jbru0/UZTYeU2U2D8AAAA/TQEAAAAAAAAB3AAAAEAAAAAN7QG6Tg/uP1GU2HlNlNg/AAAAP00BAAAAAAAAAd0AAABAAAAAc+7J5OZL7j9RlNh5TZTYPwAAAD9dAQAAAAAAAAHeAAAAQAAAANvvkQ9/iO4/UZTYeU2U2D8AAAA/bAEAAAAAAAAB3wAAAEAAAABVvk6pNdHuP1GU2HlNlNg/AAAAP3wBAAAAAAAAAeAAAABAAAAAq/IhZa8B7z9RlNh5TZTYPwAAAD98AQAAAAAAAAHhAAAAQAAAAOlZALIKJu8/UZTYeU2U2D8AAAA/iwEAAAAAAAAB4gAAAEAAAABRW8jcomLvP1GU2HlNlNg/AAAAP5sBAAAAAAAAAeMAAABAAAAAefWxut967z9RlNh5TZTYPwAAAD+rAQAAAAAAAAHkAAAAQAAAAMsphXZZq+8/UZTYeU2U2D8AAAA/ugEAAAAAAAAB5QAAAEAAAAD1w25UlsPvP1GU2HlNlNg/AAAAP7oBAAAAAAAAAeYAAABAAAAAC5Fjw7TP7z9RlNh5TZTYPwAAAD/KAQAAAAAAAAHnAAAAQAAAAB9eWDLT2+8/UZTYeU2U2D8AAAA/2QEAAAAAAAAB6AAAAEAAAAAzK02h8efvP1GU2HlNlNg/AAAAP+kBAAAAAAAAAekAAABAAAAAA/MM8ipw5j+goV3HjaCNPwAAAD8AAAAAAAAAAAHqAAAAQAAAANhYIxTuV+Y/oKFdx42gjT8AAAA/LwAAAAAAAAAB6wAAAEAAAACHJFBYdCfmP6ChXceNoI0/AAAAPz4AAAAAAAAAAewAAABAAAAAM/B8nPr25T+goV3HjaCNPwAAAD8+AAAAAAAAAAHtAAAAQAAAAOG7qeCAxuU/oKFdx42gjT8AAAA/TgAAAAAAAAAB7gAAAEAAAAB6uuG16InlP6ChXceNoI0/AAAAP14AAAAAAAAAAe8AAABAAAAAJ4YO+m5Z5T+goV3HjaCNPwAAAD9tAAAAAAAAAAHwAAAAQAAAAOkeMK0TNeU/wKs4hTOrkD8AAAA/fQAAAAAAAAAB8QAAAEAAAACAHWiCe/jkP1AXYAvmFpg/AAAAP4wAAAAAAAAAAfIAAABAAAAAV4N+pD7g5D8wg4eRmIKfPwAAAD+MAAAAAAAAAAHzAAAAQAAAAO+Btnmmo+Q/2D8mfog/pj8AAAA/nAAAAAAAAAAB9AAAAEAAAADF58ybaYvkPxjj/hHY4qo/AAAAP6wAAAAAAAAAAfUAAABAAAAAh4DuTg5n5D/sOU77zjmwPwAAAD+sAAAAAAAAAAH2AAAAQAAAAHSz+d/vWuQ/VAKd7TECsz8AAAA/ywAAAAAAAAAB9wAAAEAAAABJGRACs0LkPzzdJo8e3bQ/AAAAP8sAAAAAAAAAAfgAAABAAAAANUwbk5Q25D/kLhNZxi63PwAAAD/aAAAAAAAAAAH5AAAAQAAAACB/JiR2KuQ/TPdhSyn3uT8AAAA/6gAAAAAAAAAB+gAAAEAAAAAMsjG1Vx7kPzTS6+wV0rs/AAAAP+oAAAAAAAAAAfsAAABAAAAA9+Q8RjkS5D8crXWOAq29PwAAAD/6AAAAAAAAAAH8AAAAQAAAAPfkPEY5EuQ/xP5hWKr+vz8AAAA/CQEAAAAAAAAB/QAAAEAAAAD35DxGORLkP9bs9XzL7MA/AAAAPxkBAAAAAAAAAf4AAABAAAAA9+Q8RjkS5D9S2rrNQdrBPwAAAD8ZAQAAAAAAAAH/AAAAQAAAAAyyMbVXHuQ/fj7iRnM+wz8AAAA/KAEAAAAAAAABAAEAAEAAAAA1TBuTlDbkP/Yrp5fpK8Q/AAAAPzgBAAAAAAAAAQEBAABAAAAAnE3jvSxz5D9CQmLNM0LGPwAAAD9IAQAAAAAAAAECAQAAQAAAAEO2iTUg1OQ/Lh3sbiAdyD8AAAA/VwEAAAAAAAABAwEAAEAAAAASuRmLUE3lPxb4dRAN+Mk/AAAAP1cBAAAAAAAAAQQBAABAAAAAzO60cWK65T8G0/+x+dLLPwAAAD9nAQAAAAAAAAEFAQAAQAAAAJrxRMeSM+Y/NjcnKys3zT8AAAA/dgEAAAAAAAABBgEAAEAAAACTjr76/8TmP5JyWL+Ics0/AAAAP4YBAAAAAAAAAQcBAABAAAAAO/dkcvMl5z+Scli/iHLNPwAAAD+GAQAAAAAAAAEIAQAAQAAAALXFIQyqbuc/knJYv4hyzT8AAAA/lgEAAAAAAAABCQEAAEAAAAAxlN6lYLfnP75JYtq0Scw/AAAAP6UBAAAAAAAAAQoBAABAAAAAXS7Ig53P5z+S5Tphg+XKPwAAAD+1AQAAAAAAAAELAQAAQAAAAG/7vPK72+c/Fvh1EA34yT8AAAA/tQEAAAAAAAABDAEAAEAAAACFyLFh2ufnP0bPfys5z8g/AAAAP8QBAAAAAAAAAQ0BAABAAAAAhcixYdrn5z8Wa1iyB2vHPwAAAD/UAQAAAAAAAAEOAQAAQAAAAK9imz8XAOg/JpDOEBuQxT8AAAA/5AEAAAAAAAABDwEAAEAAAADDL5CuNQzoP9p5E9vQecM/AAAAP/MBAAAAAAAAARABAABAAAAA2fyEHVQY6D+WY1ilhmPBPwAAAD/zAQAAAAAAAAERAQAAQAAAANn8hB1UGOg/nJo633iavj8AAAA/AwIAAAAAAAABEgEAAEAAAADtyXmMciToP+xIThXRSLw/AAAAPxICAAAAAAAAARMBAABAAAAA7cl5jHIk6D8EbsRz5G26PwAAAD8SAgAAAAAAAAEUAQAAQAAAAO3JeYxyJOg/XBzYqTwcuD8AAAA/IgIAAAAAAAABFQEAAEAAAADtyXmMciToP7zK69+UyrU/AAAAP0ECAAAAAAAAARYBAABAAAAA7cl5jHIk6D/M72E+qO+zPwAAAD9BAgAAAAAAAAEXAQAAQAAAAAGXbvuQMOg/1BTYnLsUsj8AAAA/QQIAAAAAAAABGAEAAEAAAAABl277kDDoP2wnE0xFJ7E/AAAAP1ECAAAAAAAAARkBAABAAAAAAZdu+5Aw6D+ssLAjirCwPwAAAD9gAgAAAAAAAAEaAQAAQAAAAAGXbvuQMOg/7DlO+845sD8AAAA/cAIAAAAAAAABGwEAAEAAAADZ/IQdVBjoP+iYElWxmK4/AAAAP4ACAAAAAAAAARwBAABAAAAAhcixYdrn5z+Iq00EO6utPwAAAD+AAgAAAAAAAAEdAQAAQAAAADGU3qVgt+c/GL6Is8S9rD8AAAA/jwIAAAAAAAABHgEAAEAAAADhXwvq5obnPxi+iLPEvaw/AAAAP58CAAAAAAAAAR8BAABAAAAAjSs4Lm1W5z+I0MNiTtCrPwAAAD+uAgAAAAAAAAEgAQAAQAAAACUqcAPVGec/iNDDYk7Qqz8AAAA/rgIAAAAAAAABIQEAAEAAAAC+KKjYPN3mP4jQw2JO0Ks/AAAAP74CAAAAAAAAASIBAABAAAAAavTUHMOs5j+I0MNiTtCrPwAAAD/OAgAAAAAAAAEjAQAAQAAAAEFa6z6GlOY/iNDDYk7Qqz8AAAA/3QIAAAAAAAABJAEAAEAAAAAtjfbPZ4jmP4jQw2JO0Ks/AAAAP90CAAAAAAAAASUBAABAAAAAGMABYUl85j+I0MNiTtCrPwAAAD/tAgAAAAAAAAEmAQAAQAAAAAPzDPIqcOY/GOP+Edjiqj8AAAA//AIAAAAAAAABJwEAAEAAAADvJRiDDGTmPxjj/hHY4qo/AAAAPwwDAAAAAAAAASgBAABAAAAA7yUYgwxk5j+o9TnBYfWpPwAAAD8rAwAAAAAAAAEpAQAAQAAAANhYIxTuV+Y/qPU5wWH1qT8AAAA/OwMAAAAAAAABKgEAAEAAAADYWCMU7lfmPygIdXDrB6k/AAAAP0oDAAAAAAAAASsBAABAAAAAxosupc9L5j8oCHVw6wepPwAAAD9KAwAAAAAAAAEsAQAAQAAAALC+OTaxP+Y/KAh1cOsHqT8AAAA/WgMAAAAAAAABLQEAAEAAAACwvjk2sT/mP8gasB91Gqg/AAAAP2oDAAAAAAAAAS4BAABAAAAAiqG8QLG12D8m8uT4JrLkPwAAAD8AAAAAAAAAAAEvAQAAQAAAALI7ph7uzdg/JvLk+Cay5D8AAAA/AAAAAAAAAAABMAEAAEAAAABapEyW4S7ZP3hUzC54lOQ/AAAAP20AAAAAAAAAATEBAABAAAAAcngp2/hp2j/ItrNkyXbkPwAAAD9tAAAAAAAAAAEyAQAAQAAAAOCA2duJ1ds/yLazZMl25D8AAAA/fQAAAAAAAAABMwEAAEAAAADMV0Z20YndP8i2s2TJduQ/AAAAP40AAAAAAAAAATQBAABAAAAAYvrfVJ8N3z/ItrNkyXbkPwAAAD+SAAAAAAAAAAE1AQAAQAAAALDLLESGz98/8men//Fn5D8AAAA/kgAAAAAAAAABNgEAAEAAAAAqmundPBjgP/Jnp//xZ+Q/AAAAP6IAAAAAAAAAATcBAABAAAAAVDTTu3kw4D/yZ6f/8WfkPwAAAD+xAAAAAAAAAAE4AQAAQAAAAFQ007t5MOA/GBmbmhpZ5D8AAAA/wQAAAAAAAAABOQEAAEAAAADYwZghs6TLP/T0xF339OY/AAAAPwAAAAAAAAAAAToBAABAAAAALPZr3SzVyz/09MRd9/TmPwAAAD8AAAAAAAAAAAE7AQAAQAAAAHwqP5mmBcw/9PTEXff05j8AAAA/XgAAAAAAAAABPAEAAEAAAADQXhJVIDbMPx6muPgf5uY/AAAAP20AAAAAAAAAAT0BAABAAAAAHDBfRAf4zD8eprj4H+bmPwAAAD+MAAAAAAAAAAE+AQAAQAAAAMA1f+9n6s0/Hqa4+B/m5j8AAAA/nAAAAAAAAAABPwEAAEAAAABYO5+ayNzOPx6muPgf5uY/AAAAP5wAAAAAAAAAAUABAABAAAAAIgmGGohI0D8eprj4H+bmPwAAAD+sAAAAAAAAAAFBAQAAQAAAABym/0312dA/SFesk0jX5j8AAAA/uwAAAAAAAAABQgEAAEAAAADoqI+jJVPRP0hXrJNI1+Y/AAAAP8sAAAAAAAAAAUMBAABAAAAAPN1iX5+D0T9IV6yTSNfmPwAAAD/LAAAAAAAAAAFEAQAAQAAAAGR3TD3cm9E/SFesk0jX5j8AAAA/2gAAAAAAAAABRQEAAEAAAACQETYbGbTRP0hXrJNI1+Y/AAAAPwkBAAAAAAAAAUYBAABAAAAA0F4SVSA2zD/W9gSh13boPwAAAD8AAAAAAAAAAAFHAQAAQAAAAHTHuMwTl8w/1vYEodd26D8AAAA/UwAAAAAAAAABSAEAAEAAAADEmAW8+ljNP9b2BKHXdug/AAAAP1MAAAAAAAAAAUkBAABAAAAAXJ4lZ1tLzj/W9gSh13boPwAAAD9jAAAAAAAAAAFKAQAAQAAAACIJhhqISNA/1vYEodd26D8AAAA/cwAAAAAAAAABSwEAAEAAAACWdLznqyLRPzIyNjU1sug/AAAAP4IAAAAAAAAAAUwBAABAAAAALhdWxnmm0j8KgUKaDMHoPwAAAD+CAAAAAAAAAAFNAQAAQAAAAB5RSS1UydM/4M9O/+PP6D8AAAA/kgAAAAAAAAABTgEAAEAAAABqIpYcO4vUP+DPTv/jz+g/AAAAP6EAAAAAAAAAAU8BAABAAAAADos8lC7s1D/gz07/48/oPwAAAD+xAAAAAAAAAAFQAQAAQAAAAGS/D1CoHNU/4M9O/+PP6D8AAAA/sQAAAAAAAAABUQEAAEAAAABwzd/7mXrXP/A1trv1tes/AAAAPwAAAAAAAAAAAVIBAABAAAAAwgGztxOr1z/wNba79bXrPwAAAD+LAAAAAAAAAAFTAQAAQAAAAOybnJVQw9c/8DW2u/W16z8AAAA/mwAAAAAAAAABVAEAAEAAAACQBEMNRCTYP/A1trv1tes/AAAAP5sAAAAAAAAAAVUBAABAAAAANm3phDeF2D/wNba79bXrPwAAAD+rAAAAAAAAAAFWAQAAQAAAAARwedpn/tg/8DW2u/W16z8AAAA/ugAAAAAAAAABVwEAAEAAAACs2B9SW1/ZP/A1trv1tes/AAAAP8oAAAAAAAAAAVgBAABAAAAAfNuvp4vY2T/wNba79bXrPwAAAD/KAAAAAAAAAAFZAQAAQAAAAPJG5nSvsto/8DW2u/W16z8AAAA/2QAAAAAAAAABWgEAAEAAAABmshxC04zbP/A1trv1tes/AAAAP+kAAAAAAAAAAVsBAABAAAAALlImy3CX3D/wNba79bXrPwAAAD/5AAAAAAAAAAFcAQAAQAAAAB6MGTJLut0/8DW2u/W16z8AAAA/+QAAAAAAAAABXQEAAEAAAAAYKZNluEveP/A1trv1tes/AAAAPwgBAAAAAAAAAV4BAABAAAAA5isju+jE3j/wNba79bXrPwAAAD8YAQAAAAAAAAFfAQAAQAAAAIyUyTLcJd8/8DW2u/W16z8AAAA/JwEAAAAAAAABYAEAAEAAAAC0LrMQGT7fP/A1trv1tes/AAAAPzcBAAAAAAAAAWEBAABAAAAAwgGztxOr1z/o6Ym77untPwAAAD8AAAAAAAAAAAFiAQAAQAAAAOybnJVQw9c/6OmJu+7p7T8AAAA/AAAAAAAAAAABYwEAAEAAAAAWNoZzjdvXP+jpibvu6e0/AAAAP5wAAAAAAAAAAWQBAABAAAAAPtBvUcrz1z/o6Ym77untPwAAAD+sAAAAAAAAAAFlAQAAQAAAAOQ4Fsm9VNg/6OmJu+7p7T8AAAA/ywAAAAAAAAABZgEAAEAAAACKobxAsbXYP+jpibvu6e0/AAAAP8sAAAAAAAAAAWcBAABAAAAAWqRMluEu2T/o6Ym77untPwAAAD/bAAAAAAAAAAFoAQAAQAAAAFJBxslOwNk/6OmJu+7p7T8AAAA/6gAAAAAAAAABaQEAAEAAAACcEhO5NYLaP+jpibvu6e0/AAAAP+oAAAAAAAAAAWoBAABAAAAAbhWjDmb72j/o6Ym77untPwAAAD/wAAAAAAAAAAFrAQAAQAAAABJ+SYZZXNs/Ept9Vhfb7T8AAAA/AAEAAAAAAAABbAEAAEAAAAA8GDNklnTbPxKbfVYX2+0/AAAAPw8BAAAAAAAAAW0BAABAAAAAZrIcQtOM2z8Sm31WF9vtPwAAAD8fAQAAAAAAAAFuAQAAQAAAALCQXD+P3tU/hGIsJ4ri7z8AAAA/AAAAAAAAAAABbwEAAEAAAADaKkYdzPbVP4RiLCeK4u8/AAAAPwAAAAAAAAAAAXABAABAAAAAfpPslL9X1j+EYiwniuLvPwAAAD99AAAAAAAAAAFxAQAAQAAAACL8kgyzuNY/hGIsJ4ri7z8AAAA/fQAAAAAAAAABcgEAAEAAAABwzd/7mXrXP4RiLCeK4u8/AAAAP40AAAAAAAAAAXMBAABAAAAAup4s64A82D+EYiwniuLvPwAAAD+cAAAAAAAAAAF0AQAAQAAAAC4KY7ikFtk/hGIsJ4ri7z8AAAA/rAAAAAAAAAABdQEAAEAAAAAADfMN1Y/ZP4RiLCeK4u8/AAAAP6wAAAAAAAAAAXYBAABAAAAApHWZhcjw2T+EYiwniuLvPwAAAD+8AAAAAAAAAAF3AQAAQAAAAPipbEFCIdo/hGIsJ4ri7z8AAAA/ywAAAAAAAAABeAEAAEAAAAAgRFYffznaP4RiLCeK4u8/AAAAP9sAAAAAAAAACw==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THENA.SCREENCAPTURE" val="true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THENA.SCREENCAPTURE" val="true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THENA.MIXSHAPE" val="|streamable=true|audioOnly=true|recordStart=0|recordEnd=26116|recordLength=26168|start=0|end=26116|audioFormat={00001610-0000-0010-8000-00AA00389B71}|audioRate=44100|muted=false|volume=0.8|fadeIn=0|fadeOut=0|videoFormat={34363248-0000-0010-8000-00AA00389B71}|videoRate=15|videoWidth=256|videoHeight=256"/>
</p:tagLst>
</file>

<file path=ppt/theme/theme1.xml><?xml version="1.0" encoding="utf-8"?>
<a:theme xmlns:a="http://schemas.openxmlformats.org/drawingml/2006/main" name="Berlin">
  <a:themeElements>
    <a:clrScheme name="Berlin">
      <a:dk1>
        <a:sysClr val="windowText" lastClr="000000"/>
      </a:dk1>
      <a:lt1>
        <a:sysClr val="window" lastClr="FFFFFF"/>
      </a:lt1>
      <a:dk2>
        <a:srgbClr val="9D360E"/>
      </a:dk2>
      <a:lt2>
        <a:srgbClr val="E7E6E6"/>
      </a:lt2>
      <a:accent1>
        <a:srgbClr val="F09415"/>
      </a:accent1>
      <a:accent2>
        <a:srgbClr val="C1B56B"/>
      </a:accent2>
      <a:accent3>
        <a:srgbClr val="4BAF73"/>
      </a:accent3>
      <a:accent4>
        <a:srgbClr val="5AA6C0"/>
      </a:accent4>
      <a:accent5>
        <a:srgbClr val="D17DF9"/>
      </a:accent5>
      <a:accent6>
        <a:srgbClr val="FA7E5C"/>
      </a:accent6>
      <a:hlink>
        <a:srgbClr val="FFAE3E"/>
      </a:hlink>
      <a:folHlink>
        <a:srgbClr val="FCC77E"/>
      </a:folHlink>
    </a:clrScheme>
    <a:fontScheme name="Berlin">
      <a:majorFont>
        <a:latin typeface="Trebuchet MS" panose="020B0603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Berlin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100000"/>
                <a:lumMod val="110000"/>
              </a:schemeClr>
            </a:gs>
            <a:gs pos="100000">
              <a:schemeClr val="phClr">
                <a:tint val="70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6000"/>
                <a:shade val="100000"/>
                <a:hueMod val="270000"/>
                <a:satMod val="200000"/>
                <a:lumMod val="128000"/>
              </a:schemeClr>
            </a:gs>
            <a:gs pos="50000">
              <a:schemeClr val="phClr">
                <a:shade val="100000"/>
                <a:hueMod val="100000"/>
                <a:satMod val="110000"/>
                <a:lumMod val="130000"/>
              </a:schemeClr>
            </a:gs>
            <a:gs pos="100000">
              <a:schemeClr val="phClr">
                <a:shade val="78000"/>
                <a:hueMod val="44000"/>
                <a:satMod val="200000"/>
                <a:lumMod val="69000"/>
              </a:schemeClr>
            </a:gs>
          </a:gsLst>
          <a:lin ang="252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erlin" id="{7B5DBA9E-B069-418E-9360-A61BDD0615A4}" vid="{C0CBE056-4EF4-4D92-969E-947779DA7AA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TM04033917[[fn=Berlin]]</Template>
  <TotalTime>83</TotalTime>
  <Words>193</Words>
  <Application>Microsoft Office PowerPoint</Application>
  <PresentationFormat>Widescreen</PresentationFormat>
  <Paragraphs>17</Paragraphs>
  <Slides>5</Slides>
  <Notes>0</Notes>
  <HiddenSlides>0</HiddenSlides>
  <MMClips>4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8" baseType="lpstr">
      <vt:lpstr>Arial</vt:lpstr>
      <vt:lpstr>Trebuchet MS</vt:lpstr>
      <vt:lpstr>Berlin</vt:lpstr>
      <vt:lpstr>2x2 Independent Subjects-design anova</vt:lpstr>
      <vt:lpstr>Experiment</vt:lpstr>
      <vt:lpstr>Experiment</vt:lpstr>
      <vt:lpstr>PowerPoint Presentation</vt:lpstr>
      <vt:lpstr>Writing up our results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2x2 Independent Subjects-design anova</dc:title>
  <dc:creator>Charlotte Greenway</dc:creator>
  <cp:lastModifiedBy>Charlotte Greenway</cp:lastModifiedBy>
  <cp:revision>5</cp:revision>
  <dcterms:created xsi:type="dcterms:W3CDTF">2016-10-04T13:15:35Z</dcterms:created>
  <dcterms:modified xsi:type="dcterms:W3CDTF">2016-10-11T15:12:33Z</dcterms:modified>
</cp:coreProperties>
</file>