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57" r:id="rId4"/>
    <p:sldId id="259" r:id="rId5"/>
    <p:sldId id="263" r:id="rId6"/>
    <p:sldId id="264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hoebe Dunne" initials="PD" lastIdx="2" clrIdx="0">
    <p:extLst>
      <p:ext uri="{19B8F6BF-5375-455C-9EA6-DF929625EA0E}">
        <p15:presenceInfo xmlns:p15="http://schemas.microsoft.com/office/powerpoint/2012/main" userId="d9c399734c62ecb0" providerId="Windows Live"/>
      </p:ext>
    </p:extLst>
  </p:cmAuthor>
  <p:cmAuthor id="2" name="Phoebe Dunne (1708255)" initials="PD(" lastIdx="2" clrIdx="1">
    <p:extLst>
      <p:ext uri="{19B8F6BF-5375-455C-9EA6-DF929625EA0E}">
        <p15:presenceInfo xmlns:p15="http://schemas.microsoft.com/office/powerpoint/2012/main" userId="S-1-5-21-809251214-2178901256-4152538893-405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lga.wales/social-services-and-well-being-wales-act-2014" TargetMode="External"/><Relationship Id="rId2" Type="http://schemas.openxmlformats.org/officeDocument/2006/relationships/hyperlink" Target="https://www.prospects.ac.uk/job-profiles/social-work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/uk-11626806" TargetMode="External"/><Relationship Id="rId4" Type="http://schemas.openxmlformats.org/officeDocument/2006/relationships/hyperlink" Target="http://www.wales.nhs.uk/sitesplus/documents/829/WAG%20-%20Sustainable%20Social%20Services%20for%20Wales%20201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F0C0D-7426-430B-8AD0-72B327770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Skills for life: employability and future pathways for a social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5BD92-21A8-4730-BC85-413138A759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phoebe </a:t>
            </a:r>
            <a:r>
              <a:rPr lang="en-GB" dirty="0" err="1"/>
              <a:t>dunne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5678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E528D-2B6E-47A4-8A02-2D9287811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description of a social worker with children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06E1D-DA7A-44B0-81CF-8DB466528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Social workers support individuals and their families through difficult times.</a:t>
            </a:r>
          </a:p>
          <a:p>
            <a:pPr marL="0" indent="0">
              <a:buNone/>
            </a:pPr>
            <a:r>
              <a:rPr lang="en-US" dirty="0"/>
              <a:t>They ensure that vulnerable people, including children and adults, are safeguarded from harm. </a:t>
            </a:r>
          </a:p>
          <a:p>
            <a:pPr marL="0" indent="0">
              <a:buNone/>
            </a:pPr>
            <a:r>
              <a:rPr lang="en-US" dirty="0"/>
              <a:t>Their role is to help by improving outcomes in people's lives. </a:t>
            </a:r>
          </a:p>
          <a:p>
            <a:pPr marL="0" indent="0">
              <a:buNone/>
            </a:pPr>
            <a:r>
              <a:rPr lang="en-US" dirty="0"/>
              <a:t>They maintain professional relationships and act as guides and advocates.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A85DFE-EE43-42C8-8987-11ED8CCC0EB1}"/>
              </a:ext>
            </a:extLst>
          </p:cNvPr>
          <p:cNvSpPr txBox="1"/>
          <p:nvPr/>
        </p:nvSpPr>
        <p:spPr>
          <a:xfrm>
            <a:off x="7474226" y="6082748"/>
            <a:ext cx="4147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(Graduate Prospects Ltd ,2019)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998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151A-087E-4223-B85E-E0929FB6A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499248"/>
            <a:ext cx="9905998" cy="1117517"/>
          </a:xfrm>
        </p:spPr>
        <p:txBody>
          <a:bodyPr/>
          <a:lstStyle/>
          <a:p>
            <a:r>
              <a:rPr lang="en-GB" dirty="0"/>
              <a:t>Skills and personal qualities of a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1C0A1-4E70-4575-B854-5293AA345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616765"/>
            <a:ext cx="9905999" cy="49695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Ability to form constructive working relationships with colleagues and other agencies.</a:t>
            </a:r>
          </a:p>
          <a:p>
            <a:r>
              <a:rPr lang="en-GB" dirty="0"/>
              <a:t>Ability to communicate clearly and effectively.</a:t>
            </a:r>
          </a:p>
          <a:p>
            <a:r>
              <a:rPr lang="en-GB" dirty="0"/>
              <a:t>To present information in written and verbal form. To see issues in their widest context.</a:t>
            </a:r>
          </a:p>
          <a:p>
            <a:r>
              <a:rPr lang="en-GB" dirty="0"/>
              <a:t>Committed and motivated.</a:t>
            </a:r>
          </a:p>
          <a:p>
            <a:r>
              <a:rPr lang="en-GB" dirty="0"/>
              <a:t>Creative , assertive and forward thinking.</a:t>
            </a:r>
          </a:p>
          <a:p>
            <a:r>
              <a:rPr lang="en-GB" dirty="0"/>
              <a:t>Ability to motivate others.</a:t>
            </a:r>
          </a:p>
          <a:p>
            <a:r>
              <a:rPr lang="en-GB" dirty="0"/>
              <a:t>Flexible </a:t>
            </a:r>
          </a:p>
          <a:p>
            <a:r>
              <a:rPr lang="en-GB" dirty="0"/>
              <a:t>Work proactively </a:t>
            </a:r>
          </a:p>
          <a:p>
            <a:r>
              <a:rPr lang="en-GB" dirty="0"/>
              <a:t>Work as a team member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B45C3E-1C54-45B2-AB5C-17D302331292}"/>
              </a:ext>
            </a:extLst>
          </p:cNvPr>
          <p:cNvSpPr txBox="1"/>
          <p:nvPr/>
        </p:nvSpPr>
        <p:spPr>
          <a:xfrm>
            <a:off x="8549640" y="5760720"/>
            <a:ext cx="24977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Cottrell, S (2015)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221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2CF80-1A2C-40E5-9E77-E939A6EF6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skills I developed on the module and how they can be applied to a social worker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6D655-9823-442C-B420-7C52A8E60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skills </a:t>
            </a:r>
          </a:p>
          <a:p>
            <a:r>
              <a:rPr lang="en-GB"/>
              <a:t>Interpersonal skills</a:t>
            </a:r>
            <a:endParaRPr lang="en-GB" dirty="0"/>
          </a:p>
          <a:p>
            <a:r>
              <a:rPr lang="en-GB" dirty="0"/>
              <a:t>Collaboration </a:t>
            </a:r>
          </a:p>
          <a:p>
            <a:r>
              <a:rPr lang="en-GB" dirty="0"/>
              <a:t>Cooperation 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Flexibility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D28E5-4174-4C67-BCCC-7C0AF51C5645}"/>
              </a:ext>
            </a:extLst>
          </p:cNvPr>
          <p:cNvSpPr txBox="1"/>
          <p:nvPr/>
        </p:nvSpPr>
        <p:spPr>
          <a:xfrm>
            <a:off x="7924800" y="6096000"/>
            <a:ext cx="3246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Cottrell, S (2015) </a:t>
            </a:r>
          </a:p>
        </p:txBody>
      </p:sp>
    </p:spTree>
    <p:extLst>
      <p:ext uri="{BB962C8B-B14F-4D97-AF65-F5344CB8AC3E}">
        <p14:creationId xmlns:p14="http://schemas.microsoft.com/office/powerpoint/2010/main" val="2329507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4B6FB-A8C6-496B-A782-B891449BA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/>
              <a:t>Q1: if you were to be successful in this future job opportunity how do you see yourself developing the role? What specific attributes do you feel would be most use to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C6B00-1A8E-405D-98EB-F58C3CE51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2850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F2145-7929-484A-BB94-2A6EF162E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Q2: what are the most important changes happening in your field? How do you see these informing your future development needs?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57038-9D7B-4FD5-A0F3-43337DAEA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D2439-776D-4B72-92B5-23AE272A7B40}"/>
              </a:ext>
            </a:extLst>
          </p:cNvPr>
          <p:cNvSpPr txBox="1"/>
          <p:nvPr/>
        </p:nvSpPr>
        <p:spPr>
          <a:xfrm>
            <a:off x="8237989" y="5972961"/>
            <a:ext cx="2550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BBC News. (2019)</a:t>
            </a:r>
          </a:p>
          <a:p>
            <a:r>
              <a:rPr lang="en-GB" dirty="0"/>
              <a:t> </a:t>
            </a:r>
            <a:r>
              <a:rPr lang="en-GB" dirty="0" err="1"/>
              <a:t>Wlga.wales</a:t>
            </a:r>
            <a:r>
              <a:rPr lang="en-GB" dirty="0"/>
              <a:t> (2019) </a:t>
            </a:r>
          </a:p>
        </p:txBody>
      </p:sp>
    </p:spTree>
    <p:extLst>
      <p:ext uri="{BB962C8B-B14F-4D97-AF65-F5344CB8AC3E}">
        <p14:creationId xmlns:p14="http://schemas.microsoft.com/office/powerpoint/2010/main" val="333961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5338C-D1EF-4EA0-92FE-42E86249C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3C705-63FD-4E46-8CEE-EFD799E63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Cottrell, S (2015) </a:t>
            </a:r>
            <a:r>
              <a:rPr lang="en-GB" i="1" dirty="0"/>
              <a:t>Skills for Success , Personal Development and Employability. </a:t>
            </a:r>
            <a:r>
              <a:rPr lang="en-GB" dirty="0"/>
              <a:t>London : Palgrave </a:t>
            </a:r>
          </a:p>
          <a:p>
            <a:r>
              <a:rPr lang="en-GB" dirty="0"/>
              <a:t>Prospects.ac.uk (2019)  Social worker job profile Available at: </a:t>
            </a:r>
            <a:r>
              <a:rPr lang="en-GB" dirty="0">
                <a:hlinkClick r:id="rId2"/>
              </a:rPr>
              <a:t>https://www.prospects.ac.uk/job-profiles/social-worker</a:t>
            </a:r>
            <a:r>
              <a:rPr lang="en-GB" dirty="0"/>
              <a:t>   (Accessed 16 Oct. 2019)</a:t>
            </a:r>
          </a:p>
          <a:p>
            <a:r>
              <a:rPr lang="en-GB" dirty="0" err="1"/>
              <a:t>Wlga.wales</a:t>
            </a:r>
            <a:r>
              <a:rPr lang="en-GB" dirty="0"/>
              <a:t> (2019) </a:t>
            </a:r>
            <a:r>
              <a:rPr lang="en-GB" i="1" dirty="0"/>
              <a:t>Social Services and Well-being (Wales) Act 2014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https://www.wlga.wales/social-services-and-well-being-wales-act-2014</a:t>
            </a:r>
            <a:r>
              <a:rPr lang="en-GB" dirty="0"/>
              <a:t>  (Accessed 16 Oct. 2019)</a:t>
            </a:r>
          </a:p>
          <a:p>
            <a:r>
              <a:rPr lang="en-GB" dirty="0"/>
              <a:t>Bridgend.gov.uk. (2019) Available at: https://www.bridgend.gov.uk/media/6754/metropolis-hr_centre-employee-resourcing-transactional-team-new-recruitment-recruitment-team-advertising-documents-2019-job-packs-20-26-september-ref-10291-crt-social-work-assistant-sm-social-work-assistant-irmt.pdf    (Accessed 16 Oct. 2019) </a:t>
            </a:r>
          </a:p>
          <a:p>
            <a:r>
              <a:rPr lang="en-GB" dirty="0"/>
              <a:t>Wales.nhs.uk. (2019) Available at: </a:t>
            </a:r>
            <a:r>
              <a:rPr lang="en-GB" dirty="0">
                <a:hlinkClick r:id="rId4"/>
              </a:rPr>
              <a:t>http://www.wales.nhs.uk/sitesplus/documents/829/WAG%20-%20Sustainable%20Social%20Services%20for%20Wales%202011.pdf</a:t>
            </a:r>
            <a:r>
              <a:rPr lang="en-GB" dirty="0"/>
              <a:t>  (Accessed 16 Oct. 2019)</a:t>
            </a:r>
          </a:p>
          <a:p>
            <a:r>
              <a:rPr lang="en-GB" dirty="0"/>
              <a:t>BBC News. (2019) </a:t>
            </a:r>
            <a:r>
              <a:rPr lang="en-GB" i="1" dirty="0"/>
              <a:t>Timeline of Baby P case.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https://www.bbc.co.uk/news/uk-11626806</a:t>
            </a:r>
            <a:r>
              <a:rPr lang="en-GB" dirty="0"/>
              <a:t>  (Accessed 16 Oct. 2019)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5992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408</TotalTime>
  <Words>472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Tw Cen MT</vt:lpstr>
      <vt:lpstr>Circuit</vt:lpstr>
      <vt:lpstr>Skills for life: employability and future pathways for a social worker</vt:lpstr>
      <vt:lpstr>Job description of a social worker with children  </vt:lpstr>
      <vt:lpstr>Skills and personal qualities of a social worker</vt:lpstr>
      <vt:lpstr>What skills I developed on the module and how they can be applied to a social worker </vt:lpstr>
      <vt:lpstr>Q1: if you were to be successful in this future job opportunity how do you see yourself developing the role? What specific attributes do you feel would be most use to you? </vt:lpstr>
      <vt:lpstr>Q2: what are the most important changes happening in your field? How do you see these informing your future development needs?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for a social worker</dc:title>
  <dc:creator>Phoebe Dunne (1708255)</dc:creator>
  <cp:lastModifiedBy>Phoebe Dunne (1708255)</cp:lastModifiedBy>
  <cp:revision>31</cp:revision>
  <dcterms:created xsi:type="dcterms:W3CDTF">2019-10-02T11:31:28Z</dcterms:created>
  <dcterms:modified xsi:type="dcterms:W3CDTF">2019-10-16T10:45:41Z</dcterms:modified>
</cp:coreProperties>
</file>