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0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83" r:id="rId7"/>
    <p:sldId id="293" r:id="rId8"/>
    <p:sldId id="284" r:id="rId9"/>
    <p:sldId id="285" r:id="rId10"/>
    <p:sldId id="286" r:id="rId11"/>
    <p:sldId id="287" r:id="rId12"/>
    <p:sldId id="288" r:id="rId13"/>
    <p:sldId id="292" r:id="rId14"/>
    <p:sldId id="289" r:id="rId15"/>
    <p:sldId id="290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09C508-0937-11D1-E64F-A9E7FFD7E7EE}" v="20" dt="2026-08-06T19:00:30.154"/>
    <p1510:client id="{5060EFE0-75A9-9AFA-67BD-A3E1D4065826}" v="80" dt="2026-08-05T18:16:06.301"/>
    <p1510:client id="{A7E43D78-7335-D9E4-2BC6-0EBD506FF2E2}" v="327" dt="2026-08-05T19:01:43.746"/>
    <p1510:client id="{E86900C9-4CB4-5553-D1A0-9B9B3DABB6CC}" v="32" dt="2026-08-05T19:16:11.138"/>
    <p1510:client id="{FB94808A-E270-4D70-4392-252777036880}" v="26" dt="2026-08-06T20:59:05.9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05"/>
        <p:guide pos="2163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 Maria Urbanek (2337348)" userId="S::2337348@student.uwtsd.ac.uk::3dcd3917-7f32-47e0-a330-6c44c08c98ed" providerId="AD" clId="Web-{E86900C9-4CB4-5553-D1A0-9B9B3DABB6CC}"/>
    <pc:docChg chg="modSld">
      <pc:chgData name="Magdalena  Maria Urbanek (2337348)" userId="S::2337348@student.uwtsd.ac.uk::3dcd3917-7f32-47e0-a330-6c44c08c98ed" providerId="AD" clId="Web-{E86900C9-4CB4-5553-D1A0-9B9B3DABB6CC}" dt="2026-08-05T19:16:11.138" v="39" actId="1076"/>
      <pc:docMkLst>
        <pc:docMk/>
      </pc:docMkLst>
      <pc:sldChg chg="modSp">
        <pc:chgData name="Magdalena  Maria Urbanek (2337348)" userId="S::2337348@student.uwtsd.ac.uk::3dcd3917-7f32-47e0-a330-6c44c08c98ed" providerId="AD" clId="Web-{E86900C9-4CB4-5553-D1A0-9B9B3DABB6CC}" dt="2026-08-05T19:08:55.049" v="26" actId="20577"/>
        <pc:sldMkLst>
          <pc:docMk/>
          <pc:sldMk cId="0" sldId="256"/>
        </pc:sldMkLst>
        <pc:spChg chg="mod">
          <ac:chgData name="Magdalena  Maria Urbanek (2337348)" userId="S::2337348@student.uwtsd.ac.uk::3dcd3917-7f32-47e0-a330-6c44c08c98ed" providerId="AD" clId="Web-{E86900C9-4CB4-5553-D1A0-9B9B3DABB6CC}" dt="2026-08-05T19:08:55.049" v="26" actId="20577"/>
          <ac:spMkLst>
            <pc:docMk/>
            <pc:sldMk cId="0" sldId="256"/>
            <ac:spMk id="2" creationId="{8106D145-53E1-8519-FB6D-A031CE10549D}"/>
          </ac:spMkLst>
        </pc:spChg>
      </pc:sldChg>
      <pc:sldChg chg="modSp">
        <pc:chgData name="Magdalena  Maria Urbanek (2337348)" userId="S::2337348@student.uwtsd.ac.uk::3dcd3917-7f32-47e0-a330-6c44c08c98ed" providerId="AD" clId="Web-{E86900C9-4CB4-5553-D1A0-9B9B3DABB6CC}" dt="2026-08-05T19:12:17.014" v="36" actId="20577"/>
        <pc:sldMkLst>
          <pc:docMk/>
          <pc:sldMk cId="0" sldId="283"/>
        </pc:sldMkLst>
        <pc:graphicFrameChg chg="mod modGraphic">
          <ac:chgData name="Magdalena  Maria Urbanek (2337348)" userId="S::2337348@student.uwtsd.ac.uk::3dcd3917-7f32-47e0-a330-6c44c08c98ed" providerId="AD" clId="Web-{E86900C9-4CB4-5553-D1A0-9B9B3DABB6CC}" dt="2026-08-05T19:12:17.014" v="36" actId="20577"/>
          <ac:graphicFrameMkLst>
            <pc:docMk/>
            <pc:sldMk cId="0" sldId="283"/>
            <ac:graphicFrameMk id="9221" creationId="{B2CB12EF-F98D-E120-10F5-73FFFAE7E756}"/>
          </ac:graphicFrameMkLst>
        </pc:graphicFrameChg>
      </pc:sldChg>
      <pc:sldChg chg="modSp">
        <pc:chgData name="Magdalena  Maria Urbanek (2337348)" userId="S::2337348@student.uwtsd.ac.uk::3dcd3917-7f32-47e0-a330-6c44c08c98ed" providerId="AD" clId="Web-{E86900C9-4CB4-5553-D1A0-9B9B3DABB6CC}" dt="2026-08-05T19:14:59.150" v="38" actId="20577"/>
        <pc:sldMkLst>
          <pc:docMk/>
          <pc:sldMk cId="0" sldId="284"/>
        </pc:sldMkLst>
        <pc:spChg chg="mod">
          <ac:chgData name="Magdalena  Maria Urbanek (2337348)" userId="S::2337348@student.uwtsd.ac.uk::3dcd3917-7f32-47e0-a330-6c44c08c98ed" providerId="AD" clId="Web-{E86900C9-4CB4-5553-D1A0-9B9B3DABB6CC}" dt="2026-08-05T19:14:59.150" v="38" actId="20577"/>
          <ac:spMkLst>
            <pc:docMk/>
            <pc:sldMk cId="0" sldId="284"/>
            <ac:spMk id="3" creationId="{B90E4D54-13AA-7C8C-EA4F-4C526E488E4B}"/>
          </ac:spMkLst>
        </pc:spChg>
      </pc:sldChg>
      <pc:sldChg chg="modSp">
        <pc:chgData name="Magdalena  Maria Urbanek (2337348)" userId="S::2337348@student.uwtsd.ac.uk::3dcd3917-7f32-47e0-a330-6c44c08c98ed" providerId="AD" clId="Web-{E86900C9-4CB4-5553-D1A0-9B9B3DABB6CC}" dt="2026-08-05T19:16:11.138" v="39" actId="1076"/>
        <pc:sldMkLst>
          <pc:docMk/>
          <pc:sldMk cId="0" sldId="285"/>
        </pc:sldMkLst>
        <pc:spChg chg="mod">
          <ac:chgData name="Magdalena  Maria Urbanek (2337348)" userId="S::2337348@student.uwtsd.ac.uk::3dcd3917-7f32-47e0-a330-6c44c08c98ed" providerId="AD" clId="Web-{E86900C9-4CB4-5553-D1A0-9B9B3DABB6CC}" dt="2026-08-05T19:16:11.138" v="39" actId="1076"/>
          <ac:spMkLst>
            <pc:docMk/>
            <pc:sldMk cId="0" sldId="285"/>
            <ac:spMk id="12320" creationId="{90E3FFED-AE43-9ADB-E762-B4C520B4854E}"/>
          </ac:spMkLst>
        </pc:spChg>
      </pc:sldChg>
    </pc:docChg>
  </pc:docChgLst>
  <pc:docChgLst>
    <pc:chgData name="Magdalena  Maria Urbanek (2337348)" userId="S::2337348@student.uwtsd.ac.uk::3dcd3917-7f32-47e0-a330-6c44c08c98ed" providerId="AD" clId="Web-{A7E43D78-7335-D9E4-2BC6-0EBD506FF2E2}"/>
    <pc:docChg chg="modSld">
      <pc:chgData name="Magdalena  Maria Urbanek (2337348)" userId="S::2337348@student.uwtsd.ac.uk::3dcd3917-7f32-47e0-a330-6c44c08c98ed" providerId="AD" clId="Web-{A7E43D78-7335-D9E4-2BC6-0EBD506FF2E2}" dt="2026-08-05T19:01:43.746" v="329" actId="20577"/>
      <pc:docMkLst>
        <pc:docMk/>
      </pc:docMkLst>
      <pc:sldChg chg="modSp">
        <pc:chgData name="Magdalena  Maria Urbanek (2337348)" userId="S::2337348@student.uwtsd.ac.uk::3dcd3917-7f32-47e0-a330-6c44c08c98ed" providerId="AD" clId="Web-{A7E43D78-7335-D9E4-2BC6-0EBD506FF2E2}" dt="2026-08-05T19:01:43.746" v="329" actId="20577"/>
        <pc:sldMkLst>
          <pc:docMk/>
          <pc:sldMk cId="0" sldId="291"/>
        </pc:sldMkLst>
        <pc:spChg chg="mod">
          <ac:chgData name="Magdalena  Maria Urbanek (2337348)" userId="S::2337348@student.uwtsd.ac.uk::3dcd3917-7f32-47e0-a330-6c44c08c98ed" providerId="AD" clId="Web-{A7E43D78-7335-D9E4-2BC6-0EBD506FF2E2}" dt="2026-08-05T18:28:16.423" v="3" actId="14100"/>
          <ac:spMkLst>
            <pc:docMk/>
            <pc:sldMk cId="0" sldId="291"/>
            <ac:spMk id="8194" creationId="{CA419DCD-FF89-5C59-D807-9DECDD54EBBF}"/>
          </ac:spMkLst>
        </pc:spChg>
        <pc:spChg chg="mod">
          <ac:chgData name="Magdalena  Maria Urbanek (2337348)" userId="S::2337348@student.uwtsd.ac.uk::3dcd3917-7f32-47e0-a330-6c44c08c98ed" providerId="AD" clId="Web-{A7E43D78-7335-D9E4-2BC6-0EBD506FF2E2}" dt="2026-08-05T19:01:43.746" v="329" actId="20577"/>
          <ac:spMkLst>
            <pc:docMk/>
            <pc:sldMk cId="0" sldId="291"/>
            <ac:spMk id="8195" creationId="{080F4B71-D025-A034-DA2B-BB6659FE017C}"/>
          </ac:spMkLst>
        </pc:spChg>
      </pc:sldChg>
    </pc:docChg>
  </pc:docChgLst>
  <pc:docChgLst>
    <pc:chgData name="Magdalena  Maria Urbanek (2337348)" userId="3dcd3917-7f32-47e0-a330-6c44c08c98ed" providerId="ADAL" clId="{876EF31F-3F7D-42C6-AEF2-8D15F33DB6D0}"/>
    <pc:docChg chg="modSld">
      <pc:chgData name="Magdalena  Maria Urbanek (2337348)" userId="3dcd3917-7f32-47e0-a330-6c44c08c98ed" providerId="ADAL" clId="{876EF31F-3F7D-42C6-AEF2-8D15F33DB6D0}" dt="2026-07-13T10:25:40.212" v="3" actId="767"/>
      <pc:docMkLst>
        <pc:docMk/>
      </pc:docMkLst>
      <pc:sldChg chg="addSp delSp modSp modAnim">
        <pc:chgData name="Magdalena  Maria Urbanek (2337348)" userId="3dcd3917-7f32-47e0-a330-6c44c08c98ed" providerId="ADAL" clId="{876EF31F-3F7D-42C6-AEF2-8D15F33DB6D0}" dt="2026-07-13T10:25:40.212" v="3" actId="767"/>
        <pc:sldMkLst>
          <pc:docMk/>
          <pc:sldMk cId="3900884785" sldId="293"/>
        </pc:sldMkLst>
        <pc:spChg chg="add mod">
          <ac:chgData name="Magdalena  Maria Urbanek (2337348)" userId="3dcd3917-7f32-47e0-a330-6c44c08c98ed" providerId="ADAL" clId="{876EF31F-3F7D-42C6-AEF2-8D15F33DB6D0}" dt="2026-07-13T10:25:40.212" v="3" actId="767"/>
          <ac:spMkLst>
            <pc:docMk/>
            <pc:sldMk cId="3900884785" sldId="293"/>
            <ac:spMk id="5" creationId="{E0C66709-03FB-D956-6D1E-9FADD7C3A525}"/>
          </ac:spMkLst>
        </pc:spChg>
        <pc:picChg chg="add mod">
          <ac:chgData name="Magdalena  Maria Urbanek (2337348)" userId="3dcd3917-7f32-47e0-a330-6c44c08c98ed" providerId="ADAL" clId="{876EF31F-3F7D-42C6-AEF2-8D15F33DB6D0}" dt="2026-07-13T10:25:27.802" v="2" actId="14100"/>
          <ac:picMkLst>
            <pc:docMk/>
            <pc:sldMk cId="3900884785" sldId="293"/>
            <ac:picMk id="4" creationId="{7AEF0605-EB68-1E44-E775-905DEE74977B}"/>
          </ac:picMkLst>
        </pc:picChg>
      </pc:sldChg>
    </pc:docChg>
  </pc:docChgLst>
  <pc:docChgLst>
    <pc:chgData name="Magdalena  Maria Urbanek (2337348)" userId="S::2337348@student.uwtsd.ac.uk::3dcd3917-7f32-47e0-a330-6c44c08c98ed" providerId="AD" clId="Web-{08C7DC4D-FED3-26E3-1C8B-B79B9E9920B0}"/>
    <pc:docChg chg="mod modSld addMainMaster delMainMaster">
      <pc:chgData name="Magdalena  Maria Urbanek (2337348)" userId="S::2337348@student.uwtsd.ac.uk::3dcd3917-7f32-47e0-a330-6c44c08c98ed" providerId="AD" clId="Web-{08C7DC4D-FED3-26E3-1C8B-B79B9E9920B0}" dt="2026-07-21T10:19:56.085" v="13"/>
      <pc:docMkLst>
        <pc:docMk/>
      </pc:docMkLst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56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56"/>
            <ac:spMk id="2" creationId="{8106D145-53E1-8519-FB6D-A031CE10549D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83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3"/>
            <ac:spMk id="9218" creationId="{75EE88E1-41A1-A6F0-6982-7521663CE648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84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4"/>
            <ac:spMk id="11266" creationId="{69ED9B3B-D5CB-DD75-74A8-9EA21B780951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85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5"/>
            <ac:spMk id="12290" creationId="{1427E601-7784-C9C0-3FA5-FA400A7A7D08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86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6"/>
            <ac:spMk id="13314" creationId="{30A3FE75-978E-7FFB-5230-706050B9E4CD}"/>
          </ac:spMkLst>
        </pc:spChg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6"/>
            <ac:spMk id="13315" creationId="{62EC42C8-5C4B-9BC1-ABBD-9103B318B16B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87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7"/>
            <ac:spMk id="14338" creationId="{DF7CCBD5-A7CC-912C-48A8-F519ECE33FEE}"/>
          </ac:spMkLst>
        </pc:spChg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7"/>
            <ac:spMk id="14339" creationId="{F9FFC9F4-54E5-259D-F06F-323E72BB60D7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88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8"/>
            <ac:spMk id="15362" creationId="{7377762A-CBD3-55C4-AA8F-FD020BC5CBB5}"/>
          </ac:spMkLst>
        </pc:spChg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8"/>
            <ac:spMk id="15363" creationId="{35582B18-3DE3-6919-CB41-26D20ED461AB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89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9"/>
            <ac:spMk id="17410" creationId="{9EDF3132-8813-55F5-9920-50913CEAB3C7}"/>
          </ac:spMkLst>
        </pc:spChg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89"/>
            <ac:spMk id="17411" creationId="{682CB31B-740C-256A-EBF2-8412A5DD11B3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90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90"/>
            <ac:spMk id="18434" creationId="{9BEFFBAE-6DB6-9BE0-0F30-D00E7926150A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91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91"/>
            <ac:spMk id="8194" creationId="{CA419DCD-FF89-5C59-D807-9DECDD54EBBF}"/>
          </ac:spMkLst>
        </pc:spChg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91"/>
            <ac:spMk id="8195" creationId="{080F4B71-D025-A034-DA2B-BB6659FE017C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0" sldId="292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0" sldId="292"/>
            <ac:spMk id="16386" creationId="{4076D829-4075-672B-3E53-16E160A299FF}"/>
          </ac:spMkLst>
        </pc:spChg>
      </pc:sldChg>
      <pc:sldChg chg="modSp mod modClrScheme chgLayout">
        <pc:chgData name="Magdalena  Maria Urbanek (2337348)" userId="S::2337348@student.uwtsd.ac.uk::3dcd3917-7f32-47e0-a330-6c44c08c98ed" providerId="AD" clId="Web-{08C7DC4D-FED3-26E3-1C8B-B79B9E9920B0}" dt="2026-07-21T10:19:56.085" v="13"/>
        <pc:sldMkLst>
          <pc:docMk/>
          <pc:sldMk cId="3900884785" sldId="293"/>
        </pc:sldMkLst>
        <pc:spChg chg="mod ord">
          <ac:chgData name="Magdalena  Maria Urbanek (2337348)" userId="S::2337348@student.uwtsd.ac.uk::3dcd3917-7f32-47e0-a330-6c44c08c98ed" providerId="AD" clId="Web-{08C7DC4D-FED3-26E3-1C8B-B79B9E9920B0}" dt="2026-07-21T10:19:56.085" v="13"/>
          <ac:spMkLst>
            <pc:docMk/>
            <pc:sldMk cId="3900884785" sldId="293"/>
            <ac:spMk id="2" creationId="{FA942F73-9757-FDA0-17FB-9015A98954F6}"/>
          </ac:spMkLst>
        </pc:spChg>
        <pc:picChg chg="mod ord">
          <ac:chgData name="Magdalena  Maria Urbanek (2337348)" userId="S::2337348@student.uwtsd.ac.uk::3dcd3917-7f32-47e0-a330-6c44c08c98ed" providerId="AD" clId="Web-{08C7DC4D-FED3-26E3-1C8B-B79B9E9920B0}" dt="2026-07-21T10:19:56.085" v="13"/>
          <ac:picMkLst>
            <pc:docMk/>
            <pc:sldMk cId="3900884785" sldId="293"/>
            <ac:picMk id="4" creationId="{7AEF0605-EB68-1E44-E775-905DEE74977B}"/>
          </ac:picMkLst>
        </pc:picChg>
      </pc:sldChg>
    </pc:docChg>
  </pc:docChgLst>
  <pc:docChgLst>
    <pc:chgData name="Magdalena  Maria Urbanek (2337348)" userId="S::2337348@student.uwtsd.ac.uk::3dcd3917-7f32-47e0-a330-6c44c08c98ed" providerId="AD" clId="Web-{FE9F0061-5C11-46CD-8D99-85100285525F}"/>
    <pc:docChg chg="mod modSld addMainMaster delMainMaster">
      <pc:chgData name="Magdalena  Maria Urbanek (2337348)" userId="S::2337348@student.uwtsd.ac.uk::3dcd3917-7f32-47e0-a330-6c44c08c98ed" providerId="AD" clId="Web-{FE9F0061-5C11-46CD-8D99-85100285525F}" dt="2026-07-21T11:00:42.163" v="128"/>
      <pc:docMkLst>
        <pc:docMk/>
      </pc:docMkLst>
      <pc:sldChg chg="modSp mod modClrScheme chgLayout">
        <pc:chgData name="Magdalena  Maria Urbanek (2337348)" userId="S::2337348@student.uwtsd.ac.uk::3dcd3917-7f32-47e0-a330-6c44c08c98ed" providerId="AD" clId="Web-{FE9F0061-5C11-46CD-8D99-85100285525F}" dt="2026-07-21T10:28:25.754" v="15" actId="20577"/>
        <pc:sldMkLst>
          <pc:docMk/>
          <pc:sldMk cId="0" sldId="256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28:25.754" v="15" actId="20577"/>
          <ac:spMkLst>
            <pc:docMk/>
            <pc:sldMk cId="0" sldId="256"/>
            <ac:spMk id="2" creationId="{8106D145-53E1-8519-FB6D-A031CE10549D}"/>
          </ac:spMkLst>
        </pc:spChg>
      </pc:sldChg>
      <pc:sldChg chg="addSp delSp modSp mod setBg modClrScheme setClrOvrMap chgLayout">
        <pc:chgData name="Magdalena  Maria Urbanek (2337348)" userId="S::2337348@student.uwtsd.ac.uk::3dcd3917-7f32-47e0-a330-6c44c08c98ed" providerId="AD" clId="Web-{FE9F0061-5C11-46CD-8D99-85100285525F}" dt="2026-07-21T10:34:22.294" v="47"/>
        <pc:sldMkLst>
          <pc:docMk/>
          <pc:sldMk cId="0" sldId="283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34:22.294" v="47"/>
          <ac:spMkLst>
            <pc:docMk/>
            <pc:sldMk cId="0" sldId="283"/>
            <ac:spMk id="9218" creationId="{75EE88E1-41A1-A6F0-6982-7521663CE648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34:22.294" v="47"/>
          <ac:spMkLst>
            <pc:docMk/>
            <pc:sldMk cId="0" sldId="283"/>
            <ac:spMk id="9305" creationId="{6CA4EC59-B8A3-489A-9FB4-AA0699200E65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34:22.294" v="47"/>
          <ac:spMkLst>
            <pc:docMk/>
            <pc:sldMk cId="0" sldId="283"/>
            <ac:spMk id="9306" creationId="{1143E968-E203-496D-A1AD-2EA10AB3E786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34:22.294" v="47"/>
          <ac:grpSpMkLst>
            <pc:docMk/>
            <pc:sldMk cId="0" sldId="283"/>
            <ac:grpSpMk id="9307" creationId="{FBB3444A-472E-400E-81D0-7CCDEEECC9C3}"/>
          </ac:grpSpMkLst>
        </pc:grpChg>
        <pc:graphicFrameChg chg="add mod modGraphic">
          <ac:chgData name="Magdalena  Maria Urbanek (2337348)" userId="S::2337348@student.uwtsd.ac.uk::3dcd3917-7f32-47e0-a330-6c44c08c98ed" providerId="AD" clId="Web-{FE9F0061-5C11-46CD-8D99-85100285525F}" dt="2026-07-21T10:34:22.294" v="47"/>
          <ac:graphicFrameMkLst>
            <pc:docMk/>
            <pc:sldMk cId="0" sldId="283"/>
            <ac:graphicFrameMk id="9221" creationId="{B2CB12EF-F98D-E120-10F5-73FFFAE7E756}"/>
          </ac:graphicFrameMkLst>
        </pc:graphicFrameChg>
      </pc:sldChg>
      <pc:sldChg chg="addSp delSp modSp mod setBg modClrScheme setClrOvrMap chgLayout">
        <pc:chgData name="Magdalena  Maria Urbanek (2337348)" userId="S::2337348@student.uwtsd.ac.uk::3dcd3917-7f32-47e0-a330-6c44c08c98ed" providerId="AD" clId="Web-{FE9F0061-5C11-46CD-8D99-85100285525F}" dt="2026-07-21T10:37:03.891" v="62"/>
        <pc:sldMkLst>
          <pc:docMk/>
          <pc:sldMk cId="0" sldId="284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37:03.891" v="62"/>
          <ac:spMkLst>
            <pc:docMk/>
            <pc:sldMk cId="0" sldId="284"/>
            <ac:spMk id="11266" creationId="{69ED9B3B-D5CB-DD75-74A8-9EA21B780951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37:03.891" v="62"/>
          <ac:spMkLst>
            <pc:docMk/>
            <pc:sldMk cId="0" sldId="284"/>
            <ac:spMk id="11319" creationId="{E58348C3-6249-4952-AA86-C63DB35EA9F2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37:03.891" v="62"/>
          <ac:grpSpMkLst>
            <pc:docMk/>
            <pc:sldMk cId="0" sldId="284"/>
            <ac:grpSpMk id="11283" creationId="{DE6174AD-DBB0-43E6-98C2-738DB3A15244}"/>
          </ac:grpSpMkLst>
        </pc:grpChg>
        <pc:grpChg chg="add">
          <ac:chgData name="Magdalena  Maria Urbanek (2337348)" userId="S::2337348@student.uwtsd.ac.uk::3dcd3917-7f32-47e0-a330-6c44c08c98ed" providerId="AD" clId="Web-{FE9F0061-5C11-46CD-8D99-85100285525F}" dt="2026-07-21T10:37:03.891" v="62"/>
          <ac:grpSpMkLst>
            <pc:docMk/>
            <pc:sldMk cId="0" sldId="284"/>
            <ac:grpSpMk id="11314" creationId="{08F94D66-27EC-4CB8-8226-D7F41C161863}"/>
          </ac:grpSpMkLst>
        </pc:grpChg>
        <pc:picChg chg="add">
          <ac:chgData name="Magdalena  Maria Urbanek (2337348)" userId="S::2337348@student.uwtsd.ac.uk::3dcd3917-7f32-47e0-a330-6c44c08c98ed" providerId="AD" clId="Web-{FE9F0061-5C11-46CD-8D99-85100285525F}" dt="2026-07-21T10:37:03.891" v="62"/>
          <ac:picMkLst>
            <pc:docMk/>
            <pc:sldMk cId="0" sldId="284"/>
            <ac:picMk id="11321" creationId="{67EBDC03-BE16-0484-13F8-5278A0A31296}"/>
          </ac:picMkLst>
        </pc:picChg>
      </pc:sldChg>
      <pc:sldChg chg="addSp delSp modSp mod setBg modClrScheme chgLayout">
        <pc:chgData name="Magdalena  Maria Urbanek (2337348)" userId="S::2337348@student.uwtsd.ac.uk::3dcd3917-7f32-47e0-a330-6c44c08c98ed" providerId="AD" clId="Web-{FE9F0061-5C11-46CD-8D99-85100285525F}" dt="2026-07-21T10:39:49.193" v="82"/>
        <pc:sldMkLst>
          <pc:docMk/>
          <pc:sldMk cId="0" sldId="285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39:49.193" v="82"/>
          <ac:spMkLst>
            <pc:docMk/>
            <pc:sldMk cId="0" sldId="285"/>
            <ac:spMk id="12290" creationId="{1427E601-7784-C9C0-3FA5-FA400A7A7D08}"/>
          </ac:spMkLst>
        </pc:spChg>
        <pc:spChg chg="add mod">
          <ac:chgData name="Magdalena  Maria Urbanek (2337348)" userId="S::2337348@student.uwtsd.ac.uk::3dcd3917-7f32-47e0-a330-6c44c08c98ed" providerId="AD" clId="Web-{FE9F0061-5C11-46CD-8D99-85100285525F}" dt="2026-07-21T10:39:49.193" v="82"/>
          <ac:spMkLst>
            <pc:docMk/>
            <pc:sldMk cId="0" sldId="285"/>
            <ac:spMk id="12320" creationId="{90E3FFED-AE43-9ADB-E762-B4C520B4854E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39:49.193" v="82"/>
          <ac:spMkLst>
            <pc:docMk/>
            <pc:sldMk cId="0" sldId="285"/>
            <ac:spMk id="12343" creationId="{85428F22-76B3-4107-AADE-3F9EC95FD325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39:49.193" v="82"/>
          <ac:grpSpMkLst>
            <pc:docMk/>
            <pc:sldMk cId="0" sldId="285"/>
            <ac:grpSpMk id="12344" creationId="{5346FBCF-5353-4172-96F5-4B7EB07777C4}"/>
          </ac:grpSpMkLst>
        </pc:grpChg>
        <pc:grpChg chg="add">
          <ac:chgData name="Magdalena  Maria Urbanek (2337348)" userId="S::2337348@student.uwtsd.ac.uk::3dcd3917-7f32-47e0-a330-6c44c08c98ed" providerId="AD" clId="Web-{FE9F0061-5C11-46CD-8D99-85100285525F}" dt="2026-07-21T10:39:49.193" v="82"/>
          <ac:grpSpMkLst>
            <pc:docMk/>
            <pc:sldMk cId="0" sldId="285"/>
            <ac:grpSpMk id="12345" creationId="{78326E10-C8CB-487F-A110-F861268DE619}"/>
          </ac:grpSpMkLst>
        </pc:grpChg>
        <pc:picChg chg="add mod ord">
          <ac:chgData name="Magdalena  Maria Urbanek (2337348)" userId="S::2337348@student.uwtsd.ac.uk::3dcd3917-7f32-47e0-a330-6c44c08c98ed" providerId="AD" clId="Web-{FE9F0061-5C11-46CD-8D99-85100285525F}" dt="2026-07-21T10:39:49.193" v="82"/>
          <ac:picMkLst>
            <pc:docMk/>
            <pc:sldMk cId="0" sldId="285"/>
            <ac:picMk id="12317" creationId="{FB2D4C1E-A8D8-A791-8C46-C76067097D8F}"/>
          </ac:picMkLst>
        </pc:picChg>
      </pc:sldChg>
      <pc:sldChg chg="addSp delSp modSp mod setBg modClrScheme setClrOvrMap chgLayout">
        <pc:chgData name="Magdalena  Maria Urbanek (2337348)" userId="S::2337348@student.uwtsd.ac.uk::3dcd3917-7f32-47e0-a330-6c44c08c98ed" providerId="AD" clId="Web-{FE9F0061-5C11-46CD-8D99-85100285525F}" dt="2026-07-21T11:00:42.163" v="128"/>
        <pc:sldMkLst>
          <pc:docMk/>
          <pc:sldMk cId="0" sldId="286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1:00:42.163" v="128"/>
          <ac:spMkLst>
            <pc:docMk/>
            <pc:sldMk cId="0" sldId="286"/>
            <ac:spMk id="13314" creationId="{30A3FE75-978E-7FFB-5230-706050B9E4CD}"/>
          </ac:spMkLst>
        </pc:spChg>
        <pc:spChg chg="mod ord">
          <ac:chgData name="Magdalena  Maria Urbanek (2337348)" userId="S::2337348@student.uwtsd.ac.uk::3dcd3917-7f32-47e0-a330-6c44c08c98ed" providerId="AD" clId="Web-{FE9F0061-5C11-46CD-8D99-85100285525F}" dt="2026-07-21T10:59:33.583" v="117"/>
          <ac:spMkLst>
            <pc:docMk/>
            <pc:sldMk cId="0" sldId="286"/>
            <ac:spMk id="13315" creationId="{62EC42C8-5C4B-9BC1-ABBD-9103B318B16B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42.163" v="128"/>
          <ac:spMkLst>
            <pc:docMk/>
            <pc:sldMk cId="0" sldId="286"/>
            <ac:spMk id="13422" creationId="{24ACCB06-563C-4ADE-B4D6-1FE9F723C7D9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42.163" v="128"/>
          <ac:spMkLst>
            <pc:docMk/>
            <pc:sldMk cId="0" sldId="286"/>
            <ac:spMk id="13424" creationId="{40761ECD-D92B-46AE-82CA-640023D282F9}"/>
          </ac:spMkLst>
        </pc:spChg>
      </pc:sldChg>
      <pc:sldChg chg="addSp delSp modSp mod setBg modClrScheme setClrOvrMap chgLayout">
        <pc:chgData name="Magdalena  Maria Urbanek (2337348)" userId="S::2337348@student.uwtsd.ac.uk::3dcd3917-7f32-47e0-a330-6c44c08c98ed" providerId="AD" clId="Web-{FE9F0061-5C11-46CD-8D99-85100285525F}" dt="2026-07-21T11:00:19.678" v="127"/>
        <pc:sldMkLst>
          <pc:docMk/>
          <pc:sldMk cId="0" sldId="287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1:00:19.662" v="126"/>
          <ac:spMkLst>
            <pc:docMk/>
            <pc:sldMk cId="0" sldId="287"/>
            <ac:spMk id="14338" creationId="{DF7CCBD5-A7CC-912C-48A8-F519ECE33FEE}"/>
          </ac:spMkLst>
        </pc:spChg>
        <pc:spChg chg="mod ord">
          <ac:chgData name="Magdalena  Maria Urbanek (2337348)" userId="S::2337348@student.uwtsd.ac.uk::3dcd3917-7f32-47e0-a330-6c44c08c98ed" providerId="AD" clId="Web-{FE9F0061-5C11-46CD-8D99-85100285525F}" dt="2026-07-21T11:00:19.662" v="126"/>
          <ac:spMkLst>
            <pc:docMk/>
            <pc:sldMk cId="0" sldId="287"/>
            <ac:spMk id="14339" creationId="{F9FFC9F4-54E5-259D-F06F-323E72BB60D7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19.678" v="127"/>
          <ac:spMkLst>
            <pc:docMk/>
            <pc:sldMk cId="0" sldId="287"/>
            <ac:spMk id="14423" creationId="{99CAC3B1-4879-424D-8F15-206277196159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19.678" v="127"/>
          <ac:spMkLst>
            <pc:docMk/>
            <pc:sldMk cId="0" sldId="287"/>
            <ac:spMk id="14425" creationId="{D6B38644-B85D-4211-9526-5B4C2A662BF7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19.678" v="127"/>
          <ac:spMkLst>
            <pc:docMk/>
            <pc:sldMk cId="0" sldId="287"/>
            <ac:spMk id="14426" creationId="{8A8B2820-6B8F-4C19-BFC5-D28EE44E54CB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19.678" v="127"/>
          <ac:spMkLst>
            <pc:docMk/>
            <pc:sldMk cId="0" sldId="287"/>
            <ac:spMk id="14427" creationId="{DCA45AB7-441E-40A8-A98B-557D68F48A48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19.678" v="127"/>
          <ac:spMkLst>
            <pc:docMk/>
            <pc:sldMk cId="0" sldId="287"/>
            <ac:spMk id="14428" creationId="{5F516030-4F00-4C48-AD93-91EFA17A1AC3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1:00:19.678" v="127"/>
          <ac:spMkLst>
            <pc:docMk/>
            <pc:sldMk cId="0" sldId="287"/>
            <ac:spMk id="14429" creationId="{5820085E-2582-4A95-98EE-45DFFD5C017C}"/>
          </ac:spMkLst>
        </pc:spChg>
      </pc:sldChg>
      <pc:sldChg chg="addSp delSp modSp mod setBg modClrScheme chgLayout">
        <pc:chgData name="Magdalena  Maria Urbanek (2337348)" userId="S::2337348@student.uwtsd.ac.uk::3dcd3917-7f32-47e0-a330-6c44c08c98ed" providerId="AD" clId="Web-{FE9F0061-5C11-46CD-8D99-85100285525F}" dt="2026-07-21T10:41:14.976" v="85"/>
        <pc:sldMkLst>
          <pc:docMk/>
          <pc:sldMk cId="0" sldId="288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41:14.976" v="85"/>
          <ac:spMkLst>
            <pc:docMk/>
            <pc:sldMk cId="0" sldId="288"/>
            <ac:spMk id="15362" creationId="{7377762A-CBD3-55C4-AA8F-FD020BC5CBB5}"/>
          </ac:spMkLst>
        </pc:spChg>
        <pc:spChg chg="mod ord">
          <ac:chgData name="Magdalena  Maria Urbanek (2337348)" userId="S::2337348@student.uwtsd.ac.uk::3dcd3917-7f32-47e0-a330-6c44c08c98ed" providerId="AD" clId="Web-{FE9F0061-5C11-46CD-8D99-85100285525F}" dt="2026-07-21T10:41:14.976" v="85"/>
          <ac:spMkLst>
            <pc:docMk/>
            <pc:sldMk cId="0" sldId="288"/>
            <ac:spMk id="15363" creationId="{35582B18-3DE3-6919-CB41-26D20ED461AB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41:14.976" v="85"/>
          <ac:spMkLst>
            <pc:docMk/>
            <pc:sldMk cId="0" sldId="288"/>
            <ac:spMk id="15377" creationId="{E58348C3-6249-4952-AA86-C63DB35EA9F2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41:14.976" v="85"/>
          <ac:grpSpMkLst>
            <pc:docMk/>
            <pc:sldMk cId="0" sldId="288"/>
            <ac:grpSpMk id="15379" creationId="{DE6174AD-DBB0-43E6-98C2-738DB3A15244}"/>
          </ac:grpSpMkLst>
        </pc:grpChg>
        <pc:grpChg chg="add">
          <ac:chgData name="Magdalena  Maria Urbanek (2337348)" userId="S::2337348@student.uwtsd.ac.uk::3dcd3917-7f32-47e0-a330-6c44c08c98ed" providerId="AD" clId="Web-{FE9F0061-5C11-46CD-8D99-85100285525F}" dt="2026-07-21T10:41:14.976" v="85"/>
          <ac:grpSpMkLst>
            <pc:docMk/>
            <pc:sldMk cId="0" sldId="288"/>
            <ac:grpSpMk id="15386" creationId="{08F94D66-27EC-4CB8-8226-D7F41C161863}"/>
          </ac:grpSpMkLst>
        </pc:grpChg>
        <pc:picChg chg="add">
          <ac:chgData name="Magdalena  Maria Urbanek (2337348)" userId="S::2337348@student.uwtsd.ac.uk::3dcd3917-7f32-47e0-a330-6c44c08c98ed" providerId="AD" clId="Web-{FE9F0061-5C11-46CD-8D99-85100285525F}" dt="2026-07-21T10:41:14.976" v="85"/>
          <ac:picMkLst>
            <pc:docMk/>
            <pc:sldMk cId="0" sldId="288"/>
            <ac:picMk id="15389" creationId="{F533C42D-0C49-FDF5-3C69-1B3FDDBF899E}"/>
          </ac:picMkLst>
        </pc:picChg>
      </pc:sldChg>
      <pc:sldChg chg="addSp delSp modSp mod setBg modClrScheme chgLayout">
        <pc:chgData name="Magdalena  Maria Urbanek (2337348)" userId="S::2337348@student.uwtsd.ac.uk::3dcd3917-7f32-47e0-a330-6c44c08c98ed" providerId="AD" clId="Web-{FE9F0061-5C11-46CD-8D99-85100285525F}" dt="2026-07-21T10:50:20.381" v="96"/>
        <pc:sldMkLst>
          <pc:docMk/>
          <pc:sldMk cId="0" sldId="289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50:20.381" v="96"/>
          <ac:spMkLst>
            <pc:docMk/>
            <pc:sldMk cId="0" sldId="289"/>
            <ac:spMk id="17410" creationId="{9EDF3132-8813-55F5-9920-50913CEAB3C7}"/>
          </ac:spMkLst>
        </pc:spChg>
        <pc:spChg chg="mod ord">
          <ac:chgData name="Magdalena  Maria Urbanek (2337348)" userId="S::2337348@student.uwtsd.ac.uk::3dcd3917-7f32-47e0-a330-6c44c08c98ed" providerId="AD" clId="Web-{FE9F0061-5C11-46CD-8D99-85100285525F}" dt="2026-07-21T10:50:20.381" v="96"/>
          <ac:spMkLst>
            <pc:docMk/>
            <pc:sldMk cId="0" sldId="289"/>
            <ac:spMk id="17411" creationId="{682CB31B-740C-256A-EBF2-8412A5DD11B3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50:20.381" v="96"/>
          <ac:spMkLst>
            <pc:docMk/>
            <pc:sldMk cId="0" sldId="289"/>
            <ac:spMk id="17430" creationId="{85428F22-76B3-4107-AADE-3F9EC95FD325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50:20.381" v="96"/>
          <ac:grpSpMkLst>
            <pc:docMk/>
            <pc:sldMk cId="0" sldId="289"/>
            <ac:grpSpMk id="17431" creationId="{5346FBCF-5353-4172-96F5-4B7EB07777C4}"/>
          </ac:grpSpMkLst>
        </pc:grpChg>
        <pc:grpChg chg="add">
          <ac:chgData name="Magdalena  Maria Urbanek (2337348)" userId="S::2337348@student.uwtsd.ac.uk::3dcd3917-7f32-47e0-a330-6c44c08c98ed" providerId="AD" clId="Web-{FE9F0061-5C11-46CD-8D99-85100285525F}" dt="2026-07-21T10:50:20.381" v="96"/>
          <ac:grpSpMkLst>
            <pc:docMk/>
            <pc:sldMk cId="0" sldId="289"/>
            <ac:grpSpMk id="17433" creationId="{78326E10-C8CB-487F-A110-F861268DE619}"/>
          </ac:grpSpMkLst>
        </pc:grpChg>
        <pc:picChg chg="add">
          <ac:chgData name="Magdalena  Maria Urbanek (2337348)" userId="S::2337348@student.uwtsd.ac.uk::3dcd3917-7f32-47e0-a330-6c44c08c98ed" providerId="AD" clId="Web-{FE9F0061-5C11-46CD-8D99-85100285525F}" dt="2026-07-21T10:50:20.381" v="96"/>
          <ac:picMkLst>
            <pc:docMk/>
            <pc:sldMk cId="0" sldId="289"/>
            <ac:picMk id="17437" creationId="{40804F61-843B-3658-C1CA-61A553DE40BB}"/>
          </ac:picMkLst>
        </pc:picChg>
      </pc:sldChg>
      <pc:sldChg chg="addSp delSp modSp mod setBg modClrScheme chgLayout">
        <pc:chgData name="Magdalena  Maria Urbanek (2337348)" userId="S::2337348@student.uwtsd.ac.uk::3dcd3917-7f32-47e0-a330-6c44c08c98ed" providerId="AD" clId="Web-{FE9F0061-5C11-46CD-8D99-85100285525F}" dt="2026-07-21T10:51:11.710" v="99"/>
        <pc:sldMkLst>
          <pc:docMk/>
          <pc:sldMk cId="0" sldId="290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51:11.710" v="99"/>
          <ac:spMkLst>
            <pc:docMk/>
            <pc:sldMk cId="0" sldId="290"/>
            <ac:spMk id="18434" creationId="{9BEFFBAE-6DB6-9BE0-0F30-D00E7926150A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51:11.710" v="99"/>
          <ac:spMkLst>
            <pc:docMk/>
            <pc:sldMk cId="0" sldId="290"/>
            <ac:spMk id="18459" creationId="{85428F22-76B3-4107-AADE-3F9EC95FD325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51:11.710" v="99"/>
          <ac:spMkLst>
            <pc:docMk/>
            <pc:sldMk cId="0" sldId="290"/>
            <ac:spMk id="18463" creationId="{173E2CF4-091F-E30D-85BA-FD9357247D3C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51:11.710" v="99"/>
          <ac:grpSpMkLst>
            <pc:docMk/>
            <pc:sldMk cId="0" sldId="290"/>
            <ac:grpSpMk id="18443" creationId="{5346FBCF-5353-4172-96F5-4B7EB07777C4}"/>
          </ac:grpSpMkLst>
        </pc:grpChg>
        <pc:grpChg chg="add">
          <ac:chgData name="Magdalena  Maria Urbanek (2337348)" userId="S::2337348@student.uwtsd.ac.uk::3dcd3917-7f32-47e0-a330-6c44c08c98ed" providerId="AD" clId="Web-{FE9F0061-5C11-46CD-8D99-85100285525F}" dt="2026-07-21T10:51:11.710" v="99"/>
          <ac:grpSpMkLst>
            <pc:docMk/>
            <pc:sldMk cId="0" sldId="290"/>
            <ac:grpSpMk id="18447" creationId="{78326E10-C8CB-487F-A110-F861268DE619}"/>
          </ac:grpSpMkLst>
        </pc:grpChg>
        <pc:picChg chg="add">
          <ac:chgData name="Magdalena  Maria Urbanek (2337348)" userId="S::2337348@student.uwtsd.ac.uk::3dcd3917-7f32-47e0-a330-6c44c08c98ed" providerId="AD" clId="Web-{FE9F0061-5C11-46CD-8D99-85100285525F}" dt="2026-07-21T10:51:11.710" v="99"/>
          <ac:picMkLst>
            <pc:docMk/>
            <pc:sldMk cId="0" sldId="290"/>
            <ac:picMk id="18462" creationId="{5BE5118C-FFA2-7165-B97B-C6CA86E7AD00}"/>
          </ac:picMkLst>
        </pc:picChg>
      </pc:sldChg>
      <pc:sldChg chg="addSp delSp modSp mod setBg modClrScheme chgLayout">
        <pc:chgData name="Magdalena  Maria Urbanek (2337348)" userId="S::2337348@student.uwtsd.ac.uk::3dcd3917-7f32-47e0-a330-6c44c08c98ed" providerId="AD" clId="Web-{FE9F0061-5C11-46CD-8D99-85100285525F}" dt="2026-07-21T10:31:30.415" v="24"/>
        <pc:sldMkLst>
          <pc:docMk/>
          <pc:sldMk cId="0" sldId="291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31:30.400" v="23"/>
          <ac:spMkLst>
            <pc:docMk/>
            <pc:sldMk cId="0" sldId="291"/>
            <ac:spMk id="8194" creationId="{CA419DCD-FF89-5C59-D807-9DECDD54EBBF}"/>
          </ac:spMkLst>
        </pc:spChg>
        <pc:spChg chg="mod ord">
          <ac:chgData name="Magdalena  Maria Urbanek (2337348)" userId="S::2337348@student.uwtsd.ac.uk::3dcd3917-7f32-47e0-a330-6c44c08c98ed" providerId="AD" clId="Web-{FE9F0061-5C11-46CD-8D99-85100285525F}" dt="2026-07-21T10:31:30.400" v="23"/>
          <ac:spMkLst>
            <pc:docMk/>
            <pc:sldMk cId="0" sldId="291"/>
            <ac:spMk id="8195" creationId="{080F4B71-D025-A034-DA2B-BB6659FE017C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31:30.415" v="24"/>
          <ac:spMkLst>
            <pc:docMk/>
            <pc:sldMk cId="0" sldId="291"/>
            <ac:spMk id="8239" creationId="{85428F22-76B3-4107-AADE-3F9EC95FD325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31:30.415" v="24"/>
          <ac:grpSpMkLst>
            <pc:docMk/>
            <pc:sldMk cId="0" sldId="291"/>
            <ac:grpSpMk id="8232" creationId="{78326E10-C8CB-487F-A110-F861268DE619}"/>
          </ac:grpSpMkLst>
        </pc:grpChg>
        <pc:grpChg chg="add">
          <ac:chgData name="Magdalena  Maria Urbanek (2337348)" userId="S::2337348@student.uwtsd.ac.uk::3dcd3917-7f32-47e0-a330-6c44c08c98ed" providerId="AD" clId="Web-{FE9F0061-5C11-46CD-8D99-85100285525F}" dt="2026-07-21T10:31:30.415" v="24"/>
          <ac:grpSpMkLst>
            <pc:docMk/>
            <pc:sldMk cId="0" sldId="291"/>
            <ac:grpSpMk id="8240" creationId="{5346FBCF-5353-4172-96F5-4B7EB07777C4}"/>
          </ac:grpSpMkLst>
        </pc:grpChg>
        <pc:picChg chg="add mod">
          <ac:chgData name="Magdalena  Maria Urbanek (2337348)" userId="S::2337348@student.uwtsd.ac.uk::3dcd3917-7f32-47e0-a330-6c44c08c98ed" providerId="AD" clId="Web-{FE9F0061-5C11-46CD-8D99-85100285525F}" dt="2026-07-21T10:31:30.415" v="24"/>
          <ac:picMkLst>
            <pc:docMk/>
            <pc:sldMk cId="0" sldId="291"/>
            <ac:picMk id="8197" creationId="{C42340F9-DB17-E4D9-36AD-00B6CAF1419A}"/>
          </ac:picMkLst>
        </pc:picChg>
      </pc:sldChg>
      <pc:sldChg chg="addSp delSp modSp mod setBg modClrScheme chgLayout">
        <pc:chgData name="Magdalena  Maria Urbanek (2337348)" userId="S::2337348@student.uwtsd.ac.uk::3dcd3917-7f32-47e0-a330-6c44c08c98ed" providerId="AD" clId="Web-{FE9F0061-5C11-46CD-8D99-85100285525F}" dt="2026-07-21T10:51:45.570" v="100"/>
        <pc:sldMkLst>
          <pc:docMk/>
          <pc:sldMk cId="0" sldId="292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51:45.570" v="100"/>
          <ac:spMkLst>
            <pc:docMk/>
            <pc:sldMk cId="0" sldId="292"/>
            <ac:spMk id="16386" creationId="{4076D829-4075-672B-3E53-16E160A299FF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51:45.570" v="100"/>
          <ac:grpSpMkLst>
            <pc:docMk/>
            <pc:sldMk cId="0" sldId="292"/>
            <ac:grpSpMk id="16393" creationId="{08F94D66-27EC-4CB8-8226-D7F41C161863}"/>
          </ac:grpSpMkLst>
        </pc:grpChg>
        <pc:grpChg chg="add">
          <ac:chgData name="Magdalena  Maria Urbanek (2337348)" userId="S::2337348@student.uwtsd.ac.uk::3dcd3917-7f32-47e0-a330-6c44c08c98ed" providerId="AD" clId="Web-{FE9F0061-5C11-46CD-8D99-85100285525F}" dt="2026-07-21T10:51:45.570" v="100"/>
          <ac:grpSpMkLst>
            <pc:docMk/>
            <pc:sldMk cId="0" sldId="292"/>
            <ac:grpSpMk id="16401" creationId="{503816F2-40D5-4C23-AF57-063E3923610A}"/>
          </ac:grpSpMkLst>
        </pc:grpChg>
        <pc:picChg chg="add">
          <ac:chgData name="Magdalena  Maria Urbanek (2337348)" userId="S::2337348@student.uwtsd.ac.uk::3dcd3917-7f32-47e0-a330-6c44c08c98ed" providerId="AD" clId="Web-{FE9F0061-5C11-46CD-8D99-85100285525F}" dt="2026-07-21T10:51:45.570" v="100"/>
          <ac:picMkLst>
            <pc:docMk/>
            <pc:sldMk cId="0" sldId="292"/>
            <ac:picMk id="16389" creationId="{7C3BDA4A-CBB4-6CC0-DFBA-497EA60A9B41}"/>
          </ac:picMkLst>
        </pc:picChg>
      </pc:sldChg>
      <pc:sldChg chg="addSp delSp modSp mod setBg modClrScheme chgLayout">
        <pc:chgData name="Magdalena  Maria Urbanek (2337348)" userId="S::2337348@student.uwtsd.ac.uk::3dcd3917-7f32-47e0-a330-6c44c08c98ed" providerId="AD" clId="Web-{FE9F0061-5C11-46CD-8D99-85100285525F}" dt="2026-07-21T10:54:49.106" v="101"/>
        <pc:sldMkLst>
          <pc:docMk/>
          <pc:sldMk cId="3900884785" sldId="293"/>
        </pc:sldMkLst>
        <pc:spChg chg="mod ord">
          <ac:chgData name="Magdalena  Maria Urbanek (2337348)" userId="S::2337348@student.uwtsd.ac.uk::3dcd3917-7f32-47e0-a330-6c44c08c98ed" providerId="AD" clId="Web-{FE9F0061-5C11-46CD-8D99-85100285525F}" dt="2026-07-21T10:54:49.106" v="101"/>
          <ac:spMkLst>
            <pc:docMk/>
            <pc:sldMk cId="3900884785" sldId="293"/>
            <ac:spMk id="2" creationId="{FA942F73-9757-FDA0-17FB-9015A98954F6}"/>
          </ac:spMkLst>
        </pc:spChg>
        <pc:spChg chg="mod">
          <ac:chgData name="Magdalena  Maria Urbanek (2337348)" userId="S::2337348@student.uwtsd.ac.uk::3dcd3917-7f32-47e0-a330-6c44c08c98ed" providerId="AD" clId="Web-{FE9F0061-5C11-46CD-8D99-85100285525F}" dt="2026-07-21T10:54:49.106" v="101"/>
          <ac:spMkLst>
            <pc:docMk/>
            <pc:sldMk cId="3900884785" sldId="293"/>
            <ac:spMk id="5" creationId="{E0C66709-03FB-D956-6D1E-9FADD7C3A525}"/>
          </ac:spMkLst>
        </pc:spChg>
        <pc:spChg chg="add">
          <ac:chgData name="Magdalena  Maria Urbanek (2337348)" userId="S::2337348@student.uwtsd.ac.uk::3dcd3917-7f32-47e0-a330-6c44c08c98ed" providerId="AD" clId="Web-{FE9F0061-5C11-46CD-8D99-85100285525F}" dt="2026-07-21T10:54:49.106" v="101"/>
          <ac:spMkLst>
            <pc:docMk/>
            <pc:sldMk cId="3900884785" sldId="293"/>
            <ac:spMk id="31" creationId="{EF263B76-D6AC-40A4-BA2E-CC8B89190ED9}"/>
          </ac:spMkLst>
        </pc:spChg>
        <pc:grpChg chg="add">
          <ac:chgData name="Magdalena  Maria Urbanek (2337348)" userId="S::2337348@student.uwtsd.ac.uk::3dcd3917-7f32-47e0-a330-6c44c08c98ed" providerId="AD" clId="Web-{FE9F0061-5C11-46CD-8D99-85100285525F}" dt="2026-07-21T10:54:49.106" v="101"/>
          <ac:grpSpMkLst>
            <pc:docMk/>
            <pc:sldMk cId="3900884785" sldId="293"/>
            <ac:grpSpMk id="23" creationId="{C616B3DC-C165-433D-9187-62DCC0E317D3}"/>
          </ac:grpSpMkLst>
        </pc:grpChg>
        <pc:picChg chg="mod ord">
          <ac:chgData name="Magdalena  Maria Urbanek (2337348)" userId="S::2337348@student.uwtsd.ac.uk::3dcd3917-7f32-47e0-a330-6c44c08c98ed" providerId="AD" clId="Web-{FE9F0061-5C11-46CD-8D99-85100285525F}" dt="2026-07-21T10:54:49.106" v="101"/>
          <ac:picMkLst>
            <pc:docMk/>
            <pc:sldMk cId="3900884785" sldId="293"/>
            <ac:picMk id="4" creationId="{7AEF0605-EB68-1E44-E775-905DEE74977B}"/>
          </ac:picMkLst>
        </pc:picChg>
      </pc:sldChg>
      <pc:sldMasterChg chg="add addSldLayout modSldLayout">
        <pc:chgData name="Magdalena  Maria Urbanek (2337348)" userId="S::2337348@student.uwtsd.ac.uk::3dcd3917-7f32-47e0-a330-6c44c08c98ed" providerId="AD" clId="Web-{FE9F0061-5C11-46CD-8D99-85100285525F}" dt="2026-07-21T10:28:03.457" v="14"/>
        <pc:sldMasterMkLst>
          <pc:docMk/>
          <pc:sldMasterMk cId="2910299080" sldId="2147483880"/>
        </pc:sldMasterMkLst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206443957" sldId="2147483881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2539068492" sldId="2147483882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1142137854" sldId="2147483883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2959959265" sldId="2147483884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1315901444" sldId="2147483885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1010655363" sldId="2147483886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4176022064" sldId="2147483887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2807203068" sldId="2147483888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1824521787" sldId="2147483889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3226034384" sldId="2147483890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658717684" sldId="2147483891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1582251184" sldId="2147483892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1653711028" sldId="2147483893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2957665985" sldId="2147483894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444302256" sldId="2147483895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1001052364" sldId="2147483896"/>
          </pc:sldLayoutMkLst>
        </pc:sldLayoutChg>
        <pc:sldLayoutChg chg="add mod replId">
          <pc:chgData name="Magdalena  Maria Urbanek (2337348)" userId="S::2337348@student.uwtsd.ac.uk::3dcd3917-7f32-47e0-a330-6c44c08c98ed" providerId="AD" clId="Web-{FE9F0061-5C11-46CD-8D99-85100285525F}" dt="2026-07-21T10:28:03.457" v="14"/>
          <pc:sldLayoutMkLst>
            <pc:docMk/>
            <pc:sldMasterMk cId="2910299080" sldId="2147483880"/>
            <pc:sldLayoutMk cId="4231319829" sldId="2147483897"/>
          </pc:sldLayoutMkLst>
        </pc:sldLayoutChg>
      </pc:sldMasterChg>
    </pc:docChg>
  </pc:docChgLst>
  <pc:docChgLst>
    <pc:chgData name="Magdalena  Maria Urbanek (2337348)" userId="S::2337348@student.uwtsd.ac.uk::3dcd3917-7f32-47e0-a330-6c44c08c98ed" providerId="AD" clId="Web-{E3D960FE-5782-DD60-AFF0-AF2D9E0B075E}"/>
    <pc:docChg chg="addSld modSld">
      <pc:chgData name="Magdalena  Maria Urbanek (2337348)" userId="S::2337348@student.uwtsd.ac.uk::3dcd3917-7f32-47e0-a330-6c44c08c98ed" providerId="AD" clId="Web-{E3D960FE-5782-DD60-AFF0-AF2D9E0B075E}" dt="2026-07-20T11:15:32.806" v="59" actId="14100"/>
      <pc:docMkLst>
        <pc:docMk/>
      </pc:docMkLst>
      <pc:sldChg chg="modSp">
        <pc:chgData name="Magdalena  Maria Urbanek (2337348)" userId="S::2337348@student.uwtsd.ac.uk::3dcd3917-7f32-47e0-a330-6c44c08c98ed" providerId="AD" clId="Web-{E3D960FE-5782-DD60-AFF0-AF2D9E0B075E}" dt="2026-07-20T11:05:23.782" v="44" actId="20577"/>
        <pc:sldMkLst>
          <pc:docMk/>
          <pc:sldMk cId="0" sldId="283"/>
        </pc:sldMkLst>
      </pc:sldChg>
    </pc:docChg>
  </pc:docChgLst>
  <pc:docChgLst>
    <pc:chgData name="Magdalena  Maria Urbanek (2337348)" userId="S::2337348@student.uwtsd.ac.uk::3dcd3917-7f32-47e0-a330-6c44c08c98ed" providerId="AD" clId="Web-{FB94808A-E270-4D70-4392-252777036880}"/>
    <pc:docChg chg="modSld">
      <pc:chgData name="Magdalena  Maria Urbanek (2337348)" userId="S::2337348@student.uwtsd.ac.uk::3dcd3917-7f32-47e0-a330-6c44c08c98ed" providerId="AD" clId="Web-{FB94808A-E270-4D70-4392-252777036880}" dt="2026-08-06T20:59:05.904" v="25" actId="20577"/>
      <pc:docMkLst>
        <pc:docMk/>
      </pc:docMkLst>
      <pc:sldChg chg="modSp">
        <pc:chgData name="Magdalena  Maria Urbanek (2337348)" userId="S::2337348@student.uwtsd.ac.uk::3dcd3917-7f32-47e0-a330-6c44c08c98ed" providerId="AD" clId="Web-{FB94808A-E270-4D70-4392-252777036880}" dt="2026-08-06T20:59:05.904" v="25" actId="20577"/>
        <pc:sldMkLst>
          <pc:docMk/>
          <pc:sldMk cId="0" sldId="256"/>
        </pc:sldMkLst>
        <pc:spChg chg="mod">
          <ac:chgData name="Magdalena  Maria Urbanek (2337348)" userId="S::2337348@student.uwtsd.ac.uk::3dcd3917-7f32-47e0-a330-6c44c08c98ed" providerId="AD" clId="Web-{FB94808A-E270-4D70-4392-252777036880}" dt="2026-08-06T20:59:05.904" v="25" actId="20577"/>
          <ac:spMkLst>
            <pc:docMk/>
            <pc:sldMk cId="0" sldId="256"/>
            <ac:spMk id="2" creationId="{8106D145-53E1-8519-FB6D-A031CE10549D}"/>
          </ac:spMkLst>
        </pc:spChg>
        <pc:spChg chg="mod">
          <ac:chgData name="Magdalena  Maria Urbanek (2337348)" userId="S::2337348@student.uwtsd.ac.uk::3dcd3917-7f32-47e0-a330-6c44c08c98ed" providerId="AD" clId="Web-{FB94808A-E270-4D70-4392-252777036880}" dt="2026-08-06T20:55:45.883" v="23" actId="1076"/>
          <ac:spMkLst>
            <pc:docMk/>
            <pc:sldMk cId="0" sldId="256"/>
            <ac:spMk id="3" creationId="{83C85D07-FA7D-2DE7-4B88-2AEEFC7B4195}"/>
          </ac:spMkLst>
        </pc:spChg>
      </pc:sldChg>
    </pc:docChg>
  </pc:docChgLst>
  <pc:docChgLst>
    <pc:chgData name="Magdalena  Maria Urbanek (2337348)" userId="S::2337348@student.uwtsd.ac.uk::3dcd3917-7f32-47e0-a330-6c44c08c98ed" providerId="AD" clId="Web-{B93C24E0-52B4-456B-6CC5-85C276D43A75}"/>
    <pc:docChg chg="modSld">
      <pc:chgData name="Magdalena  Maria Urbanek (2337348)" userId="S::2337348@student.uwtsd.ac.uk::3dcd3917-7f32-47e0-a330-6c44c08c98ed" providerId="AD" clId="Web-{B93C24E0-52B4-456B-6CC5-85C276D43A75}" dt="2026-07-21T11:27:14.643" v="79" actId="20577"/>
      <pc:docMkLst>
        <pc:docMk/>
      </pc:docMkLst>
      <pc:sldChg chg="modSp">
        <pc:chgData name="Magdalena  Maria Urbanek (2337348)" userId="S::2337348@student.uwtsd.ac.uk::3dcd3917-7f32-47e0-a330-6c44c08c98ed" providerId="AD" clId="Web-{B93C24E0-52B4-456B-6CC5-85C276D43A75}" dt="2026-07-21T11:27:14.643" v="79" actId="20577"/>
        <pc:sldMkLst>
          <pc:docMk/>
          <pc:sldMk cId="0" sldId="256"/>
        </pc:sldMkLst>
        <pc:spChg chg="mod">
          <ac:chgData name="Magdalena  Maria Urbanek (2337348)" userId="S::2337348@student.uwtsd.ac.uk::3dcd3917-7f32-47e0-a330-6c44c08c98ed" providerId="AD" clId="Web-{B93C24E0-52B4-456B-6CC5-85C276D43A75}" dt="2026-07-21T11:27:14.643" v="79" actId="20577"/>
          <ac:spMkLst>
            <pc:docMk/>
            <pc:sldMk cId="0" sldId="256"/>
            <ac:spMk id="2" creationId="{8106D145-53E1-8519-FB6D-A031CE10549D}"/>
          </ac:spMkLst>
        </pc:spChg>
      </pc:sldChg>
    </pc:docChg>
  </pc:docChgLst>
  <pc:docChgLst>
    <pc:chgData name="Magdalena  Maria Urbanek (2337348)" userId="S::2337348@student.uwtsd.ac.uk::3dcd3917-7f32-47e0-a330-6c44c08c98ed" providerId="AD" clId="Web-{4909C508-0937-11D1-E64F-A9E7FFD7E7EE}"/>
    <pc:docChg chg="delSld modSld">
      <pc:chgData name="Magdalena  Maria Urbanek (2337348)" userId="S::2337348@student.uwtsd.ac.uk::3dcd3917-7f32-47e0-a330-6c44c08c98ed" providerId="AD" clId="Web-{4909C508-0937-11D1-E64F-A9E7FFD7E7EE}" dt="2026-08-06T19:00:30.154" v="21"/>
      <pc:docMkLst>
        <pc:docMk/>
      </pc:docMkLst>
      <pc:sldChg chg="modSp">
        <pc:chgData name="Magdalena  Maria Urbanek (2337348)" userId="S::2337348@student.uwtsd.ac.uk::3dcd3917-7f32-47e0-a330-6c44c08c98ed" providerId="AD" clId="Web-{4909C508-0937-11D1-E64F-A9E7FFD7E7EE}" dt="2026-08-06T18:54:33.035" v="18" actId="1076"/>
        <pc:sldMkLst>
          <pc:docMk/>
          <pc:sldMk cId="0" sldId="283"/>
        </pc:sldMkLst>
        <pc:spChg chg="mod">
          <ac:chgData name="Magdalena  Maria Urbanek (2337348)" userId="S::2337348@student.uwtsd.ac.uk::3dcd3917-7f32-47e0-a330-6c44c08c98ed" providerId="AD" clId="Web-{4909C508-0937-11D1-E64F-A9E7FFD7E7EE}" dt="2026-08-06T18:54:25.457" v="17" actId="20577"/>
          <ac:spMkLst>
            <pc:docMk/>
            <pc:sldMk cId="0" sldId="283"/>
            <ac:spMk id="9218" creationId="{75EE88E1-41A1-A6F0-6982-7521663CE648}"/>
          </ac:spMkLst>
        </pc:spChg>
        <pc:graphicFrameChg chg="mod">
          <ac:chgData name="Magdalena  Maria Urbanek (2337348)" userId="S::2337348@student.uwtsd.ac.uk::3dcd3917-7f32-47e0-a330-6c44c08c98ed" providerId="AD" clId="Web-{4909C508-0937-11D1-E64F-A9E7FFD7E7EE}" dt="2026-08-06T18:54:33.035" v="18" actId="1076"/>
          <ac:graphicFrameMkLst>
            <pc:docMk/>
            <pc:sldMk cId="0" sldId="283"/>
            <ac:graphicFrameMk id="9221" creationId="{B2CB12EF-F98D-E120-10F5-73FFFAE7E756}"/>
          </ac:graphicFrameMkLst>
        </pc:graphicFrameChg>
      </pc:sldChg>
      <pc:sldChg chg="modSp">
        <pc:chgData name="Magdalena  Maria Urbanek (2337348)" userId="S::2337348@student.uwtsd.ac.uk::3dcd3917-7f32-47e0-a330-6c44c08c98ed" providerId="AD" clId="Web-{4909C508-0937-11D1-E64F-A9E7FFD7E7EE}" dt="2026-08-06T18:56:40.341" v="20" actId="20577"/>
        <pc:sldMkLst>
          <pc:docMk/>
          <pc:sldMk cId="3900884785" sldId="293"/>
        </pc:sldMkLst>
        <pc:spChg chg="mod">
          <ac:chgData name="Magdalena  Maria Urbanek (2337348)" userId="S::2337348@student.uwtsd.ac.uk::3dcd3917-7f32-47e0-a330-6c44c08c98ed" providerId="AD" clId="Web-{4909C508-0937-11D1-E64F-A9E7FFD7E7EE}" dt="2026-08-06T18:56:40.341" v="20" actId="20577"/>
          <ac:spMkLst>
            <pc:docMk/>
            <pc:sldMk cId="3900884785" sldId="293"/>
            <ac:spMk id="5" creationId="{E0C66709-03FB-D956-6D1E-9FADD7C3A525}"/>
          </ac:spMkLst>
        </pc:spChg>
      </pc:sldChg>
      <pc:sldChg chg="del">
        <pc:chgData name="Magdalena  Maria Urbanek (2337348)" userId="S::2337348@student.uwtsd.ac.uk::3dcd3917-7f32-47e0-a330-6c44c08c98ed" providerId="AD" clId="Web-{4909C508-0937-11D1-E64F-A9E7FFD7E7EE}" dt="2026-08-06T19:00:30.154" v="21"/>
        <pc:sldMkLst>
          <pc:docMk/>
          <pc:sldMk cId="173821027" sldId="294"/>
        </pc:sldMkLst>
      </pc:sldChg>
    </pc:docChg>
  </pc:docChgLst>
  <pc:docChgLst>
    <pc:chgData name="Magdalena  Maria Urbanek (2337348)" userId="S::2337348@student.uwtsd.ac.uk::3dcd3917-7f32-47e0-a330-6c44c08c98ed" providerId="AD" clId="Web-{5060EFE0-75A9-9AFA-67BD-A3E1D4065826}"/>
    <pc:docChg chg="modSld">
      <pc:chgData name="Magdalena  Maria Urbanek (2337348)" userId="S::2337348@student.uwtsd.ac.uk::3dcd3917-7f32-47e0-a330-6c44c08c98ed" providerId="AD" clId="Web-{5060EFE0-75A9-9AFA-67BD-A3E1D4065826}" dt="2026-08-05T18:16:06.301" v="74" actId="20577"/>
      <pc:docMkLst>
        <pc:docMk/>
      </pc:docMkLst>
      <pc:sldChg chg="modSp">
        <pc:chgData name="Magdalena  Maria Urbanek (2337348)" userId="S::2337348@student.uwtsd.ac.uk::3dcd3917-7f32-47e0-a330-6c44c08c98ed" providerId="AD" clId="Web-{5060EFE0-75A9-9AFA-67BD-A3E1D4065826}" dt="2026-08-05T17:51:35.634" v="10" actId="20577"/>
        <pc:sldMkLst>
          <pc:docMk/>
          <pc:sldMk cId="0" sldId="285"/>
        </pc:sldMkLst>
        <pc:spChg chg="mod">
          <ac:chgData name="Magdalena  Maria Urbanek (2337348)" userId="S::2337348@student.uwtsd.ac.uk::3dcd3917-7f32-47e0-a330-6c44c08c98ed" providerId="AD" clId="Web-{5060EFE0-75A9-9AFA-67BD-A3E1D4065826}" dt="2026-08-05T17:51:35.634" v="10" actId="20577"/>
          <ac:spMkLst>
            <pc:docMk/>
            <pc:sldMk cId="0" sldId="285"/>
            <ac:spMk id="12320" creationId="{90E3FFED-AE43-9ADB-E762-B4C520B4854E}"/>
          </ac:spMkLst>
        </pc:spChg>
      </pc:sldChg>
      <pc:sldChg chg="modSp">
        <pc:chgData name="Magdalena  Maria Urbanek (2337348)" userId="S::2337348@student.uwtsd.ac.uk::3dcd3917-7f32-47e0-a330-6c44c08c98ed" providerId="AD" clId="Web-{5060EFE0-75A9-9AFA-67BD-A3E1D4065826}" dt="2026-08-05T17:59:33.899" v="54" actId="20577"/>
        <pc:sldMkLst>
          <pc:docMk/>
          <pc:sldMk cId="0" sldId="286"/>
        </pc:sldMkLst>
        <pc:spChg chg="mod">
          <ac:chgData name="Magdalena  Maria Urbanek (2337348)" userId="S::2337348@student.uwtsd.ac.uk::3dcd3917-7f32-47e0-a330-6c44c08c98ed" providerId="AD" clId="Web-{5060EFE0-75A9-9AFA-67BD-A3E1D4065826}" dt="2026-08-05T17:59:33.899" v="54" actId="20577"/>
          <ac:spMkLst>
            <pc:docMk/>
            <pc:sldMk cId="0" sldId="286"/>
            <ac:spMk id="13314" creationId="{30A3FE75-978E-7FFB-5230-706050B9E4CD}"/>
          </ac:spMkLst>
        </pc:spChg>
        <pc:spChg chg="mod">
          <ac:chgData name="Magdalena  Maria Urbanek (2337348)" userId="S::2337348@student.uwtsd.ac.uk::3dcd3917-7f32-47e0-a330-6c44c08c98ed" providerId="AD" clId="Web-{5060EFE0-75A9-9AFA-67BD-A3E1D4065826}" dt="2026-08-05T17:55:36.291" v="32" actId="20577"/>
          <ac:spMkLst>
            <pc:docMk/>
            <pc:sldMk cId="0" sldId="286"/>
            <ac:spMk id="13315" creationId="{62EC42C8-5C4B-9BC1-ABBD-9103B318B16B}"/>
          </ac:spMkLst>
        </pc:spChg>
      </pc:sldChg>
      <pc:sldChg chg="modSp">
        <pc:chgData name="Magdalena  Maria Urbanek (2337348)" userId="S::2337348@student.uwtsd.ac.uk::3dcd3917-7f32-47e0-a330-6c44c08c98ed" providerId="AD" clId="Web-{5060EFE0-75A9-9AFA-67BD-A3E1D4065826}" dt="2026-08-05T17:56:40.904" v="40" actId="20577"/>
        <pc:sldMkLst>
          <pc:docMk/>
          <pc:sldMk cId="0" sldId="287"/>
        </pc:sldMkLst>
        <pc:spChg chg="mod">
          <ac:chgData name="Magdalena  Maria Urbanek (2337348)" userId="S::2337348@student.uwtsd.ac.uk::3dcd3917-7f32-47e0-a330-6c44c08c98ed" providerId="AD" clId="Web-{5060EFE0-75A9-9AFA-67BD-A3E1D4065826}" dt="2026-08-05T17:56:40.904" v="40" actId="20577"/>
          <ac:spMkLst>
            <pc:docMk/>
            <pc:sldMk cId="0" sldId="287"/>
            <ac:spMk id="14339" creationId="{F9FFC9F4-54E5-259D-F06F-323E72BB60D7}"/>
          </ac:spMkLst>
        </pc:spChg>
      </pc:sldChg>
      <pc:sldChg chg="modSp">
        <pc:chgData name="Magdalena  Maria Urbanek (2337348)" userId="S::2337348@student.uwtsd.ac.uk::3dcd3917-7f32-47e0-a330-6c44c08c98ed" providerId="AD" clId="Web-{5060EFE0-75A9-9AFA-67BD-A3E1D4065826}" dt="2026-08-05T17:58:18.363" v="51" actId="20577"/>
        <pc:sldMkLst>
          <pc:docMk/>
          <pc:sldMk cId="0" sldId="288"/>
        </pc:sldMkLst>
        <pc:spChg chg="mod">
          <ac:chgData name="Magdalena  Maria Urbanek (2337348)" userId="S::2337348@student.uwtsd.ac.uk::3dcd3917-7f32-47e0-a330-6c44c08c98ed" providerId="AD" clId="Web-{5060EFE0-75A9-9AFA-67BD-A3E1D4065826}" dt="2026-08-05T17:58:18.363" v="51" actId="20577"/>
          <ac:spMkLst>
            <pc:docMk/>
            <pc:sldMk cId="0" sldId="288"/>
            <ac:spMk id="2" creationId="{E750F08B-D798-AADA-EE5C-4025ECE95C98}"/>
          </ac:spMkLst>
        </pc:spChg>
      </pc:sldChg>
      <pc:sldChg chg="modSp">
        <pc:chgData name="Magdalena  Maria Urbanek (2337348)" userId="S::2337348@student.uwtsd.ac.uk::3dcd3917-7f32-47e0-a330-6c44c08c98ed" providerId="AD" clId="Web-{5060EFE0-75A9-9AFA-67BD-A3E1D4065826}" dt="2026-08-05T18:02:17.989" v="64" actId="20577"/>
        <pc:sldMkLst>
          <pc:docMk/>
          <pc:sldMk cId="0" sldId="289"/>
        </pc:sldMkLst>
        <pc:spChg chg="mod">
          <ac:chgData name="Magdalena  Maria Urbanek (2337348)" userId="S::2337348@student.uwtsd.ac.uk::3dcd3917-7f32-47e0-a330-6c44c08c98ed" providerId="AD" clId="Web-{5060EFE0-75A9-9AFA-67BD-A3E1D4065826}" dt="2026-08-05T18:02:17.989" v="64" actId="20577"/>
          <ac:spMkLst>
            <pc:docMk/>
            <pc:sldMk cId="0" sldId="289"/>
            <ac:spMk id="17410" creationId="{9EDF3132-8813-55F5-9920-50913CEAB3C7}"/>
          </ac:spMkLst>
        </pc:spChg>
        <pc:spChg chg="mod">
          <ac:chgData name="Magdalena  Maria Urbanek (2337348)" userId="S::2337348@student.uwtsd.ac.uk::3dcd3917-7f32-47e0-a330-6c44c08c98ed" providerId="AD" clId="Web-{5060EFE0-75A9-9AFA-67BD-A3E1D4065826}" dt="2026-08-05T18:01:39.720" v="62" actId="20577"/>
          <ac:spMkLst>
            <pc:docMk/>
            <pc:sldMk cId="0" sldId="289"/>
            <ac:spMk id="17411" creationId="{682CB31B-740C-256A-EBF2-8412A5DD11B3}"/>
          </ac:spMkLst>
        </pc:spChg>
      </pc:sldChg>
      <pc:sldChg chg="modSp">
        <pc:chgData name="Magdalena  Maria Urbanek (2337348)" userId="S::2337348@student.uwtsd.ac.uk::3dcd3917-7f32-47e0-a330-6c44c08c98ed" providerId="AD" clId="Web-{5060EFE0-75A9-9AFA-67BD-A3E1D4065826}" dt="2026-08-05T18:16:06.301" v="74" actId="20577"/>
        <pc:sldMkLst>
          <pc:docMk/>
          <pc:sldMk cId="0" sldId="290"/>
        </pc:sldMkLst>
        <pc:spChg chg="mod">
          <ac:chgData name="Magdalena  Maria Urbanek (2337348)" userId="S::2337348@student.uwtsd.ac.uk::3dcd3917-7f32-47e0-a330-6c44c08c98ed" providerId="AD" clId="Web-{5060EFE0-75A9-9AFA-67BD-A3E1D4065826}" dt="2026-08-05T18:12:27.272" v="67" actId="14100"/>
          <ac:spMkLst>
            <pc:docMk/>
            <pc:sldMk cId="0" sldId="290"/>
            <ac:spMk id="18434" creationId="{9BEFFBAE-6DB6-9BE0-0F30-D00E7926150A}"/>
          </ac:spMkLst>
        </pc:spChg>
        <pc:spChg chg="mod">
          <ac:chgData name="Magdalena  Maria Urbanek (2337348)" userId="S::2337348@student.uwtsd.ac.uk::3dcd3917-7f32-47e0-a330-6c44c08c98ed" providerId="AD" clId="Web-{5060EFE0-75A9-9AFA-67BD-A3E1D4065826}" dt="2026-08-05T18:16:06.301" v="74" actId="20577"/>
          <ac:spMkLst>
            <pc:docMk/>
            <pc:sldMk cId="0" sldId="290"/>
            <ac:spMk id="18463" creationId="{173E2CF4-091F-E30D-85BA-FD9357247D3C}"/>
          </ac:spMkLst>
        </pc:spChg>
      </pc:sldChg>
    </pc:docChg>
  </pc:docChgLst>
  <pc:docChgLst>
    <pc:chgData name="Magdalena  Maria Urbanek (2337348)" userId="S::2337348@student.uwtsd.ac.uk::3dcd3917-7f32-47e0-a330-6c44c08c98ed" providerId="AD" clId="Web-{3D1CB103-1998-DD84-29D5-845688E2A1E2}"/>
    <pc:docChg chg="modSld">
      <pc:chgData name="Magdalena  Maria Urbanek (2337348)" userId="S::2337348@student.uwtsd.ac.uk::3dcd3917-7f32-47e0-a330-6c44c08c98ed" providerId="AD" clId="Web-{3D1CB103-1998-DD84-29D5-845688E2A1E2}" dt="2026-07-28T21:22:54.813" v="226" actId="20577"/>
      <pc:docMkLst>
        <pc:docMk/>
      </pc:docMkLst>
      <pc:sldChg chg="modSp">
        <pc:chgData name="Magdalena  Maria Urbanek (2337348)" userId="S::2337348@student.uwtsd.ac.uk::3dcd3917-7f32-47e0-a330-6c44c08c98ed" providerId="AD" clId="Web-{3D1CB103-1998-DD84-29D5-845688E2A1E2}" dt="2026-07-28T21:19:11.227" v="208" actId="20577"/>
        <pc:sldMkLst>
          <pc:docMk/>
          <pc:sldMk cId="0" sldId="284"/>
        </pc:sldMkLst>
        <pc:spChg chg="mod">
          <ac:chgData name="Magdalena  Maria Urbanek (2337348)" userId="S::2337348@student.uwtsd.ac.uk::3dcd3917-7f32-47e0-a330-6c44c08c98ed" providerId="AD" clId="Web-{3D1CB103-1998-DD84-29D5-845688E2A1E2}" dt="2026-07-28T21:19:11.227" v="208" actId="20577"/>
          <ac:spMkLst>
            <pc:docMk/>
            <pc:sldMk cId="0" sldId="284"/>
            <ac:spMk id="11266" creationId="{69ED9B3B-D5CB-DD75-74A8-9EA21B780951}"/>
          </ac:spMkLst>
        </pc:spChg>
      </pc:sldChg>
      <pc:sldChg chg="modSp">
        <pc:chgData name="Magdalena  Maria Urbanek (2337348)" userId="S::2337348@student.uwtsd.ac.uk::3dcd3917-7f32-47e0-a330-6c44c08c98ed" providerId="AD" clId="Web-{3D1CB103-1998-DD84-29D5-845688E2A1E2}" dt="2026-07-28T21:18:59.352" v="207" actId="20577"/>
        <pc:sldMkLst>
          <pc:docMk/>
          <pc:sldMk cId="0" sldId="285"/>
        </pc:sldMkLst>
        <pc:spChg chg="mod">
          <ac:chgData name="Magdalena  Maria Urbanek (2337348)" userId="S::2337348@student.uwtsd.ac.uk::3dcd3917-7f32-47e0-a330-6c44c08c98ed" providerId="AD" clId="Web-{3D1CB103-1998-DD84-29D5-845688E2A1E2}" dt="2026-07-28T21:18:59.352" v="207" actId="20577"/>
          <ac:spMkLst>
            <pc:docMk/>
            <pc:sldMk cId="0" sldId="285"/>
            <ac:spMk id="12290" creationId="{1427E601-7784-C9C0-3FA5-FA400A7A7D08}"/>
          </ac:spMkLst>
        </pc:spChg>
      </pc:sldChg>
      <pc:sldChg chg="modSp">
        <pc:chgData name="Magdalena  Maria Urbanek (2337348)" userId="S::2337348@student.uwtsd.ac.uk::3dcd3917-7f32-47e0-a330-6c44c08c98ed" providerId="AD" clId="Web-{3D1CB103-1998-DD84-29D5-845688E2A1E2}" dt="2026-07-28T20:46:31.643" v="81" actId="20577"/>
        <pc:sldMkLst>
          <pc:docMk/>
          <pc:sldMk cId="0" sldId="286"/>
        </pc:sldMkLst>
        <pc:spChg chg="mod">
          <ac:chgData name="Magdalena  Maria Urbanek (2337348)" userId="S::2337348@student.uwtsd.ac.uk::3dcd3917-7f32-47e0-a330-6c44c08c98ed" providerId="AD" clId="Web-{3D1CB103-1998-DD84-29D5-845688E2A1E2}" dt="2026-07-28T20:23:36.042" v="10" actId="688"/>
          <ac:spMkLst>
            <pc:docMk/>
            <pc:sldMk cId="0" sldId="286"/>
            <ac:spMk id="13314" creationId="{30A3FE75-978E-7FFB-5230-706050B9E4CD}"/>
          </ac:spMkLst>
        </pc:spChg>
        <pc:spChg chg="mod">
          <ac:chgData name="Magdalena  Maria Urbanek (2337348)" userId="S::2337348@student.uwtsd.ac.uk::3dcd3917-7f32-47e0-a330-6c44c08c98ed" providerId="AD" clId="Web-{3D1CB103-1998-DD84-29D5-845688E2A1E2}" dt="2026-07-28T20:46:31.643" v="81" actId="20577"/>
          <ac:spMkLst>
            <pc:docMk/>
            <pc:sldMk cId="0" sldId="286"/>
            <ac:spMk id="13315" creationId="{62EC42C8-5C4B-9BC1-ABBD-9103B318B16B}"/>
          </ac:spMkLst>
        </pc:spChg>
      </pc:sldChg>
      <pc:sldChg chg="modSp">
        <pc:chgData name="Magdalena  Maria Urbanek (2337348)" userId="S::2337348@student.uwtsd.ac.uk::3dcd3917-7f32-47e0-a330-6c44c08c98ed" providerId="AD" clId="Web-{3D1CB103-1998-DD84-29D5-845688E2A1E2}" dt="2026-07-28T21:18:40.414" v="205" actId="20577"/>
        <pc:sldMkLst>
          <pc:docMk/>
          <pc:sldMk cId="0" sldId="287"/>
        </pc:sldMkLst>
        <pc:spChg chg="mod">
          <ac:chgData name="Magdalena  Maria Urbanek (2337348)" userId="S::2337348@student.uwtsd.ac.uk::3dcd3917-7f32-47e0-a330-6c44c08c98ed" providerId="AD" clId="Web-{3D1CB103-1998-DD84-29D5-845688E2A1E2}" dt="2026-07-28T21:18:40.414" v="205" actId="20577"/>
          <ac:spMkLst>
            <pc:docMk/>
            <pc:sldMk cId="0" sldId="287"/>
            <ac:spMk id="14338" creationId="{DF7CCBD5-A7CC-912C-48A8-F519ECE33FEE}"/>
          </ac:spMkLst>
        </pc:spChg>
        <pc:spChg chg="mod">
          <ac:chgData name="Magdalena  Maria Urbanek (2337348)" userId="S::2337348@student.uwtsd.ac.uk::3dcd3917-7f32-47e0-a330-6c44c08c98ed" providerId="AD" clId="Web-{3D1CB103-1998-DD84-29D5-845688E2A1E2}" dt="2026-07-28T21:10:42.398" v="160" actId="20577"/>
          <ac:spMkLst>
            <pc:docMk/>
            <pc:sldMk cId="0" sldId="287"/>
            <ac:spMk id="14339" creationId="{F9FFC9F4-54E5-259D-F06F-323E72BB60D7}"/>
          </ac:spMkLst>
        </pc:spChg>
      </pc:sldChg>
      <pc:sldChg chg="addSp modSp">
        <pc:chgData name="Magdalena  Maria Urbanek (2337348)" userId="S::2337348@student.uwtsd.ac.uk::3dcd3917-7f32-47e0-a330-6c44c08c98ed" providerId="AD" clId="Web-{3D1CB103-1998-DD84-29D5-845688E2A1E2}" dt="2026-07-28T21:18:12.334" v="202" actId="20577"/>
        <pc:sldMkLst>
          <pc:docMk/>
          <pc:sldMk cId="0" sldId="288"/>
        </pc:sldMkLst>
        <pc:spChg chg="add mod">
          <ac:chgData name="Magdalena  Maria Urbanek (2337348)" userId="S::2337348@student.uwtsd.ac.uk::3dcd3917-7f32-47e0-a330-6c44c08c98ed" providerId="AD" clId="Web-{3D1CB103-1998-DD84-29D5-845688E2A1E2}" dt="2026-07-28T21:10:05.819" v="159" actId="20577"/>
          <ac:spMkLst>
            <pc:docMk/>
            <pc:sldMk cId="0" sldId="288"/>
            <ac:spMk id="2" creationId="{E750F08B-D798-AADA-EE5C-4025ECE95C98}"/>
          </ac:spMkLst>
        </pc:spChg>
        <pc:spChg chg="mod">
          <ac:chgData name="Magdalena  Maria Urbanek (2337348)" userId="S::2337348@student.uwtsd.ac.uk::3dcd3917-7f32-47e0-a330-6c44c08c98ed" providerId="AD" clId="Web-{3D1CB103-1998-DD84-29D5-845688E2A1E2}" dt="2026-07-28T21:18:12.334" v="202" actId="20577"/>
          <ac:spMkLst>
            <pc:docMk/>
            <pc:sldMk cId="0" sldId="288"/>
            <ac:spMk id="15362" creationId="{7377762A-CBD3-55C4-AA8F-FD020BC5CBB5}"/>
          </ac:spMkLst>
        </pc:spChg>
        <pc:spChg chg="mod">
          <ac:chgData name="Magdalena  Maria Urbanek (2337348)" userId="S::2337348@student.uwtsd.ac.uk::3dcd3917-7f32-47e0-a330-6c44c08c98ed" providerId="AD" clId="Web-{3D1CB103-1998-DD84-29D5-845688E2A1E2}" dt="2026-07-28T21:07:44.487" v="140" actId="14100"/>
          <ac:spMkLst>
            <pc:docMk/>
            <pc:sldMk cId="0" sldId="288"/>
            <ac:spMk id="15363" creationId="{35582B18-3DE3-6919-CB41-26D20ED461AB}"/>
          </ac:spMkLst>
        </pc:spChg>
        <pc:spChg chg="mod">
          <ac:chgData name="Magdalena  Maria Urbanek (2337348)" userId="S::2337348@student.uwtsd.ac.uk::3dcd3917-7f32-47e0-a330-6c44c08c98ed" providerId="AD" clId="Web-{3D1CB103-1998-DD84-29D5-845688E2A1E2}" dt="2026-07-28T21:09:00.052" v="149" actId="20577"/>
          <ac:spMkLst>
            <pc:docMk/>
            <pc:sldMk cId="0" sldId="288"/>
            <ac:spMk id="15377" creationId="{E58348C3-6249-4952-AA86-C63DB35EA9F2}"/>
          </ac:spMkLst>
        </pc:spChg>
        <pc:picChg chg="mod">
          <ac:chgData name="Magdalena  Maria Urbanek (2337348)" userId="S::2337348@student.uwtsd.ac.uk::3dcd3917-7f32-47e0-a330-6c44c08c98ed" providerId="AD" clId="Web-{3D1CB103-1998-DD84-29D5-845688E2A1E2}" dt="2026-07-28T21:12:12.026" v="162" actId="14100"/>
          <ac:picMkLst>
            <pc:docMk/>
            <pc:sldMk cId="0" sldId="288"/>
            <ac:picMk id="15389" creationId="{F533C42D-0C49-FDF5-3C69-1B3FDDBF899E}"/>
          </ac:picMkLst>
        </pc:picChg>
      </pc:sldChg>
      <pc:sldChg chg="modSp">
        <pc:chgData name="Magdalena  Maria Urbanek (2337348)" userId="S::2337348@student.uwtsd.ac.uk::3dcd3917-7f32-47e0-a330-6c44c08c98ed" providerId="AD" clId="Web-{3D1CB103-1998-DD84-29D5-845688E2A1E2}" dt="2026-07-28T21:22:54.813" v="226" actId="20577"/>
        <pc:sldMkLst>
          <pc:docMk/>
          <pc:sldMk cId="0" sldId="289"/>
        </pc:sldMkLst>
        <pc:spChg chg="mod">
          <ac:chgData name="Magdalena  Maria Urbanek (2337348)" userId="S::2337348@student.uwtsd.ac.uk::3dcd3917-7f32-47e0-a330-6c44c08c98ed" providerId="AD" clId="Web-{3D1CB103-1998-DD84-29D5-845688E2A1E2}" dt="2026-07-28T21:19:52.463" v="214" actId="14100"/>
          <ac:spMkLst>
            <pc:docMk/>
            <pc:sldMk cId="0" sldId="289"/>
            <ac:spMk id="17410" creationId="{9EDF3132-8813-55F5-9920-50913CEAB3C7}"/>
          </ac:spMkLst>
        </pc:spChg>
        <pc:spChg chg="mod">
          <ac:chgData name="Magdalena  Maria Urbanek (2337348)" userId="S::2337348@student.uwtsd.ac.uk::3dcd3917-7f32-47e0-a330-6c44c08c98ed" providerId="AD" clId="Web-{3D1CB103-1998-DD84-29D5-845688E2A1E2}" dt="2026-07-28T21:22:54.813" v="226" actId="20577"/>
          <ac:spMkLst>
            <pc:docMk/>
            <pc:sldMk cId="0" sldId="289"/>
            <ac:spMk id="17411" creationId="{682CB31B-740C-256A-EBF2-8412A5DD11B3}"/>
          </ac:spMkLst>
        </pc:spChg>
      </pc:sldChg>
      <pc:sldChg chg="addSp modSp">
        <pc:chgData name="Magdalena  Maria Urbanek (2337348)" userId="S::2337348@student.uwtsd.ac.uk::3dcd3917-7f32-47e0-a330-6c44c08c98ed" providerId="AD" clId="Web-{3D1CB103-1998-DD84-29D5-845688E2A1E2}" dt="2026-07-28T21:18:00.475" v="201" actId="20577"/>
        <pc:sldMkLst>
          <pc:docMk/>
          <pc:sldMk cId="0" sldId="292"/>
        </pc:sldMkLst>
        <pc:spChg chg="add mod">
          <ac:chgData name="Magdalena  Maria Urbanek (2337348)" userId="S::2337348@student.uwtsd.ac.uk::3dcd3917-7f32-47e0-a330-6c44c08c98ed" providerId="AD" clId="Web-{3D1CB103-1998-DD84-29D5-845688E2A1E2}" dt="2026-07-28T21:17:50.271" v="200" actId="20577"/>
          <ac:spMkLst>
            <pc:docMk/>
            <pc:sldMk cId="0" sldId="292"/>
            <ac:spMk id="2" creationId="{1A09C5A2-BBB9-92C1-3702-EE8EC75B3005}"/>
          </ac:spMkLst>
        </pc:spChg>
        <pc:spChg chg="mod">
          <ac:chgData name="Magdalena  Maria Urbanek (2337348)" userId="S::2337348@student.uwtsd.ac.uk::3dcd3917-7f32-47e0-a330-6c44c08c98ed" providerId="AD" clId="Web-{3D1CB103-1998-DD84-29D5-845688E2A1E2}" dt="2026-07-28T21:18:00.475" v="201" actId="20577"/>
          <ac:spMkLst>
            <pc:docMk/>
            <pc:sldMk cId="0" sldId="292"/>
            <ac:spMk id="16386" creationId="{4076D829-4075-672B-3E53-16E160A299FF}"/>
          </ac:spMkLst>
        </pc:spChg>
      </pc:sldChg>
    </pc:docChg>
  </pc:docChgLst>
  <pc:docChgLst>
    <pc:chgData name="Magdalena  Maria Urbanek (2337348)" userId="S::2337348@student.uwtsd.ac.uk::3dcd3917-7f32-47e0-a330-6c44c08c98ed" providerId="AD" clId="Web-{495BD4C3-86A4-B883-DD9E-43908FAD1E1B}"/>
    <pc:docChg chg="modSld">
      <pc:chgData name="Magdalena  Maria Urbanek (2337348)" userId="S::2337348@student.uwtsd.ac.uk::3dcd3917-7f32-47e0-a330-6c44c08c98ed" providerId="AD" clId="Web-{495BD4C3-86A4-B883-DD9E-43908FAD1E1B}" dt="2026-07-27T09:31:01.960" v="129" actId="20577"/>
      <pc:docMkLst>
        <pc:docMk/>
      </pc:docMkLst>
      <pc:sldChg chg="addSp delSp modSp">
        <pc:chgData name="Magdalena  Maria Urbanek (2337348)" userId="S::2337348@student.uwtsd.ac.uk::3dcd3917-7f32-47e0-a330-6c44c08c98ed" providerId="AD" clId="Web-{495BD4C3-86A4-B883-DD9E-43908FAD1E1B}" dt="2026-07-27T09:26:43.859" v="119" actId="20577"/>
        <pc:sldMkLst>
          <pc:docMk/>
          <pc:sldMk cId="0" sldId="284"/>
        </pc:sldMkLst>
        <pc:spChg chg="add mod">
          <ac:chgData name="Magdalena  Maria Urbanek (2337348)" userId="S::2337348@student.uwtsd.ac.uk::3dcd3917-7f32-47e0-a330-6c44c08c98ed" providerId="AD" clId="Web-{495BD4C3-86A4-B883-DD9E-43908FAD1E1B}" dt="2026-07-27T09:26:43.859" v="119" actId="20577"/>
          <ac:spMkLst>
            <pc:docMk/>
            <pc:sldMk cId="0" sldId="284"/>
            <ac:spMk id="3" creationId="{B90E4D54-13AA-7C8C-EA4F-4C526E488E4B}"/>
          </ac:spMkLst>
        </pc:spChg>
        <pc:spChg chg="mod">
          <ac:chgData name="Magdalena  Maria Urbanek (2337348)" userId="S::2337348@student.uwtsd.ac.uk::3dcd3917-7f32-47e0-a330-6c44c08c98ed" providerId="AD" clId="Web-{495BD4C3-86A4-B883-DD9E-43908FAD1E1B}" dt="2026-07-27T09:26:27.406" v="117" actId="20577"/>
          <ac:spMkLst>
            <pc:docMk/>
            <pc:sldMk cId="0" sldId="284"/>
            <ac:spMk id="11266" creationId="{69ED9B3B-D5CB-DD75-74A8-9EA21B780951}"/>
          </ac:spMkLst>
        </pc:spChg>
        <pc:spChg chg="add del">
          <ac:chgData name="Magdalena  Maria Urbanek (2337348)" userId="S::2337348@student.uwtsd.ac.uk::3dcd3917-7f32-47e0-a330-6c44c08c98ed" providerId="AD" clId="Web-{495BD4C3-86A4-B883-DD9E-43908FAD1E1B}" dt="2026-07-27T09:07:06.998" v="55"/>
          <ac:spMkLst>
            <pc:docMk/>
            <pc:sldMk cId="0" sldId="284"/>
            <ac:spMk id="11319" creationId="{E58348C3-6249-4952-AA86-C63DB35EA9F2}"/>
          </ac:spMkLst>
        </pc:spChg>
        <pc:grpChg chg="add del">
          <ac:chgData name="Magdalena  Maria Urbanek (2337348)" userId="S::2337348@student.uwtsd.ac.uk::3dcd3917-7f32-47e0-a330-6c44c08c98ed" providerId="AD" clId="Web-{495BD4C3-86A4-B883-DD9E-43908FAD1E1B}" dt="2026-07-27T09:07:06.998" v="55"/>
          <ac:grpSpMkLst>
            <pc:docMk/>
            <pc:sldMk cId="0" sldId="284"/>
            <ac:grpSpMk id="11283" creationId="{DE6174AD-DBB0-43E6-98C2-738DB3A15244}"/>
          </ac:grpSpMkLst>
        </pc:grpChg>
        <pc:grpChg chg="add del">
          <ac:chgData name="Magdalena  Maria Urbanek (2337348)" userId="S::2337348@student.uwtsd.ac.uk::3dcd3917-7f32-47e0-a330-6c44c08c98ed" providerId="AD" clId="Web-{495BD4C3-86A4-B883-DD9E-43908FAD1E1B}" dt="2026-07-27T09:07:06.998" v="55"/>
          <ac:grpSpMkLst>
            <pc:docMk/>
            <pc:sldMk cId="0" sldId="284"/>
            <ac:grpSpMk id="11314" creationId="{08F94D66-27EC-4CB8-8226-D7F41C161863}"/>
          </ac:grpSpMkLst>
        </pc:grpChg>
        <pc:picChg chg="mod">
          <ac:chgData name="Magdalena  Maria Urbanek (2337348)" userId="S::2337348@student.uwtsd.ac.uk::3dcd3917-7f32-47e0-a330-6c44c08c98ed" providerId="AD" clId="Web-{495BD4C3-86A4-B883-DD9E-43908FAD1E1B}" dt="2026-07-27T09:08:47.532" v="68" actId="14100"/>
          <ac:picMkLst>
            <pc:docMk/>
            <pc:sldMk cId="0" sldId="284"/>
            <ac:picMk id="11321" creationId="{67EBDC03-BE16-0484-13F8-5278A0A31296}"/>
          </ac:picMkLst>
        </pc:picChg>
      </pc:sldChg>
      <pc:sldChg chg="modSp">
        <pc:chgData name="Magdalena  Maria Urbanek (2337348)" userId="S::2337348@student.uwtsd.ac.uk::3dcd3917-7f32-47e0-a330-6c44c08c98ed" providerId="AD" clId="Web-{495BD4C3-86A4-B883-DD9E-43908FAD1E1B}" dt="2026-07-27T09:31:01.960" v="129" actId="20577"/>
        <pc:sldMkLst>
          <pc:docMk/>
          <pc:sldMk cId="0" sldId="285"/>
        </pc:sldMkLst>
        <pc:spChg chg="mod">
          <ac:chgData name="Magdalena  Maria Urbanek (2337348)" userId="S::2337348@student.uwtsd.ac.uk::3dcd3917-7f32-47e0-a330-6c44c08c98ed" providerId="AD" clId="Web-{495BD4C3-86A4-B883-DD9E-43908FAD1E1B}" dt="2026-07-27T09:30:45.054" v="126" actId="20577"/>
          <ac:spMkLst>
            <pc:docMk/>
            <pc:sldMk cId="0" sldId="285"/>
            <ac:spMk id="12290" creationId="{1427E601-7784-C9C0-3FA5-FA400A7A7D08}"/>
          </ac:spMkLst>
        </pc:spChg>
        <pc:spChg chg="mod">
          <ac:chgData name="Magdalena  Maria Urbanek (2337348)" userId="S::2337348@student.uwtsd.ac.uk::3dcd3917-7f32-47e0-a330-6c44c08c98ed" providerId="AD" clId="Web-{495BD4C3-86A4-B883-DD9E-43908FAD1E1B}" dt="2026-07-27T09:31:01.960" v="129" actId="20577"/>
          <ac:spMkLst>
            <pc:docMk/>
            <pc:sldMk cId="0" sldId="285"/>
            <ac:spMk id="12320" creationId="{90E3FFED-AE43-9ADB-E762-B4C520B4854E}"/>
          </ac:spMkLst>
        </pc:spChg>
      </pc:sldChg>
    </pc:docChg>
  </pc:docChgLst>
  <pc:docChgLst>
    <pc:chgData name="Magdalena  Maria Urbanek (2337348)" userId="S::2337348@student.uwtsd.ac.uk::3dcd3917-7f32-47e0-a330-6c44c08c98ed" providerId="AD" clId="Web-{5193D027-0638-9B41-87B4-FCF4163931A1}"/>
    <pc:docChg chg="modSld">
      <pc:chgData name="Magdalena  Maria Urbanek (2337348)" userId="S::2337348@student.uwtsd.ac.uk::3dcd3917-7f32-47e0-a330-6c44c08c98ed" providerId="AD" clId="Web-{5193D027-0638-9B41-87B4-FCF4163931A1}" dt="2026-07-27T08:46:38.252" v="38" actId="20577"/>
      <pc:docMkLst>
        <pc:docMk/>
      </pc:docMkLst>
      <pc:sldChg chg="modSp">
        <pc:chgData name="Magdalena  Maria Urbanek (2337348)" userId="S::2337348@student.uwtsd.ac.uk::3dcd3917-7f32-47e0-a330-6c44c08c98ed" providerId="AD" clId="Web-{5193D027-0638-9B41-87B4-FCF4163931A1}" dt="2026-07-27T08:46:38.252" v="38" actId="20577"/>
        <pc:sldMkLst>
          <pc:docMk/>
          <pc:sldMk cId="0" sldId="291"/>
        </pc:sldMkLst>
        <pc:spChg chg="mod">
          <ac:chgData name="Magdalena  Maria Urbanek (2337348)" userId="S::2337348@student.uwtsd.ac.uk::3dcd3917-7f32-47e0-a330-6c44c08c98ed" providerId="AD" clId="Web-{5193D027-0638-9B41-87B4-FCF4163931A1}" dt="2026-07-27T08:46:38.252" v="38" actId="20577"/>
          <ac:spMkLst>
            <pc:docMk/>
            <pc:sldMk cId="0" sldId="291"/>
            <ac:spMk id="8195" creationId="{080F4B71-D025-A034-DA2B-BB6659FE017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69CD1E-7D28-4410-9B4A-E9213F590983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548A76-0CE3-4A3E-9447-50E765189255}">
      <dgm:prSet/>
      <dgm:spPr/>
      <dgm:t>
        <a:bodyPr/>
        <a:lstStyle/>
        <a:p>
          <a:pPr rtl="0"/>
          <a:r>
            <a:rPr lang="en-GB" sz="1800" b="0">
              <a:latin typeface="Arial"/>
              <a:cs typeface="Arial"/>
            </a:rPr>
            <a:t>In England, Virtual Wards expanded rapidly during the </a:t>
          </a:r>
          <a:r>
            <a:rPr lang="en-GB" sz="1800" b="1">
              <a:latin typeface="Arial"/>
              <a:cs typeface="Arial"/>
            </a:rPr>
            <a:t>COVID-19 pandemic (2020–2021)</a:t>
          </a:r>
          <a:r>
            <a:rPr lang="en-GB" sz="1800" b="0">
              <a:latin typeface="Arial"/>
              <a:cs typeface="Arial"/>
            </a:rPr>
            <a:t> and have been implemented across the NHS since </a:t>
          </a:r>
          <a:r>
            <a:rPr lang="en-GB" sz="1800" b="1">
              <a:latin typeface="Arial"/>
              <a:cs typeface="Arial"/>
            </a:rPr>
            <a:t>2022</a:t>
          </a:r>
          <a:r>
            <a:rPr lang="en-GB" sz="1800" b="0">
              <a:latin typeface="Arial"/>
              <a:cs typeface="Arial"/>
            </a:rPr>
            <a:t>. </a:t>
          </a:r>
          <a:endParaRPr lang="en-US" sz="1800">
            <a:latin typeface="Arial"/>
            <a:cs typeface="Arial"/>
          </a:endParaRPr>
        </a:p>
      </dgm:t>
    </dgm:pt>
    <dgm:pt modelId="{13C16E9C-7F89-416C-B01A-9851ACF82CB0}" type="parTrans" cxnId="{66C76E00-BE0D-400E-93F6-EF2643F01D7D}">
      <dgm:prSet/>
      <dgm:spPr/>
      <dgm:t>
        <a:bodyPr/>
        <a:lstStyle/>
        <a:p>
          <a:endParaRPr lang="en-US"/>
        </a:p>
      </dgm:t>
    </dgm:pt>
    <dgm:pt modelId="{9CC9821A-325B-45C8-97B5-5E5D197C4B6E}" type="sibTrans" cxnId="{66C76E00-BE0D-400E-93F6-EF2643F01D7D}">
      <dgm:prSet/>
      <dgm:spPr/>
      <dgm:t>
        <a:bodyPr/>
        <a:lstStyle/>
        <a:p>
          <a:endParaRPr lang="en-US"/>
        </a:p>
      </dgm:t>
    </dgm:pt>
    <dgm:pt modelId="{85CE32CF-F6A3-4BDE-9F70-81BC3CA4E698}">
      <dgm:prSet phldrT="[Text]" phldr="0" custT="0"/>
      <dgm:spPr/>
      <dgm:t>
        <a:bodyPr/>
        <a:lstStyle/>
        <a:p>
          <a:pPr rtl="0"/>
          <a:r>
            <a:rPr lang="en-GB" sz="1800" b="1">
              <a:latin typeface="Arial"/>
              <a:cs typeface="Arial"/>
            </a:rPr>
            <a:t>Virtual Wards</a:t>
          </a:r>
          <a:r>
            <a:rPr lang="en-GB" sz="1800" b="0">
              <a:latin typeface="Arial"/>
              <a:cs typeface="Arial"/>
            </a:rPr>
            <a:t> are a digital innovation in health and social care that provide </a:t>
          </a:r>
          <a:r>
            <a:rPr lang="en-GB" sz="1800" b="1">
              <a:latin typeface="Arial"/>
              <a:cs typeface="Arial"/>
            </a:rPr>
            <a:t>hospital-level care at home</a:t>
          </a:r>
          <a:r>
            <a:rPr lang="en-GB" sz="1800" b="0">
              <a:latin typeface="Arial"/>
              <a:cs typeface="Arial"/>
            </a:rPr>
            <a:t>. </a:t>
          </a:r>
          <a:endParaRPr lang="en-US" sz="1800" b="0">
            <a:latin typeface="Arial"/>
            <a:cs typeface="Arial"/>
          </a:endParaRPr>
        </a:p>
      </dgm:t>
    </dgm:pt>
    <dgm:pt modelId="{1F86D9A2-8280-48DD-A73E-55263797792A}" type="parTrans" cxnId="{72991EF7-4882-481C-B6C9-BFBDD054EA3F}">
      <dgm:prSet/>
      <dgm:spPr/>
    </dgm:pt>
    <dgm:pt modelId="{1749A41D-C2F5-4D88-95E5-2A99BDABB2F6}" type="sibTrans" cxnId="{72991EF7-4882-481C-B6C9-BFBDD054EA3F}">
      <dgm:prSet/>
      <dgm:spPr/>
      <dgm:t>
        <a:bodyPr/>
        <a:lstStyle/>
        <a:p>
          <a:endParaRPr lang="en-GB"/>
        </a:p>
      </dgm:t>
    </dgm:pt>
    <dgm:pt modelId="{4A59D61F-A875-4F7C-A66A-78CC36BCBB90}">
      <dgm:prSet phldrT="[Text]" phldr="0"/>
      <dgm:spPr/>
      <dgm:t>
        <a:bodyPr/>
        <a:lstStyle/>
        <a:p>
          <a:pPr rtl="0"/>
          <a:r>
            <a:rPr lang="en-GB" sz="1800" b="0">
              <a:latin typeface="Arial"/>
              <a:cs typeface="Arial"/>
            </a:rPr>
            <a:t>They use </a:t>
          </a:r>
          <a:r>
            <a:rPr lang="en-GB" sz="1800" b="1">
              <a:latin typeface="Arial"/>
              <a:cs typeface="Arial"/>
            </a:rPr>
            <a:t>remote monitoring technology</a:t>
          </a:r>
          <a:r>
            <a:rPr lang="en-GB" sz="1800" b="0">
              <a:latin typeface="Arial"/>
              <a:cs typeface="Arial"/>
            </a:rPr>
            <a:t>, video consultations, and digital devices to monitor patients safely outside the hospital. </a:t>
          </a:r>
          <a:endParaRPr lang="en-US" sz="1800" b="0">
            <a:latin typeface="Arial"/>
            <a:cs typeface="Arial"/>
          </a:endParaRPr>
        </a:p>
      </dgm:t>
    </dgm:pt>
    <dgm:pt modelId="{DB18DDF7-35FD-4D80-B00F-9162430E68F1}" type="parTrans" cxnId="{EC4310CA-9B3D-4595-A36C-BD3E78CD6DEE}">
      <dgm:prSet/>
      <dgm:spPr/>
    </dgm:pt>
    <dgm:pt modelId="{657A8FE4-3882-4657-84DC-23A07BD543B3}" type="sibTrans" cxnId="{EC4310CA-9B3D-4595-A36C-BD3E78CD6DEE}">
      <dgm:prSet/>
      <dgm:spPr/>
      <dgm:t>
        <a:bodyPr/>
        <a:lstStyle/>
        <a:p>
          <a:endParaRPr lang="en-GB"/>
        </a:p>
      </dgm:t>
    </dgm:pt>
    <dgm:pt modelId="{10A4B08E-012C-45C0-9E04-5B66001E2209}">
      <dgm:prSet phldrT="[Text]" phldr="0"/>
      <dgm:spPr/>
      <dgm:t>
        <a:bodyPr/>
        <a:lstStyle/>
        <a:p>
          <a:pPr rtl="0"/>
          <a:r>
            <a:rPr lang="en-GB" sz="1800" b="0">
              <a:latin typeface="Arial"/>
              <a:cs typeface="Arial"/>
            </a:rPr>
            <a:t>Patients receive support from a </a:t>
          </a:r>
          <a:r>
            <a:rPr lang="en-GB" sz="1800" b="1">
              <a:latin typeface="Arial"/>
              <a:cs typeface="Arial"/>
            </a:rPr>
            <a:t>multidisciplinary healthcare team</a:t>
          </a:r>
          <a:r>
            <a:rPr lang="en-GB" sz="1800" b="0">
              <a:latin typeface="Arial"/>
              <a:cs typeface="Arial"/>
            </a:rPr>
            <a:t>, including doctors, nurses, and therapists. </a:t>
          </a:r>
          <a:endParaRPr lang="en-US" sz="1800" b="0">
            <a:latin typeface="Arial"/>
            <a:cs typeface="Arial"/>
          </a:endParaRPr>
        </a:p>
      </dgm:t>
    </dgm:pt>
    <dgm:pt modelId="{B6574A67-AAC8-4A0F-A00E-4A8CC4451318}" type="parTrans" cxnId="{4732F910-1C8A-461F-BD45-49F8165381FE}">
      <dgm:prSet/>
      <dgm:spPr/>
    </dgm:pt>
    <dgm:pt modelId="{B1FF3867-8EC5-4A42-B842-A97E619AB9B8}" type="sibTrans" cxnId="{4732F910-1C8A-461F-BD45-49F8165381FE}">
      <dgm:prSet/>
      <dgm:spPr/>
      <dgm:t>
        <a:bodyPr/>
        <a:lstStyle/>
        <a:p>
          <a:endParaRPr lang="en-GB"/>
        </a:p>
      </dgm:t>
    </dgm:pt>
    <dgm:pt modelId="{417EA540-D81A-4809-B26C-3F941AFBA3BB}">
      <dgm:prSet phldrT="[Text]" phldr="0"/>
      <dgm:spPr/>
      <dgm:t>
        <a:bodyPr/>
        <a:lstStyle/>
        <a:p>
          <a:pPr rtl="0"/>
          <a:r>
            <a:rPr lang="en-GB" sz="1800" b="0">
              <a:latin typeface="Arial"/>
              <a:cs typeface="Arial"/>
            </a:rPr>
            <a:t>Virtual Wards help reduce hospital admissions, improve patient comfort, and support faster recovery. </a:t>
          </a:r>
          <a:endParaRPr lang="en-US" sz="1800" b="0">
            <a:latin typeface="Arial"/>
            <a:cs typeface="Arial"/>
          </a:endParaRPr>
        </a:p>
      </dgm:t>
    </dgm:pt>
    <dgm:pt modelId="{B7B80228-C90B-4690-AE7C-EFA6A2C6AC75}" type="parTrans" cxnId="{60CA48E1-52D3-4A79-BEB7-ED75B6451A2B}">
      <dgm:prSet/>
      <dgm:spPr/>
    </dgm:pt>
    <dgm:pt modelId="{E1632899-4A23-4D92-B0FC-CA519A6295C7}" type="sibTrans" cxnId="{60CA48E1-52D3-4A79-BEB7-ED75B6451A2B}">
      <dgm:prSet/>
      <dgm:spPr/>
      <dgm:t>
        <a:bodyPr/>
        <a:lstStyle/>
        <a:p>
          <a:endParaRPr lang="en-GB"/>
        </a:p>
      </dgm:t>
    </dgm:pt>
    <dgm:pt modelId="{C6500A0B-D56E-4611-876D-333C31827EF3}" type="pres">
      <dgm:prSet presAssocID="{6969CD1E-7D28-4410-9B4A-E9213F590983}" presName="outerComposite" presStyleCnt="0">
        <dgm:presLayoutVars>
          <dgm:chMax val="5"/>
          <dgm:dir/>
          <dgm:resizeHandles val="exact"/>
        </dgm:presLayoutVars>
      </dgm:prSet>
      <dgm:spPr/>
    </dgm:pt>
    <dgm:pt modelId="{85DB47A9-331D-4BF4-8F7E-CB8291C0CDDF}" type="pres">
      <dgm:prSet presAssocID="{6969CD1E-7D28-4410-9B4A-E9213F590983}" presName="dummyMaxCanvas" presStyleCnt="0">
        <dgm:presLayoutVars/>
      </dgm:prSet>
      <dgm:spPr/>
    </dgm:pt>
    <dgm:pt modelId="{E71FFD17-83D6-4A75-A425-755227899551}" type="pres">
      <dgm:prSet presAssocID="{6969CD1E-7D28-4410-9B4A-E9213F590983}" presName="FiveNodes_1" presStyleLbl="node1" presStyleIdx="0" presStyleCnt="5">
        <dgm:presLayoutVars>
          <dgm:bulletEnabled val="1"/>
        </dgm:presLayoutVars>
      </dgm:prSet>
      <dgm:spPr/>
    </dgm:pt>
    <dgm:pt modelId="{93A2DCE4-8D2C-4B8C-8234-E464DEBF4B1D}" type="pres">
      <dgm:prSet presAssocID="{6969CD1E-7D28-4410-9B4A-E9213F590983}" presName="FiveNodes_2" presStyleLbl="node1" presStyleIdx="1" presStyleCnt="5">
        <dgm:presLayoutVars>
          <dgm:bulletEnabled val="1"/>
        </dgm:presLayoutVars>
      </dgm:prSet>
      <dgm:spPr/>
    </dgm:pt>
    <dgm:pt modelId="{B208EE5F-8DF3-4AEB-A135-019988E5A293}" type="pres">
      <dgm:prSet presAssocID="{6969CD1E-7D28-4410-9B4A-E9213F590983}" presName="FiveNodes_3" presStyleLbl="node1" presStyleIdx="2" presStyleCnt="5">
        <dgm:presLayoutVars>
          <dgm:bulletEnabled val="1"/>
        </dgm:presLayoutVars>
      </dgm:prSet>
      <dgm:spPr/>
    </dgm:pt>
    <dgm:pt modelId="{27D2EBD0-BB71-491D-89A8-24F29EB92D6B}" type="pres">
      <dgm:prSet presAssocID="{6969CD1E-7D28-4410-9B4A-E9213F590983}" presName="FiveNodes_4" presStyleLbl="node1" presStyleIdx="3" presStyleCnt="5">
        <dgm:presLayoutVars>
          <dgm:bulletEnabled val="1"/>
        </dgm:presLayoutVars>
      </dgm:prSet>
      <dgm:spPr/>
    </dgm:pt>
    <dgm:pt modelId="{EFC3300D-72BB-41A3-A044-C31843306F16}" type="pres">
      <dgm:prSet presAssocID="{6969CD1E-7D28-4410-9B4A-E9213F590983}" presName="FiveNodes_5" presStyleLbl="node1" presStyleIdx="4" presStyleCnt="5">
        <dgm:presLayoutVars>
          <dgm:bulletEnabled val="1"/>
        </dgm:presLayoutVars>
      </dgm:prSet>
      <dgm:spPr/>
    </dgm:pt>
    <dgm:pt modelId="{108534AE-CDC5-4ED7-A405-0F94D0744D05}" type="pres">
      <dgm:prSet presAssocID="{6969CD1E-7D28-4410-9B4A-E9213F590983}" presName="FiveConn_1-2" presStyleLbl="fgAccFollowNode1" presStyleIdx="0" presStyleCnt="4">
        <dgm:presLayoutVars>
          <dgm:bulletEnabled val="1"/>
        </dgm:presLayoutVars>
      </dgm:prSet>
      <dgm:spPr/>
    </dgm:pt>
    <dgm:pt modelId="{14BB0238-8471-4A34-8665-50D3A8DCCCFC}" type="pres">
      <dgm:prSet presAssocID="{6969CD1E-7D28-4410-9B4A-E9213F590983}" presName="FiveConn_2-3" presStyleLbl="fgAccFollowNode1" presStyleIdx="1" presStyleCnt="4">
        <dgm:presLayoutVars>
          <dgm:bulletEnabled val="1"/>
        </dgm:presLayoutVars>
      </dgm:prSet>
      <dgm:spPr/>
    </dgm:pt>
    <dgm:pt modelId="{BC76C4C5-9C17-4232-91FB-898BD191D4B6}" type="pres">
      <dgm:prSet presAssocID="{6969CD1E-7D28-4410-9B4A-E9213F590983}" presName="FiveConn_3-4" presStyleLbl="fgAccFollowNode1" presStyleIdx="2" presStyleCnt="4">
        <dgm:presLayoutVars>
          <dgm:bulletEnabled val="1"/>
        </dgm:presLayoutVars>
      </dgm:prSet>
      <dgm:spPr/>
    </dgm:pt>
    <dgm:pt modelId="{44DDE04F-1002-4E25-B978-295A5635EF24}" type="pres">
      <dgm:prSet presAssocID="{6969CD1E-7D28-4410-9B4A-E9213F590983}" presName="FiveConn_4-5" presStyleLbl="fgAccFollowNode1" presStyleIdx="3" presStyleCnt="4">
        <dgm:presLayoutVars>
          <dgm:bulletEnabled val="1"/>
        </dgm:presLayoutVars>
      </dgm:prSet>
      <dgm:spPr/>
    </dgm:pt>
    <dgm:pt modelId="{F2DAFD28-AE87-4AAC-841F-24630BDEC393}" type="pres">
      <dgm:prSet presAssocID="{6969CD1E-7D28-4410-9B4A-E9213F590983}" presName="FiveNodes_1_text" presStyleLbl="node1" presStyleIdx="4" presStyleCnt="5">
        <dgm:presLayoutVars>
          <dgm:bulletEnabled val="1"/>
        </dgm:presLayoutVars>
      </dgm:prSet>
      <dgm:spPr/>
    </dgm:pt>
    <dgm:pt modelId="{2DC9E81F-BCBA-4E17-A600-FE5C550F8749}" type="pres">
      <dgm:prSet presAssocID="{6969CD1E-7D28-4410-9B4A-E9213F590983}" presName="FiveNodes_2_text" presStyleLbl="node1" presStyleIdx="4" presStyleCnt="5">
        <dgm:presLayoutVars>
          <dgm:bulletEnabled val="1"/>
        </dgm:presLayoutVars>
      </dgm:prSet>
      <dgm:spPr/>
    </dgm:pt>
    <dgm:pt modelId="{C68C674A-A031-434C-9893-D23B2B1FAB1D}" type="pres">
      <dgm:prSet presAssocID="{6969CD1E-7D28-4410-9B4A-E9213F590983}" presName="FiveNodes_3_text" presStyleLbl="node1" presStyleIdx="4" presStyleCnt="5">
        <dgm:presLayoutVars>
          <dgm:bulletEnabled val="1"/>
        </dgm:presLayoutVars>
      </dgm:prSet>
      <dgm:spPr/>
    </dgm:pt>
    <dgm:pt modelId="{28FB2992-D68B-47F6-9D51-B1F9BCB8A4AD}" type="pres">
      <dgm:prSet presAssocID="{6969CD1E-7D28-4410-9B4A-E9213F590983}" presName="FiveNodes_4_text" presStyleLbl="node1" presStyleIdx="4" presStyleCnt="5">
        <dgm:presLayoutVars>
          <dgm:bulletEnabled val="1"/>
        </dgm:presLayoutVars>
      </dgm:prSet>
      <dgm:spPr/>
    </dgm:pt>
    <dgm:pt modelId="{CCA5B8C1-8F47-4FD1-BB68-58DD9986AEAE}" type="pres">
      <dgm:prSet presAssocID="{6969CD1E-7D28-4410-9B4A-E9213F59098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6C76E00-BE0D-400E-93F6-EF2643F01D7D}" srcId="{6969CD1E-7D28-4410-9B4A-E9213F590983}" destId="{29548A76-0CE3-4A3E-9447-50E765189255}" srcOrd="4" destOrd="0" parTransId="{13C16E9C-7F89-416C-B01A-9851ACF82CB0}" sibTransId="{9CC9821A-325B-45C8-97B5-5E5D197C4B6E}"/>
    <dgm:cxn modelId="{4732F910-1C8A-461F-BD45-49F8165381FE}" srcId="{6969CD1E-7D28-4410-9B4A-E9213F590983}" destId="{10A4B08E-012C-45C0-9E04-5B66001E2209}" srcOrd="2" destOrd="0" parTransId="{B6574A67-AAC8-4A0F-A00E-4A8CC4451318}" sibTransId="{B1FF3867-8EC5-4A42-B842-A97E619AB9B8}"/>
    <dgm:cxn modelId="{EB69E731-0927-4904-A21A-F34B8709A862}" type="presOf" srcId="{29548A76-0CE3-4A3E-9447-50E765189255}" destId="{CCA5B8C1-8F47-4FD1-BB68-58DD9986AEAE}" srcOrd="1" destOrd="0" presId="urn:microsoft.com/office/officeart/2005/8/layout/vProcess5"/>
    <dgm:cxn modelId="{D370C73E-E98D-4627-8675-14A06D35B376}" type="presOf" srcId="{85CE32CF-F6A3-4BDE-9F70-81BC3CA4E698}" destId="{E71FFD17-83D6-4A75-A425-755227899551}" srcOrd="0" destOrd="0" presId="urn:microsoft.com/office/officeart/2005/8/layout/vProcess5"/>
    <dgm:cxn modelId="{9F2E3762-B408-47B6-9D0E-65387322B843}" type="presOf" srcId="{4A59D61F-A875-4F7C-A66A-78CC36BCBB90}" destId="{2DC9E81F-BCBA-4E17-A600-FE5C550F8749}" srcOrd="1" destOrd="0" presId="urn:microsoft.com/office/officeart/2005/8/layout/vProcess5"/>
    <dgm:cxn modelId="{8443E942-8894-4598-9B99-8BBAAE7AFAB7}" type="presOf" srcId="{1749A41D-C2F5-4D88-95E5-2A99BDABB2F6}" destId="{108534AE-CDC5-4ED7-A405-0F94D0744D05}" srcOrd="0" destOrd="0" presId="urn:microsoft.com/office/officeart/2005/8/layout/vProcess5"/>
    <dgm:cxn modelId="{CA21DD6E-2BBC-44E5-82B3-4ED2A4651D53}" type="presOf" srcId="{417EA540-D81A-4809-B26C-3F941AFBA3BB}" destId="{28FB2992-D68B-47F6-9D51-B1F9BCB8A4AD}" srcOrd="1" destOrd="0" presId="urn:microsoft.com/office/officeart/2005/8/layout/vProcess5"/>
    <dgm:cxn modelId="{785F8C76-F568-48BE-8674-517A176827F2}" type="presOf" srcId="{29548A76-0CE3-4A3E-9447-50E765189255}" destId="{EFC3300D-72BB-41A3-A044-C31843306F16}" srcOrd="0" destOrd="0" presId="urn:microsoft.com/office/officeart/2005/8/layout/vProcess5"/>
    <dgm:cxn modelId="{57F08B7A-70D2-4122-8DF1-8903D1282A69}" type="presOf" srcId="{10A4B08E-012C-45C0-9E04-5B66001E2209}" destId="{C68C674A-A031-434C-9893-D23B2B1FAB1D}" srcOrd="1" destOrd="0" presId="urn:microsoft.com/office/officeart/2005/8/layout/vProcess5"/>
    <dgm:cxn modelId="{80E5B986-B717-4B2C-87CC-1136E61AB483}" type="presOf" srcId="{85CE32CF-F6A3-4BDE-9F70-81BC3CA4E698}" destId="{F2DAFD28-AE87-4AAC-841F-24630BDEC393}" srcOrd="1" destOrd="0" presId="urn:microsoft.com/office/officeart/2005/8/layout/vProcess5"/>
    <dgm:cxn modelId="{5B87C287-04F5-491E-AC0F-98B0134B8FDF}" type="presOf" srcId="{4A59D61F-A875-4F7C-A66A-78CC36BCBB90}" destId="{93A2DCE4-8D2C-4B8C-8234-E464DEBF4B1D}" srcOrd="0" destOrd="0" presId="urn:microsoft.com/office/officeart/2005/8/layout/vProcess5"/>
    <dgm:cxn modelId="{E7B09396-F8FB-4AF8-BD58-0D3ADF3A87E6}" type="presOf" srcId="{6969CD1E-7D28-4410-9B4A-E9213F590983}" destId="{C6500A0B-D56E-4611-876D-333C31827EF3}" srcOrd="0" destOrd="0" presId="urn:microsoft.com/office/officeart/2005/8/layout/vProcess5"/>
    <dgm:cxn modelId="{8BB00CB5-91D6-4960-80FF-89377455ADEC}" type="presOf" srcId="{10A4B08E-012C-45C0-9E04-5B66001E2209}" destId="{B208EE5F-8DF3-4AEB-A135-019988E5A293}" srcOrd="0" destOrd="0" presId="urn:microsoft.com/office/officeart/2005/8/layout/vProcess5"/>
    <dgm:cxn modelId="{1A6E74B5-64F2-4E48-93D8-6826D31F2B35}" type="presOf" srcId="{B1FF3867-8EC5-4A42-B842-A97E619AB9B8}" destId="{BC76C4C5-9C17-4232-91FB-898BD191D4B6}" srcOrd="0" destOrd="0" presId="urn:microsoft.com/office/officeart/2005/8/layout/vProcess5"/>
    <dgm:cxn modelId="{EC4310CA-9B3D-4595-A36C-BD3E78CD6DEE}" srcId="{6969CD1E-7D28-4410-9B4A-E9213F590983}" destId="{4A59D61F-A875-4F7C-A66A-78CC36BCBB90}" srcOrd="1" destOrd="0" parTransId="{DB18DDF7-35FD-4D80-B00F-9162430E68F1}" sibTransId="{657A8FE4-3882-4657-84DC-23A07BD543B3}"/>
    <dgm:cxn modelId="{3D6ED5D0-5E04-4C03-9125-EB092A07211B}" type="presOf" srcId="{657A8FE4-3882-4657-84DC-23A07BD543B3}" destId="{14BB0238-8471-4A34-8665-50D3A8DCCCFC}" srcOrd="0" destOrd="0" presId="urn:microsoft.com/office/officeart/2005/8/layout/vProcess5"/>
    <dgm:cxn modelId="{60CA48E1-52D3-4A79-BEB7-ED75B6451A2B}" srcId="{6969CD1E-7D28-4410-9B4A-E9213F590983}" destId="{417EA540-D81A-4809-B26C-3F941AFBA3BB}" srcOrd="3" destOrd="0" parTransId="{B7B80228-C90B-4690-AE7C-EFA6A2C6AC75}" sibTransId="{E1632899-4A23-4D92-B0FC-CA519A6295C7}"/>
    <dgm:cxn modelId="{F0DA4DE7-D614-4E48-9510-A7EC345978FB}" type="presOf" srcId="{417EA540-D81A-4809-B26C-3F941AFBA3BB}" destId="{27D2EBD0-BB71-491D-89A8-24F29EB92D6B}" srcOrd="0" destOrd="0" presId="urn:microsoft.com/office/officeart/2005/8/layout/vProcess5"/>
    <dgm:cxn modelId="{E04EBAE9-FFC5-4809-804E-776261A2FF96}" type="presOf" srcId="{E1632899-4A23-4D92-B0FC-CA519A6295C7}" destId="{44DDE04F-1002-4E25-B978-295A5635EF24}" srcOrd="0" destOrd="0" presId="urn:microsoft.com/office/officeart/2005/8/layout/vProcess5"/>
    <dgm:cxn modelId="{72991EF7-4882-481C-B6C9-BFBDD054EA3F}" srcId="{6969CD1E-7D28-4410-9B4A-E9213F590983}" destId="{85CE32CF-F6A3-4BDE-9F70-81BC3CA4E698}" srcOrd="0" destOrd="0" parTransId="{1F86D9A2-8280-48DD-A73E-55263797792A}" sibTransId="{1749A41D-C2F5-4D88-95E5-2A99BDABB2F6}"/>
    <dgm:cxn modelId="{2493C710-7F53-4820-BEA6-64AC358A17F7}" type="presParOf" srcId="{C6500A0B-D56E-4611-876D-333C31827EF3}" destId="{85DB47A9-331D-4BF4-8F7E-CB8291C0CDDF}" srcOrd="0" destOrd="0" presId="urn:microsoft.com/office/officeart/2005/8/layout/vProcess5"/>
    <dgm:cxn modelId="{2842CEDE-ECA0-409E-8970-F88171CA2493}" type="presParOf" srcId="{C6500A0B-D56E-4611-876D-333C31827EF3}" destId="{E71FFD17-83D6-4A75-A425-755227899551}" srcOrd="1" destOrd="0" presId="urn:microsoft.com/office/officeart/2005/8/layout/vProcess5"/>
    <dgm:cxn modelId="{D93E4D78-D474-401C-AF34-14283D835FFA}" type="presParOf" srcId="{C6500A0B-D56E-4611-876D-333C31827EF3}" destId="{93A2DCE4-8D2C-4B8C-8234-E464DEBF4B1D}" srcOrd="2" destOrd="0" presId="urn:microsoft.com/office/officeart/2005/8/layout/vProcess5"/>
    <dgm:cxn modelId="{09769599-DFDE-4395-B4DF-1FECBC9EA7A4}" type="presParOf" srcId="{C6500A0B-D56E-4611-876D-333C31827EF3}" destId="{B208EE5F-8DF3-4AEB-A135-019988E5A293}" srcOrd="3" destOrd="0" presId="urn:microsoft.com/office/officeart/2005/8/layout/vProcess5"/>
    <dgm:cxn modelId="{51ABBF89-B493-476E-833C-7BF3E80DC539}" type="presParOf" srcId="{C6500A0B-D56E-4611-876D-333C31827EF3}" destId="{27D2EBD0-BB71-491D-89A8-24F29EB92D6B}" srcOrd="4" destOrd="0" presId="urn:microsoft.com/office/officeart/2005/8/layout/vProcess5"/>
    <dgm:cxn modelId="{1E5DB960-841F-40FC-AB7C-05E8BC554E02}" type="presParOf" srcId="{C6500A0B-D56E-4611-876D-333C31827EF3}" destId="{EFC3300D-72BB-41A3-A044-C31843306F16}" srcOrd="5" destOrd="0" presId="urn:microsoft.com/office/officeart/2005/8/layout/vProcess5"/>
    <dgm:cxn modelId="{7B205F1A-D2DA-4626-914A-4C7F946C4D41}" type="presParOf" srcId="{C6500A0B-D56E-4611-876D-333C31827EF3}" destId="{108534AE-CDC5-4ED7-A405-0F94D0744D05}" srcOrd="6" destOrd="0" presId="urn:microsoft.com/office/officeart/2005/8/layout/vProcess5"/>
    <dgm:cxn modelId="{58A47FB9-CD9C-4F42-AC18-99F9B538782C}" type="presParOf" srcId="{C6500A0B-D56E-4611-876D-333C31827EF3}" destId="{14BB0238-8471-4A34-8665-50D3A8DCCCFC}" srcOrd="7" destOrd="0" presId="urn:microsoft.com/office/officeart/2005/8/layout/vProcess5"/>
    <dgm:cxn modelId="{3C04E266-272E-4415-B631-418A96156A89}" type="presParOf" srcId="{C6500A0B-D56E-4611-876D-333C31827EF3}" destId="{BC76C4C5-9C17-4232-91FB-898BD191D4B6}" srcOrd="8" destOrd="0" presId="urn:microsoft.com/office/officeart/2005/8/layout/vProcess5"/>
    <dgm:cxn modelId="{C0E79768-757B-4EF4-B65F-6BDD0209637F}" type="presParOf" srcId="{C6500A0B-D56E-4611-876D-333C31827EF3}" destId="{44DDE04F-1002-4E25-B978-295A5635EF24}" srcOrd="9" destOrd="0" presId="urn:microsoft.com/office/officeart/2005/8/layout/vProcess5"/>
    <dgm:cxn modelId="{9F6A425D-9D42-4434-8D8F-3D5B033D4AF7}" type="presParOf" srcId="{C6500A0B-D56E-4611-876D-333C31827EF3}" destId="{F2DAFD28-AE87-4AAC-841F-24630BDEC393}" srcOrd="10" destOrd="0" presId="urn:microsoft.com/office/officeart/2005/8/layout/vProcess5"/>
    <dgm:cxn modelId="{209D3E83-1241-47A1-8A52-CEC1C91A2E8A}" type="presParOf" srcId="{C6500A0B-D56E-4611-876D-333C31827EF3}" destId="{2DC9E81F-BCBA-4E17-A600-FE5C550F8749}" srcOrd="11" destOrd="0" presId="urn:microsoft.com/office/officeart/2005/8/layout/vProcess5"/>
    <dgm:cxn modelId="{D561A2EE-0485-4693-8A74-1BA8078DCD44}" type="presParOf" srcId="{C6500A0B-D56E-4611-876D-333C31827EF3}" destId="{C68C674A-A031-434C-9893-D23B2B1FAB1D}" srcOrd="12" destOrd="0" presId="urn:microsoft.com/office/officeart/2005/8/layout/vProcess5"/>
    <dgm:cxn modelId="{E50A719E-401F-474C-8605-0F6276D0E669}" type="presParOf" srcId="{C6500A0B-D56E-4611-876D-333C31827EF3}" destId="{28FB2992-D68B-47F6-9D51-B1F9BCB8A4AD}" srcOrd="13" destOrd="0" presId="urn:microsoft.com/office/officeart/2005/8/layout/vProcess5"/>
    <dgm:cxn modelId="{C9C227D1-3D9D-46A8-8673-F01073EC3587}" type="presParOf" srcId="{C6500A0B-D56E-4611-876D-333C31827EF3}" destId="{CCA5B8C1-8F47-4FD1-BB68-58DD9986AEA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1FFD17-83D6-4A75-A425-755227899551}">
      <dsp:nvSpPr>
        <dsp:cNvPr id="0" name=""/>
        <dsp:cNvSpPr/>
      </dsp:nvSpPr>
      <dsp:spPr>
        <a:xfrm>
          <a:off x="0" y="0"/>
          <a:ext cx="4349820" cy="6736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/>
              <a:cs typeface="Arial"/>
            </a:rPr>
            <a:t>Virtual Wards</a:t>
          </a:r>
          <a:r>
            <a:rPr lang="en-GB" sz="1200" b="0" kern="1200">
              <a:latin typeface="Arial"/>
              <a:cs typeface="Arial"/>
            </a:rPr>
            <a:t> are a digital innovation in health and social care that provide </a:t>
          </a:r>
          <a:r>
            <a:rPr lang="en-GB" sz="1200" b="1" kern="1200">
              <a:latin typeface="Arial"/>
              <a:cs typeface="Arial"/>
            </a:rPr>
            <a:t>hospital-level care at home</a:t>
          </a:r>
          <a:r>
            <a:rPr lang="en-GB" sz="1200" b="0" kern="1200">
              <a:latin typeface="Arial"/>
              <a:cs typeface="Arial"/>
            </a:rPr>
            <a:t>. </a:t>
          </a:r>
          <a:endParaRPr lang="en-US" sz="1200" b="0" kern="1200">
            <a:latin typeface="Arial"/>
            <a:cs typeface="Arial"/>
          </a:endParaRPr>
        </a:p>
      </dsp:txBody>
      <dsp:txXfrm>
        <a:off x="19729" y="19729"/>
        <a:ext cx="3544132" cy="634150"/>
      </dsp:txXfrm>
    </dsp:sp>
    <dsp:sp modelId="{93A2DCE4-8D2C-4B8C-8234-E464DEBF4B1D}">
      <dsp:nvSpPr>
        <dsp:cNvPr id="0" name=""/>
        <dsp:cNvSpPr/>
      </dsp:nvSpPr>
      <dsp:spPr>
        <a:xfrm>
          <a:off x="324824" y="767164"/>
          <a:ext cx="4349820" cy="6736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latin typeface="Arial"/>
              <a:cs typeface="Arial"/>
            </a:rPr>
            <a:t>They use </a:t>
          </a:r>
          <a:r>
            <a:rPr lang="en-GB" sz="1200" b="1" kern="1200">
              <a:latin typeface="Arial"/>
              <a:cs typeface="Arial"/>
            </a:rPr>
            <a:t>remote monitoring technology</a:t>
          </a:r>
          <a:r>
            <a:rPr lang="en-GB" sz="1200" b="0" kern="1200">
              <a:latin typeface="Arial"/>
              <a:cs typeface="Arial"/>
            </a:rPr>
            <a:t>, video consultations, and digital devices to monitor patients safely outside the hospital. </a:t>
          </a:r>
          <a:endParaRPr lang="en-US" sz="1200" b="0" kern="1200">
            <a:latin typeface="Arial"/>
            <a:cs typeface="Arial"/>
          </a:endParaRPr>
        </a:p>
      </dsp:txBody>
      <dsp:txXfrm>
        <a:off x="344553" y="786893"/>
        <a:ext cx="3547692" cy="634150"/>
      </dsp:txXfrm>
    </dsp:sp>
    <dsp:sp modelId="{B208EE5F-8DF3-4AEB-A135-019988E5A293}">
      <dsp:nvSpPr>
        <dsp:cNvPr id="0" name=""/>
        <dsp:cNvSpPr/>
      </dsp:nvSpPr>
      <dsp:spPr>
        <a:xfrm>
          <a:off x="649648" y="1534329"/>
          <a:ext cx="4349820" cy="6736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latin typeface="Arial"/>
              <a:cs typeface="Arial"/>
            </a:rPr>
            <a:t>Patients receive support from a </a:t>
          </a:r>
          <a:r>
            <a:rPr lang="en-GB" sz="1200" b="1" kern="1200">
              <a:latin typeface="Arial"/>
              <a:cs typeface="Arial"/>
            </a:rPr>
            <a:t>multidisciplinary healthcare team</a:t>
          </a:r>
          <a:r>
            <a:rPr lang="en-GB" sz="1200" b="0" kern="1200">
              <a:latin typeface="Arial"/>
              <a:cs typeface="Arial"/>
            </a:rPr>
            <a:t>, including doctors, nurses, and therapists. </a:t>
          </a:r>
          <a:endParaRPr lang="en-US" sz="1200" b="0" kern="1200">
            <a:latin typeface="Arial"/>
            <a:cs typeface="Arial"/>
          </a:endParaRPr>
        </a:p>
      </dsp:txBody>
      <dsp:txXfrm>
        <a:off x="669377" y="1554058"/>
        <a:ext cx="3547692" cy="634150"/>
      </dsp:txXfrm>
    </dsp:sp>
    <dsp:sp modelId="{27D2EBD0-BB71-491D-89A8-24F29EB92D6B}">
      <dsp:nvSpPr>
        <dsp:cNvPr id="0" name=""/>
        <dsp:cNvSpPr/>
      </dsp:nvSpPr>
      <dsp:spPr>
        <a:xfrm>
          <a:off x="974472" y="2301494"/>
          <a:ext cx="4349820" cy="6736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latin typeface="Arial"/>
              <a:cs typeface="Arial"/>
            </a:rPr>
            <a:t>Virtual Wards help reduce hospital admissions, improve patient comfort, and support faster recovery. </a:t>
          </a:r>
          <a:endParaRPr lang="en-US" sz="1200" b="0" kern="1200">
            <a:latin typeface="Arial"/>
            <a:cs typeface="Arial"/>
          </a:endParaRPr>
        </a:p>
      </dsp:txBody>
      <dsp:txXfrm>
        <a:off x="994201" y="2321223"/>
        <a:ext cx="3547692" cy="634150"/>
      </dsp:txXfrm>
    </dsp:sp>
    <dsp:sp modelId="{EFC3300D-72BB-41A3-A044-C31843306F16}">
      <dsp:nvSpPr>
        <dsp:cNvPr id="0" name=""/>
        <dsp:cNvSpPr/>
      </dsp:nvSpPr>
      <dsp:spPr>
        <a:xfrm>
          <a:off x="1299296" y="3068658"/>
          <a:ext cx="4349820" cy="6736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latin typeface="Arial"/>
              <a:cs typeface="Arial"/>
            </a:rPr>
            <a:t>In England, Virtual Wards expanded rapidly during the </a:t>
          </a:r>
          <a:r>
            <a:rPr lang="en-GB" sz="1200" b="1" kern="1200">
              <a:latin typeface="Arial"/>
              <a:cs typeface="Arial"/>
            </a:rPr>
            <a:t>COVID-19 pandemic (2020–2021)</a:t>
          </a:r>
          <a:r>
            <a:rPr lang="en-GB" sz="1200" b="0" kern="1200">
              <a:latin typeface="Arial"/>
              <a:cs typeface="Arial"/>
            </a:rPr>
            <a:t> and have been implemented across the NHS since </a:t>
          </a:r>
          <a:r>
            <a:rPr lang="en-GB" sz="1200" b="1" kern="1200">
              <a:latin typeface="Arial"/>
              <a:cs typeface="Arial"/>
            </a:rPr>
            <a:t>2022</a:t>
          </a:r>
          <a:r>
            <a:rPr lang="en-GB" sz="1200" b="0" kern="1200">
              <a:latin typeface="Arial"/>
              <a:cs typeface="Arial"/>
            </a:rPr>
            <a:t>. </a:t>
          </a:r>
          <a:endParaRPr lang="en-US" sz="1200" kern="1200">
            <a:latin typeface="Arial"/>
            <a:cs typeface="Arial"/>
          </a:endParaRPr>
        </a:p>
      </dsp:txBody>
      <dsp:txXfrm>
        <a:off x="1319025" y="3088387"/>
        <a:ext cx="3547692" cy="634150"/>
      </dsp:txXfrm>
    </dsp:sp>
    <dsp:sp modelId="{108534AE-CDC5-4ED7-A405-0F94D0744D05}">
      <dsp:nvSpPr>
        <dsp:cNvPr id="0" name=""/>
        <dsp:cNvSpPr/>
      </dsp:nvSpPr>
      <dsp:spPr>
        <a:xfrm>
          <a:off x="3911974" y="492108"/>
          <a:ext cx="437845" cy="4378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010489" y="492108"/>
        <a:ext cx="240815" cy="329478"/>
      </dsp:txXfrm>
    </dsp:sp>
    <dsp:sp modelId="{14BB0238-8471-4A34-8665-50D3A8DCCCFC}">
      <dsp:nvSpPr>
        <dsp:cNvPr id="0" name=""/>
        <dsp:cNvSpPr/>
      </dsp:nvSpPr>
      <dsp:spPr>
        <a:xfrm>
          <a:off x="4236799" y="1259272"/>
          <a:ext cx="437845" cy="4378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335314" y="1259272"/>
        <a:ext cx="240815" cy="329478"/>
      </dsp:txXfrm>
    </dsp:sp>
    <dsp:sp modelId="{BC76C4C5-9C17-4232-91FB-898BD191D4B6}">
      <dsp:nvSpPr>
        <dsp:cNvPr id="0" name=""/>
        <dsp:cNvSpPr/>
      </dsp:nvSpPr>
      <dsp:spPr>
        <a:xfrm>
          <a:off x="4561623" y="2015210"/>
          <a:ext cx="437845" cy="4378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660138" y="2015210"/>
        <a:ext cx="240815" cy="329478"/>
      </dsp:txXfrm>
    </dsp:sp>
    <dsp:sp modelId="{44DDE04F-1002-4E25-B978-295A5635EF24}">
      <dsp:nvSpPr>
        <dsp:cNvPr id="0" name=""/>
        <dsp:cNvSpPr/>
      </dsp:nvSpPr>
      <dsp:spPr>
        <a:xfrm>
          <a:off x="4886447" y="2789860"/>
          <a:ext cx="437845" cy="4378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984962" y="2789860"/>
        <a:ext cx="240815" cy="3294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AF3298E-1346-91D0-BE5B-F8A41E91E34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A1C0FA-2A95-F158-BE79-1A7B73EC3FB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919A6A6-7A0A-4DAC-9A48-FDD12CFE7BFC}" type="datetimeFigureOut">
              <a:rPr lang="en-GB"/>
              <a:pPr>
                <a:defRPr/>
              </a:pPr>
              <a:t>06/08/2026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9F5499-DB71-3393-221B-93FB1FD047C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5DECA0-D4B3-4A7D-3069-0BDB366830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2713FD5-3B66-4348-90ED-009E624768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7D2EC1-4A0A-C721-BF60-E53F265B6A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952E7D-49D3-4D35-5A3F-7FF4E85836A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5E80F0E-8245-48F3-A2CA-397A04270930}" type="datetimeFigureOut">
              <a:rPr lang="en-US"/>
              <a:pPr>
                <a:defRPr/>
              </a:pPr>
              <a:t>8/6/2026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D2382A3-F770-185E-7282-6B09DD0E621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5903F91-1D60-3539-D72B-BED4A71DFD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FA12DD-E462-6622-A6DA-6E90B1276F9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F0A203-D021-94E8-7096-B69F363433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548F679-C210-4E01-B328-7D364C69FB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634FBAFD-0BC0-4A15-28F8-BFE990E66BE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ECFBAB-C3D6-5150-5A26-8E4D83DD1E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48227720-F23F-A7ED-BCC2-C1727D503C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93F4CB0-36E8-44D5-8775-3C84A3669594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20D90C4D-5E9B-6321-F2F9-7E226B217A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7EC581A2-5C89-DFA4-4067-92ACD0971F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77AA7CB-7372-4D03-E8F8-2168D7054B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9C07F48-CB93-41BE-99EF-ACD5E02A968E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206443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068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137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95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901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655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022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203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521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034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717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251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711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6659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3022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0523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319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299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  <p:sldLayoutId id="2147483892" r:id="rId12"/>
    <p:sldLayoutId id="2147483893" r:id="rId13"/>
    <p:sldLayoutId id="2147483894" r:id="rId14"/>
    <p:sldLayoutId id="2147483895" r:id="rId15"/>
    <p:sldLayoutId id="2147483896" r:id="rId16"/>
    <p:sldLayoutId id="214748389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rammarly.com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kwmyoBHxRY?feature=oembed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3C85D07-FA7D-2DE7-4B88-2AEEFC7B4195}"/>
              </a:ext>
            </a:extLst>
          </p:cNvPr>
          <p:cNvSpPr/>
          <p:nvPr/>
        </p:nvSpPr>
        <p:spPr>
          <a:xfrm>
            <a:off x="755650" y="3470564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6D145-53E1-8519-FB6D-A031CE1054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317789"/>
            <a:ext cx="8353425" cy="5131376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b="1" dirty="0">
                <a:latin typeface="Arial"/>
                <a:cs typeface="Arial"/>
              </a:rPr>
              <a:t>Digital Transformation in the Health and Care Professions (BMHP6026)</a:t>
            </a:r>
            <a:br>
              <a:rPr lang="en-GB" sz="4000" b="1" dirty="0">
                <a:latin typeface="Arial"/>
                <a:cs typeface="Arial"/>
              </a:rPr>
            </a:br>
            <a:br>
              <a:rPr lang="en-GB" sz="4000" b="1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Component 2 Assessment</a:t>
            </a:r>
            <a:br>
              <a:rPr lang="en-GB" sz="3200" b="1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 </a:t>
            </a:r>
            <a:br>
              <a:rPr lang="en-GB" sz="3200" b="1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Student name: Magdalena Urbanek</a:t>
            </a:r>
            <a:br>
              <a:rPr lang="en-GB" sz="3200" b="1" dirty="0">
                <a:latin typeface="Arial"/>
                <a:cs typeface="Arial"/>
              </a:rPr>
            </a:br>
            <a:r>
              <a:rPr lang="en-GB" sz="3200" b="1">
                <a:latin typeface="Arial"/>
                <a:cs typeface="Arial"/>
              </a:rPr>
              <a:t>  Student ID:  2337348</a:t>
            </a:r>
            <a:br>
              <a:rPr lang="en-GB" sz="3200" b="1" dirty="0">
                <a:latin typeface="Arial"/>
                <a:cs typeface="Arial"/>
              </a:rPr>
            </a:br>
            <a:r>
              <a:rPr lang="en-GB" sz="3200" b="1">
                <a:latin typeface="Arial"/>
                <a:cs typeface="Arial"/>
              </a:rPr>
              <a:t>Lecturer: Dr Laila Surani </a:t>
            </a:r>
            <a:r>
              <a:rPr lang="en-GB" sz="3200" b="1" dirty="0">
                <a:solidFill>
                  <a:srgbClr val="000000"/>
                </a:solidFill>
                <a:latin typeface="Arial"/>
                <a:ea typeface="+mj-lt"/>
                <a:cs typeface="Arial"/>
              </a:rPr>
              <a:t> </a:t>
            </a:r>
            <a:r>
              <a:rPr lang="en-GB" sz="3200" b="1" dirty="0">
                <a:latin typeface="Arial"/>
                <a:cs typeface="Arial"/>
              </a:rPr>
              <a:t>                                 </a:t>
            </a:r>
            <a:endParaRPr lang="en-GB" altLang="en-US" sz="2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39" name="Rectangle 823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40" name="Group 823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17698" y="-12875"/>
            <a:ext cx="1953297" cy="6890194"/>
            <a:chOff x="2199787" y="-12875"/>
            <a:chExt cx="2679011" cy="6890194"/>
          </a:xfrm>
        </p:grpSpPr>
        <p:sp useBgFill="1">
          <p:nvSpPr>
            <p:cNvPr id="8229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8230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232" name="Group 8231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8233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234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235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236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237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238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8194" name="Title 1">
            <a:extLst>
              <a:ext uri="{FF2B5EF4-FFF2-40B4-BE49-F238E27FC236}">
                <a16:creationId xmlns:a16="http://schemas.microsoft.com/office/drawing/2014/main" id="{CA419DCD-FF89-5C59-D807-9DECDD54EB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88673" y="0"/>
            <a:ext cx="5592544" cy="1476280"/>
          </a:xfrm>
        </p:spPr>
        <p:txBody>
          <a:bodyPr>
            <a:normAutofit/>
          </a:bodyPr>
          <a:lstStyle/>
          <a:p>
            <a:r>
              <a:rPr lang="en-GB" altLang="en-US" b="1"/>
              <a:t>Use of AI Acknowledgement</a:t>
            </a:r>
          </a:p>
        </p:txBody>
      </p:sp>
      <p:pic>
        <p:nvPicPr>
          <p:cNvPr id="8197" name="Picture 8196" descr="A grey room full of question marks with an opening going out">
            <a:extLst>
              <a:ext uri="{FF2B5EF4-FFF2-40B4-BE49-F238E27FC236}">
                <a16:creationId xmlns:a16="http://schemas.microsoft.com/office/drawing/2014/main" id="{C42340F9-DB17-E4D9-36AD-00B6CAF141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044" r="35705" b="-1"/>
          <a:stretch>
            <a:fillRect/>
          </a:stretch>
        </p:blipFill>
        <p:spPr>
          <a:xfrm>
            <a:off x="20" y="10"/>
            <a:ext cx="2594352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080F4B71-D025-A034-DA2B-BB6659FE01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882900" y="1487825"/>
            <a:ext cx="5744367" cy="4750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000" dirty="0">
                <a:latin typeface="Arial"/>
                <a:cs typeface="Arial"/>
              </a:rPr>
              <a:t>I acknowledgement the use of Grammarly (</a:t>
            </a:r>
            <a:r>
              <a:rPr lang="en-GB" sz="2000" dirty="0">
                <a:latin typeface="Arial"/>
                <a:ea typeface="+mn-lt"/>
                <a:cs typeface="Arial"/>
                <a:hlinkClick r:id="rId4"/>
              </a:rPr>
              <a:t>https://www.grammarly.com</a:t>
            </a:r>
            <a:r>
              <a:rPr lang="en-GB" sz="2000" dirty="0">
                <a:latin typeface="Arial"/>
                <a:ea typeface="+mn-lt"/>
                <a:cs typeface="Arial"/>
              </a:rPr>
              <a:t>) on 7 August </a:t>
            </a:r>
            <a:r>
              <a:rPr lang="en-GB" sz="2000">
                <a:latin typeface="Arial"/>
                <a:ea typeface="+mn-lt"/>
                <a:cs typeface="Arial"/>
              </a:rPr>
              <a:t>to support to check my work using the prompt(s).</a:t>
            </a:r>
            <a:endParaRPr lang="en-GB" sz="20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Calibri"/>
                <a:cs typeface="Arial"/>
              </a:rPr>
              <a:t>Please check the following text for readability, grammar and syntax</a:t>
            </a:r>
            <a:endParaRPr lang="en-GB" sz="20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Calibri"/>
                <a:cs typeface="Arial"/>
              </a:rPr>
              <a:t>I confirm that I have not presented any AI-generated text as my own work. I confirm I have copies of my </a:t>
            </a:r>
            <a:r>
              <a:rPr lang="en-GB" sz="2000">
                <a:latin typeface="Arial"/>
                <a:ea typeface="Calibri"/>
                <a:cs typeface="Arial"/>
              </a:rPr>
              <a:t>drafts,notes</a:t>
            </a:r>
            <a:r>
              <a:rPr lang="en-GB" sz="2000" dirty="0">
                <a:latin typeface="Arial"/>
                <a:ea typeface="Calibri"/>
                <a:cs typeface="Arial"/>
              </a:rPr>
              <a:t> and other resources I used before, and after the use of AI tools which I may be asked to provide in evidence.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05" name="Rectangle 9304">
            <a:extLst>
              <a:ext uri="{FF2B5EF4-FFF2-40B4-BE49-F238E27FC236}">
                <a16:creationId xmlns:a16="http://schemas.microsoft.com/office/drawing/2014/main" id="{6CA4EC59-B8A3-489A-9FB4-AA0699200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06" name="Freeform 15">
            <a:extLst>
              <a:ext uri="{FF2B5EF4-FFF2-40B4-BE49-F238E27FC236}">
                <a16:creationId xmlns:a16="http://schemas.microsoft.com/office/drawing/2014/main" id="{1143E968-E203-496D-A1AD-2EA10AB3E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2254251" y="-16933"/>
            <a:ext cx="6915150" cy="6891867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8382001 w 10295468"/>
              <a:gd name="connsiteY0" fmla="*/ 8466 h 6883400"/>
              <a:gd name="connsiteX1" fmla="*/ 7738534 w 10295468"/>
              <a:gd name="connsiteY1" fmla="*/ 2573866 h 6883400"/>
              <a:gd name="connsiteX2" fmla="*/ 10295468 w 10295468"/>
              <a:gd name="connsiteY2" fmla="*/ 6874933 h 6883400"/>
              <a:gd name="connsiteX3" fmla="*/ 2954868 w 10295468"/>
              <a:gd name="connsiteY3" fmla="*/ 6883400 h 6883400"/>
              <a:gd name="connsiteX4" fmla="*/ 0 w 10295468"/>
              <a:gd name="connsiteY4" fmla="*/ 0 h 6883400"/>
              <a:gd name="connsiteX5" fmla="*/ 8382001 w 10295468"/>
              <a:gd name="connsiteY5" fmla="*/ 8466 h 6883400"/>
              <a:gd name="connsiteX0" fmla="*/ 8382001 w 10295468"/>
              <a:gd name="connsiteY0" fmla="*/ 8466 h 6891867"/>
              <a:gd name="connsiteX1" fmla="*/ 7738534 w 10295468"/>
              <a:gd name="connsiteY1" fmla="*/ 2573866 h 6891867"/>
              <a:gd name="connsiteX2" fmla="*/ 10295468 w 10295468"/>
              <a:gd name="connsiteY2" fmla="*/ 6874933 h 6891867"/>
              <a:gd name="connsiteX3" fmla="*/ 16935 w 10295468"/>
              <a:gd name="connsiteY3" fmla="*/ 6891867 h 6891867"/>
              <a:gd name="connsiteX4" fmla="*/ 0 w 10295468"/>
              <a:gd name="connsiteY4" fmla="*/ 0 h 6891867"/>
              <a:gd name="connsiteX5" fmla="*/ 8382001 w 10295468"/>
              <a:gd name="connsiteY5" fmla="*/ 8466 h 6891867"/>
              <a:gd name="connsiteX0" fmla="*/ 8382001 w 8382001"/>
              <a:gd name="connsiteY0" fmla="*/ 8466 h 6891867"/>
              <a:gd name="connsiteX1" fmla="*/ 7738534 w 8382001"/>
              <a:gd name="connsiteY1" fmla="*/ 2573866 h 6891867"/>
              <a:gd name="connsiteX2" fmla="*/ 7340602 w 8382001"/>
              <a:gd name="connsiteY2" fmla="*/ 6883400 h 6891867"/>
              <a:gd name="connsiteX3" fmla="*/ 16935 w 8382001"/>
              <a:gd name="connsiteY3" fmla="*/ 6891867 h 6891867"/>
              <a:gd name="connsiteX4" fmla="*/ 0 w 8382001"/>
              <a:gd name="connsiteY4" fmla="*/ 0 h 6891867"/>
              <a:gd name="connsiteX5" fmla="*/ 8382001 w 8382001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340602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298269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07" name="Group 9306">
            <a:extLst>
              <a:ext uri="{FF2B5EF4-FFF2-40B4-BE49-F238E27FC236}">
                <a16:creationId xmlns:a16="http://schemas.microsoft.com/office/drawing/2014/main" id="{FBB3444A-472E-400E-81D0-7CCDEEECC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9274" name="Freeform 6">
              <a:extLst>
                <a:ext uri="{FF2B5EF4-FFF2-40B4-BE49-F238E27FC236}">
                  <a16:creationId xmlns:a16="http://schemas.microsoft.com/office/drawing/2014/main" id="{B7E64D84-2392-46A1-99D2-C8FC063F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275" name="Freeform 7">
              <a:extLst>
                <a:ext uri="{FF2B5EF4-FFF2-40B4-BE49-F238E27FC236}">
                  <a16:creationId xmlns:a16="http://schemas.microsoft.com/office/drawing/2014/main" id="{89352A95-1C82-4A0D-9B20-8AC7280C7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9276" name="Freeform 8">
              <a:extLst>
                <a:ext uri="{FF2B5EF4-FFF2-40B4-BE49-F238E27FC236}">
                  <a16:creationId xmlns:a16="http://schemas.microsoft.com/office/drawing/2014/main" id="{81B60E48-D617-4CF1-8900-497D49142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9308" name="Freeform 9">
              <a:extLst>
                <a:ext uri="{FF2B5EF4-FFF2-40B4-BE49-F238E27FC236}">
                  <a16:creationId xmlns:a16="http://schemas.microsoft.com/office/drawing/2014/main" id="{BFF6C14F-3347-46BB-A317-C1C12263E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278" name="Freeform 10">
              <a:extLst>
                <a:ext uri="{FF2B5EF4-FFF2-40B4-BE49-F238E27FC236}">
                  <a16:creationId xmlns:a16="http://schemas.microsoft.com/office/drawing/2014/main" id="{CDD86299-6737-471C-98C5-872BDC6810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9309" name="Freeform 11">
              <a:extLst>
                <a:ext uri="{FF2B5EF4-FFF2-40B4-BE49-F238E27FC236}">
                  <a16:creationId xmlns:a16="http://schemas.microsoft.com/office/drawing/2014/main" id="{60C6C46B-7841-473B-AC3A-9A69908AB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9218" name="Title 1">
            <a:extLst>
              <a:ext uri="{FF2B5EF4-FFF2-40B4-BE49-F238E27FC236}">
                <a16:creationId xmlns:a16="http://schemas.microsoft.com/office/drawing/2014/main" id="{75EE88E1-41A1-A6F0-6982-7521663CE6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78150" y="60036"/>
            <a:ext cx="5651500" cy="1413933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/>
                </a:solidFill>
                <a:latin typeface="Arial"/>
                <a:cs typeface="Arial"/>
              </a:rPr>
              <a:t>Introduction</a:t>
            </a:r>
            <a:br>
              <a:rPr lang="en-GB" altLang="en-US" b="1" dirty="0">
                <a:latin typeface="Arial"/>
                <a:cs typeface="Arial"/>
              </a:rPr>
            </a:br>
            <a:r>
              <a:rPr lang="en-GB" altLang="en-US" sz="3600" b="1" dirty="0">
                <a:solidFill>
                  <a:schemeClr val="bg1"/>
                </a:solidFill>
                <a:latin typeface="Arial"/>
                <a:cs typeface="Arial"/>
              </a:rPr>
              <a:t>Virtual </a:t>
            </a:r>
            <a:r>
              <a:rPr lang="en-GB" altLang="en-US" sz="3600" b="1" dirty="0" err="1">
                <a:solidFill>
                  <a:schemeClr val="bg1"/>
                </a:solidFill>
                <a:latin typeface="Arial"/>
                <a:cs typeface="Arial"/>
              </a:rPr>
              <a:t>Wa</a:t>
            </a:r>
            <a:r>
              <a:rPr lang="en-GB" altLang="en-US" sz="3600" b="1" dirty="0">
                <a:solidFill>
                  <a:schemeClr val="bg1"/>
                </a:solidFill>
                <a:latin typeface="Arial"/>
                <a:cs typeface="Arial"/>
              </a:rPr>
              <a:t>rd</a:t>
            </a:r>
          </a:p>
        </p:txBody>
      </p:sp>
      <p:graphicFrame>
        <p:nvGraphicFramePr>
          <p:cNvPr id="9221" name="Content Placeholder 2">
            <a:extLst>
              <a:ext uri="{FF2B5EF4-FFF2-40B4-BE49-F238E27FC236}">
                <a16:creationId xmlns:a16="http://schemas.microsoft.com/office/drawing/2014/main" id="{B2CB12EF-F98D-E120-10F5-73FFFAE7E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091104"/>
              </p:ext>
            </p:extLst>
          </p:nvPr>
        </p:nvGraphicFramePr>
        <p:xfrm>
          <a:off x="3601605" y="1861897"/>
          <a:ext cx="5649117" cy="3742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9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942F73-9757-FDA0-17FB-9015A9895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7049" y="4562856"/>
            <a:ext cx="5560217" cy="8981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200"/>
              <a:t>video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C66709-03FB-D956-6D1E-9FADD7C3A525}"/>
              </a:ext>
            </a:extLst>
          </p:cNvPr>
          <p:cNvSpPr txBox="1"/>
          <p:nvPr/>
        </p:nvSpPr>
        <p:spPr>
          <a:xfrm>
            <a:off x="3386532" y="5461005"/>
            <a:ext cx="5240734" cy="42332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r" defTabSz="457200" eaLnBrk="1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600" dirty="0">
                <a:latin typeface="Arial"/>
                <a:cs typeface="Arial"/>
              </a:rPr>
              <a:t>https://youtu.be/5kwmyoBHxRY?si=H5KAhai6Gx_Ndgnd</a:t>
            </a:r>
          </a:p>
        </p:txBody>
      </p:sp>
      <p:sp>
        <p:nvSpPr>
          <p:cNvPr id="31" name="Rounded Rectangle 6">
            <a:extLst>
              <a:ext uri="{FF2B5EF4-FFF2-40B4-BE49-F238E27FC236}">
                <a16:creationId xmlns:a16="http://schemas.microsoft.com/office/drawing/2014/main" id="{EF263B76-D6AC-40A4-BA2E-CC8B8919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88920" y="609600"/>
            <a:ext cx="5875020" cy="3633216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NHS Virtual Wards in 2025: How Digital Care Is Transforming Community Health">
            <a:hlinkClick r:id="" action="ppaction://media"/>
            <a:extLst>
              <a:ext uri="{FF2B5EF4-FFF2-40B4-BE49-F238E27FC236}">
                <a16:creationId xmlns:a16="http://schemas.microsoft.com/office/drawing/2014/main" id="{7AEF0605-EB68-1E44-E775-905DEE74977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116464" y="975360"/>
            <a:ext cx="5216665" cy="2947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88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14" name="Group 11313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11315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316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317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277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1278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1318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1319" name="Rectangle 11318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283" name="Group 11282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19326" y="-4763"/>
            <a:ext cx="3761187" cy="6862763"/>
            <a:chOff x="2928938" y="-4763"/>
            <a:chExt cx="5014912" cy="6862763"/>
          </a:xfrm>
        </p:grpSpPr>
        <p:sp>
          <p:nvSpPr>
            <p:cNvPr id="11284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285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286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287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1288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1320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1266" name="Title 1">
            <a:extLst>
              <a:ext uri="{FF2B5EF4-FFF2-40B4-BE49-F238E27FC236}">
                <a16:creationId xmlns:a16="http://schemas.microsoft.com/office/drawing/2014/main" id="{69ED9B3B-D5CB-DD75-74A8-9EA21B7809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93481" y="269724"/>
            <a:ext cx="4533785" cy="64951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altLang="en-US" sz="32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Impact on Workforce</a:t>
            </a:r>
          </a:p>
        </p:txBody>
      </p:sp>
      <p:pic>
        <p:nvPicPr>
          <p:cNvPr id="11321" name="Picture 11320" descr="Person holding a puzzle piece">
            <a:extLst>
              <a:ext uri="{FF2B5EF4-FFF2-40B4-BE49-F238E27FC236}">
                <a16:creationId xmlns:a16="http://schemas.microsoft.com/office/drawing/2014/main" id="{67EBDC03-BE16-0484-13F8-5278A0A312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223" t="9091" r="26147" b="4"/>
          <a:stretch>
            <a:fillRect/>
          </a:stretch>
        </p:blipFill>
        <p:spPr>
          <a:xfrm>
            <a:off x="20" y="10"/>
            <a:ext cx="4086205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0E4D54-13AA-7C8C-EA4F-4C526E488E4B}"/>
              </a:ext>
            </a:extLst>
          </p:cNvPr>
          <p:cNvSpPr txBox="1"/>
          <p:nvPr/>
        </p:nvSpPr>
        <p:spPr>
          <a:xfrm>
            <a:off x="3846285" y="1360714"/>
            <a:ext cx="4680857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"/>
              <a:buChar char="•"/>
            </a:pPr>
            <a:r>
              <a:rPr lang="en-GB" sz="2000" b="1">
                <a:latin typeface="Arial"/>
                <a:cs typeface="Arial"/>
              </a:rPr>
              <a:t>Digital skills essential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z="1100" i="1">
                <a:latin typeface="Arial"/>
                <a:cs typeface="Arial"/>
              </a:rPr>
              <a:t>(Health Education England, 2019)</a:t>
            </a:r>
            <a:r>
              <a:rPr lang="en-GB" sz="1100" dirty="0">
                <a:latin typeface="Arial"/>
                <a:cs typeface="Arial"/>
              </a:rPr>
              <a:t> </a:t>
            </a:r>
          </a:p>
          <a:p>
            <a:pPr>
              <a:buFont typeface=""/>
              <a:buChar char="•"/>
            </a:pPr>
            <a:r>
              <a:rPr lang="en-GB" sz="2000" b="1">
                <a:latin typeface="Arial"/>
                <a:cs typeface="Arial"/>
              </a:rPr>
              <a:t>New digital healthcare roles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1100" i="1">
                <a:latin typeface="Arial"/>
                <a:cs typeface="Arial"/>
              </a:rPr>
              <a:t>(NHS Confederation, 2023)</a:t>
            </a:r>
            <a:r>
              <a:rPr lang="en-GB" sz="1100" dirty="0">
                <a:latin typeface="Arial"/>
                <a:cs typeface="Arial"/>
              </a:rPr>
              <a:t> </a:t>
            </a:r>
          </a:p>
          <a:p>
            <a:pPr>
              <a:buFont typeface=""/>
              <a:buChar char="•"/>
            </a:pPr>
            <a:r>
              <a:rPr lang="en-GB" sz="2000" b="1">
                <a:latin typeface="Arial"/>
                <a:cs typeface="Arial"/>
              </a:rPr>
              <a:t>Improved multidisciplinary teamwork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z="1100" i="1">
                <a:latin typeface="Arial"/>
                <a:cs typeface="Arial"/>
              </a:rPr>
              <a:t>(The King's Fund, 2022)</a:t>
            </a:r>
            <a:r>
              <a:rPr lang="en-GB" sz="1100" dirty="0">
                <a:latin typeface="Arial"/>
                <a:cs typeface="Arial"/>
              </a:rPr>
              <a:t> </a:t>
            </a:r>
          </a:p>
          <a:p>
            <a:pPr>
              <a:buFont typeface=""/>
              <a:buChar char="•"/>
            </a:pPr>
            <a:r>
              <a:rPr lang="en-GB" b="1">
                <a:latin typeface="Arial"/>
                <a:cs typeface="Arial"/>
              </a:rPr>
              <a:t>T</a:t>
            </a:r>
            <a:r>
              <a:rPr lang="en-GB" sz="2000" b="1">
                <a:latin typeface="Arial"/>
                <a:cs typeface="Arial"/>
              </a:rPr>
              <a:t>raining and confidence challenges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z="1100" i="1">
                <a:latin typeface="Arial"/>
                <a:cs typeface="Arial"/>
              </a:rPr>
              <a:t>(Health Education England, 2019)</a:t>
            </a:r>
            <a:r>
              <a:rPr lang="en-GB" sz="1100" dirty="0">
                <a:latin typeface="Arial"/>
                <a:cs typeface="Arial"/>
              </a:rPr>
              <a:t> </a:t>
            </a:r>
          </a:p>
          <a:p>
            <a:pPr>
              <a:buFont typeface=""/>
              <a:buChar char="•"/>
            </a:pPr>
            <a:r>
              <a:rPr lang="en-GB" sz="2000" b="1">
                <a:latin typeface="Arial"/>
                <a:cs typeface="Arial"/>
              </a:rPr>
              <a:t>Increased monitoring workload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z="1100" i="1">
                <a:latin typeface="Arial"/>
                <a:cs typeface="Arial"/>
              </a:rPr>
              <a:t>(Greenhalgh et al., 2021)</a:t>
            </a:r>
            <a:r>
              <a:rPr lang="en-GB" sz="1100" dirty="0">
                <a:latin typeface="Arial"/>
                <a:cs typeface="Arial"/>
              </a:rPr>
              <a:t> </a:t>
            </a:r>
          </a:p>
          <a:p>
            <a:pPr>
              <a:buFont typeface=""/>
              <a:buChar char="•"/>
            </a:pPr>
            <a:r>
              <a:rPr lang="en-GB" sz="2000" b="1">
                <a:latin typeface="Arial"/>
                <a:cs typeface="Arial"/>
              </a:rPr>
              <a:t>More flexible, patient-centred care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z="1100" i="1">
                <a:latin typeface="Arial"/>
                <a:cs typeface="Arial"/>
              </a:rPr>
              <a:t>(NHS England, 2024b)</a:t>
            </a:r>
          </a:p>
          <a:p>
            <a:pPr algn="ctr"/>
            <a:endParaRPr lang="en-GB" sz="11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43" name="Rectangle 12342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344" name="Group 12343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17698" y="-12875"/>
            <a:ext cx="1953297" cy="6890194"/>
            <a:chOff x="2199787" y="-12875"/>
            <a:chExt cx="2679011" cy="6890194"/>
          </a:xfrm>
        </p:grpSpPr>
        <p:sp useBgFill="1">
          <p:nvSpPr>
            <p:cNvPr id="12328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2329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2345" name="Group 1234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12332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346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334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335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336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2337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2290" name="Title 1">
            <a:extLst>
              <a:ext uri="{FF2B5EF4-FFF2-40B4-BE49-F238E27FC236}">
                <a16:creationId xmlns:a16="http://schemas.microsoft.com/office/drawing/2014/main" id="{1427E601-7784-C9C0-3FA5-FA400A7A7D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71799" y="221343"/>
            <a:ext cx="5509418" cy="141393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Impact on service delivery</a:t>
            </a:r>
            <a:r>
              <a:rPr lang="en-GB" altLang="en-US" b="1" dirty="0">
                <a:solidFill>
                  <a:schemeClr val="accent1">
                    <a:lumMod val="76000"/>
                  </a:schemeClr>
                </a:solidFill>
              </a:rPr>
              <a:t> </a:t>
            </a:r>
          </a:p>
        </p:txBody>
      </p:sp>
      <p:pic>
        <p:nvPicPr>
          <p:cNvPr id="12317" name="Picture 12316" descr="A delivery drone carrying a package inside a warehouse">
            <a:extLst>
              <a:ext uri="{FF2B5EF4-FFF2-40B4-BE49-F238E27FC236}">
                <a16:creationId xmlns:a16="http://schemas.microsoft.com/office/drawing/2014/main" id="{FB2D4C1E-A8D8-A791-8C46-C76067097D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384" r="37337"/>
          <a:stretch>
            <a:fillRect/>
          </a:stretch>
        </p:blipFill>
        <p:spPr>
          <a:xfrm>
            <a:off x="20" y="10"/>
            <a:ext cx="2594352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12320" name="Content Placeholder 2">
            <a:extLst>
              <a:ext uri="{FF2B5EF4-FFF2-40B4-BE49-F238E27FC236}">
                <a16:creationId xmlns:a16="http://schemas.microsoft.com/office/drawing/2014/main" id="{90E3FFED-AE43-9ADB-E762-B4C520B485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68171" y="1631977"/>
            <a:ext cx="5744367" cy="3742267"/>
          </a:xfrm>
        </p:spPr>
        <p:txBody>
          <a:bodyPr>
            <a:normAutofit fontScale="92500" lnSpcReduction="10000"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Earlier discharge &amp; fewer hospital admissions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r>
              <a:rPr lang="en-GB" sz="1100" i="1">
                <a:latin typeface="Arial"/>
                <a:ea typeface="+mn-lt"/>
                <a:cs typeface="Arial"/>
              </a:rPr>
              <a:t>(NHS England, 2024a)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endParaRPr lang="en-GB" altLang="en-US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>
                <a:latin typeface="Arial"/>
                <a:ea typeface="+mn-lt"/>
                <a:cs typeface="Arial"/>
              </a:rPr>
              <a:t>Proactive remote monitoring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r>
              <a:rPr lang="en-GB" sz="1100" i="1">
                <a:latin typeface="Arial"/>
                <a:ea typeface="+mn-lt"/>
                <a:cs typeface="Arial"/>
              </a:rPr>
              <a:t>(Shi et al., 2024)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>
                <a:latin typeface="Arial"/>
                <a:ea typeface="+mn-lt"/>
                <a:cs typeface="Arial"/>
              </a:rPr>
              <a:t>Better integrated care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r>
              <a:rPr lang="en-GB" sz="1100" i="1">
                <a:latin typeface="Arial"/>
                <a:ea typeface="+mn-lt"/>
                <a:cs typeface="Arial"/>
              </a:rPr>
              <a:t>(Nuffield Trust, 2023)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>
                <a:latin typeface="Arial"/>
                <a:ea typeface="+mn-lt"/>
                <a:cs typeface="Arial"/>
              </a:rPr>
              <a:t>Improved efficiency &amp; capacity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r>
              <a:rPr lang="en-GB" sz="1100" i="1">
                <a:latin typeface="Arial"/>
                <a:ea typeface="+mn-lt"/>
                <a:cs typeface="Arial"/>
              </a:rPr>
              <a:t>(Greenhalgh et al., 2021)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>
                <a:latin typeface="Arial"/>
                <a:ea typeface="+mn-lt"/>
                <a:cs typeface="Arial"/>
              </a:rPr>
              <a:t>Implementation &amp; technical challenges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r>
              <a:rPr lang="en-GB" sz="1100" i="1">
                <a:latin typeface="Arial"/>
                <a:ea typeface="+mn-lt"/>
                <a:cs typeface="Arial"/>
              </a:rPr>
              <a:t>(The King's Fund, 2022; WHO, 2021)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>
                <a:latin typeface="Arial"/>
                <a:ea typeface="+mn-lt"/>
                <a:cs typeface="Arial"/>
              </a:rPr>
              <a:t>Complements, not replaces, hospital care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r>
              <a:rPr lang="en-GB" sz="1100" i="1">
                <a:latin typeface="Arial"/>
                <a:ea typeface="+mn-lt"/>
                <a:cs typeface="Arial"/>
              </a:rPr>
              <a:t>(Lewis et al., 2023)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412" name="Group 13411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13413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414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415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416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417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418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3420" name="Rectangle 13419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22" name="Freeform: Shape 13421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37171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13424" name="Freeform: Shape 13423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220098"/>
            <a:ext cx="2182534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13426" name="Freeform: Shape 13425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2845509"/>
            <a:ext cx="311241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13428" name="Freeform: Shape 13427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039659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30A3FE75-978E-7FFB-5230-706050B9E4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 rot="-10800000" flipV="1">
            <a:off x="1113972" y="822480"/>
            <a:ext cx="6887028" cy="387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63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Impact on patients</a:t>
            </a:r>
            <a:r>
              <a:rPr lang="en-US" altLang="en-US" sz="6300" b="1" dirty="0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62EC42C8-5C4B-9BC1-ABBD-9103B318B1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39659" y="1054393"/>
            <a:ext cx="6712052" cy="534406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None/>
            </a:pPr>
            <a:r>
              <a:rPr lang="en-US" sz="1800" b="1">
                <a:solidFill>
                  <a:schemeClr val="accent1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Benefits</a:t>
            </a:r>
            <a:endParaRPr lang="en-US" sz="1800" b="1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Greater comfort and independence at home</a:t>
            </a:r>
            <a:r>
              <a:rPr lang="en-US" sz="16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(NHS England, 2024b)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High patient satisfaction and fewer hospital visits </a:t>
            </a:r>
            <a:r>
              <a:rPr lang="en-US" sz="1100">
                <a:latin typeface="Arial"/>
                <a:ea typeface="+mn-lt"/>
                <a:cs typeface="Arial"/>
              </a:rPr>
              <a:t>(Shi </a:t>
            </a:r>
            <a:r>
              <a:rPr lang="en-US" sz="1100" i="1">
                <a:latin typeface="Arial"/>
                <a:ea typeface="+mn-lt"/>
                <a:cs typeface="Arial"/>
              </a:rPr>
              <a:t>et al</a:t>
            </a:r>
            <a:r>
              <a:rPr lang="en-US" sz="1100">
                <a:latin typeface="Arial"/>
                <a:ea typeface="+mn-lt"/>
                <a:cs typeface="Arial"/>
              </a:rPr>
              <a:t>., 2024)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Lower risk of hospital-acquired infections </a:t>
            </a:r>
            <a:r>
              <a:rPr lang="en-US" sz="1100">
                <a:latin typeface="Arial"/>
                <a:ea typeface="+mn-lt"/>
                <a:cs typeface="Arial"/>
              </a:rPr>
              <a:t>(Shi </a:t>
            </a:r>
            <a:r>
              <a:rPr lang="en-US" sz="1100" i="1">
                <a:latin typeface="Arial"/>
                <a:ea typeface="+mn-lt"/>
                <a:cs typeface="Arial"/>
              </a:rPr>
              <a:t>et al</a:t>
            </a:r>
            <a:r>
              <a:rPr lang="en-US" sz="1100">
                <a:latin typeface="Arial"/>
                <a:ea typeface="+mn-lt"/>
                <a:cs typeface="Arial"/>
              </a:rPr>
              <a:t>., 2024)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Improved self-management and patient involvement </a:t>
            </a:r>
            <a:r>
              <a:rPr lang="en-US" sz="1100">
                <a:latin typeface="Arial"/>
                <a:ea typeface="+mn-lt"/>
                <a:cs typeface="Arial"/>
              </a:rPr>
              <a:t>(World Health Organization, 2021)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indent="0" algn="ctr">
              <a:buNone/>
            </a:pPr>
            <a:r>
              <a:rPr lang="en-US" sz="1600" b="1">
                <a:solidFill>
                  <a:schemeClr val="accent1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Challenges</a:t>
            </a:r>
            <a:endParaRPr lang="en-US" sz="16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Digital exclusion and limited digital literacy</a:t>
            </a:r>
            <a:r>
              <a:rPr lang="en-US" sz="1100">
                <a:latin typeface="Arial"/>
                <a:ea typeface="+mn-lt"/>
                <a:cs typeface="Arial"/>
              </a:rPr>
              <a:t> (Nuffield Trust, 2023)</a:t>
            </a:r>
            <a:r>
              <a:rPr lang="en-US" sz="1600" dirty="0">
                <a:latin typeface="Arial"/>
                <a:ea typeface="+mn-lt"/>
                <a:cs typeface="Arial"/>
              </a:rPr>
              <a:t> </a:t>
            </a:r>
            <a:endParaRPr lang="en-US" sz="16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Difficulties for some older adults </a:t>
            </a:r>
            <a:r>
              <a:rPr lang="en-US" sz="1100">
                <a:latin typeface="Arial"/>
                <a:ea typeface="+mn-lt"/>
                <a:cs typeface="Arial"/>
              </a:rPr>
              <a:t>(The King's Fund, 2022)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Privacy and data security concerns </a:t>
            </a:r>
            <a:r>
              <a:rPr lang="en-US" sz="1100">
                <a:latin typeface="Arial"/>
                <a:ea typeface="+mn-lt"/>
                <a:cs typeface="Arial"/>
              </a:rPr>
              <a:t>(World Health Organization, 2021)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Arial"/>
              </a:rPr>
              <a:t>Reduced face-to-face interaction</a:t>
            </a:r>
            <a:r>
              <a:rPr lang="en-US" sz="1100">
                <a:latin typeface="Arial"/>
                <a:ea typeface="+mn-lt"/>
                <a:cs typeface="Arial"/>
              </a:rPr>
              <a:t> (Lewis </a:t>
            </a:r>
            <a:r>
              <a:rPr lang="en-US" sz="1100" i="1">
                <a:latin typeface="Arial"/>
                <a:ea typeface="+mn-lt"/>
                <a:cs typeface="Arial"/>
              </a:rPr>
              <a:t>et al</a:t>
            </a:r>
            <a:r>
              <a:rPr lang="en-US" sz="1100">
                <a:latin typeface="Arial"/>
                <a:ea typeface="+mn-lt"/>
                <a:cs typeface="Arial"/>
              </a:rPr>
              <a:t>., 2023)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indent="0" algn="ctr">
              <a:buNone/>
            </a:pPr>
            <a:r>
              <a:rPr lang="en-US" sz="16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Key Message</a:t>
            </a:r>
            <a:endParaRPr lang="en-US" sz="1600" b="1" dirty="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US" sz="1600" dirty="0">
                <a:latin typeface="Arial"/>
                <a:ea typeface="+mn-lt"/>
                <a:cs typeface="Arial"/>
              </a:rPr>
              <a:t>Virtual Wards improve patient experience, but services must remain inclusive, accessible, and patient-</a:t>
            </a:r>
            <a:r>
              <a:rPr lang="en-US" sz="16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600" dirty="0">
                <a:solidFill>
                  <a:schemeClr val="accent1">
                    <a:lumMod val="49000"/>
                  </a:schemeClr>
                </a:solidFill>
                <a:latin typeface="Arial"/>
                <a:ea typeface="+mn-lt"/>
                <a:cs typeface="Arial"/>
              </a:rPr>
              <a:t>.</a:t>
            </a:r>
            <a:endParaRPr lang="en-US" sz="1600">
              <a:solidFill>
                <a:schemeClr val="accent1">
                  <a:lumMod val="49000"/>
                </a:schemeClr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US" altLang="en-US" sz="1400" dirty="0">
              <a:solidFill>
                <a:schemeClr val="accent1">
                  <a:lumMod val="49000"/>
                </a:schemeClr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423" name="Rectangle 14422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>
            <a:extLst>
              <a:ext uri="{FF2B5EF4-FFF2-40B4-BE49-F238E27FC236}">
                <a16:creationId xmlns:a16="http://schemas.microsoft.com/office/drawing/2014/main" id="{DF7CCBD5-A7CC-912C-48A8-F519ECE33F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13650" y="-454231"/>
            <a:ext cx="5443091" cy="175259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Impact on community </a:t>
            </a:r>
          </a:p>
        </p:txBody>
      </p:sp>
      <p:sp>
        <p:nvSpPr>
          <p:cNvPr id="14424" name="Freeform 6">
            <a:extLst>
              <a:ext uri="{FF2B5EF4-FFF2-40B4-BE49-F238E27FC236}">
                <a16:creationId xmlns:a16="http://schemas.microsoft.com/office/drawing/2014/main" id="{E34CC1C8-EBDD-4AEA-83E6-B27575B6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237275" y="0"/>
            <a:ext cx="797718" cy="2782888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4425" name="Freeform 7">
            <a:extLst>
              <a:ext uri="{FF2B5EF4-FFF2-40B4-BE49-F238E27FC236}">
                <a16:creationId xmlns:a16="http://schemas.microsoft.com/office/drawing/2014/main" id="{D6B38644-B85D-4211-9526-5B4C2A662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587318" y="0"/>
            <a:ext cx="776288" cy="2673350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</p:sp>
      <p:sp>
        <p:nvSpPr>
          <p:cNvPr id="14426" name="Freeform 12">
            <a:extLst>
              <a:ext uri="{FF2B5EF4-FFF2-40B4-BE49-F238E27FC236}">
                <a16:creationId xmlns:a16="http://schemas.microsoft.com/office/drawing/2014/main" id="{8A8B2820-6B8F-4C19-BFC5-D28EE44E5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343115" y="2587625"/>
            <a:ext cx="2020490" cy="4270375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14427" name="Freeform: Shape 14400">
            <a:extLst>
              <a:ext uri="{FF2B5EF4-FFF2-40B4-BE49-F238E27FC236}">
                <a16:creationId xmlns:a16="http://schemas.microsoft.com/office/drawing/2014/main" id="{DCA45AB7-441E-40A8-A98B-557D68F48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692400"/>
            <a:ext cx="2034993" cy="3390788"/>
          </a:xfrm>
          <a:custGeom>
            <a:avLst/>
            <a:gdLst>
              <a:gd name="connsiteX0" fmla="*/ 0 w 2713324"/>
              <a:gd name="connsiteY0" fmla="*/ 0 h 3390788"/>
              <a:gd name="connsiteX1" fmla="*/ 4763 w 2713324"/>
              <a:gd name="connsiteY1" fmla="*/ 4763 h 3390788"/>
              <a:gd name="connsiteX2" fmla="*/ 2713324 w 2713324"/>
              <a:gd name="connsiteY2" fmla="*/ 3390788 h 3390788"/>
              <a:gd name="connsiteX3" fmla="*/ 2713324 w 2713324"/>
              <a:gd name="connsiteY3" fmla="*/ 2368619 h 3390788"/>
              <a:gd name="connsiteX4" fmla="*/ 357188 w 2713324"/>
              <a:gd name="connsiteY4" fmla="*/ 90488 h 3390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3324" h="3390788">
                <a:moveTo>
                  <a:pt x="0" y="0"/>
                </a:moveTo>
                <a:lnTo>
                  <a:pt x="4763" y="4763"/>
                </a:lnTo>
                <a:lnTo>
                  <a:pt x="2713324" y="3390788"/>
                </a:lnTo>
                <a:lnTo>
                  <a:pt x="2713324" y="2368619"/>
                </a:lnTo>
                <a:lnTo>
                  <a:pt x="357188" y="90488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14428" name="Freeform: Shape 14402">
            <a:extLst>
              <a:ext uri="{FF2B5EF4-FFF2-40B4-BE49-F238E27FC236}">
                <a16:creationId xmlns:a16="http://schemas.microsoft.com/office/drawing/2014/main" id="{5F516030-4F00-4C48-AD93-91EFA17A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582863"/>
            <a:ext cx="2363605" cy="4275137"/>
          </a:xfrm>
          <a:custGeom>
            <a:avLst/>
            <a:gdLst>
              <a:gd name="connsiteX0" fmla="*/ 0 w 3151474"/>
              <a:gd name="connsiteY0" fmla="*/ 0 h 4275137"/>
              <a:gd name="connsiteX1" fmla="*/ 0 w 3151474"/>
              <a:gd name="connsiteY1" fmla="*/ 4757 h 4275137"/>
              <a:gd name="connsiteX2" fmla="*/ 2693987 w 3151474"/>
              <a:gd name="connsiteY2" fmla="*/ 4275137 h 4275137"/>
              <a:gd name="connsiteX3" fmla="*/ 3151474 w 3151474"/>
              <a:gd name="connsiteY3" fmla="*/ 4275137 h 4275137"/>
              <a:gd name="connsiteX4" fmla="*/ 3151474 w 3151474"/>
              <a:gd name="connsiteY4" fmla="*/ 3714295 h 4275137"/>
              <a:gd name="connsiteX5" fmla="*/ 419100 w 3151474"/>
              <a:gd name="connsiteY5" fmla="*/ 176017 h 4275137"/>
              <a:gd name="connsiteX6" fmla="*/ 361950 w 3151474"/>
              <a:gd name="connsiteY6" fmla="*/ 95144 h 4275137"/>
              <a:gd name="connsiteX7" fmla="*/ 357188 w 3151474"/>
              <a:gd name="connsiteY7" fmla="*/ 90387 h 42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1474" h="4275137">
                <a:moveTo>
                  <a:pt x="0" y="0"/>
                </a:moveTo>
                <a:lnTo>
                  <a:pt x="0" y="4757"/>
                </a:lnTo>
                <a:lnTo>
                  <a:pt x="2693987" y="4275137"/>
                </a:lnTo>
                <a:lnTo>
                  <a:pt x="3151474" y="4275137"/>
                </a:lnTo>
                <a:lnTo>
                  <a:pt x="3151474" y="3714295"/>
                </a:lnTo>
                <a:lnTo>
                  <a:pt x="419100" y="176017"/>
                </a:lnTo>
                <a:lnTo>
                  <a:pt x="361950" y="95144"/>
                </a:lnTo>
                <a:lnTo>
                  <a:pt x="357188" y="90387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14429" name="Freeform: Shape 14404">
            <a:extLst>
              <a:ext uri="{FF2B5EF4-FFF2-40B4-BE49-F238E27FC236}">
                <a16:creationId xmlns:a16="http://schemas.microsoft.com/office/drawing/2014/main" id="{5820085E-2582-4A95-98EE-45DFFD5C0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697164"/>
            <a:ext cx="2029798" cy="3513899"/>
          </a:xfrm>
          <a:custGeom>
            <a:avLst/>
            <a:gdLst>
              <a:gd name="connsiteX0" fmla="*/ 0 w 2706398"/>
              <a:gd name="connsiteY0" fmla="*/ 0 h 3513899"/>
              <a:gd name="connsiteX1" fmla="*/ 2706398 w 2706398"/>
              <a:gd name="connsiteY1" fmla="*/ 3513899 h 3513899"/>
              <a:gd name="connsiteX2" fmla="*/ 2706398 w 2706398"/>
              <a:gd name="connsiteY2" fmla="*/ 3383321 h 3513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6398" h="3513899">
                <a:moveTo>
                  <a:pt x="0" y="0"/>
                </a:moveTo>
                <a:lnTo>
                  <a:pt x="2706398" y="3513899"/>
                </a:lnTo>
                <a:lnTo>
                  <a:pt x="2706398" y="3383321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9FFC9F4-54E5-259D-F06F-323E72BB60D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09927" y="945492"/>
            <a:ext cx="6046062" cy="5579412"/>
          </a:xfrm>
        </p:spPr>
        <p:txBody>
          <a:bodyPr anchor="t">
            <a:normAutofit/>
          </a:bodyPr>
          <a:lstStyle/>
          <a:p>
            <a:pPr algn="ctr">
              <a:buNone/>
            </a:pPr>
            <a:r>
              <a:rPr lang="en-GB" sz="1600" b="1">
                <a:solidFill>
                  <a:schemeClr val="accent1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Benefits</a:t>
            </a:r>
            <a:endParaRPr lang="en-US" sz="16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GB" sz="1600">
                <a:latin typeface="Arial"/>
                <a:ea typeface="+mn-lt"/>
                <a:cs typeface="Arial"/>
              </a:rPr>
              <a:t>Improved access to healthcare, especially in rural areas </a:t>
            </a:r>
            <a:r>
              <a:rPr lang="en-GB" sz="1100">
                <a:latin typeface="Arial"/>
                <a:ea typeface="+mn-lt"/>
                <a:cs typeface="Arial"/>
              </a:rPr>
              <a:t>(NHS England, 2024a)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GB" sz="1600">
                <a:latin typeface="Arial"/>
                <a:ea typeface="+mn-lt"/>
                <a:cs typeface="Arial"/>
              </a:rPr>
              <a:t>Care delivered closer to home, reducing travel and supporting public health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r>
              <a:rPr lang="en-GB" sz="1100">
                <a:latin typeface="Arial"/>
                <a:ea typeface="+mn-lt"/>
                <a:cs typeface="Arial"/>
              </a:rPr>
              <a:t>(WHO, 2021)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GB" sz="1600">
                <a:latin typeface="Arial"/>
                <a:ea typeface="+mn-lt"/>
                <a:cs typeface="Arial"/>
              </a:rPr>
              <a:t>Greater family involvement and collaborative care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r>
              <a:rPr lang="en-GB" sz="1100">
                <a:latin typeface="Arial"/>
                <a:ea typeface="+mn-lt"/>
                <a:cs typeface="Arial"/>
              </a:rPr>
              <a:t>(The King's Fund, 2022)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>
              <a:latin typeface="Arial"/>
              <a:cs typeface="Arial"/>
            </a:endParaRPr>
          </a:p>
          <a:p>
            <a:pPr indent="0" algn="ctr">
              <a:buNone/>
            </a:pPr>
            <a:r>
              <a:rPr lang="en-GB" sz="1600" b="1">
                <a:solidFill>
                  <a:schemeClr val="accent1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Challenges</a:t>
            </a:r>
            <a:endParaRPr lang="en-GB" sz="16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GB" sz="1600">
                <a:latin typeface="Arial"/>
                <a:ea typeface="+mn-lt"/>
                <a:cs typeface="Arial"/>
              </a:rPr>
              <a:t>Increased burden on family carers </a:t>
            </a:r>
            <a:r>
              <a:rPr lang="en-GB" sz="1100">
                <a:latin typeface="Arial"/>
                <a:ea typeface="+mn-lt"/>
                <a:cs typeface="Arial"/>
              </a:rPr>
              <a:t>(Nuffield Trust, 2023</a:t>
            </a:r>
            <a:r>
              <a:rPr lang="en-GB" sz="1600">
                <a:latin typeface="Arial"/>
                <a:ea typeface="+mn-lt"/>
                <a:cs typeface="Arial"/>
              </a:rPr>
              <a:t>)</a:t>
            </a:r>
            <a:r>
              <a:rPr lang="en-GB" sz="1600" dirty="0">
                <a:latin typeface="Arial"/>
                <a:ea typeface="+mn-lt"/>
                <a:cs typeface="Arial"/>
              </a:rPr>
              <a:t> </a:t>
            </a:r>
            <a:endParaRPr lang="en-GB" sz="16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GB" sz="1600">
                <a:latin typeface="Arial"/>
                <a:ea typeface="+mn-lt"/>
                <a:cs typeface="Arial"/>
              </a:rPr>
              <a:t>Digital inequalities may limit access for disadvantaged communities </a:t>
            </a:r>
            <a:r>
              <a:rPr lang="en-GB" sz="1100">
                <a:latin typeface="Arial"/>
                <a:ea typeface="+mn-lt"/>
                <a:cs typeface="Arial"/>
              </a:rPr>
              <a:t>(NHS Confederation, 2023)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GB" sz="1600">
                <a:latin typeface="Arial"/>
                <a:ea typeface="+mn-lt"/>
                <a:cs typeface="Arial"/>
              </a:rPr>
              <a:t>Cultural and language barriers require inclusive service design </a:t>
            </a:r>
            <a:r>
              <a:rPr lang="en-GB" sz="1100">
                <a:latin typeface="Arial"/>
                <a:ea typeface="+mn-lt"/>
                <a:cs typeface="Arial"/>
              </a:rPr>
              <a:t>(NHS England, 2023)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>
              <a:latin typeface="Arial"/>
              <a:cs typeface="Arial"/>
            </a:endParaRPr>
          </a:p>
          <a:p>
            <a:pPr indent="0" algn="ctr">
              <a:buNone/>
            </a:pPr>
            <a:r>
              <a:rPr lang="en-GB" sz="1600" b="1">
                <a:solidFill>
                  <a:schemeClr val="accent1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Key message</a:t>
            </a:r>
            <a:endParaRPr lang="en-GB" sz="16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algn="ctr">
              <a:buClr>
                <a:srgbClr val="1287C3"/>
              </a:buClr>
            </a:pPr>
            <a:r>
              <a:rPr lang="en-GB" sz="1600">
                <a:latin typeface="Arial"/>
                <a:ea typeface="+mn-lt"/>
                <a:cs typeface="Arial"/>
              </a:rPr>
              <a:t>Digital inclusion and targeted community support are essential to ensure equitable access to Virtual Wards </a:t>
            </a:r>
            <a:r>
              <a:rPr lang="en-GB" sz="1100">
                <a:latin typeface="Arial"/>
                <a:ea typeface="+mn-lt"/>
                <a:cs typeface="Arial"/>
              </a:rPr>
              <a:t>(The King's Fund, 2023). </a:t>
            </a:r>
            <a:endParaRPr lang="en-GB" sz="11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altLang="en-US" sz="1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86" name="Group 15385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1537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387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37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37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37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388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5377" name="Rectangle 15376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grpSp>
        <p:nvGrpSpPr>
          <p:cNvPr id="15379" name="Group 15378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19326" y="-4763"/>
            <a:ext cx="3761187" cy="6862763"/>
            <a:chOff x="2928938" y="-4763"/>
            <a:chExt cx="5014912" cy="6862763"/>
          </a:xfrm>
        </p:grpSpPr>
        <p:sp>
          <p:nvSpPr>
            <p:cNvPr id="15380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381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382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383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384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385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5362" name="Title 1">
            <a:extLst>
              <a:ext uri="{FF2B5EF4-FFF2-40B4-BE49-F238E27FC236}">
                <a16:creationId xmlns:a16="http://schemas.microsoft.com/office/drawing/2014/main" id="{7377762A-CBD3-55C4-AA8F-FD020BC5CB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 rot="-10800000" flipV="1">
            <a:off x="3012167" y="875696"/>
            <a:ext cx="5157899" cy="25762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altLang="en-US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5582B18-3DE3-6919-CB41-26D20ED461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18361" y="1419982"/>
            <a:ext cx="681933" cy="45671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buClr>
                <a:srgbClr val="1287C3"/>
              </a:buClr>
            </a:pPr>
            <a:endParaRPr lang="en-US" sz="1600" dirty="0">
              <a:latin typeface="Arial"/>
              <a:cs typeface="Arial"/>
            </a:endParaRPr>
          </a:p>
          <a:p>
            <a:pPr marL="0" indent="0" algn="r">
              <a:buClr>
                <a:srgbClr val="30ACEC">
                  <a:lumMod val="75000"/>
                </a:srgbClr>
              </a:buClr>
              <a:buNone/>
            </a:pPr>
            <a:r>
              <a:rPr lang="en-US" altLang="en-US" sz="2100"/>
              <a:t>.</a:t>
            </a:r>
            <a:endParaRPr lang="en-US"/>
          </a:p>
        </p:txBody>
      </p:sp>
      <p:pic>
        <p:nvPicPr>
          <p:cNvPr id="15389" name="Picture 15388" descr="Person with idea concept">
            <a:extLst>
              <a:ext uri="{FF2B5EF4-FFF2-40B4-BE49-F238E27FC236}">
                <a16:creationId xmlns:a16="http://schemas.microsoft.com/office/drawing/2014/main" id="{F533C42D-0C49-FDF5-3C69-1B3FDDBF89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759" r="20142" b="9098"/>
          <a:stretch>
            <a:fillRect/>
          </a:stretch>
        </p:blipFill>
        <p:spPr>
          <a:xfrm>
            <a:off x="-558780" y="10"/>
            <a:ext cx="427489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750F08B-D798-AADA-EE5C-4025ECE95C98}"/>
              </a:ext>
            </a:extLst>
          </p:cNvPr>
          <p:cNvSpPr txBox="1"/>
          <p:nvPr/>
        </p:nvSpPr>
        <p:spPr>
          <a:xfrm>
            <a:off x="3817257" y="1026886"/>
            <a:ext cx="5326743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Digital exclusion and low digital literacy </a:t>
            </a:r>
            <a:r>
              <a:rPr lang="en-US" sz="1100" b="1">
                <a:latin typeface="Arial"/>
                <a:cs typeface="Arial"/>
              </a:rPr>
              <a:t>(Nuffield Trust, 2023)</a:t>
            </a:r>
            <a:r>
              <a:rPr lang="en-US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Data privacy and cybersecurity concerns</a:t>
            </a:r>
            <a:r>
              <a:rPr lang="en-US" sz="1100" dirty="0">
                <a:latin typeface="Arial"/>
                <a:cs typeface="Arial"/>
              </a:rPr>
              <a:t> </a:t>
            </a:r>
            <a:r>
              <a:rPr lang="en-US" sz="1100" b="1">
                <a:latin typeface="Arial"/>
                <a:cs typeface="Arial"/>
              </a:rPr>
              <a:t>(World Health Organization, 2021)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Reduced face-to-face interaction with healthcare professionals </a:t>
            </a:r>
            <a:r>
              <a:rPr lang="en-US" sz="1100" b="1">
                <a:latin typeface="Arial"/>
                <a:cs typeface="Arial"/>
              </a:rPr>
              <a:t>(Lewis </a:t>
            </a:r>
            <a:r>
              <a:rPr lang="en-US" sz="1100" b="1" i="1">
                <a:latin typeface="Arial"/>
                <a:cs typeface="Arial"/>
              </a:rPr>
              <a:t>et al</a:t>
            </a:r>
            <a:r>
              <a:rPr lang="en-US" sz="1100" b="1">
                <a:latin typeface="Arial"/>
                <a:cs typeface="Arial"/>
              </a:rPr>
              <a:t>., 2023)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Increased workload for family carers </a:t>
            </a:r>
            <a:r>
              <a:rPr lang="en-US" sz="1100" b="1">
                <a:latin typeface="Arial"/>
                <a:cs typeface="Arial"/>
              </a:rPr>
              <a:t>(Nuffield Trust, 2023)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Staff training and workforce adaptation required </a:t>
            </a:r>
            <a:r>
              <a:rPr lang="en-US" sz="1100" b="1">
                <a:latin typeface="Arial"/>
                <a:cs typeface="Arial"/>
              </a:rPr>
              <a:t>(NHS England, 2024a)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Reliable technology and internet access are essential</a:t>
            </a:r>
            <a:r>
              <a:rPr lang="en-US" sz="1100" dirty="0">
                <a:latin typeface="Arial"/>
                <a:cs typeface="Arial"/>
              </a:rPr>
              <a:t> </a:t>
            </a:r>
            <a:r>
              <a:rPr lang="en-US" sz="1100" b="1">
                <a:latin typeface="Arial"/>
                <a:cs typeface="Arial"/>
              </a:rPr>
              <a:t>(NHS Confederation, 2023)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endParaRPr lang="en-US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Key message:</a:t>
            </a:r>
            <a:br>
              <a:rPr lang="en-US" b="1" dirty="0">
                <a:latin typeface="Arial"/>
                <a:cs typeface="Arial"/>
              </a:rPr>
            </a:br>
            <a:r>
              <a:rPr lang="en-US" b="1">
                <a:latin typeface="Arial"/>
                <a:cs typeface="Arial"/>
              </a:rPr>
              <a:t> Successful implementation requires investment in digital infrastructure, workforce training, and equitable access to care</a:t>
            </a:r>
            <a:endParaRPr lang="en-US" dirty="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93" name="Group 16392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16394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395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396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397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398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399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16389" name="Picture 16388">
            <a:extLst>
              <a:ext uri="{FF2B5EF4-FFF2-40B4-BE49-F238E27FC236}">
                <a16:creationId xmlns:a16="http://schemas.microsoft.com/office/drawing/2014/main" id="{7C3BDA4A-CBB4-6CC0-DFBA-497EA60A9B4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r="4" b="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grpSp>
        <p:nvGrpSpPr>
          <p:cNvPr id="16401" name="Group 16400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16402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403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404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405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406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407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6386" name="Title 1">
            <a:extLst>
              <a:ext uri="{FF2B5EF4-FFF2-40B4-BE49-F238E27FC236}">
                <a16:creationId xmlns:a16="http://schemas.microsoft.com/office/drawing/2014/main" id="{4076D829-4075-672B-3E53-16E160A299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61613" y="560011"/>
            <a:ext cx="6365654" cy="2866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altLang="en-US" sz="48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Recommendations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09C5A2-BBB9-92C1-3702-EE8EC75B3005}"/>
              </a:ext>
            </a:extLst>
          </p:cNvPr>
          <p:cNvSpPr txBox="1"/>
          <p:nvPr/>
        </p:nvSpPr>
        <p:spPr>
          <a:xfrm>
            <a:off x="2409371" y="1266372"/>
            <a:ext cx="6335486" cy="42011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Improve digital inclusion by providing devices, internet access, and technical support </a:t>
            </a:r>
            <a:r>
              <a:rPr lang="en-US" sz="1100" b="1">
                <a:latin typeface="Arial"/>
                <a:cs typeface="Arial"/>
              </a:rPr>
              <a:t>(NHS England, 2023)</a:t>
            </a:r>
            <a:r>
              <a:rPr lang="en-US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endParaRPr lang="en-US" dirty="0">
              <a:latin typeface="Arial"/>
              <a:cs typeface="Arial"/>
            </a:endParaRP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Deliver digital literacy training for patients, carers, and healthcare staff </a:t>
            </a:r>
            <a:r>
              <a:rPr lang="en-US" sz="1100" b="1">
                <a:latin typeface="Arial"/>
                <a:cs typeface="Arial"/>
              </a:rPr>
              <a:t>(The King's Fund, 2023)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endParaRPr lang="en-US" dirty="0">
              <a:latin typeface="Arial"/>
              <a:cs typeface="Arial"/>
            </a:endParaRP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Maintain a hybrid model of care, combining remote monitoring with face-to-face visits when needed </a:t>
            </a:r>
            <a:r>
              <a:rPr lang="en-US" sz="1100" b="1">
                <a:latin typeface="Arial"/>
                <a:cs typeface="Arial"/>
              </a:rPr>
              <a:t>(Lewis </a:t>
            </a:r>
            <a:r>
              <a:rPr lang="en-US" sz="1100" b="1" i="1">
                <a:latin typeface="Arial"/>
                <a:cs typeface="Arial"/>
              </a:rPr>
              <a:t>et al</a:t>
            </a:r>
            <a:r>
              <a:rPr lang="en-US" sz="1100" b="1">
                <a:latin typeface="Arial"/>
                <a:cs typeface="Arial"/>
              </a:rPr>
              <a:t>., 2023)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>
              <a:buFont typeface=""/>
              <a:buChar char="•"/>
            </a:pPr>
            <a:endParaRPr lang="en-US" sz="1100" dirty="0">
              <a:latin typeface="Arial"/>
              <a:cs typeface="Arial"/>
            </a:endParaRP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Strengthen data security and patient confidentiality through robust governance </a:t>
            </a:r>
            <a:r>
              <a:rPr lang="en-US" sz="1100" b="1">
                <a:latin typeface="Arial"/>
                <a:cs typeface="Arial"/>
              </a:rPr>
              <a:t>(World Health Organization, 2021)</a:t>
            </a:r>
            <a:r>
              <a:rPr lang="en-US" sz="1100" dirty="0">
                <a:latin typeface="Arial"/>
                <a:cs typeface="Arial"/>
              </a:rPr>
              <a:t> </a:t>
            </a:r>
          </a:p>
          <a:p>
            <a:pPr algn="ctr"/>
            <a:endParaRPr lang="en-US" dirty="0">
              <a:latin typeface="Arial"/>
              <a:cs typeface="Arial"/>
            </a:endParaRPr>
          </a:p>
          <a:p>
            <a:pPr algn="ctr">
              <a:buFont typeface=""/>
              <a:buChar char="•"/>
            </a:pPr>
            <a:r>
              <a:rPr lang="en-US">
                <a:latin typeface="Arial"/>
                <a:cs typeface="Arial"/>
              </a:rPr>
              <a:t>Continuously evaluate Virtual Ward outcomes to reduce health inequalities and improve service quality </a:t>
            </a:r>
            <a:r>
              <a:rPr lang="en-US" sz="1100" b="1">
                <a:latin typeface="Arial"/>
                <a:cs typeface="Arial"/>
              </a:rPr>
              <a:t>(NHS England, 2024a)</a:t>
            </a:r>
          </a:p>
          <a:p>
            <a:pPr algn="ctr"/>
            <a:endParaRPr lang="en-GB" sz="1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30" name="Rectangle 17429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431" name="Group 1743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17698" y="-12875"/>
            <a:ext cx="1953297" cy="6890194"/>
            <a:chOff x="2199787" y="-12875"/>
            <a:chExt cx="2679011" cy="6890194"/>
          </a:xfrm>
        </p:grpSpPr>
        <p:sp useBgFill="1">
          <p:nvSpPr>
            <p:cNvPr id="1743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7421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433" name="Group 17432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17434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425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435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427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436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429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7410" name="Title 1">
            <a:extLst>
              <a:ext uri="{FF2B5EF4-FFF2-40B4-BE49-F238E27FC236}">
                <a16:creationId xmlns:a16="http://schemas.microsoft.com/office/drawing/2014/main" id="{9EDF3132-8813-55F5-9920-50913CEAB3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91972" y="25401"/>
            <a:ext cx="5589245" cy="115267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>
                <a:solidFill>
                  <a:schemeClr val="accent1">
                    <a:lumMod val="76000"/>
                  </a:schemeClr>
                </a:solidFill>
                <a:latin typeface="Arial"/>
                <a:cs typeface="Arial"/>
              </a:rPr>
              <a:t>Conclusion</a:t>
            </a:r>
          </a:p>
        </p:txBody>
      </p:sp>
      <p:pic>
        <p:nvPicPr>
          <p:cNvPr id="17437" name="Picture 17436" descr="Pen placed on top of a signature line">
            <a:extLst>
              <a:ext uri="{FF2B5EF4-FFF2-40B4-BE49-F238E27FC236}">
                <a16:creationId xmlns:a16="http://schemas.microsoft.com/office/drawing/2014/main" id="{40804F61-843B-3658-C1CA-61A553DE40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376" r="11409" b="-3"/>
          <a:stretch>
            <a:fillRect/>
          </a:stretch>
        </p:blipFill>
        <p:spPr>
          <a:xfrm>
            <a:off x="20" y="10"/>
            <a:ext cx="2594352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682CB31B-740C-256A-EBF2-8412A5DD11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890157" y="1468362"/>
            <a:ext cx="5737110" cy="462763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>
                <a:latin typeface="Arial"/>
                <a:ea typeface="+mn-lt"/>
                <a:cs typeface="Arial"/>
              </a:rPr>
              <a:t>Virtual Wards improve patient outcomes, experience, and access to care</a:t>
            </a:r>
            <a:r>
              <a:rPr lang="en-GB" sz="1800" dirty="0">
                <a:latin typeface="Arial"/>
                <a:ea typeface="+mn-lt"/>
                <a:cs typeface="Arial"/>
              </a:rPr>
              <a:t> </a:t>
            </a:r>
            <a:r>
              <a:rPr lang="en-GB" sz="1100" b="1">
                <a:latin typeface="Arial"/>
                <a:ea typeface="+mn-lt"/>
                <a:cs typeface="Arial"/>
              </a:rPr>
              <a:t>(NHS England, 2024a)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altLang="en-US" sz="11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2000">
                <a:latin typeface="Arial"/>
                <a:ea typeface="+mn-lt"/>
                <a:cs typeface="Arial"/>
              </a:rPr>
              <a:t>They support NHS capacity by reducing unnecessary hospital admissions </a:t>
            </a:r>
            <a:r>
              <a:rPr lang="en-GB" sz="1800" b="1">
                <a:latin typeface="Arial"/>
                <a:ea typeface="+mn-lt"/>
                <a:cs typeface="Arial"/>
              </a:rPr>
              <a:t>(</a:t>
            </a:r>
            <a:r>
              <a:rPr lang="en-GB" sz="1100" b="1">
                <a:latin typeface="Arial"/>
                <a:ea typeface="+mn-lt"/>
                <a:cs typeface="Arial"/>
              </a:rPr>
              <a:t>NHS England, 2024b)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2000">
                <a:latin typeface="Arial"/>
                <a:ea typeface="+mn-lt"/>
                <a:cs typeface="Arial"/>
              </a:rPr>
              <a:t>Challenges such as digital exclusion, workforce readiness, and data security must be addressed</a:t>
            </a:r>
            <a:r>
              <a:rPr lang="en-GB" sz="1800" dirty="0">
                <a:latin typeface="Arial"/>
                <a:ea typeface="+mn-lt"/>
                <a:cs typeface="Arial"/>
              </a:rPr>
              <a:t> </a:t>
            </a:r>
            <a:r>
              <a:rPr lang="en-GB" sz="1100" b="1">
                <a:latin typeface="Arial"/>
                <a:ea typeface="+mn-lt"/>
                <a:cs typeface="Arial"/>
              </a:rPr>
              <a:t>(Nuffield Trust, 2023; WHO, 2021)</a:t>
            </a:r>
            <a:r>
              <a:rPr lang="en-GB" sz="1800" dirty="0">
                <a:latin typeface="Arial"/>
                <a:ea typeface="+mn-lt"/>
                <a:cs typeface="Arial"/>
              </a:rPr>
              <a:t> </a:t>
            </a: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2000">
                <a:latin typeface="Arial"/>
                <a:ea typeface="+mn-lt"/>
                <a:cs typeface="Arial"/>
              </a:rPr>
              <a:t>A patient-centred, inclusive, and hybrid approach is essential for long-term success</a:t>
            </a:r>
            <a:r>
              <a:rPr lang="en-GB" sz="1800" dirty="0">
                <a:latin typeface="Arial"/>
                <a:ea typeface="+mn-lt"/>
                <a:cs typeface="Arial"/>
              </a:rPr>
              <a:t> </a:t>
            </a:r>
            <a:r>
              <a:rPr lang="en-GB" sz="1100" b="1">
                <a:latin typeface="Arial"/>
                <a:ea typeface="+mn-lt"/>
                <a:cs typeface="Arial"/>
              </a:rPr>
              <a:t>(The King's Fund, 2023)</a:t>
            </a:r>
            <a:r>
              <a:rPr lang="en-GB" sz="1100" dirty="0">
                <a:latin typeface="Arial"/>
                <a:ea typeface="+mn-lt"/>
                <a:cs typeface="Arial"/>
              </a:rPr>
              <a:t> </a:t>
            </a:r>
            <a:endParaRPr lang="en-GB" sz="11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2000">
                <a:latin typeface="Arial"/>
                <a:ea typeface="+mn-lt"/>
                <a:cs typeface="Arial"/>
              </a:rPr>
              <a:t>With continued investment and evaluation, Virtual Wards have the potential to transform healthcare delivery. </a:t>
            </a:r>
            <a:endParaRPr lang="en-GB" sz="20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GB" altLang="en-US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59" name="Rectangle 1845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443" name="Group 18442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17698" y="-12875"/>
            <a:ext cx="1953297" cy="6890194"/>
            <a:chOff x="2199787" y="-12875"/>
            <a:chExt cx="2679011" cy="6890194"/>
          </a:xfrm>
        </p:grpSpPr>
        <p:sp useBgFill="1">
          <p:nvSpPr>
            <p:cNvPr id="18444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8445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447" name="Group 18446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18448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8460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450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461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452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453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8434" name="Title 1">
            <a:extLst>
              <a:ext uri="{FF2B5EF4-FFF2-40B4-BE49-F238E27FC236}">
                <a16:creationId xmlns:a16="http://schemas.microsoft.com/office/drawing/2014/main" id="{9BEFFBAE-6DB6-9BE0-0F30-D00E792615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82590" y="105937"/>
            <a:ext cx="5598627" cy="96788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>
                <a:latin typeface="Arial"/>
                <a:cs typeface="Arial"/>
              </a:rPr>
              <a:t>References</a:t>
            </a:r>
          </a:p>
        </p:txBody>
      </p:sp>
      <p:pic>
        <p:nvPicPr>
          <p:cNvPr id="18462" name="Picture 18461" descr="Files in folders">
            <a:extLst>
              <a:ext uri="{FF2B5EF4-FFF2-40B4-BE49-F238E27FC236}">
                <a16:creationId xmlns:a16="http://schemas.microsoft.com/office/drawing/2014/main" id="{5BE5118C-FFA2-7165-B97B-C6CA86E7AD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488" r="40297" b="-3"/>
          <a:stretch>
            <a:fillRect/>
          </a:stretch>
        </p:blipFill>
        <p:spPr>
          <a:xfrm>
            <a:off x="20" y="10"/>
            <a:ext cx="2594352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18463" name="Content Placeholder 2">
            <a:extLst>
              <a:ext uri="{FF2B5EF4-FFF2-40B4-BE49-F238E27FC236}">
                <a16:creationId xmlns:a16="http://schemas.microsoft.com/office/drawing/2014/main" id="{173E2CF4-091F-E30D-85BA-FD9357247D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882900" y="1056475"/>
            <a:ext cx="5744367" cy="4734725"/>
          </a:xfrm>
        </p:spPr>
        <p:txBody>
          <a:bodyPr>
            <a:normAutofit/>
          </a:bodyPr>
          <a:lstStyle/>
          <a:p>
            <a:pPr algn="just"/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Department of Health and Social Care (2022) 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England mandate 2022 to 2023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London: Department of Health and Social Care.</a:t>
            </a:r>
            <a:endParaRPr lang="en-GB" sz="1200">
              <a:solidFill>
                <a:srgbClr val="22222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 algn="just">
              <a:buClr>
                <a:srgbClr val="1287C3"/>
              </a:buClr>
            </a:pP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Greenhalgh, T., Knight, M., Inada-Kim, M., Fulop, N. and Leach, J. (2021) ‘Remote management of COVID-19 using home pulse oximetry and virtual wards: a rapid review’, 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BMJ Open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11(9), pp. 1–11.</a:t>
            </a:r>
            <a:endParaRPr lang="en-GB" sz="1200">
              <a:solidFill>
                <a:srgbClr val="22222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 algn="just">
              <a:buClr>
                <a:srgbClr val="1287C3"/>
              </a:buClr>
            </a:pP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England (2019) 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 Topol Review: Preparing the healthcare workforce to deliver the digital future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London: Health Education England.</a:t>
            </a:r>
            <a:endParaRPr lang="en-GB" sz="1200">
              <a:solidFill>
                <a:srgbClr val="22222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 algn="just">
              <a:buClr>
                <a:srgbClr val="1287C3"/>
              </a:buClr>
            </a:pP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Lewis, R., Henderson, M., Docherty, M., and Vaughan, R. (2023) 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Virtual wards: what can we learn from the evidence?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 London: Nuffield Trust.</a:t>
            </a:r>
            <a:endParaRPr lang="en-GB" sz="1200">
              <a:solidFill>
                <a:srgbClr val="22222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 algn="just">
              <a:buClr>
                <a:srgbClr val="1287C3"/>
              </a:buClr>
            </a:pP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NHS Confederation (2023) 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Realising the potential of virtual wards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London: NHS Confederation.</a:t>
            </a:r>
            <a:endParaRPr lang="en-GB" sz="1200">
              <a:solidFill>
                <a:srgbClr val="22222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 algn="just">
              <a:buClr>
                <a:srgbClr val="1287C3"/>
              </a:buClr>
            </a:pP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(2024a) 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Virtual Wards Operational Framework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GB" sz="1200">
              <a:solidFill>
                <a:srgbClr val="22222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200">
                <a:highlight>
                  <a:srgbClr val="FFFFFF"/>
                </a:highlight>
                <a:latin typeface="Aptos"/>
                <a:cs typeface="Arial"/>
              </a:rPr>
              <a:t>The King's Fund (2022) The rise of virtual wards and hospital at home. London: The King's Fund.</a:t>
            </a:r>
          </a:p>
          <a:p>
            <a:pPr>
              <a:buClr>
                <a:srgbClr val="1287C3"/>
              </a:buClr>
            </a:pPr>
            <a:r>
              <a:rPr lang="en-GB" sz="1200">
                <a:highlight>
                  <a:srgbClr val="FFFFFF"/>
                </a:highlight>
                <a:latin typeface="Aptos"/>
                <a:cs typeface="Arial"/>
              </a:rPr>
              <a:t>Nuffield Trust (2023) Virtual wards and hospital at home: evidence review. London: Nuffield Trust.</a:t>
            </a:r>
            <a:endParaRPr lang="en-GB" sz="1200">
              <a:highlight>
                <a:srgbClr val="C6C6C6"/>
              </a:highlight>
              <a:latin typeface="Aptos"/>
              <a:cs typeface="Arial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0c72a01-2fa1-42e3-a1c4-c26bee686cc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AD26C495DABD4BBF49CAB5A9447134" ma:contentTypeVersion="10" ma:contentTypeDescription="Create a new document." ma:contentTypeScope="" ma:versionID="6d598fdfe1576df913391ea25b1116f7">
  <xsd:schema xmlns:xsd="http://www.w3.org/2001/XMLSchema" xmlns:xs="http://www.w3.org/2001/XMLSchema" xmlns:p="http://schemas.microsoft.com/office/2006/metadata/properties" xmlns:ns3="e0c72a01-2fa1-42e3-a1c4-c26bee686cc0" targetNamespace="http://schemas.microsoft.com/office/2006/metadata/properties" ma:root="true" ma:fieldsID="313aa839c029bcba8fa28340ce549105" ns3:_="">
    <xsd:import namespace="e0c72a01-2fa1-42e3-a1c4-c26bee686cc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c72a01-2fa1-42e3-a1c4-c26bee686cc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e0c72a01-2fa1-42e3-a1c4-c26bee686cc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AF38704-B810-445F-9C62-46B1E40EA427}">
  <ds:schemaRefs>
    <ds:schemaRef ds:uri="e0c72a01-2fa1-42e3-a1c4-c26bee686cc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Application>Microsoft Office PowerPoint</Application>
  <PresentationFormat>On-screen Show (4:3)</PresentationFormat>
  <Slides>12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Digital Transformation in the Health and Care Professions (BMHP6026)  Component 2 Assessment   Student name: Magdalena Urbanek   Student ID:  2337348 Lecturer: Dr Laila Surani                                   </vt:lpstr>
      <vt:lpstr>Use of AI Acknowledgement</vt:lpstr>
      <vt:lpstr>Introduction Virtual Ward</vt:lpstr>
      <vt:lpstr>video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revision>382</cp:revision>
  <cp:lastPrinted>2021-01-18T19:39:53Z</cp:lastPrinted>
  <dcterms:created xsi:type="dcterms:W3CDTF">2020-06-13T21:56:47Z</dcterms:created>
  <dcterms:modified xsi:type="dcterms:W3CDTF">2026-08-06T20:59:17Z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  <property fmtid="{D5CDD505-2E9C-101B-9397-08002B2CF9AE}" pid="3" name="ContentTypeId">
    <vt:lpwstr>0x010100A9AD26C495DABD4BBF49CAB5A9447134</vt:lpwstr>
  </property>
</Properties>
</file>