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166" y="3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yna Zhenchuk" userId="b0b2c7dcf2dc254f" providerId="LiveId" clId="{575D02B0-D795-4FD7-BCCE-0591239EA58B}"/>
    <pc:docChg chg="modSld">
      <pc:chgData name="Glyna Zhenchuk" userId="b0b2c7dcf2dc254f" providerId="LiveId" clId="{575D02B0-D795-4FD7-BCCE-0591239EA58B}" dt="2025-11-01T16:57:44.710" v="9" actId="1076"/>
      <pc:docMkLst>
        <pc:docMk/>
      </pc:docMkLst>
      <pc:sldChg chg="modSp mod">
        <pc:chgData name="Glyna Zhenchuk" userId="b0b2c7dcf2dc254f" providerId="LiveId" clId="{575D02B0-D795-4FD7-BCCE-0591239EA58B}" dt="2025-11-01T16:57:44.710" v="9" actId="1076"/>
        <pc:sldMkLst>
          <pc:docMk/>
          <pc:sldMk cId="2040864838" sldId="256"/>
        </pc:sldMkLst>
        <pc:spChg chg="mod">
          <ac:chgData name="Glyna Zhenchuk" userId="b0b2c7dcf2dc254f" providerId="LiveId" clId="{575D02B0-D795-4FD7-BCCE-0591239EA58B}" dt="2025-11-01T16:57:08.725" v="2" actId="207"/>
          <ac:spMkLst>
            <pc:docMk/>
            <pc:sldMk cId="2040864838" sldId="256"/>
            <ac:spMk id="229" creationId="{2B03AEAF-EC0A-A0BD-9912-2B5FD4A83B13}"/>
          </ac:spMkLst>
        </pc:spChg>
        <pc:spChg chg="mod">
          <ac:chgData name="Glyna Zhenchuk" userId="b0b2c7dcf2dc254f" providerId="LiveId" clId="{575D02B0-D795-4FD7-BCCE-0591239EA58B}" dt="2025-11-01T16:57:28.769" v="5" actId="113"/>
          <ac:spMkLst>
            <pc:docMk/>
            <pc:sldMk cId="2040864838" sldId="256"/>
            <ac:spMk id="230" creationId="{7281ABBF-4ACD-61B8-7CB5-8637FC3F7931}"/>
          </ac:spMkLst>
        </pc:spChg>
        <pc:spChg chg="mod">
          <ac:chgData name="Glyna Zhenchuk" userId="b0b2c7dcf2dc254f" providerId="LiveId" clId="{575D02B0-D795-4FD7-BCCE-0591239EA58B}" dt="2025-11-01T16:57:38.424" v="8" actId="207"/>
          <ac:spMkLst>
            <pc:docMk/>
            <pc:sldMk cId="2040864838" sldId="256"/>
            <ac:spMk id="231" creationId="{28C5F514-D005-837F-22D5-8EA0E0307DA0}"/>
          </ac:spMkLst>
        </pc:spChg>
        <pc:picChg chg="mod">
          <ac:chgData name="Glyna Zhenchuk" userId="b0b2c7dcf2dc254f" providerId="LiveId" clId="{575D02B0-D795-4FD7-BCCE-0591239EA58B}" dt="2025-11-01T16:57:44.710" v="9" actId="1076"/>
          <ac:picMkLst>
            <pc:docMk/>
            <pc:sldMk cId="2040864838" sldId="256"/>
            <ac:picMk id="8" creationId="{BE635175-19F6-52C0-40E4-66CCD5312A6D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8T21:01:18.14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31 24575,'10'-5'0,"9"-7"0,1-1-8191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8T21:01:28.01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24575,'0'0'-8191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F4C38-B792-44CF-ACED-5CEA13F132F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6FDB15D-8BB8-4AC2-9F16-1E3FD0C59E6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1865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F4C38-B792-44CF-ACED-5CEA13F132F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B15D-8BB8-4AC2-9F16-1E3FD0C59E6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3971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F4C38-B792-44CF-ACED-5CEA13F132F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B15D-8BB8-4AC2-9F16-1E3FD0C59E6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0191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F4C38-B792-44CF-ACED-5CEA13F132F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B15D-8BB8-4AC2-9F16-1E3FD0C59E6D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6980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F4C38-B792-44CF-ACED-5CEA13F132F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B15D-8BB8-4AC2-9F16-1E3FD0C59E6D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7190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F4C38-B792-44CF-ACED-5CEA13F132F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B15D-8BB8-4AC2-9F16-1E3FD0C59E6D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8533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F4C38-B792-44CF-ACED-5CEA13F132F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B15D-8BB8-4AC2-9F16-1E3FD0C59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994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F4C38-B792-44CF-ACED-5CEA13F132F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B15D-8BB8-4AC2-9F16-1E3FD0C59E6D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3663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3FF4C38-B792-44CF-ACED-5CEA13F132F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B15D-8BB8-4AC2-9F16-1E3FD0C59E6D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968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F4C38-B792-44CF-ACED-5CEA13F132F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B15D-8BB8-4AC2-9F16-1E3FD0C59E6D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1875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F4C38-B792-44CF-ACED-5CEA13F132F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DB15D-8BB8-4AC2-9F16-1E3FD0C59E6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7175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FF4C38-B792-44CF-ACED-5CEA13F132F8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6FDB15D-8BB8-4AC2-9F16-1E3FD0C59E6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7282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tmp"/><Relationship Id="rId3" Type="http://schemas.openxmlformats.org/officeDocument/2006/relationships/customXml" Target="../ink/ink1.xml"/><Relationship Id="rId7" Type="http://schemas.openxmlformats.org/officeDocument/2006/relationships/image" Target="../media/image3.tmp"/><Relationship Id="rId12" Type="http://schemas.openxmlformats.org/officeDocument/2006/relationships/image" Target="../media/image8.pn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7.tmp"/><Relationship Id="rId5" Type="http://schemas.openxmlformats.org/officeDocument/2006/relationships/customXml" Target="../ink/ink2.xml"/><Relationship Id="rId10" Type="http://schemas.openxmlformats.org/officeDocument/2006/relationships/image" Target="../media/image6.tmp"/><Relationship Id="rId4" Type="http://schemas.openxmlformats.org/officeDocument/2006/relationships/image" Target="../media/image3.png"/><Relationship Id="rId9" Type="http://schemas.openxmlformats.org/officeDocument/2006/relationships/image" Target="../media/image5.tm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32044-1222-0423-3E8E-3E6578F19505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013791" y="-41275"/>
            <a:ext cx="11449878" cy="7159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1">
                    <a:lumMod val="50000"/>
                  </a:schemeClr>
                </a:solidFill>
                <a:latin typeface="Algerian" panose="04020705040A02060702" pitchFamily="82" charset="0"/>
              </a:rPr>
              <a:t>How to create a new Teams meeting </a:t>
            </a:r>
            <a:endParaRPr lang="en-GB" sz="4000" dirty="0">
              <a:solidFill>
                <a:schemeClr val="accent1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E635175-19F6-52C0-40E4-66CCD5312A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" t="19093" r="86447" b="35826"/>
          <a:stretch>
            <a:fillRect/>
          </a:stretch>
        </p:blipFill>
        <p:spPr>
          <a:xfrm>
            <a:off x="453308" y="674688"/>
            <a:ext cx="2761549" cy="205567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D7B5D72E-7648-7023-39FB-641F0EBF5058}"/>
                  </a:ext>
                </a:extLst>
              </p14:cNvPr>
              <p14:cNvContentPartPr/>
              <p14:nvPr/>
            </p14:nvContentPartPr>
            <p14:xfrm>
              <a:off x="2274823" y="3145749"/>
              <a:ext cx="18000" cy="111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7B5D72E-7648-7023-39FB-641F0EBF505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268703" y="3139629"/>
                <a:ext cx="30240" cy="2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FE97B37A-8C44-9D34-8DF5-BD668AAFD5FB}"/>
                  </a:ext>
                </a:extLst>
              </p14:cNvPr>
              <p14:cNvContentPartPr/>
              <p14:nvPr/>
            </p14:nvContentPartPr>
            <p14:xfrm>
              <a:off x="6879943" y="4930989"/>
              <a:ext cx="360" cy="3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FE97B37A-8C44-9D34-8DF5-BD668AAFD5F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873823" y="4924869"/>
                <a:ext cx="12600" cy="12600"/>
              </a:xfrm>
              <a:prstGeom prst="rect">
                <a:avLst/>
              </a:prstGeom>
            </p:spPr>
          </p:pic>
        </mc:Fallback>
      </mc:AlternateContent>
      <p:pic>
        <p:nvPicPr>
          <p:cNvPr id="198" name="Picture 19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AAD74F1-7EE4-EE25-7E07-B41532D2CEB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47" t="18556" r="39374" b="23494"/>
          <a:stretch>
            <a:fillRect/>
          </a:stretch>
        </p:blipFill>
        <p:spPr>
          <a:xfrm>
            <a:off x="3976666" y="731608"/>
            <a:ext cx="3213077" cy="201145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</p:pic>
      <p:pic>
        <p:nvPicPr>
          <p:cNvPr id="207" name="Picture 20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D91A3BC-EC58-3ACB-6391-AD43F0A6A99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1" t="17929" r="34782" b="17316"/>
          <a:stretch>
            <a:fillRect/>
          </a:stretch>
        </p:blipFill>
        <p:spPr>
          <a:xfrm>
            <a:off x="8031200" y="703378"/>
            <a:ext cx="3229835" cy="201145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</p:pic>
      <p:sp>
        <p:nvSpPr>
          <p:cNvPr id="209" name="Oval 208">
            <a:extLst>
              <a:ext uri="{FF2B5EF4-FFF2-40B4-BE49-F238E27FC236}">
                <a16:creationId xmlns:a16="http://schemas.microsoft.com/office/drawing/2014/main" id="{AD42A43D-4F8F-12A2-9E17-5A32155647D6}"/>
              </a:ext>
            </a:extLst>
          </p:cNvPr>
          <p:cNvSpPr/>
          <p:nvPr/>
        </p:nvSpPr>
        <p:spPr>
          <a:xfrm flipV="1">
            <a:off x="8338729" y="1457517"/>
            <a:ext cx="738634" cy="23801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13" name="Straight Arrow Connector 212">
            <a:extLst>
              <a:ext uri="{FF2B5EF4-FFF2-40B4-BE49-F238E27FC236}">
                <a16:creationId xmlns:a16="http://schemas.microsoft.com/office/drawing/2014/main" id="{CF530A72-0A11-5F9F-C2C3-B99ACD0771AD}"/>
              </a:ext>
            </a:extLst>
          </p:cNvPr>
          <p:cNvCxnSpPr/>
          <p:nvPr/>
        </p:nvCxnSpPr>
        <p:spPr>
          <a:xfrm flipH="1" flipV="1">
            <a:off x="1089991" y="2286000"/>
            <a:ext cx="505475" cy="25841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16" name="Picture 21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9F5DAA1-9B61-4CEF-19B6-49EA9FE02A3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95" t="26215" r="40898"/>
          <a:stretch>
            <a:fillRect/>
          </a:stretch>
        </p:blipFill>
        <p:spPr>
          <a:xfrm>
            <a:off x="342489" y="3675431"/>
            <a:ext cx="2792855" cy="2410947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</p:pic>
      <p:pic>
        <p:nvPicPr>
          <p:cNvPr id="220" name="Picture 21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7C5EF9F-2F36-F90B-B8E3-220A8E0F6EF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29" t="35241" r="34691" b="-2185"/>
          <a:stretch>
            <a:fillRect/>
          </a:stretch>
        </p:blipFill>
        <p:spPr>
          <a:xfrm>
            <a:off x="3955774" y="3647948"/>
            <a:ext cx="3203617" cy="2414853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</p:pic>
      <p:pic>
        <p:nvPicPr>
          <p:cNvPr id="224" name="Picture 22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5020E08-6D27-534F-67A2-71F5E14E667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88" t="27407" r="44588" b="8732"/>
          <a:stretch>
            <a:fillRect/>
          </a:stretch>
        </p:blipFill>
        <p:spPr>
          <a:xfrm>
            <a:off x="8161445" y="3647948"/>
            <a:ext cx="2969341" cy="2293899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</p:pic>
      <p:sp>
        <p:nvSpPr>
          <p:cNvPr id="225" name="TextBox 224">
            <a:extLst>
              <a:ext uri="{FF2B5EF4-FFF2-40B4-BE49-F238E27FC236}">
                <a16:creationId xmlns:a16="http://schemas.microsoft.com/office/drawing/2014/main" id="{820426C8-C3F0-68FF-D177-36724B48C79B}"/>
              </a:ext>
            </a:extLst>
          </p:cNvPr>
          <p:cNvSpPr txBox="1"/>
          <p:nvPr/>
        </p:nvSpPr>
        <p:spPr>
          <a:xfrm>
            <a:off x="453308" y="2848900"/>
            <a:ext cx="2733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1. Go to Calendar</a:t>
            </a:r>
          </a:p>
        </p:txBody>
      </p:sp>
      <p:sp>
        <p:nvSpPr>
          <p:cNvPr id="226" name="TextBox 225">
            <a:extLst>
              <a:ext uri="{FF2B5EF4-FFF2-40B4-BE49-F238E27FC236}">
                <a16:creationId xmlns:a16="http://schemas.microsoft.com/office/drawing/2014/main" id="{3DD4529D-7682-F8E0-FA95-83B6EBEB96B2}"/>
              </a:ext>
            </a:extLst>
          </p:cNvPr>
          <p:cNvSpPr txBox="1"/>
          <p:nvPr/>
        </p:nvSpPr>
        <p:spPr>
          <a:xfrm>
            <a:off x="3929708" y="2773106"/>
            <a:ext cx="32600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2. Double click on the date you want to schedule the meeting</a:t>
            </a:r>
          </a:p>
        </p:txBody>
      </p:sp>
      <p:sp>
        <p:nvSpPr>
          <p:cNvPr id="228" name="TextBox 227">
            <a:extLst>
              <a:ext uri="{FF2B5EF4-FFF2-40B4-BE49-F238E27FC236}">
                <a16:creationId xmlns:a16="http://schemas.microsoft.com/office/drawing/2014/main" id="{C498133F-92D8-B9F7-A900-980E934D4AED}"/>
              </a:ext>
            </a:extLst>
          </p:cNvPr>
          <p:cNvSpPr txBox="1"/>
          <p:nvPr/>
        </p:nvSpPr>
        <p:spPr>
          <a:xfrm>
            <a:off x="8161444" y="2773107"/>
            <a:ext cx="3035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3. Write the title of the meeting</a:t>
            </a:r>
          </a:p>
        </p:txBody>
      </p:sp>
      <p:sp>
        <p:nvSpPr>
          <p:cNvPr id="229" name="TextBox 228">
            <a:extLst>
              <a:ext uri="{FF2B5EF4-FFF2-40B4-BE49-F238E27FC236}">
                <a16:creationId xmlns:a16="http://schemas.microsoft.com/office/drawing/2014/main" id="{2B03AEAF-EC0A-A0BD-9912-2B5FD4A83B13}"/>
              </a:ext>
            </a:extLst>
          </p:cNvPr>
          <p:cNvSpPr txBox="1"/>
          <p:nvPr/>
        </p:nvSpPr>
        <p:spPr>
          <a:xfrm>
            <a:off x="342489" y="6301531"/>
            <a:ext cx="3230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4. Choose the attendees</a:t>
            </a:r>
          </a:p>
        </p:txBody>
      </p:sp>
      <p:sp>
        <p:nvSpPr>
          <p:cNvPr id="230" name="TextBox 229">
            <a:extLst>
              <a:ext uri="{FF2B5EF4-FFF2-40B4-BE49-F238E27FC236}">
                <a16:creationId xmlns:a16="http://schemas.microsoft.com/office/drawing/2014/main" id="{7281ABBF-4ACD-61B8-7CB5-8637FC3F7931}"/>
              </a:ext>
            </a:extLst>
          </p:cNvPr>
          <p:cNvSpPr txBox="1"/>
          <p:nvPr/>
        </p:nvSpPr>
        <p:spPr>
          <a:xfrm>
            <a:off x="3939168" y="6225423"/>
            <a:ext cx="3203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5</a:t>
            </a:r>
            <a:r>
              <a:rPr lang="en-GB" dirty="0"/>
              <a:t>. </a:t>
            </a:r>
            <a:r>
              <a:rPr lang="en-GB" b="1" dirty="0"/>
              <a:t>Schedule the time</a:t>
            </a:r>
          </a:p>
        </p:txBody>
      </p:sp>
      <p:sp>
        <p:nvSpPr>
          <p:cNvPr id="231" name="TextBox 230">
            <a:extLst>
              <a:ext uri="{FF2B5EF4-FFF2-40B4-BE49-F238E27FC236}">
                <a16:creationId xmlns:a16="http://schemas.microsoft.com/office/drawing/2014/main" id="{28C5F514-D005-837F-22D5-8EA0E0307DA0}"/>
              </a:ext>
            </a:extLst>
          </p:cNvPr>
          <p:cNvSpPr txBox="1"/>
          <p:nvPr/>
        </p:nvSpPr>
        <p:spPr>
          <a:xfrm>
            <a:off x="8082314" y="6271589"/>
            <a:ext cx="35777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6. Click on SEND button</a:t>
            </a:r>
          </a:p>
          <a:p>
            <a:endParaRPr lang="en-GB" dirty="0"/>
          </a:p>
        </p:txBody>
      </p:sp>
      <p:sp>
        <p:nvSpPr>
          <p:cNvPr id="232" name="Arrow: Up 231">
            <a:extLst>
              <a:ext uri="{FF2B5EF4-FFF2-40B4-BE49-F238E27FC236}">
                <a16:creationId xmlns:a16="http://schemas.microsoft.com/office/drawing/2014/main" id="{F287371B-897C-1F6E-E19C-B9A545262855}"/>
              </a:ext>
            </a:extLst>
          </p:cNvPr>
          <p:cNvSpPr/>
          <p:nvPr/>
        </p:nvSpPr>
        <p:spPr>
          <a:xfrm>
            <a:off x="6209881" y="2210637"/>
            <a:ext cx="100484" cy="241161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36" name="Straight Arrow Connector 235">
            <a:extLst>
              <a:ext uri="{FF2B5EF4-FFF2-40B4-BE49-F238E27FC236}">
                <a16:creationId xmlns:a16="http://schemas.microsoft.com/office/drawing/2014/main" id="{FCB9B951-CE7B-5B14-2D97-3C65ED29DEDC}"/>
              </a:ext>
            </a:extLst>
          </p:cNvPr>
          <p:cNvCxnSpPr/>
          <p:nvPr/>
        </p:nvCxnSpPr>
        <p:spPr>
          <a:xfrm flipH="1">
            <a:off x="1284390" y="4259916"/>
            <a:ext cx="454526" cy="13903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8" name="Straight Arrow Connector 237">
            <a:extLst>
              <a:ext uri="{FF2B5EF4-FFF2-40B4-BE49-F238E27FC236}">
                <a16:creationId xmlns:a16="http://schemas.microsoft.com/office/drawing/2014/main" id="{FE334BBD-2391-5326-DE24-4AB652825F40}"/>
              </a:ext>
            </a:extLst>
          </p:cNvPr>
          <p:cNvCxnSpPr/>
          <p:nvPr/>
        </p:nvCxnSpPr>
        <p:spPr>
          <a:xfrm>
            <a:off x="1738916" y="4272547"/>
            <a:ext cx="250305" cy="32619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0" name="Straight Arrow Connector 239">
            <a:extLst>
              <a:ext uri="{FF2B5EF4-FFF2-40B4-BE49-F238E27FC236}">
                <a16:creationId xmlns:a16="http://schemas.microsoft.com/office/drawing/2014/main" id="{33A18294-8144-E3E4-086F-06138E3128F2}"/>
              </a:ext>
            </a:extLst>
          </p:cNvPr>
          <p:cNvCxnSpPr/>
          <p:nvPr/>
        </p:nvCxnSpPr>
        <p:spPr>
          <a:xfrm flipH="1" flipV="1">
            <a:off x="4951663" y="4668253"/>
            <a:ext cx="605919" cy="57751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3" name="Straight Arrow Connector 242">
            <a:extLst>
              <a:ext uri="{FF2B5EF4-FFF2-40B4-BE49-F238E27FC236}">
                <a16:creationId xmlns:a16="http://schemas.microsoft.com/office/drawing/2014/main" id="{77DEC661-C817-9DD5-70FC-449805D623DE}"/>
              </a:ext>
            </a:extLst>
          </p:cNvPr>
          <p:cNvCxnSpPr/>
          <p:nvPr/>
        </p:nvCxnSpPr>
        <p:spPr>
          <a:xfrm flipH="1" flipV="1">
            <a:off x="8748295" y="4112126"/>
            <a:ext cx="582863" cy="28682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Microsoft Teams Meeting Logo - Design Talk">
            <a:extLst>
              <a:ext uri="{FF2B5EF4-FFF2-40B4-BE49-F238E27FC236}">
                <a16:creationId xmlns:a16="http://schemas.microsoft.com/office/drawing/2014/main" id="{8C4A4A48-7750-362B-3452-7CA2B1D59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341" y="-736315"/>
            <a:ext cx="2761549" cy="276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086483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84</TotalTime>
  <Words>49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Algerian</vt:lpstr>
      <vt:lpstr>Arial</vt:lpstr>
      <vt:lpstr>Gill Sans MT</vt:lpstr>
      <vt:lpstr>Gallery</vt:lpstr>
      <vt:lpstr>How to create a new Teams meeting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Glyna Zhenchuk</dc:creator>
  <cp:lastModifiedBy>Glyna Zhenchuk</cp:lastModifiedBy>
  <cp:revision>1</cp:revision>
  <dcterms:created xsi:type="dcterms:W3CDTF">2025-10-28T20:50:00Z</dcterms:created>
  <dcterms:modified xsi:type="dcterms:W3CDTF">2025-11-01T16:57:44Z</dcterms:modified>
</cp:coreProperties>
</file>