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93" r:id="rId8"/>
    <p:sldId id="259" r:id="rId9"/>
    <p:sldId id="260" r:id="rId10"/>
    <p:sldId id="286" r:id="rId11"/>
    <p:sldId id="287" r:id="rId12"/>
    <p:sldId id="288" r:id="rId13"/>
    <p:sldId id="289" r:id="rId14"/>
    <p:sldId id="290" r:id="rId15"/>
    <p:sldId id="262" r:id="rId16"/>
    <p:sldId id="291" r:id="rId17"/>
    <p:sldId id="292" r:id="rId18"/>
    <p:sldId id="261" r:id="rId19"/>
    <p:sldId id="270" r:id="rId20"/>
    <p:sldId id="263" r:id="rId21"/>
    <p:sldId id="264" r:id="rId22"/>
    <p:sldId id="265" r:id="rId23"/>
    <p:sldId id="266" r:id="rId24"/>
    <p:sldId id="267" r:id="rId25"/>
    <p:sldId id="268" r:id="rId26"/>
    <p:sldId id="294" r:id="rId27"/>
    <p:sldId id="269" r:id="rId28"/>
    <p:sldId id="271" r:id="rId29"/>
    <p:sldId id="27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65" autoAdjust="0"/>
  </p:normalViewPr>
  <p:slideViewPr>
    <p:cSldViewPr>
      <p:cViewPr varScale="1">
        <p:scale>
          <a:sx n="55" d="100"/>
          <a:sy n="55" d="100"/>
        </p:scale>
        <p:origin x="183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30/12/2017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t>4</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br>
              <a:rPr lang="en-GB" altLang="en-US" sz="1600" dirty="0"/>
            </a:br>
            <a:r>
              <a:rPr lang="en-GB" altLang="en-US" sz="1600" dirty="0"/>
              <a:t>Introduction and Overview</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relationships….</a:t>
            </a:r>
          </a:p>
          <a:p>
            <a:pPr marL="0" indent="0">
              <a:buNone/>
            </a:pPr>
            <a:r>
              <a:rPr lang="en-GB" dirty="0"/>
              <a:t>…and we will discuss the assignment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communication</a:t>
            </a:r>
          </a:p>
          <a:p>
            <a:r>
              <a:rPr lang="en-GB" dirty="0"/>
              <a:t>8 sessions</a:t>
            </a:r>
          </a:p>
          <a:p>
            <a:r>
              <a:rPr lang="en-GB" dirty="0"/>
              <a:t>Written Assignment and Short Presentation</a:t>
            </a:r>
          </a:p>
        </p:txBody>
      </p:sp>
    </p:spTree>
    <p:extLst>
      <p:ext uri="{BB962C8B-B14F-4D97-AF65-F5344CB8AC3E}">
        <p14:creationId xmlns:p14="http://schemas.microsoft.com/office/powerpoint/2010/main" val="177778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5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“Teams are a question of balance.</a:t>
            </a:r>
          </a:p>
          <a:p>
            <a:pPr>
              <a:spcBef>
                <a:spcPct val="0"/>
              </a:spcBef>
              <a:buClr>
                <a:schemeClr val="tx1"/>
              </a:buClr>
              <a:buNone/>
            </a:pPr>
            <a:endParaRPr lang="en-US" altLang="en-US" dirty="0">
              <a:latin typeface="Arial" pitchFamily="34" charset="0"/>
            </a:endParaRP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together”</a:t>
            </a:r>
            <a:r>
              <a:rPr lang="en-GB" altLang="en-US" dirty="0">
                <a:latin typeface="Arial" pitchFamily="34" charset="0"/>
              </a:rPr>
              <a:t> </a:t>
            </a: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Dr Meredith Belbin</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3"/>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547937" y="2215356"/>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2525</TotalTime>
  <Words>2881</Words>
  <Application>Microsoft Office PowerPoint</Application>
  <PresentationFormat>On-screen Show (4:3)</PresentationFormat>
  <Paragraphs>249</Paragraphs>
  <Slides>26</Slides>
  <Notes>18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Corbel</vt:lpstr>
      <vt:lpstr>Myriad Pro</vt:lpstr>
      <vt:lpstr>Times New Roman</vt:lpstr>
      <vt:lpstr>20140311PresentationUWTSDTemplate</vt:lpstr>
      <vt:lpstr>CertHE Skills for the Workplace Module: BMSK4002</vt:lpstr>
      <vt:lpstr>Overview of Workshop</vt:lpstr>
      <vt:lpstr>Introduction to the Module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cp:lastModifiedBy>
  <cp:revision>35</cp:revision>
  <dcterms:created xsi:type="dcterms:W3CDTF">2015-04-14T15:21:28Z</dcterms:created>
  <dcterms:modified xsi:type="dcterms:W3CDTF">2017-12-30T11:50:31Z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