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7C8BF8-DF26-8D31-8443-DF7392D230AD}" v="54" dt="2025-12-01T11:40:50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Mysluk (2412312)" userId="S::2412312@student.uwtsd.ac.uk::1406ee88-f045-4b73-8d68-93844a503281" providerId="AD" clId="Web-{557C8BF8-DF26-8D31-8443-DF7392D230AD}"/>
    <pc:docChg chg="mod modSld addMainMaster delMainMaster">
      <pc:chgData name="Magdalena Mysluk (2412312)" userId="S::2412312@student.uwtsd.ac.uk::1406ee88-f045-4b73-8d68-93844a503281" providerId="AD" clId="Web-{557C8BF8-DF26-8D31-8443-DF7392D230AD}" dt="2025-12-01T11:40:45.342" v="54" actId="20577"/>
      <pc:docMkLst>
        <pc:docMk/>
      </pc:docMkLst>
      <pc:sldChg chg="addSp delSp modSp mod modClrScheme delDesignElem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109857222" sldId="256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09857222" sldId="256"/>
            <ac:spMk id="38" creationId="{E73AF435-44C8-C44B-9352-ACFA393E2F29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09857222" sldId="256"/>
            <ac:spMk id="39" creationId="{288058DF-7580-C88F-23F0-429412309B31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09857222" sldId="256"/>
            <ac:spMk id="40" creationId="{43F82943-4565-9E0E-E9DB-5B7B417E670A}"/>
          </ac:spMkLst>
        </pc:spChg>
      </pc:sldChg>
      <pc:sldChg chg="addSp delSp modSp mod modClrScheme delDesignElem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3987759157" sldId="257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987759157" sldId="257"/>
            <ac:spMk id="2" creationId="{CBFEFE01-C7B9-C95C-D1BD-4627C340DAFD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987759157" sldId="257"/>
            <ac:spMk id="3" creationId="{72CE195C-9B5D-A8F1-F1DC-4408640B464C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987759157" sldId="257"/>
            <ac:spMk id="18" creationId="{34C0330F-1D4F-4552-B799-615DD237B6DE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987759157" sldId="257"/>
            <ac:spMk id="20" creationId="{92BE0106-0C20-465B-A1BE-0BAC2737B1AD}"/>
          </ac:spMkLst>
        </pc:spChg>
      </pc:sldChg>
      <pc:sldChg chg="addSp delSp modSp mod modClrScheme delDesignElem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774228686" sldId="258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774228686" sldId="258"/>
            <ac:spMk id="2" creationId="{7ACC2509-A146-3290-71F3-E149FF48F8E8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774228686" sldId="258"/>
            <ac:spMk id="3" creationId="{8407E44F-1A6B-2B9F-5EAC-2318BA63A531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774228686" sldId="258"/>
            <ac:spMk id="24" creationId="{5D68BD8F-A7CB-08AC-620B-E0FE54A23B5F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774228686" sldId="258"/>
            <ac:spMk id="26" creationId="{CBA2B5CE-D539-B1D4-1108-99666B52838B}"/>
          </ac:spMkLst>
        </pc:spChg>
      </pc:sldChg>
      <pc:sldChg chg="addSp delSp modSp mod modClrScheme delDesignElem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1851880489" sldId="259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851880489" sldId="259"/>
            <ac:spMk id="2" creationId="{2A2A80B5-1EC7-A396-4517-70B25ADA89D9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851880489" sldId="259"/>
            <ac:spMk id="3" creationId="{8274DD6F-2807-04D4-AE8A-683F21BE0F8D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851880489" sldId="259"/>
            <ac:spMk id="13" creationId="{4065D9BE-A58D-6E8A-D4A2-5056F3C5E9CA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851880489" sldId="259"/>
            <ac:spMk id="15" creationId="{A745E793-BC99-8991-71CD-53FFBB6A8F69}"/>
          </ac:spMkLst>
        </pc:spChg>
      </pc:sldChg>
      <pc:sldChg chg="modSp mod modClrScheme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2136337284" sldId="260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2136337284" sldId="260"/>
            <ac:spMk id="2" creationId="{667A2F52-FF52-B48E-F2CE-549643F276CD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2136337284" sldId="260"/>
            <ac:spMk id="3" creationId="{9FFDB219-1D6B-B86F-A17B-28916D1857A9}"/>
          </ac:spMkLst>
        </pc:spChg>
      </pc:sldChg>
      <pc:sldChg chg="addSp delSp modSp mod modClrScheme delDesignElem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3028757401" sldId="261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028757401" sldId="261"/>
            <ac:spMk id="2" creationId="{D8F4E656-2D4F-A1C9-402A-97A2E1640EB7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028757401" sldId="261"/>
            <ac:spMk id="3" creationId="{6A1A67A9-93DB-06B5-9CD5-AACE3569080A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028757401" sldId="261"/>
            <ac:spMk id="10" creationId="{9E10BDB4-64F2-477D-A03B-9F8352D5E02E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028757401" sldId="261"/>
            <ac:spMk id="12" creationId="{887F59F2-5FBC-40CD-AD35-376AECE49EA6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3028757401" sldId="261"/>
            <ac:spMk id="14" creationId="{7271C494-8107-3D61-D611-4FBC7C22A2B8}"/>
          </ac:spMkLst>
        </pc:spChg>
      </pc:sldChg>
      <pc:sldChg chg="modSp mod modClrScheme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2654132738" sldId="262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2654132738" sldId="262"/>
            <ac:spMk id="2" creationId="{648664CC-86E0-E9F4-CE37-92278A89D1E8}"/>
          </ac:spMkLst>
        </pc:spChg>
      </pc:sldChg>
      <pc:sldChg chg="modSp mod modClrScheme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1801792743" sldId="263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801792743" sldId="263"/>
            <ac:spMk id="2" creationId="{627EF450-860A-73F8-41A5-D7DC5F5596DA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801792743" sldId="263"/>
            <ac:spMk id="3" creationId="{051C23DF-E218-06FE-69A9-413017A86406}"/>
          </ac:spMkLst>
        </pc:spChg>
      </pc:sldChg>
      <pc:sldChg chg="addSp delSp modSp mod modClrScheme delDesignElem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2644544562" sldId="264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2644544562" sldId="264"/>
            <ac:spMk id="2" creationId="{3683866D-735B-2069-A41F-529AB0970070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2644544562" sldId="264"/>
            <ac:spMk id="3" creationId="{8C18BE33-2FED-D577-7CCC-3BFA210F5C20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2644544562" sldId="264"/>
            <ac:spMk id="10" creationId="{175EAFFD-4A47-DD53-4F76-BD457E18BF1F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2644544562" sldId="264"/>
            <ac:spMk id="12" creationId="{7CC1FECC-9CA4-341C-7E20-4728C5147389}"/>
          </ac:spMkLst>
        </pc:spChg>
      </pc:sldChg>
      <pc:sldChg chg="addSp delSp modSp mod setBg modClrScheme delDesignElem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1737066276" sldId="265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737066276" sldId="265"/>
            <ac:spMk id="2" creationId="{24D30370-8FC1-8B1A-BE8C-3EA6D75DF9DA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737066276" sldId="265"/>
            <ac:spMk id="3" creationId="{CB95AF12-FD25-ABCB-B2B0-F93CE9EA00B2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737066276" sldId="265"/>
            <ac:spMk id="9" creationId="{0EC38958-9A69-239A-BA79-2AEC73345F4B}"/>
          </ac:spMkLst>
        </pc:spChg>
        <pc:spChg chg="add del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1737066276" sldId="265"/>
            <ac:spMk id="11" creationId="{6EC109E5-0396-8968-4F42-DFEC280363B6}"/>
          </ac:spMkLst>
        </pc:spChg>
        <pc:picChg chg="add mod">
          <ac:chgData name="Magdalena Mysluk (2412312)" userId="S::2412312@student.uwtsd.ac.uk::1406ee88-f045-4b73-8d68-93844a503281" providerId="AD" clId="Web-{557C8BF8-DF26-8D31-8443-DF7392D230AD}" dt="2025-12-01T11:33:58.383" v="3" actId="14100"/>
          <ac:picMkLst>
            <pc:docMk/>
            <pc:sldMk cId="1737066276" sldId="265"/>
            <ac:picMk id="4" creationId="{82053CDF-5AE7-7C0B-0717-D277A9BAD94F}"/>
          </ac:picMkLst>
        </pc:picChg>
      </pc:sldChg>
      <pc:sldChg chg="addSp modSp mod modClrScheme chgLayout">
        <pc:chgData name="Magdalena Mysluk (2412312)" userId="S::2412312@student.uwtsd.ac.uk::1406ee88-f045-4b73-8d68-93844a503281" providerId="AD" clId="Web-{557C8BF8-DF26-8D31-8443-DF7392D230AD}" dt="2025-12-01T11:36:29.901" v="12"/>
        <pc:sldMkLst>
          <pc:docMk/>
          <pc:sldMk cId="901509774" sldId="266"/>
        </pc:sldMkLst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901509774" sldId="266"/>
            <ac:spMk id="2" creationId="{BA23FC90-82A9-B7FA-1CC9-235B4E35288B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36:29.901" v="12"/>
          <ac:spMkLst>
            <pc:docMk/>
            <pc:sldMk cId="901509774" sldId="266"/>
            <ac:spMk id="3" creationId="{E3B29D44-431A-7121-E20C-FBD7ABD15A32}"/>
          </ac:spMkLst>
        </pc:spChg>
        <pc:picChg chg="add mod">
          <ac:chgData name="Magdalena Mysluk (2412312)" userId="S::2412312@student.uwtsd.ac.uk::1406ee88-f045-4b73-8d68-93844a503281" providerId="AD" clId="Web-{557C8BF8-DF26-8D31-8443-DF7392D230AD}" dt="2025-12-01T11:35:52.979" v="10" actId="1076"/>
          <ac:picMkLst>
            <pc:docMk/>
            <pc:sldMk cId="901509774" sldId="266"/>
            <ac:picMk id="5" creationId="{8CC75B2B-B2DA-05D7-5A8D-39438C35D23B}"/>
          </ac:picMkLst>
        </pc:picChg>
      </pc:sldChg>
      <pc:sldChg chg="addSp modSp mod setBg modClrScheme chgLayout">
        <pc:chgData name="Magdalena Mysluk (2412312)" userId="S::2412312@student.uwtsd.ac.uk::1406ee88-f045-4b73-8d68-93844a503281" providerId="AD" clId="Web-{557C8BF8-DF26-8D31-8443-DF7392D230AD}" dt="2025-12-01T11:40:45.342" v="54" actId="20577"/>
        <pc:sldMkLst>
          <pc:docMk/>
          <pc:sldMk cId="1054393388" sldId="267"/>
        </pc:sldMkLst>
        <pc:spChg chg="mod ord">
          <ac:chgData name="Magdalena Mysluk (2412312)" userId="S::2412312@student.uwtsd.ac.uk::1406ee88-f045-4b73-8d68-93844a503281" providerId="AD" clId="Web-{557C8BF8-DF26-8D31-8443-DF7392D230AD}" dt="2025-12-01T11:37:26.560" v="16"/>
          <ac:spMkLst>
            <pc:docMk/>
            <pc:sldMk cId="1054393388" sldId="267"/>
            <ac:spMk id="2" creationId="{9FA3CCD3-3B8E-0404-B913-8FD89D5B4131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40:45.342" v="54" actId="20577"/>
          <ac:spMkLst>
            <pc:docMk/>
            <pc:sldMk cId="1054393388" sldId="267"/>
            <ac:spMk id="3" creationId="{B4B74D11-E5BE-1DFF-0C42-4AEC2EA85087}"/>
          </ac:spMkLst>
        </pc:spChg>
        <pc:spChg chg="add">
          <ac:chgData name="Magdalena Mysluk (2412312)" userId="S::2412312@student.uwtsd.ac.uk::1406ee88-f045-4b73-8d68-93844a503281" providerId="AD" clId="Web-{557C8BF8-DF26-8D31-8443-DF7392D230AD}" dt="2025-12-01T11:37:26.560" v="16"/>
          <ac:spMkLst>
            <pc:docMk/>
            <pc:sldMk cId="1054393388" sldId="267"/>
            <ac:spMk id="9" creationId="{4C32CD27-7027-AB2B-38F1-71C08EB84030}"/>
          </ac:spMkLst>
        </pc:spChg>
        <pc:spChg chg="add">
          <ac:chgData name="Magdalena Mysluk (2412312)" userId="S::2412312@student.uwtsd.ac.uk::1406ee88-f045-4b73-8d68-93844a503281" providerId="AD" clId="Web-{557C8BF8-DF26-8D31-8443-DF7392D230AD}" dt="2025-12-01T11:37:26.560" v="16"/>
          <ac:spMkLst>
            <pc:docMk/>
            <pc:sldMk cId="1054393388" sldId="267"/>
            <ac:spMk id="11" creationId="{C6DD38CD-CFFE-4ABA-3DC8-01ED90559EBE}"/>
          </ac:spMkLst>
        </pc:spChg>
        <pc:picChg chg="add mod">
          <ac:chgData name="Magdalena Mysluk (2412312)" userId="S::2412312@student.uwtsd.ac.uk::1406ee88-f045-4b73-8d68-93844a503281" providerId="AD" clId="Web-{557C8BF8-DF26-8D31-8443-DF7392D230AD}" dt="2025-12-01T11:37:26.560" v="16"/>
          <ac:picMkLst>
            <pc:docMk/>
            <pc:sldMk cId="1054393388" sldId="267"/>
            <ac:picMk id="4" creationId="{DCED14B5-0FE8-54D5-42D8-41C51527A55D}"/>
          </ac:picMkLst>
        </pc:picChg>
      </pc:sldChg>
      <pc:sldChg chg="modSp mod modClrScheme chgLayout">
        <pc:chgData name="Magdalena Mysluk (2412312)" userId="S::2412312@student.uwtsd.ac.uk::1406ee88-f045-4b73-8d68-93844a503281" providerId="AD" clId="Web-{557C8BF8-DF26-8D31-8443-DF7392D230AD}" dt="2025-12-01T11:40:28.325" v="51" actId="20577"/>
        <pc:sldMkLst>
          <pc:docMk/>
          <pc:sldMk cId="2826763677" sldId="268"/>
        </pc:sldMkLst>
        <pc:spChg chg="mod ord">
          <ac:chgData name="Magdalena Mysluk (2412312)" userId="S::2412312@student.uwtsd.ac.uk::1406ee88-f045-4b73-8d68-93844a503281" providerId="AD" clId="Web-{557C8BF8-DF26-8D31-8443-DF7392D230AD}" dt="2025-12-01T11:40:28.325" v="51" actId="20577"/>
          <ac:spMkLst>
            <pc:docMk/>
            <pc:sldMk cId="2826763677" sldId="268"/>
            <ac:spMk id="2" creationId="{EAA091B7-C284-9F21-A448-BFAEFCC87970}"/>
          </ac:spMkLst>
        </pc:spChg>
        <pc:spChg chg="mod ord">
          <ac:chgData name="Magdalena Mysluk (2412312)" userId="S::2412312@student.uwtsd.ac.uk::1406ee88-f045-4b73-8d68-93844a503281" providerId="AD" clId="Web-{557C8BF8-DF26-8D31-8443-DF7392D230AD}" dt="2025-12-01T11:40:22.512" v="50" actId="14100"/>
          <ac:spMkLst>
            <pc:docMk/>
            <pc:sldMk cId="2826763677" sldId="268"/>
            <ac:spMk id="3" creationId="{B7163405-8C11-B587-C749-230F21723FB8}"/>
          </ac:spMkLst>
        </pc:spChg>
      </pc:sldChg>
      <pc:sldMasterChg chg="add del addSldLayout delSldLayout">
        <pc:chgData name="Magdalena Mysluk (2412312)" userId="S::2412312@student.uwtsd.ac.uk::1406ee88-f045-4b73-8d68-93844a503281" providerId="AD" clId="Web-{557C8BF8-DF26-8D31-8443-DF7392D230AD}" dt="2025-12-01T11:36:29.901" v="12"/>
        <pc:sldMasterMkLst>
          <pc:docMk/>
          <pc:sldMasterMk cId="313886813" sldId="2147483708"/>
        </pc:sldMasterMkLst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1651298027" sldId="2147483697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1630708849" sldId="2147483698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2346539235" sldId="2147483699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396668635" sldId="2147483700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2947585356" sldId="2147483701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1934613901" sldId="2147483702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4086086167" sldId="2147483703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1376300467" sldId="2147483704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670953784" sldId="2147483705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394536869" sldId="2147483706"/>
          </pc:sldLayoutMkLst>
        </pc:sldLayoutChg>
        <pc:sldLayoutChg chg="add del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313886813" sldId="2147483708"/>
            <pc:sldLayoutMk cId="912342927" sldId="2147483707"/>
          </pc:sldLayoutMkLst>
        </pc:sldLayoutChg>
      </pc:sldMasterChg>
      <pc:sldMasterChg chg="add del addSldLayout delSldLayout modSldLayout">
        <pc:chgData name="Magdalena Mysluk (2412312)" userId="S::2412312@student.uwtsd.ac.uk::1406ee88-f045-4b73-8d68-93844a503281" providerId="AD" clId="Web-{557C8BF8-DF26-8D31-8443-DF7392D230AD}" dt="2025-12-01T11:36:29.901" v="12"/>
        <pc:sldMasterMkLst>
          <pc:docMk/>
          <pc:sldMasterMk cId="1622301666" sldId="2147483709"/>
        </pc:sldMasterMkLst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664810670" sldId="2147483710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3461898146" sldId="2147483711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2349047960" sldId="2147483712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2624209526" sldId="2147483713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445690564" sldId="2147483714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4071561935" sldId="2147483715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1625001350" sldId="2147483716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1767183834" sldId="2147483717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1879230862" sldId="2147483718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1159795782" sldId="2147483719"/>
          </pc:sldLayoutMkLst>
        </pc:sldLayoutChg>
        <pc:sldLayoutChg chg="add del mod replId">
          <pc:chgData name="Magdalena Mysluk (2412312)" userId="S::2412312@student.uwtsd.ac.uk::1406ee88-f045-4b73-8d68-93844a503281" providerId="AD" clId="Web-{557C8BF8-DF26-8D31-8443-DF7392D230AD}" dt="2025-12-01T11:36:29.901" v="12"/>
          <pc:sldLayoutMkLst>
            <pc:docMk/>
            <pc:sldMasterMk cId="1622301666" sldId="2147483709"/>
            <pc:sldLayoutMk cId="4095610822" sldId="2147483720"/>
          </pc:sldLayoutMkLst>
        </pc:sldLayoutChg>
      </pc:sldMasterChg>
    </pc:docChg>
  </pc:docChgLst>
  <pc:docChgLst>
    <pc:chgData name="Magdalena Mysluk (2412312)" userId="S::2412312@student.uwtsd.ac.uk::1406ee88-f045-4b73-8d68-93844a503281" providerId="AD" clId="Web-{63DFB509-1396-AA58-7C5F-6AD1969535B8}"/>
    <pc:docChg chg="addSld modSld addMainMaster delMainMaster">
      <pc:chgData name="Magdalena Mysluk (2412312)" userId="S::2412312@student.uwtsd.ac.uk::1406ee88-f045-4b73-8d68-93844a503281" providerId="AD" clId="Web-{63DFB509-1396-AA58-7C5F-6AD1969535B8}" dt="2025-11-25T01:07:02.002" v="515" actId="14100"/>
      <pc:docMkLst>
        <pc:docMk/>
      </pc:docMkLst>
      <pc:sldChg chg="addSp delSp modSp mod setBg modClrScheme setClrOvrMap chgLayout">
        <pc:chgData name="Magdalena Mysluk (2412312)" userId="S::2412312@student.uwtsd.ac.uk::1406ee88-f045-4b73-8d68-93844a503281" providerId="AD" clId="Web-{63DFB509-1396-AA58-7C5F-6AD1969535B8}" dt="2025-11-24T23:03:50.850" v="67" actId="20577"/>
        <pc:sldMkLst>
          <pc:docMk/>
          <pc:sldMk cId="109857222" sldId="256"/>
        </pc:sldMkLst>
        <pc:spChg chg="mod">
          <ac:chgData name="Magdalena Mysluk (2412312)" userId="S::2412312@student.uwtsd.ac.uk::1406ee88-f045-4b73-8d68-93844a503281" providerId="AD" clId="Web-{63DFB509-1396-AA58-7C5F-6AD1969535B8}" dt="2025-11-24T23:02:10.616" v="3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4T23:03:50.850" v="6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2:59:08.002" v="20"/>
          <ac:spMkLst>
            <pc:docMk/>
            <pc:sldMk cId="109857222" sldId="256"/>
            <ac:spMk id="38" creationId="{E73AF435-44C8-C44B-9352-ACFA393E2F29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2:59:08.002" v="20"/>
          <ac:spMkLst>
            <pc:docMk/>
            <pc:sldMk cId="109857222" sldId="256"/>
            <ac:spMk id="39" creationId="{288058DF-7580-C88F-23F0-429412309B31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2:59:08.002" v="20"/>
          <ac:spMkLst>
            <pc:docMk/>
            <pc:sldMk cId="109857222" sldId="256"/>
            <ac:spMk id="40" creationId="{43F82943-4565-9E0E-E9DB-5B7B417E670A}"/>
          </ac:spMkLst>
        </pc:spChg>
        <pc:picChg chg="add mod ord">
          <ac:chgData name="Magdalena Mysluk (2412312)" userId="S::2412312@student.uwtsd.ac.uk::1406ee88-f045-4b73-8d68-93844a503281" providerId="AD" clId="Web-{63DFB509-1396-AA58-7C5F-6AD1969535B8}" dt="2025-11-24T23:02:27.695" v="40" actId="1076"/>
          <ac:picMkLst>
            <pc:docMk/>
            <pc:sldMk cId="109857222" sldId="256"/>
            <ac:picMk id="4" creationId="{A93A676D-AAFA-4190-E24D-DF3E2F3996A9}"/>
          </ac:picMkLst>
        </pc:picChg>
      </pc:sldChg>
      <pc:sldChg chg="addSp delSp modSp new mod setBg">
        <pc:chgData name="Magdalena Mysluk (2412312)" userId="S::2412312@student.uwtsd.ac.uk::1406ee88-f045-4b73-8d68-93844a503281" providerId="AD" clId="Web-{63DFB509-1396-AA58-7C5F-6AD1969535B8}" dt="2025-11-24T23:50:53.253" v="240"/>
        <pc:sldMkLst>
          <pc:docMk/>
          <pc:sldMk cId="3987759157" sldId="257"/>
        </pc:sldMkLst>
        <pc:spChg chg="mod">
          <ac:chgData name="Magdalena Mysluk (2412312)" userId="S::2412312@student.uwtsd.ac.uk::1406ee88-f045-4b73-8d68-93844a503281" providerId="AD" clId="Web-{63DFB509-1396-AA58-7C5F-6AD1969535B8}" dt="2025-11-24T23:11:02.185" v="91"/>
          <ac:spMkLst>
            <pc:docMk/>
            <pc:sldMk cId="3987759157" sldId="257"/>
            <ac:spMk id="2" creationId="{CBFEFE01-C7B9-C95C-D1BD-4627C340DAFD}"/>
          </ac:spMkLst>
        </pc:spChg>
        <pc:spChg chg="mod ord">
          <ac:chgData name="Magdalena Mysluk (2412312)" userId="S::2412312@student.uwtsd.ac.uk::1406ee88-f045-4b73-8d68-93844a503281" providerId="AD" clId="Web-{63DFB509-1396-AA58-7C5F-6AD1969535B8}" dt="2025-11-24T23:16:52.546" v="113" actId="14100"/>
          <ac:spMkLst>
            <pc:docMk/>
            <pc:sldMk cId="3987759157" sldId="257"/>
            <ac:spMk id="3" creationId="{72CE195C-9B5D-A8F1-F1DC-4408640B464C}"/>
          </ac:spMkLst>
        </pc:spChg>
        <pc:spChg chg="add mod">
          <ac:chgData name="Magdalena Mysluk (2412312)" userId="S::2412312@student.uwtsd.ac.uk::1406ee88-f045-4b73-8d68-93844a503281" providerId="AD" clId="Web-{63DFB509-1396-AA58-7C5F-6AD1969535B8}" dt="2025-11-24T23:49:44.642" v="228" actId="20577"/>
          <ac:spMkLst>
            <pc:docMk/>
            <pc:sldMk cId="3987759157" sldId="257"/>
            <ac:spMk id="8" creationId="{31B1FF0A-8AD1-2C23-939E-D0EF0925BF82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3:11:53.468" v="94"/>
          <ac:spMkLst>
            <pc:docMk/>
            <pc:sldMk cId="3987759157" sldId="257"/>
            <ac:spMk id="18" creationId="{34C0330F-1D4F-4552-B799-615DD237B6DE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3:11:53.468" v="94"/>
          <ac:spMkLst>
            <pc:docMk/>
            <pc:sldMk cId="3987759157" sldId="257"/>
            <ac:spMk id="20" creationId="{92BE0106-0C20-465B-A1BE-0BAC2737B1AD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4T23:50:53.253" v="240"/>
          <ac:picMkLst>
            <pc:docMk/>
            <pc:sldMk cId="3987759157" sldId="257"/>
            <ac:picMk id="10" creationId="{899631A2-591C-0176-B19F-CA558E0AD4A3}"/>
          </ac:picMkLst>
        </pc:picChg>
      </pc:sldChg>
      <pc:sldChg chg="addSp delSp modSp new mod modMedia setBg addAnim delAnim">
        <pc:chgData name="Magdalena Mysluk (2412312)" userId="S::2412312@student.uwtsd.ac.uk::1406ee88-f045-4b73-8d68-93844a503281" providerId="AD" clId="Web-{63DFB509-1396-AA58-7C5F-6AD1969535B8}" dt="2025-11-24T23:36:53.614" v="182" actId="20577"/>
        <pc:sldMkLst>
          <pc:docMk/>
          <pc:sldMk cId="774228686" sldId="258"/>
        </pc:sldMkLst>
        <pc:spChg chg="mod">
          <ac:chgData name="Magdalena Mysluk (2412312)" userId="S::2412312@student.uwtsd.ac.uk::1406ee88-f045-4b73-8d68-93844a503281" providerId="AD" clId="Web-{63DFB509-1396-AA58-7C5F-6AD1969535B8}" dt="2025-11-24T23:36:53.614" v="182" actId="20577"/>
          <ac:spMkLst>
            <pc:docMk/>
            <pc:sldMk cId="774228686" sldId="258"/>
            <ac:spMk id="2" creationId="{7ACC2509-A146-3290-71F3-E149FF48F8E8}"/>
          </ac:spMkLst>
        </pc:spChg>
        <pc:spChg chg="mod ord">
          <ac:chgData name="Magdalena Mysluk (2412312)" userId="S::2412312@student.uwtsd.ac.uk::1406ee88-f045-4b73-8d68-93844a503281" providerId="AD" clId="Web-{63DFB509-1396-AA58-7C5F-6AD1969535B8}" dt="2025-11-24T23:32:37.604" v="181" actId="20577"/>
          <ac:spMkLst>
            <pc:docMk/>
            <pc:sldMk cId="774228686" sldId="258"/>
            <ac:spMk id="3" creationId="{8407E44F-1A6B-2B9F-5EAC-2318BA63A531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3:29:47.864" v="162"/>
          <ac:spMkLst>
            <pc:docMk/>
            <pc:sldMk cId="774228686" sldId="258"/>
            <ac:spMk id="24" creationId="{5D68BD8F-A7CB-08AC-620B-E0FE54A23B5F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3:29:47.864" v="162"/>
          <ac:spMkLst>
            <pc:docMk/>
            <pc:sldMk cId="774228686" sldId="258"/>
            <ac:spMk id="26" creationId="{CBA2B5CE-D539-B1D4-1108-99666B52838B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4T23:30:50.991" v="165"/>
          <ac:picMkLst>
            <pc:docMk/>
            <pc:sldMk cId="774228686" sldId="258"/>
            <ac:picMk id="8" creationId="{1385F1CE-FEB3-FC2B-E683-BA868B3CD18D}"/>
          </ac:picMkLst>
        </pc:picChg>
        <pc:picChg chg="add mod">
          <ac:chgData name="Magdalena Mysluk (2412312)" userId="S::2412312@student.uwtsd.ac.uk::1406ee88-f045-4b73-8d68-93844a503281" providerId="AD" clId="Web-{63DFB509-1396-AA58-7C5F-6AD1969535B8}" dt="2025-11-24T23:29:47.864" v="162"/>
          <ac:picMkLst>
            <pc:docMk/>
            <pc:sldMk cId="774228686" sldId="258"/>
            <ac:picMk id="9" creationId="{428687B3-A9AE-7286-6404-B86159D70406}"/>
          </ac:picMkLst>
        </pc:picChg>
      </pc:sldChg>
      <pc:sldChg chg="addSp delSp modSp new mod setBg">
        <pc:chgData name="Magdalena Mysluk (2412312)" userId="S::2412312@student.uwtsd.ac.uk::1406ee88-f045-4b73-8d68-93844a503281" providerId="AD" clId="Web-{63DFB509-1396-AA58-7C5F-6AD1969535B8}" dt="2025-11-24T23:54:11.405" v="251"/>
        <pc:sldMkLst>
          <pc:docMk/>
          <pc:sldMk cId="1851880489" sldId="259"/>
        </pc:sldMkLst>
        <pc:spChg chg="mod">
          <ac:chgData name="Magdalena Mysluk (2412312)" userId="S::2412312@student.uwtsd.ac.uk::1406ee88-f045-4b73-8d68-93844a503281" providerId="AD" clId="Web-{63DFB509-1396-AA58-7C5F-6AD1969535B8}" dt="2025-11-24T23:54:11.405" v="251"/>
          <ac:spMkLst>
            <pc:docMk/>
            <pc:sldMk cId="1851880489" sldId="259"/>
            <ac:spMk id="2" creationId="{2A2A80B5-1EC7-A396-4517-70B25ADA89D9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4T23:54:11.405" v="251"/>
          <ac:spMkLst>
            <pc:docMk/>
            <pc:sldMk cId="1851880489" sldId="259"/>
            <ac:spMk id="3" creationId="{8274DD6F-2807-04D4-AE8A-683F21BE0F8D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3:54:11.405" v="251"/>
          <ac:spMkLst>
            <pc:docMk/>
            <pc:sldMk cId="1851880489" sldId="259"/>
            <ac:spMk id="13" creationId="{4065D9BE-A58D-6E8A-D4A2-5056F3C5E9CA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4T23:54:11.405" v="251"/>
          <ac:spMkLst>
            <pc:docMk/>
            <pc:sldMk cId="1851880489" sldId="259"/>
            <ac:spMk id="15" creationId="{A745E793-BC99-8991-71CD-53FFBB6A8F69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4T23:54:11.405" v="251"/>
          <ac:picMkLst>
            <pc:docMk/>
            <pc:sldMk cId="1851880489" sldId="259"/>
            <ac:picMk id="5" creationId="{A91D4B2B-6488-09BA-DDB7-F216DB72C1B4}"/>
          </ac:picMkLst>
        </pc:picChg>
        <pc:picChg chg="add mod ord">
          <ac:chgData name="Magdalena Mysluk (2412312)" userId="S::2412312@student.uwtsd.ac.uk::1406ee88-f045-4b73-8d68-93844a503281" providerId="AD" clId="Web-{63DFB509-1396-AA58-7C5F-6AD1969535B8}" dt="2025-11-24T23:54:11.405" v="251"/>
          <ac:picMkLst>
            <pc:docMk/>
            <pc:sldMk cId="1851880489" sldId="259"/>
            <ac:picMk id="6" creationId="{4929165F-62AA-93CA-1FCE-CEFEDB1C499C}"/>
          </ac:picMkLst>
        </pc:picChg>
        <pc:picChg chg="add mod ord">
          <ac:chgData name="Magdalena Mysluk (2412312)" userId="S::2412312@student.uwtsd.ac.uk::1406ee88-f045-4b73-8d68-93844a503281" providerId="AD" clId="Web-{63DFB509-1396-AA58-7C5F-6AD1969535B8}" dt="2025-11-24T23:54:11.405" v="251"/>
          <ac:picMkLst>
            <pc:docMk/>
            <pc:sldMk cId="1851880489" sldId="259"/>
            <ac:picMk id="7" creationId="{F702D1AA-3419-C8CD-E1B3-21126E676B62}"/>
          </ac:picMkLst>
        </pc:picChg>
        <pc:picChg chg="add mod">
          <ac:chgData name="Magdalena Mysluk (2412312)" userId="S::2412312@student.uwtsd.ac.uk::1406ee88-f045-4b73-8d68-93844a503281" providerId="AD" clId="Web-{63DFB509-1396-AA58-7C5F-6AD1969535B8}" dt="2025-11-24T23:54:11.405" v="251"/>
          <ac:picMkLst>
            <pc:docMk/>
            <pc:sldMk cId="1851880489" sldId="259"/>
            <ac:picMk id="8" creationId="{BF322AF4-DF57-F768-8CFA-B9214B4B2307}"/>
          </ac:picMkLst>
        </pc:picChg>
      </pc:sldChg>
      <pc:sldChg chg="addSp delSp modSp new">
        <pc:chgData name="Magdalena Mysluk (2412312)" userId="S::2412312@student.uwtsd.ac.uk::1406ee88-f045-4b73-8d68-93844a503281" providerId="AD" clId="Web-{63DFB509-1396-AA58-7C5F-6AD1969535B8}" dt="2025-11-25T00:18:24.161" v="279" actId="1076"/>
        <pc:sldMkLst>
          <pc:docMk/>
          <pc:sldMk cId="2136337284" sldId="260"/>
        </pc:sldMkLst>
        <pc:spChg chg="mod">
          <ac:chgData name="Magdalena Mysluk (2412312)" userId="S::2412312@student.uwtsd.ac.uk::1406ee88-f045-4b73-8d68-93844a503281" providerId="AD" clId="Web-{63DFB509-1396-AA58-7C5F-6AD1969535B8}" dt="2025-11-25T00:06:23.289" v="255" actId="20577"/>
          <ac:spMkLst>
            <pc:docMk/>
            <pc:sldMk cId="2136337284" sldId="260"/>
            <ac:spMk id="2" creationId="{667A2F52-FF52-B48E-F2CE-549643F276CD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5T00:07:28.588" v="265" actId="14100"/>
          <ac:spMkLst>
            <pc:docMk/>
            <pc:sldMk cId="2136337284" sldId="260"/>
            <ac:spMk id="3" creationId="{9FFDB219-1D6B-B86F-A17B-28916D1857A9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5T00:18:24.161" v="279" actId="1076"/>
          <ac:picMkLst>
            <pc:docMk/>
            <pc:sldMk cId="2136337284" sldId="260"/>
            <ac:picMk id="5" creationId="{82B6C1E5-365D-BEBD-99D8-39CBB49C463C}"/>
          </ac:picMkLst>
        </pc:picChg>
      </pc:sldChg>
      <pc:sldChg chg="addSp delSp modSp new mod setBg">
        <pc:chgData name="Magdalena Mysluk (2412312)" userId="S::2412312@student.uwtsd.ac.uk::1406ee88-f045-4b73-8d68-93844a503281" providerId="AD" clId="Web-{63DFB509-1396-AA58-7C5F-6AD1969535B8}" dt="2025-11-25T00:24:37.243" v="301"/>
        <pc:sldMkLst>
          <pc:docMk/>
          <pc:sldMk cId="3028757401" sldId="261"/>
        </pc:sldMkLst>
        <pc:spChg chg="mod">
          <ac:chgData name="Magdalena Mysluk (2412312)" userId="S::2412312@student.uwtsd.ac.uk::1406ee88-f045-4b73-8d68-93844a503281" providerId="AD" clId="Web-{63DFB509-1396-AA58-7C5F-6AD1969535B8}" dt="2025-11-25T00:24:37.243" v="301"/>
          <ac:spMkLst>
            <pc:docMk/>
            <pc:sldMk cId="3028757401" sldId="261"/>
            <ac:spMk id="2" creationId="{D8F4E656-2D4F-A1C9-402A-97A2E1640EB7}"/>
          </ac:spMkLst>
        </pc:spChg>
        <pc:spChg chg="mod ord">
          <ac:chgData name="Magdalena Mysluk (2412312)" userId="S::2412312@student.uwtsd.ac.uk::1406ee88-f045-4b73-8d68-93844a503281" providerId="AD" clId="Web-{63DFB509-1396-AA58-7C5F-6AD1969535B8}" dt="2025-11-25T00:24:37.243" v="301"/>
          <ac:spMkLst>
            <pc:docMk/>
            <pc:sldMk cId="3028757401" sldId="261"/>
            <ac:spMk id="3" creationId="{6A1A67A9-93DB-06B5-9CD5-AACE3569080A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5T00:24:37.243" v="301"/>
          <ac:spMkLst>
            <pc:docMk/>
            <pc:sldMk cId="3028757401" sldId="261"/>
            <ac:spMk id="10" creationId="{9E10BDB4-64F2-477D-A03B-9F8352D5E02E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5T00:24:37.243" v="301"/>
          <ac:spMkLst>
            <pc:docMk/>
            <pc:sldMk cId="3028757401" sldId="261"/>
            <ac:spMk id="12" creationId="{887F59F2-5FBC-40CD-AD35-376AECE49EA6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5T00:24:37.243" v="301"/>
          <ac:spMkLst>
            <pc:docMk/>
            <pc:sldMk cId="3028757401" sldId="261"/>
            <ac:spMk id="14" creationId="{7271C494-8107-3D61-D611-4FBC7C22A2B8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5T00:24:37.243" v="301"/>
          <ac:picMkLst>
            <pc:docMk/>
            <pc:sldMk cId="3028757401" sldId="261"/>
            <ac:picMk id="5" creationId="{482F7C5C-9E74-C63E-E107-72548920E655}"/>
          </ac:picMkLst>
        </pc:picChg>
      </pc:sldChg>
      <pc:sldChg chg="addSp delSp modSp new">
        <pc:chgData name="Magdalena Mysluk (2412312)" userId="S::2412312@student.uwtsd.ac.uk::1406ee88-f045-4b73-8d68-93844a503281" providerId="AD" clId="Web-{63DFB509-1396-AA58-7C5F-6AD1969535B8}" dt="2025-11-25T00:45:16.714" v="416" actId="14100"/>
        <pc:sldMkLst>
          <pc:docMk/>
          <pc:sldMk cId="2654132738" sldId="262"/>
        </pc:sldMkLst>
        <pc:spChg chg="mod">
          <ac:chgData name="Magdalena Mysluk (2412312)" userId="S::2412312@student.uwtsd.ac.uk::1406ee88-f045-4b73-8d68-93844a503281" providerId="AD" clId="Web-{63DFB509-1396-AA58-7C5F-6AD1969535B8}" dt="2025-11-25T00:41:47.443" v="409" actId="1076"/>
          <ac:spMkLst>
            <pc:docMk/>
            <pc:sldMk cId="2654132738" sldId="262"/>
            <ac:spMk id="2" creationId="{648664CC-86E0-E9F4-CE37-92278A89D1E8}"/>
          </ac:spMkLst>
        </pc:spChg>
        <pc:spChg chg="add mod">
          <ac:chgData name="Magdalena Mysluk (2412312)" userId="S::2412312@student.uwtsd.ac.uk::1406ee88-f045-4b73-8d68-93844a503281" providerId="AD" clId="Web-{63DFB509-1396-AA58-7C5F-6AD1969535B8}" dt="2025-11-25T00:37:19.654" v="366" actId="20577"/>
          <ac:spMkLst>
            <pc:docMk/>
            <pc:sldMk cId="2654132738" sldId="262"/>
            <ac:spMk id="6" creationId="{B20233FF-9E51-7A25-A421-44F31CC3BDE0}"/>
          </ac:spMkLst>
        </pc:spChg>
        <pc:spChg chg="add mod">
          <ac:chgData name="Magdalena Mysluk (2412312)" userId="S::2412312@student.uwtsd.ac.uk::1406ee88-f045-4b73-8d68-93844a503281" providerId="AD" clId="Web-{63DFB509-1396-AA58-7C5F-6AD1969535B8}" dt="2025-11-25T00:40:38.300" v="401" actId="1076"/>
          <ac:spMkLst>
            <pc:docMk/>
            <pc:sldMk cId="2654132738" sldId="262"/>
            <ac:spMk id="8" creationId="{A2FBC3C9-FD13-CA19-432E-63E55C74FDC6}"/>
          </ac:spMkLst>
        </pc:spChg>
        <pc:spChg chg="add mod">
          <ac:chgData name="Magdalena Mysluk (2412312)" userId="S::2412312@student.uwtsd.ac.uk::1406ee88-f045-4b73-8d68-93844a503281" providerId="AD" clId="Web-{63DFB509-1396-AA58-7C5F-6AD1969535B8}" dt="2025-11-25T00:39:21.922" v="388" actId="20577"/>
          <ac:spMkLst>
            <pc:docMk/>
            <pc:sldMk cId="2654132738" sldId="262"/>
            <ac:spMk id="9" creationId="{DC6C02C3-7044-8EA1-D2C4-113A785DFC13}"/>
          </ac:spMkLst>
        </pc:spChg>
        <pc:spChg chg="add mod">
          <ac:chgData name="Magdalena Mysluk (2412312)" userId="S::2412312@student.uwtsd.ac.uk::1406ee88-f045-4b73-8d68-93844a503281" providerId="AD" clId="Web-{63DFB509-1396-AA58-7C5F-6AD1969535B8}" dt="2025-11-25T00:40:27.706" v="400" actId="1076"/>
          <ac:spMkLst>
            <pc:docMk/>
            <pc:sldMk cId="2654132738" sldId="262"/>
            <ac:spMk id="10" creationId="{AB8B3C4D-FB64-E80B-A2B0-E5389DD72BC8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5T00:45:11.698" v="415" actId="14100"/>
          <ac:picMkLst>
            <pc:docMk/>
            <pc:sldMk cId="2654132738" sldId="262"/>
            <ac:picMk id="4" creationId="{52519951-1E20-92F8-C8C4-4F9EB66A4F32}"/>
          </ac:picMkLst>
        </pc:picChg>
        <pc:picChg chg="add mod">
          <ac:chgData name="Magdalena Mysluk (2412312)" userId="S::2412312@student.uwtsd.ac.uk::1406ee88-f045-4b73-8d68-93844a503281" providerId="AD" clId="Web-{63DFB509-1396-AA58-7C5F-6AD1969535B8}" dt="2025-11-25T00:45:16.714" v="416" actId="14100"/>
          <ac:picMkLst>
            <pc:docMk/>
            <pc:sldMk cId="2654132738" sldId="262"/>
            <ac:picMk id="13" creationId="{94E0EF6E-EDE4-E8EF-8E40-754DFC620523}"/>
          </ac:picMkLst>
        </pc:picChg>
      </pc:sldChg>
      <pc:sldChg chg="addSp modSp new">
        <pc:chgData name="Magdalena Mysluk (2412312)" userId="S::2412312@student.uwtsd.ac.uk::1406ee88-f045-4b73-8d68-93844a503281" providerId="AD" clId="Web-{63DFB509-1396-AA58-7C5F-6AD1969535B8}" dt="2025-11-25T00:49:05.297" v="424" actId="1076"/>
        <pc:sldMkLst>
          <pc:docMk/>
          <pc:sldMk cId="1801792743" sldId="263"/>
        </pc:sldMkLst>
        <pc:spChg chg="mod">
          <ac:chgData name="Magdalena Mysluk (2412312)" userId="S::2412312@student.uwtsd.ac.uk::1406ee88-f045-4b73-8d68-93844a503281" providerId="AD" clId="Web-{63DFB509-1396-AA58-7C5F-6AD1969535B8}" dt="2025-11-25T00:34:44.478" v="352" actId="20577"/>
          <ac:spMkLst>
            <pc:docMk/>
            <pc:sldMk cId="1801792743" sldId="263"/>
            <ac:spMk id="2" creationId="{627EF450-860A-73F8-41A5-D7DC5F5596DA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5T00:48:06.232" v="419" actId="20577"/>
          <ac:spMkLst>
            <pc:docMk/>
            <pc:sldMk cId="1801792743" sldId="263"/>
            <ac:spMk id="3" creationId="{051C23DF-E218-06FE-69A9-413017A86406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5T00:49:05.297" v="424" actId="1076"/>
          <ac:picMkLst>
            <pc:docMk/>
            <pc:sldMk cId="1801792743" sldId="263"/>
            <ac:picMk id="4" creationId="{E1F4353E-D531-E0FA-7141-0570769B3421}"/>
          </ac:picMkLst>
        </pc:picChg>
      </pc:sldChg>
      <pc:sldChg chg="addSp delSp modSp new mod setBg">
        <pc:chgData name="Magdalena Mysluk (2412312)" userId="S::2412312@student.uwtsd.ac.uk::1406ee88-f045-4b73-8d68-93844a503281" providerId="AD" clId="Web-{63DFB509-1396-AA58-7C5F-6AD1969535B8}" dt="2025-11-25T00:56:45.401" v="448" actId="1076"/>
        <pc:sldMkLst>
          <pc:docMk/>
          <pc:sldMk cId="2644544562" sldId="264"/>
        </pc:sldMkLst>
        <pc:spChg chg="mod">
          <ac:chgData name="Magdalena Mysluk (2412312)" userId="S::2412312@student.uwtsd.ac.uk::1406ee88-f045-4b73-8d68-93844a503281" providerId="AD" clId="Web-{63DFB509-1396-AA58-7C5F-6AD1969535B8}" dt="2025-11-25T00:33:01.889" v="340" actId="14100"/>
          <ac:spMkLst>
            <pc:docMk/>
            <pc:sldMk cId="2644544562" sldId="264"/>
            <ac:spMk id="2" creationId="{3683866D-735B-2069-A41F-529AB0970070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5T00:33:32.420" v="345" actId="14100"/>
          <ac:spMkLst>
            <pc:docMk/>
            <pc:sldMk cId="2644544562" sldId="264"/>
            <ac:spMk id="3" creationId="{8C18BE33-2FED-D577-7CCC-3BFA210F5C20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5T00:32:40.249" v="339"/>
          <ac:spMkLst>
            <pc:docMk/>
            <pc:sldMk cId="2644544562" sldId="264"/>
            <ac:spMk id="10" creationId="{175EAFFD-4A47-DD53-4F76-BD457E18BF1F}"/>
          </ac:spMkLst>
        </pc:spChg>
        <pc:spChg chg="add">
          <ac:chgData name="Magdalena Mysluk (2412312)" userId="S::2412312@student.uwtsd.ac.uk::1406ee88-f045-4b73-8d68-93844a503281" providerId="AD" clId="Web-{63DFB509-1396-AA58-7C5F-6AD1969535B8}" dt="2025-11-25T00:32:40.249" v="339"/>
          <ac:spMkLst>
            <pc:docMk/>
            <pc:sldMk cId="2644544562" sldId="264"/>
            <ac:spMk id="12" creationId="{7CC1FECC-9CA4-341C-7E20-4728C5147389}"/>
          </ac:spMkLst>
        </pc:spChg>
        <pc:picChg chg="add mod">
          <ac:chgData name="Magdalena Mysluk (2412312)" userId="S::2412312@student.uwtsd.ac.uk::1406ee88-f045-4b73-8d68-93844a503281" providerId="AD" clId="Web-{63DFB509-1396-AA58-7C5F-6AD1969535B8}" dt="2025-11-25T00:55:27.538" v="436" actId="1076"/>
          <ac:picMkLst>
            <pc:docMk/>
            <pc:sldMk cId="2644544562" sldId="264"/>
            <ac:picMk id="5" creationId="{920E983B-3CD8-143B-7A67-7E1C22B4E56F}"/>
          </ac:picMkLst>
        </pc:picChg>
        <pc:picChg chg="add mod">
          <ac:chgData name="Magdalena Mysluk (2412312)" userId="S::2412312@student.uwtsd.ac.uk::1406ee88-f045-4b73-8d68-93844a503281" providerId="AD" clId="Web-{63DFB509-1396-AA58-7C5F-6AD1969535B8}" dt="2025-11-25T00:56:45.401" v="448" actId="1076"/>
          <ac:picMkLst>
            <pc:docMk/>
            <pc:sldMk cId="2644544562" sldId="264"/>
            <ac:picMk id="7" creationId="{0D892D71-5328-B5CA-E48A-0F03C5343A0F}"/>
          </ac:picMkLst>
        </pc:picChg>
        <pc:picChg chg="add mod">
          <ac:chgData name="Magdalena Mysluk (2412312)" userId="S::2412312@student.uwtsd.ac.uk::1406ee88-f045-4b73-8d68-93844a503281" providerId="AD" clId="Web-{63DFB509-1396-AA58-7C5F-6AD1969535B8}" dt="2025-11-25T00:56:38.307" v="447" actId="14100"/>
          <ac:picMkLst>
            <pc:docMk/>
            <pc:sldMk cId="2644544562" sldId="264"/>
            <ac:picMk id="8" creationId="{9DFF1F31-FC8F-A7B4-6445-C8E9BA3B762C}"/>
          </ac:picMkLst>
        </pc:picChg>
        <pc:picChg chg="add mod">
          <ac:chgData name="Magdalena Mysluk (2412312)" userId="S::2412312@student.uwtsd.ac.uk::1406ee88-f045-4b73-8d68-93844a503281" providerId="AD" clId="Web-{63DFB509-1396-AA58-7C5F-6AD1969535B8}" dt="2025-11-25T00:56:28.135" v="446" actId="1076"/>
          <ac:picMkLst>
            <pc:docMk/>
            <pc:sldMk cId="2644544562" sldId="264"/>
            <ac:picMk id="9" creationId="{5B94759E-2057-1CF1-709C-C28F88EEABDB}"/>
          </ac:picMkLst>
        </pc:picChg>
      </pc:sldChg>
      <pc:sldChg chg="modSp new">
        <pc:chgData name="Magdalena Mysluk (2412312)" userId="S::2412312@student.uwtsd.ac.uk::1406ee88-f045-4b73-8d68-93844a503281" providerId="AD" clId="Web-{63DFB509-1396-AA58-7C5F-6AD1969535B8}" dt="2025-11-25T00:59:08.011" v="462" actId="20577"/>
        <pc:sldMkLst>
          <pc:docMk/>
          <pc:sldMk cId="1737066276" sldId="265"/>
        </pc:sldMkLst>
        <pc:spChg chg="mod">
          <ac:chgData name="Magdalena Mysluk (2412312)" userId="S::2412312@student.uwtsd.ac.uk::1406ee88-f045-4b73-8d68-93844a503281" providerId="AD" clId="Web-{63DFB509-1396-AA58-7C5F-6AD1969535B8}" dt="2025-11-25T00:58:38.631" v="455" actId="14100"/>
          <ac:spMkLst>
            <pc:docMk/>
            <pc:sldMk cId="1737066276" sldId="265"/>
            <ac:spMk id="2" creationId="{24D30370-8FC1-8B1A-BE8C-3EA6D75DF9DA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5T00:59:08.011" v="462" actId="20577"/>
          <ac:spMkLst>
            <pc:docMk/>
            <pc:sldMk cId="1737066276" sldId="265"/>
            <ac:spMk id="3" creationId="{CB95AF12-FD25-ABCB-B2B0-F93CE9EA00B2}"/>
          </ac:spMkLst>
        </pc:spChg>
      </pc:sldChg>
      <pc:sldChg chg="addSp modSp new">
        <pc:chgData name="Magdalena Mysluk (2412312)" userId="S::2412312@student.uwtsd.ac.uk::1406ee88-f045-4b73-8d68-93844a503281" providerId="AD" clId="Web-{63DFB509-1396-AA58-7C5F-6AD1969535B8}" dt="2025-11-25T01:02:59.510" v="477" actId="20577"/>
        <pc:sldMkLst>
          <pc:docMk/>
          <pc:sldMk cId="901509774" sldId="266"/>
        </pc:sldMkLst>
        <pc:spChg chg="mod">
          <ac:chgData name="Magdalena Mysluk (2412312)" userId="S::2412312@student.uwtsd.ac.uk::1406ee88-f045-4b73-8d68-93844a503281" providerId="AD" clId="Web-{63DFB509-1396-AA58-7C5F-6AD1969535B8}" dt="2025-11-25T01:01:37.482" v="466" actId="20577"/>
          <ac:spMkLst>
            <pc:docMk/>
            <pc:sldMk cId="901509774" sldId="266"/>
            <ac:spMk id="2" creationId="{BA23FC90-82A9-B7FA-1CC9-235B4E35288B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5T01:02:24.599" v="472" actId="14100"/>
          <ac:spMkLst>
            <pc:docMk/>
            <pc:sldMk cId="901509774" sldId="266"/>
            <ac:spMk id="3" creationId="{E3B29D44-431A-7121-E20C-FBD7ABD15A32}"/>
          </ac:spMkLst>
        </pc:spChg>
        <pc:spChg chg="add mod">
          <ac:chgData name="Magdalena Mysluk (2412312)" userId="S::2412312@student.uwtsd.ac.uk::1406ee88-f045-4b73-8d68-93844a503281" providerId="AD" clId="Web-{63DFB509-1396-AA58-7C5F-6AD1969535B8}" dt="2025-11-25T01:02:59.510" v="477" actId="20577"/>
          <ac:spMkLst>
            <pc:docMk/>
            <pc:sldMk cId="901509774" sldId="266"/>
            <ac:spMk id="4" creationId="{077A067B-C173-E1B9-BA1C-BD4F77AE4383}"/>
          </ac:spMkLst>
        </pc:spChg>
      </pc:sldChg>
      <pc:sldChg chg="modSp new">
        <pc:chgData name="Magdalena Mysluk (2412312)" userId="S::2412312@student.uwtsd.ac.uk::1406ee88-f045-4b73-8d68-93844a503281" providerId="AD" clId="Web-{63DFB509-1396-AA58-7C5F-6AD1969535B8}" dt="2025-11-25T01:04:59.191" v="488" actId="14100"/>
        <pc:sldMkLst>
          <pc:docMk/>
          <pc:sldMk cId="1054393388" sldId="267"/>
        </pc:sldMkLst>
        <pc:spChg chg="mod">
          <ac:chgData name="Magdalena Mysluk (2412312)" userId="S::2412312@student.uwtsd.ac.uk::1406ee88-f045-4b73-8d68-93844a503281" providerId="AD" clId="Web-{63DFB509-1396-AA58-7C5F-6AD1969535B8}" dt="2025-11-25T01:04:01.156" v="481" actId="14100"/>
          <ac:spMkLst>
            <pc:docMk/>
            <pc:sldMk cId="1054393388" sldId="267"/>
            <ac:spMk id="2" creationId="{9FA3CCD3-3B8E-0404-B913-8FD89D5B4131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5T01:04:59.191" v="488" actId="14100"/>
          <ac:spMkLst>
            <pc:docMk/>
            <pc:sldMk cId="1054393388" sldId="267"/>
            <ac:spMk id="3" creationId="{B4B74D11-E5BE-1DFF-0C42-4AEC2EA85087}"/>
          </ac:spMkLst>
        </pc:spChg>
      </pc:sldChg>
      <pc:sldChg chg="modSp new">
        <pc:chgData name="Magdalena Mysluk (2412312)" userId="S::2412312@student.uwtsd.ac.uk::1406ee88-f045-4b73-8d68-93844a503281" providerId="AD" clId="Web-{63DFB509-1396-AA58-7C5F-6AD1969535B8}" dt="2025-11-25T01:07:02.002" v="515" actId="14100"/>
        <pc:sldMkLst>
          <pc:docMk/>
          <pc:sldMk cId="2826763677" sldId="268"/>
        </pc:sldMkLst>
        <pc:spChg chg="mod">
          <ac:chgData name="Magdalena Mysluk (2412312)" userId="S::2412312@student.uwtsd.ac.uk::1406ee88-f045-4b73-8d68-93844a503281" providerId="AD" clId="Web-{63DFB509-1396-AA58-7C5F-6AD1969535B8}" dt="2025-11-25T01:07:02.002" v="515" actId="14100"/>
          <ac:spMkLst>
            <pc:docMk/>
            <pc:sldMk cId="2826763677" sldId="268"/>
            <ac:spMk id="2" creationId="{EAA091B7-C284-9F21-A448-BFAEFCC87970}"/>
          </ac:spMkLst>
        </pc:spChg>
        <pc:spChg chg="mod">
          <ac:chgData name="Magdalena Mysluk (2412312)" userId="S::2412312@student.uwtsd.ac.uk::1406ee88-f045-4b73-8d68-93844a503281" providerId="AD" clId="Web-{63DFB509-1396-AA58-7C5F-6AD1969535B8}" dt="2025-11-25T01:06:52.891" v="514" actId="20577"/>
          <ac:spMkLst>
            <pc:docMk/>
            <pc:sldMk cId="2826763677" sldId="268"/>
            <ac:spMk id="3" creationId="{B7163405-8C11-B587-C749-230F21723FB8}"/>
          </ac:spMkLst>
        </pc:spChg>
      </pc:sldChg>
      <pc:sldMasterChg chg="add addSldLayout">
        <pc:chgData name="Magdalena Mysluk (2412312)" userId="S::2412312@student.uwtsd.ac.uk::1406ee88-f045-4b73-8d68-93844a503281" providerId="AD" clId="Web-{63DFB509-1396-AA58-7C5F-6AD1969535B8}" dt="2025-11-24T22:59:08.002" v="20"/>
        <pc:sldMasterMkLst>
          <pc:docMk/>
          <pc:sldMasterMk cId="313886813" sldId="2147483708"/>
        </pc:sldMasterMkLst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1651298027" sldId="2147483697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1630708849" sldId="2147483698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2346539235" sldId="2147483699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396668635" sldId="2147483700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2947585356" sldId="2147483701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1934613901" sldId="2147483702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4086086167" sldId="2147483703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1376300467" sldId="2147483704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670953784" sldId="2147483705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394536869" sldId="2147483706"/>
          </pc:sldLayoutMkLst>
        </pc:sldLayoutChg>
        <pc:sldLayoutChg chg="add">
          <pc:chgData name="Magdalena Mysluk (2412312)" userId="S::2412312@student.uwtsd.ac.uk::1406ee88-f045-4b73-8d68-93844a503281" providerId="AD" clId="Web-{63DFB509-1396-AA58-7C5F-6AD1969535B8}" dt="2025-11-24T22:59:08.002" v="20"/>
          <pc:sldLayoutMkLst>
            <pc:docMk/>
            <pc:sldMasterMk cId="313886813" sldId="2147483708"/>
            <pc:sldLayoutMk cId="912342927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086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300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953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36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342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585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298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70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539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68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613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86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6wresearch.com/industry-report/united-kingdom-uk-bakery-market" TargetMode="External"/><Relationship Id="rId3" Type="http://schemas.openxmlformats.org/officeDocument/2006/relationships/hyperlink" Target="https://delifrance.com/Blog/post/top-10-bakery-trends-to-follow-in-2025" TargetMode="External"/><Relationship Id="rId7" Type="http://schemas.openxmlformats.org/officeDocument/2006/relationships/hyperlink" Target="https://www.westbury-pkg.co.uk/bakery-in-2025-trends-challenges-and-the-power-of-smarter-packaging" TargetMode="External"/><Relationship Id="rId2" Type="http://schemas.openxmlformats.org/officeDocument/2006/relationships/hyperlink" Target="https://bakeryinfo.co.uk/bakery-market-report/bakery-market-report-2025/703671.artic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ellybeancreative.co.uk/2025/05/30/bakery-trends-as-found-by-british-baker/" TargetMode="External"/><Relationship Id="rId5" Type="http://schemas.openxmlformats.org/officeDocument/2006/relationships/hyperlink" Target="https://www.ibisworld.com/united-kingdom/market-size/bread-bakery-goods-production/580/" TargetMode="External"/><Relationship Id="rId4" Type="http://schemas.openxmlformats.org/officeDocument/2006/relationships/hyperlink" Target="https://www.foodmanufacture.co.uk/Article/2025/02/21/top-bakery-trends-of-202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72470" y="1716595"/>
            <a:ext cx="4298973" cy="1352004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chemeClr val="tx2"/>
                </a:solidFill>
                <a:latin typeface="Bahnschrift"/>
                <a:ea typeface="+mj-lt"/>
                <a:cs typeface="+mj-lt"/>
              </a:rPr>
              <a:t>Traditional Polish Artisan Bakery – Father &amp; Daughter Partnership</a:t>
            </a:r>
            <a:endParaRPr lang="en-US" sz="2400">
              <a:solidFill>
                <a:schemeClr val="tx2"/>
              </a:solidFill>
              <a:latin typeface="Bahnschrif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24344" y="4469641"/>
            <a:ext cx="4358503" cy="1376976"/>
          </a:xfrm>
        </p:spPr>
        <p:txBody>
          <a:bodyPr anchor="b">
            <a:normAutofit/>
          </a:bodyPr>
          <a:lstStyle/>
          <a:p>
            <a:r>
              <a:rPr lang="en-US" sz="1800" dirty="0"/>
              <a:t>Presented by: Magdalena </a:t>
            </a:r>
            <a:r>
              <a:rPr lang="en-US" sz="1800" err="1"/>
              <a:t>Mysluk</a:t>
            </a:r>
            <a:endParaRPr lang="en-US" sz="1800"/>
          </a:p>
          <a:p>
            <a:r>
              <a:rPr lang="en-US" sz="1800" dirty="0"/>
              <a:t>Location: Swansea</a:t>
            </a:r>
          </a:p>
        </p:txBody>
      </p:sp>
      <p:pic>
        <p:nvPicPr>
          <p:cNvPr id="4" name="Picture 3" descr="A cartoon duck holding breads&#10;&#10;AI-generated content may be incorrect.">
            <a:extLst>
              <a:ext uri="{FF2B5EF4-FFF2-40B4-BE49-F238E27FC236}">
                <a16:creationId xmlns:a16="http://schemas.microsoft.com/office/drawing/2014/main" id="{A93A676D-AAFA-4190-E24D-DF3E2F3996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9144"/>
          <a:stretch>
            <a:fillRect/>
          </a:stretch>
        </p:blipFill>
        <p:spPr>
          <a:xfrm>
            <a:off x="345021" y="579528"/>
            <a:ext cx="6323740" cy="5697754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7912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75944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EFE01-C7B9-C95C-D1BD-4627C340D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9200" cy="1463040"/>
          </a:xfrm>
        </p:spPr>
        <p:txBody>
          <a:bodyPr>
            <a:normAutofit/>
          </a:bodyPr>
          <a:lstStyle/>
          <a:p>
            <a:r>
              <a:rPr lang="en-US" b="0">
                <a:latin typeface="Bahnschrift"/>
                <a:ea typeface="+mj-lt"/>
                <a:cs typeface="+mj-lt"/>
              </a:rPr>
              <a:t>What Is Duck’s Bakery?</a:t>
            </a:r>
            <a:endParaRPr lang="en-US">
              <a:latin typeface="Bahnschrift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E195C-9B5D-A8F1-F1DC-4408640B4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015593" cy="20800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Bahnschrift"/>
                <a:ea typeface="+mn-lt"/>
                <a:cs typeface="+mn-lt"/>
              </a:rPr>
              <a:t>A family-run Polish Bakery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Built on over 30 years of baking experience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Handmade bread, donuts, challah, buns, cakes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Freshness guaranteed twice a day</a:t>
            </a:r>
            <a:endParaRPr lang="en-US" dirty="0">
              <a:latin typeface="Bahnschrift"/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B1FF0A-8AD1-2C23-939E-D0EF0925BF82}"/>
              </a:ext>
            </a:extLst>
          </p:cNvPr>
          <p:cNvSpPr txBox="1"/>
          <p:nvPr/>
        </p:nvSpPr>
        <p:spPr>
          <a:xfrm>
            <a:off x="299356" y="5197928"/>
            <a:ext cx="10654392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Mission Statement:</a:t>
            </a:r>
            <a:endParaRPr lang="en-US" dirty="0">
              <a:ea typeface="+mn-lt"/>
              <a:cs typeface="+mn-lt"/>
            </a:endParaRPr>
          </a:p>
          <a:p>
            <a:br>
              <a:rPr lang="en-US" b="1" dirty="0">
                <a:ea typeface="+mn-lt"/>
                <a:cs typeface="+mn-lt"/>
              </a:rPr>
            </a:br>
            <a:r>
              <a:rPr lang="en-US" b="1" dirty="0">
                <a:ea typeface="+mn-lt"/>
                <a:cs typeface="+mn-lt"/>
              </a:rPr>
              <a:t> </a:t>
            </a:r>
            <a:r>
              <a:rPr lang="en-US" sz="2000" b="1" dirty="0">
                <a:ea typeface="+mn-lt"/>
                <a:cs typeface="+mn-lt"/>
              </a:rPr>
              <a:t>“To bring authentic Polish baking, tradition and freshness to the heart of our community.”</a:t>
            </a:r>
            <a:endParaRPr lang="en-US" sz="2000"/>
          </a:p>
        </p:txBody>
      </p:sp>
      <p:pic>
        <p:nvPicPr>
          <p:cNvPr id="10" name="Picture 9" descr="A person and person taking a selfie&#10;&#10;AI-generated content may be incorrect.">
            <a:extLst>
              <a:ext uri="{FF2B5EF4-FFF2-40B4-BE49-F238E27FC236}">
                <a16:creationId xmlns:a16="http://schemas.microsoft.com/office/drawing/2014/main" id="{899631A2-591C-0176-B19F-CA558E0AD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3034" y="1387929"/>
            <a:ext cx="5796644" cy="326571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987759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D68BD8F-A7CB-08AC-620B-E0FE54A2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C2509-A146-3290-71F3-E149FF48F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pPr algn="ctr"/>
            <a:r>
              <a:rPr lang="en-US" b="0" dirty="0">
                <a:latin typeface="Bahnschrift"/>
                <a:ea typeface="+mj-lt"/>
                <a:cs typeface="+mj-lt"/>
              </a:rPr>
              <a:t>Aims &amp; Objectives</a:t>
            </a:r>
            <a:endParaRPr lang="en-US">
              <a:latin typeface="Bahnschrift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BA2B5CE-D539-B1D4-1108-99666B528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A trays of pastries on a counter&#10;&#10;AI-generated content may be incorrect.">
            <a:extLst>
              <a:ext uri="{FF2B5EF4-FFF2-40B4-BE49-F238E27FC236}">
                <a16:creationId xmlns:a16="http://schemas.microsoft.com/office/drawing/2014/main" id="{1385F1CE-FEB3-FC2B-E683-BA868B3CD1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68" r="3968"/>
          <a:stretch>
            <a:fillRect/>
          </a:stretch>
        </p:blipFill>
        <p:spPr>
          <a:xfrm>
            <a:off x="517870" y="2578455"/>
            <a:ext cx="2641791" cy="3826001"/>
          </a:xfrm>
          <a:prstGeom prst="rect">
            <a:avLst/>
          </a:prstGeom>
        </p:spPr>
      </p:pic>
      <p:pic>
        <p:nvPicPr>
          <p:cNvPr id="9" name="Picture 8" descr="A hand holding a tray of food in an oven&#10;&#10;AI-generated content may be incorrect.">
            <a:extLst>
              <a:ext uri="{FF2B5EF4-FFF2-40B4-BE49-F238E27FC236}">
                <a16:creationId xmlns:a16="http://schemas.microsoft.com/office/drawing/2014/main" id="{428687B3-A9AE-7286-6404-B86159D704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022" b="-1"/>
          <a:stretch>
            <a:fillRect/>
          </a:stretch>
        </p:blipFill>
        <p:spPr>
          <a:xfrm>
            <a:off x="3373527" y="2578608"/>
            <a:ext cx="2641791" cy="382965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7E44F-1A6B-2B9F-5EAC-2318BA63A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792" y="2578608"/>
            <a:ext cx="5344559" cy="412111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latin typeface="Bahnschrift"/>
              </a:rPr>
              <a:t>Short-term (12 months):</a:t>
            </a:r>
          </a:p>
          <a:p>
            <a:r>
              <a:rPr lang="en-US" dirty="0">
                <a:latin typeface="Bahnschrift"/>
                <a:ea typeface="+mn-lt"/>
                <a:cs typeface="+mn-lt"/>
              </a:rPr>
              <a:t>Become the preferred local bakery in Clydach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Build a loyal customer base of 300 repeat customers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Achieve monthly break-even by Month 4</a:t>
            </a:r>
            <a:endParaRPr lang="en-US" dirty="0">
              <a:latin typeface="Bahnschrift"/>
            </a:endParaRPr>
          </a:p>
          <a:p>
            <a:pPr marL="0" indent="0">
              <a:buNone/>
            </a:pPr>
            <a:r>
              <a:rPr lang="en-US" dirty="0">
                <a:latin typeface="Bahnschrift"/>
              </a:rPr>
              <a:t>Long-term (3–5 years):</a:t>
            </a:r>
          </a:p>
          <a:p>
            <a:r>
              <a:rPr lang="en-US" dirty="0">
                <a:latin typeface="Bahnschrift"/>
                <a:ea typeface="+mn-lt"/>
                <a:cs typeface="+mn-lt"/>
              </a:rPr>
              <a:t>Introduce event catering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Launch online ordering &amp; delivery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Open a second location in Swansea</a:t>
            </a:r>
            <a:endParaRPr lang="en-US" dirty="0">
              <a:latin typeface="Bahnschrift"/>
            </a:endParaRPr>
          </a:p>
          <a:p>
            <a:pPr marL="0" indent="0">
              <a:buNone/>
            </a:pPr>
            <a:r>
              <a:rPr lang="en-US" dirty="0">
                <a:latin typeface="Bahnschrift"/>
                <a:ea typeface="+mn-lt"/>
                <a:cs typeface="+mn-lt"/>
              </a:rPr>
              <a:t>    (British Baker, 2025)</a:t>
            </a:r>
            <a:endParaRPr lang="en-US" dirty="0">
              <a:latin typeface="Bahnschrif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228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2A80B5-1EC7-A396-4517-70B25ADA8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797296" cy="1463040"/>
          </a:xfrm>
        </p:spPr>
        <p:txBody>
          <a:bodyPr>
            <a:normAutofit/>
          </a:bodyPr>
          <a:lstStyle/>
          <a:p>
            <a:r>
              <a:rPr lang="en-US" b="0" dirty="0">
                <a:latin typeface="Bahnschrift"/>
                <a:ea typeface="+mj-lt"/>
                <a:cs typeface="+mj-lt"/>
              </a:rPr>
              <a:t>Products &amp; USP</a:t>
            </a:r>
            <a:endParaRPr lang="en-US" dirty="0">
              <a:latin typeface="Bahnschrift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4DD6F-2807-04D4-AE8A-683F21BE0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797296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700" b="1">
                <a:latin typeface="Bahnschrift"/>
              </a:rPr>
              <a:t>Products:</a:t>
            </a:r>
            <a:endParaRPr lang="en-US" sz="1700">
              <a:latin typeface="Bahnschrift"/>
            </a:endParaRPr>
          </a:p>
          <a:p>
            <a:r>
              <a:rPr lang="en-US" sz="1700">
                <a:latin typeface="Bahnschrift"/>
                <a:ea typeface="+mn-lt"/>
                <a:cs typeface="+mn-lt"/>
              </a:rPr>
              <a:t>Fresh sourdough, challah, handmade Polish doughnuts</a:t>
            </a:r>
            <a:endParaRPr lang="en-US" sz="1700">
              <a:latin typeface="Bahnschrift"/>
            </a:endParaRPr>
          </a:p>
          <a:p>
            <a:r>
              <a:rPr lang="en-US" sz="1700">
                <a:latin typeface="Bahnschrift"/>
                <a:ea typeface="+mn-lt"/>
                <a:cs typeface="+mn-lt"/>
              </a:rPr>
              <a:t>Sweet cheese buns and traditional cakes</a:t>
            </a:r>
            <a:endParaRPr lang="en-US" sz="1700">
              <a:latin typeface="Bahnschrift"/>
            </a:endParaRPr>
          </a:p>
          <a:p>
            <a:r>
              <a:rPr lang="en-US" sz="1700">
                <a:latin typeface="Bahnschrift"/>
                <a:ea typeface="+mn-lt"/>
                <a:cs typeface="+mn-lt"/>
              </a:rPr>
              <a:t>Coffee, hot chocolate and seasonal drinks</a:t>
            </a:r>
            <a:endParaRPr lang="en-US" sz="1700">
              <a:latin typeface="Bahnschrift"/>
            </a:endParaRPr>
          </a:p>
          <a:p>
            <a:pPr marL="0" indent="0">
              <a:buNone/>
            </a:pPr>
            <a:r>
              <a:rPr lang="en-US" sz="1700" b="1">
                <a:latin typeface="Bahnschrift"/>
              </a:rPr>
              <a:t>USP – What Makes Us Unique?</a:t>
            </a:r>
            <a:endParaRPr lang="en-US" sz="1700">
              <a:latin typeface="Bahnschrift"/>
            </a:endParaRPr>
          </a:p>
          <a:p>
            <a:r>
              <a:rPr lang="en-US" sz="1700">
                <a:latin typeface="Bahnschrift"/>
                <a:ea typeface="+mn-lt"/>
                <a:cs typeface="+mn-lt"/>
              </a:rPr>
              <a:t>Authentic </a:t>
            </a:r>
            <a:r>
              <a:rPr lang="en-US" sz="1700" b="1">
                <a:latin typeface="Bahnschrift"/>
                <a:ea typeface="+mn-lt"/>
                <a:cs typeface="+mn-lt"/>
              </a:rPr>
              <a:t>traditional Polish recipes</a:t>
            </a:r>
            <a:endParaRPr lang="en-US" sz="1700">
              <a:latin typeface="Bahnschrift"/>
            </a:endParaRPr>
          </a:p>
          <a:p>
            <a:r>
              <a:rPr lang="en-US" sz="1700">
                <a:latin typeface="Bahnschrift"/>
                <a:ea typeface="+mn-lt"/>
                <a:cs typeface="+mn-lt"/>
              </a:rPr>
              <a:t>Two daily baking cycles for freshness</a:t>
            </a:r>
            <a:endParaRPr lang="en-US" sz="1700">
              <a:latin typeface="Bahnschrift"/>
            </a:endParaRPr>
          </a:p>
          <a:p>
            <a:r>
              <a:rPr lang="en-US" sz="1700">
                <a:latin typeface="Bahnschrift"/>
                <a:ea typeface="+mn-lt"/>
                <a:cs typeface="+mn-lt"/>
              </a:rPr>
              <a:t>Strong community and family storytelling</a:t>
            </a:r>
            <a:endParaRPr lang="en-US" sz="1700">
              <a:latin typeface="Bahnschrift"/>
            </a:endParaRPr>
          </a:p>
          <a:p>
            <a:r>
              <a:rPr lang="en-US" sz="1700">
                <a:latin typeface="Bahnschrift"/>
                <a:ea typeface="+mn-lt"/>
                <a:cs typeface="+mn-lt"/>
              </a:rPr>
              <a:t>No local bakery offers these items in this style</a:t>
            </a:r>
            <a:endParaRPr lang="en-US" sz="1700">
              <a:latin typeface="Bahnschrift"/>
            </a:endParaRPr>
          </a:p>
          <a:p>
            <a:endParaRPr lang="en-US" sz="1700"/>
          </a:p>
        </p:txBody>
      </p:sp>
      <p:pic>
        <p:nvPicPr>
          <p:cNvPr id="5" name="Picture 4" descr="A tray of pastries on a counter&#10;&#10;AI-generated content may be incorrect.">
            <a:extLst>
              <a:ext uri="{FF2B5EF4-FFF2-40B4-BE49-F238E27FC236}">
                <a16:creationId xmlns:a16="http://schemas.microsoft.com/office/drawing/2014/main" id="{A91D4B2B-6488-09BA-DDB7-F216DB72C1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91" r="2" b="8600"/>
          <a:stretch>
            <a:fillRect/>
          </a:stretch>
        </p:blipFill>
        <p:spPr>
          <a:xfrm>
            <a:off x="6896559" y="992351"/>
            <a:ext cx="2251748" cy="2588339"/>
          </a:xfrm>
          <a:prstGeom prst="rect">
            <a:avLst/>
          </a:prstGeom>
        </p:spPr>
      </p:pic>
      <p:pic>
        <p:nvPicPr>
          <p:cNvPr id="8" name="Picture 7" descr="A trays of pastries on a counter&#10;&#10;AI-generated content may be incorrect.">
            <a:extLst>
              <a:ext uri="{FF2B5EF4-FFF2-40B4-BE49-F238E27FC236}">
                <a16:creationId xmlns:a16="http://schemas.microsoft.com/office/drawing/2014/main" id="{BF322AF4-DF57-F768-8CFA-B9214B4B23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431" r="2" b="8360"/>
          <a:stretch>
            <a:fillRect/>
          </a:stretch>
        </p:blipFill>
        <p:spPr>
          <a:xfrm>
            <a:off x="9419333" y="992351"/>
            <a:ext cx="2251748" cy="2588339"/>
          </a:xfrm>
          <a:prstGeom prst="rect">
            <a:avLst/>
          </a:prstGeom>
        </p:spPr>
      </p:pic>
      <p:pic>
        <p:nvPicPr>
          <p:cNvPr id="7" name="Picture 6" descr="A tray of donuts with icing on a white towel&#10;&#10;AI-generated content may be incorrect.">
            <a:extLst>
              <a:ext uri="{FF2B5EF4-FFF2-40B4-BE49-F238E27FC236}">
                <a16:creationId xmlns:a16="http://schemas.microsoft.com/office/drawing/2014/main" id="{F702D1AA-3419-C8CD-E1B3-21126E676B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16539"/>
          <a:stretch>
            <a:fillRect/>
          </a:stretch>
        </p:blipFill>
        <p:spPr>
          <a:xfrm>
            <a:off x="6896559" y="3845234"/>
            <a:ext cx="2251748" cy="2505829"/>
          </a:xfrm>
          <a:prstGeom prst="rect">
            <a:avLst/>
          </a:prstGeom>
        </p:spPr>
      </p:pic>
      <p:pic>
        <p:nvPicPr>
          <p:cNvPr id="6" name="Picture 5" descr="A tray of baked goods&#10;&#10;AI-generated content may be incorrect.">
            <a:extLst>
              <a:ext uri="{FF2B5EF4-FFF2-40B4-BE49-F238E27FC236}">
                <a16:creationId xmlns:a16="http://schemas.microsoft.com/office/drawing/2014/main" id="{4929165F-62AA-93CA-1FCE-CEFEDB1C499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537" r="2" b="2"/>
          <a:stretch>
            <a:fillRect/>
          </a:stretch>
        </p:blipFill>
        <p:spPr>
          <a:xfrm>
            <a:off x="9419334" y="3845233"/>
            <a:ext cx="2251748" cy="250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80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A2F52-FF52-B48E-F2CE-549643F2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0" dirty="0">
                <a:latin typeface="Bahnschrift"/>
                <a:ea typeface="+mj-lt"/>
                <a:cs typeface="+mj-lt"/>
              </a:rPr>
              <a:t>Legal Structure &amp; Location</a:t>
            </a:r>
            <a:endParaRPr lang="en-US" dirty="0">
              <a:latin typeface="Bahnschrif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DB219-1D6B-B86F-A17B-28916D185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576752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Bahnschrift"/>
              </a:rPr>
              <a:t>Legal Structure:</a:t>
            </a:r>
            <a:endParaRPr lang="en-US"/>
          </a:p>
          <a:p>
            <a:r>
              <a:rPr lang="en-US" dirty="0">
                <a:latin typeface="Bahnschrift"/>
                <a:ea typeface="+mn-lt"/>
                <a:cs typeface="+mn-lt"/>
              </a:rPr>
              <a:t>Partnership – father and daughter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Flexible decision-making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Shared roles and responsibilities</a:t>
            </a:r>
            <a:br>
              <a:rPr lang="en-US" dirty="0">
                <a:latin typeface="Bahnschrift"/>
                <a:ea typeface="+mn-lt"/>
                <a:cs typeface="+mn-lt"/>
              </a:rPr>
            </a:br>
            <a:r>
              <a:rPr lang="en-US" dirty="0">
                <a:latin typeface="Bahnschrift"/>
                <a:ea typeface="+mn-lt"/>
                <a:cs typeface="+mn-lt"/>
              </a:rPr>
              <a:t> (IBISWorld, 2025)</a:t>
            </a:r>
            <a:endParaRPr lang="en-US" dirty="0">
              <a:latin typeface="Bahnschrift"/>
            </a:endParaRPr>
          </a:p>
          <a:p>
            <a:pPr marL="0" indent="0">
              <a:buNone/>
            </a:pPr>
            <a:r>
              <a:rPr lang="en-US" dirty="0">
                <a:latin typeface="Bahnschrift"/>
              </a:rPr>
              <a:t>Location:</a:t>
            </a:r>
          </a:p>
          <a:p>
            <a:r>
              <a:rPr lang="en-US" dirty="0">
                <a:latin typeface="Bahnschrift"/>
                <a:ea typeface="+mn-lt"/>
                <a:cs typeface="+mn-lt"/>
              </a:rPr>
              <a:t>1 High Street, Clydach, Swansea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High footfall: schools, churches, rugby club nearby</a:t>
            </a:r>
            <a:br>
              <a:rPr lang="en-US" dirty="0">
                <a:latin typeface="Bahnschrift"/>
                <a:ea typeface="+mn-lt"/>
                <a:cs typeface="+mn-lt"/>
              </a:rPr>
            </a:br>
            <a:r>
              <a:rPr lang="en-US" dirty="0">
                <a:latin typeface="Bahnschrift"/>
                <a:ea typeface="+mn-lt"/>
                <a:cs typeface="+mn-lt"/>
              </a:rPr>
              <a:t> (Swansea Council, 2025)</a:t>
            </a:r>
            <a:endParaRPr lang="en-US" dirty="0">
              <a:latin typeface="Bahnschrift"/>
            </a:endParaRPr>
          </a:p>
          <a:p>
            <a:endParaRPr lang="en-US" dirty="0"/>
          </a:p>
        </p:txBody>
      </p:sp>
      <p:pic>
        <p:nvPicPr>
          <p:cNvPr id="5" name="Picture 4" descr="A building with a sign on the front&#10;&#10;AI-generated content may be incorrect.">
            <a:extLst>
              <a:ext uri="{FF2B5EF4-FFF2-40B4-BE49-F238E27FC236}">
                <a16:creationId xmlns:a16="http://schemas.microsoft.com/office/drawing/2014/main" id="{82B6C1E5-365D-BEBD-99D8-39CBB49C46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393" y="2639785"/>
            <a:ext cx="4857750" cy="36467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36337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4E656-2D4F-A1C9-402A-97A2E1640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dirty="0">
                <a:latin typeface="Bahnschrift"/>
                <a:ea typeface="+mj-lt"/>
                <a:cs typeface="+mj-lt"/>
              </a:rPr>
              <a:t>HR Strategy &amp; Finance Overview</a:t>
            </a:r>
            <a:endParaRPr lang="en-US">
              <a:latin typeface="Bahnschrif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A close-up of a graph&#10;&#10;AI-generated content may be incorrect.">
            <a:extLst>
              <a:ext uri="{FF2B5EF4-FFF2-40B4-BE49-F238E27FC236}">
                <a16:creationId xmlns:a16="http://schemas.microsoft.com/office/drawing/2014/main" id="{482F7C5C-9E74-C63E-E107-72548920E6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2429691"/>
            <a:ext cx="6266100" cy="39163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A67A9-93DB-06B5-9CD5-AACE35690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Bahnschrift"/>
              </a:rPr>
              <a:t>Human Resources: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Father: Head Baker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Me: Manager &amp; Marketing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Mother &amp; husband: part-time support</a:t>
            </a:r>
            <a:endParaRPr lang="en-US">
              <a:latin typeface="Bahnschrift"/>
            </a:endParaRPr>
          </a:p>
          <a:p>
            <a:pPr marL="0" indent="0">
              <a:buNone/>
            </a:pPr>
            <a:r>
              <a:rPr lang="en-US" b="1" dirty="0">
                <a:latin typeface="Bahnschrift"/>
              </a:rPr>
              <a:t>Financial Overview: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Start-up costs: £28,650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Funding: £12,000 savings + £18,000 business loan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Monthly profit by Month 4</a:t>
            </a:r>
            <a:br>
              <a:rPr lang="en-US" dirty="0">
                <a:latin typeface="Bahnschrift"/>
                <a:ea typeface="+mn-lt"/>
                <a:cs typeface="+mn-lt"/>
              </a:rPr>
            </a:br>
            <a:r>
              <a:rPr lang="en-US" dirty="0">
                <a:latin typeface="Bahnschrift"/>
                <a:ea typeface="+mn-lt"/>
                <a:cs typeface="+mn-lt"/>
              </a:rPr>
              <a:t> (IBISWorld, 2025; 6WResearch, 2025)</a:t>
            </a:r>
            <a:endParaRPr lang="en-US">
              <a:latin typeface="Bahnschrif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757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664CC-86E0-E9F4-CE37-92278A89D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94" y="992015"/>
            <a:ext cx="3998323" cy="1463040"/>
          </a:xfrm>
        </p:spPr>
        <p:txBody>
          <a:bodyPr/>
          <a:lstStyle/>
          <a:p>
            <a:r>
              <a:rPr lang="en-US" b="0" dirty="0">
                <a:latin typeface="Bahnschrift"/>
                <a:ea typeface="+mj-lt"/>
                <a:cs typeface="+mj-lt"/>
              </a:rPr>
              <a:t>SWOT Analysis</a:t>
            </a:r>
            <a:endParaRPr lang="en-US" dirty="0">
              <a:latin typeface="Bahnschrift"/>
            </a:endParaRPr>
          </a:p>
        </p:txBody>
      </p:sp>
      <p:pic>
        <p:nvPicPr>
          <p:cNvPr id="4" name="Picture 3" descr="A diagram of swot analysis&#10;&#10;AI-generated content may be incorrect.">
            <a:extLst>
              <a:ext uri="{FF2B5EF4-FFF2-40B4-BE49-F238E27FC236}">
                <a16:creationId xmlns:a16="http://schemas.microsoft.com/office/drawing/2014/main" id="{52519951-1E20-92F8-C8C4-4F9EB66A4F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347" y="1197428"/>
            <a:ext cx="7638733" cy="57558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0233FF-9E51-7A25-A421-44F31CC3BDE0}"/>
              </a:ext>
            </a:extLst>
          </p:cNvPr>
          <p:cNvSpPr txBox="1"/>
          <p:nvPr/>
        </p:nvSpPr>
        <p:spPr>
          <a:xfrm>
            <a:off x="4993821" y="2245178"/>
            <a:ext cx="2231571" cy="1353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700">
                <a:latin typeface="Bahnschrift"/>
              </a:rPr>
              <a:t>Authentic Polish recipes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700" dirty="0">
                <a:latin typeface="Bahnschrift"/>
              </a:rPr>
              <a:t>Strong family expertise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FBC3C9-FD13-CA19-432E-63E55C74FDC6}"/>
              </a:ext>
            </a:extLst>
          </p:cNvPr>
          <p:cNvSpPr txBox="1"/>
          <p:nvPr/>
        </p:nvSpPr>
        <p:spPr>
          <a:xfrm>
            <a:off x="9198428" y="2340428"/>
            <a:ext cx="212271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Bahnschrift"/>
              </a:rPr>
              <a:t>Limited experience running a bakery</a:t>
            </a:r>
            <a:br>
              <a:rPr lang="en-US" dirty="0">
                <a:latin typeface="Bahnschrift"/>
              </a:rPr>
            </a:br>
            <a:r>
              <a:rPr lang="en-US" dirty="0">
                <a:latin typeface="Bahnschrift"/>
              </a:rPr>
              <a:t>(The Sun, 2025)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6C02C3-7044-8EA1-D2C4-113A785DFC13}"/>
              </a:ext>
            </a:extLst>
          </p:cNvPr>
          <p:cNvSpPr txBox="1"/>
          <p:nvPr/>
        </p:nvSpPr>
        <p:spPr>
          <a:xfrm>
            <a:off x="5157106" y="4844143"/>
            <a:ext cx="26125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Bahnschrift"/>
              </a:rPr>
              <a:t>Fast-growing artisan bakery market</a:t>
            </a:r>
            <a:br>
              <a:rPr lang="en-US" dirty="0">
                <a:latin typeface="Bahnschrift"/>
              </a:rPr>
            </a:br>
            <a:r>
              <a:rPr lang="en-US" dirty="0">
                <a:latin typeface="Bahnschrift"/>
              </a:rPr>
              <a:t>(6WResearch, 2025)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8B3C4D-FB64-E80B-A2B0-E5389DD72BC8}"/>
              </a:ext>
            </a:extLst>
          </p:cNvPr>
          <p:cNvSpPr txBox="1"/>
          <p:nvPr/>
        </p:nvSpPr>
        <p:spPr>
          <a:xfrm>
            <a:off x="9048749" y="4844143"/>
            <a:ext cx="242207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Bahnschrift"/>
              </a:rPr>
              <a:t>Rising ingredient prices</a:t>
            </a:r>
            <a:br>
              <a:rPr lang="en-US" dirty="0">
                <a:latin typeface="Bahnschrift"/>
              </a:rPr>
            </a:br>
            <a:r>
              <a:rPr lang="en-US" dirty="0">
                <a:latin typeface="Bahnschrift"/>
              </a:rPr>
              <a:t>(The Grocer, 2025)</a:t>
            </a:r>
            <a:endParaRPr lang="en-US" dirty="0"/>
          </a:p>
        </p:txBody>
      </p:sp>
      <p:pic>
        <p:nvPicPr>
          <p:cNvPr id="13" name="Picture 12" descr="A close up of a loaf of bread&#10;&#10;AI-generated content may be incorrect.">
            <a:extLst>
              <a:ext uri="{FF2B5EF4-FFF2-40B4-BE49-F238E27FC236}">
                <a16:creationId xmlns:a16="http://schemas.microsoft.com/office/drawing/2014/main" id="{94E0EF6E-EDE4-E8EF-8E40-754DFC620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358" y="2442482"/>
            <a:ext cx="4218215" cy="299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132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EF450-860A-73F8-41A5-D7DC5F559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0" dirty="0">
                <a:latin typeface="Bahnschrift"/>
                <a:ea typeface="+mj-lt"/>
                <a:cs typeface="+mj-lt"/>
              </a:rPr>
              <a:t>Marketing Strategy (12 Months)</a:t>
            </a:r>
            <a:endParaRPr lang="en-US" dirty="0">
              <a:latin typeface="Bahnschrif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23DF-E218-06FE-69A9-413017A86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976337" cy="401735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latin typeface="Bahnschrift"/>
              </a:rPr>
              <a:t>Branding: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Warm, traditional Polish identity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Friendly duck-chef logo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Family storytelling</a:t>
            </a:r>
            <a:endParaRPr lang="en-US">
              <a:latin typeface="Bahnschrift"/>
            </a:endParaRPr>
          </a:p>
          <a:p>
            <a:pPr marL="0" indent="0">
              <a:buNone/>
            </a:pPr>
            <a:r>
              <a:rPr lang="en-US" b="1" dirty="0">
                <a:latin typeface="Bahnschrift"/>
              </a:rPr>
              <a:t>Marketing Actions: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Facebook, Instagram, TikTok (daily posting)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Opening week promotions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Local partnerships with schools &amp; rugby club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Loyalty cards</a:t>
            </a:r>
            <a:endParaRPr lang="en-US">
              <a:latin typeface="Bahnschrift"/>
            </a:endParaRPr>
          </a:p>
          <a:p>
            <a:pPr marL="0" indent="0">
              <a:buNone/>
            </a:pPr>
            <a:r>
              <a:rPr lang="en-US" dirty="0">
                <a:latin typeface="Bahnschrift"/>
                <a:ea typeface="+mn-lt"/>
                <a:cs typeface="+mn-lt"/>
              </a:rPr>
              <a:t>(Jellybean Creative, 2025)</a:t>
            </a:r>
            <a:endParaRPr lang="en-US">
              <a:latin typeface="Bahnschrift"/>
            </a:endParaRPr>
          </a:p>
          <a:p>
            <a:endParaRPr lang="en-US" dirty="0"/>
          </a:p>
        </p:txBody>
      </p:sp>
      <p:pic>
        <p:nvPicPr>
          <p:cNvPr id="4" name="Picture 3" descr="A cartoon duck wearing a chef hat&#10;&#10;AI-generated content may be incorrect.">
            <a:extLst>
              <a:ext uri="{FF2B5EF4-FFF2-40B4-BE49-F238E27FC236}">
                <a16:creationId xmlns:a16="http://schemas.microsoft.com/office/drawing/2014/main" id="{E1F4353E-D531-E0FA-7141-0570769B3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5594" y="1869281"/>
            <a:ext cx="4810126" cy="472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792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3866D-735B-2069-A41F-529AB0970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64801"/>
            <a:ext cx="3200400" cy="1438983"/>
          </a:xfrm>
        </p:spPr>
        <p:txBody>
          <a:bodyPr anchor="b">
            <a:normAutofit/>
          </a:bodyPr>
          <a:lstStyle/>
          <a:p>
            <a:r>
              <a:rPr lang="en-US" sz="4000" b="0">
                <a:ea typeface="+mj-lt"/>
                <a:cs typeface="+mj-lt"/>
              </a:rPr>
              <a:t>Marketing Examples</a:t>
            </a:r>
            <a:endParaRPr lang="en-US" sz="40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8BE33-2FED-D577-7CCC-3BFA210F5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035264"/>
            <a:ext cx="2955472" cy="272110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dirty="0">
                <a:latin typeface="Bahnschrift"/>
                <a:ea typeface="+mn-lt"/>
                <a:cs typeface="+mn-lt"/>
              </a:rPr>
              <a:t>Business card design</a:t>
            </a:r>
            <a:endParaRPr lang="en-US" sz="1500" dirty="0">
              <a:latin typeface="Bahnschrift"/>
            </a:endParaRPr>
          </a:p>
          <a:p>
            <a:pPr>
              <a:lnSpc>
                <a:spcPct val="100000"/>
              </a:lnSpc>
            </a:pPr>
            <a:r>
              <a:rPr lang="en-US" sz="1500" dirty="0">
                <a:latin typeface="Bahnschrift"/>
                <a:ea typeface="+mn-lt"/>
                <a:cs typeface="+mn-lt"/>
              </a:rPr>
              <a:t>Flyer</a:t>
            </a:r>
            <a:endParaRPr lang="en-US" sz="1500" dirty="0">
              <a:latin typeface="Bahnschrift"/>
            </a:endParaRPr>
          </a:p>
          <a:p>
            <a:pPr>
              <a:lnSpc>
                <a:spcPct val="100000"/>
              </a:lnSpc>
            </a:pPr>
            <a:r>
              <a:rPr lang="en-US" sz="1500" dirty="0">
                <a:latin typeface="Bahnschrift"/>
                <a:ea typeface="+mn-lt"/>
                <a:cs typeface="+mn-lt"/>
              </a:rPr>
              <a:t>Logo</a:t>
            </a:r>
            <a:endParaRPr lang="en-US" sz="1500" dirty="0">
              <a:latin typeface="Bahnschrift"/>
            </a:endParaRPr>
          </a:p>
          <a:p>
            <a:pPr>
              <a:lnSpc>
                <a:spcPct val="100000"/>
              </a:lnSpc>
            </a:pPr>
            <a:r>
              <a:rPr lang="en-US" sz="1500" dirty="0">
                <a:latin typeface="Bahnschrift"/>
                <a:ea typeface="+mn-lt"/>
                <a:cs typeface="+mn-lt"/>
              </a:rPr>
              <a:t>Social media mockups</a:t>
            </a:r>
            <a:endParaRPr lang="en-US" sz="1500" dirty="0">
              <a:latin typeface="Bahnschrift"/>
            </a:endParaRPr>
          </a:p>
          <a:p>
            <a:pPr>
              <a:lnSpc>
                <a:spcPct val="100000"/>
              </a:lnSpc>
            </a:pPr>
            <a:r>
              <a:rPr lang="en-US" sz="1500" dirty="0">
                <a:latin typeface="Bahnschrift"/>
                <a:ea typeface="+mn-lt"/>
                <a:cs typeface="+mn-lt"/>
              </a:rPr>
              <a:t>TikTok video ideas:</a:t>
            </a:r>
            <a:endParaRPr lang="en-US" sz="1500" dirty="0">
              <a:latin typeface="Bahnschrift"/>
            </a:endParaRPr>
          </a:p>
          <a:p>
            <a:pPr>
              <a:lnSpc>
                <a:spcPct val="100000"/>
              </a:lnSpc>
            </a:pPr>
            <a:r>
              <a:rPr lang="en-US" sz="1500" dirty="0">
                <a:latin typeface="Bahnschrift"/>
                <a:ea typeface="+mn-lt"/>
                <a:cs typeface="+mn-lt"/>
              </a:rPr>
              <a:t>“Making donuts at 5AM”</a:t>
            </a:r>
            <a:endParaRPr lang="en-US" sz="1500" dirty="0">
              <a:latin typeface="Bahnschrift"/>
            </a:endParaRPr>
          </a:p>
          <a:p>
            <a:pPr>
              <a:lnSpc>
                <a:spcPct val="100000"/>
              </a:lnSpc>
            </a:pPr>
            <a:r>
              <a:rPr lang="en-US" sz="1500" dirty="0">
                <a:latin typeface="Bahnschrift"/>
                <a:ea typeface="+mn-lt"/>
                <a:cs typeface="+mn-lt"/>
              </a:rPr>
              <a:t>“Tradition from Poland to Swansea”</a:t>
            </a:r>
            <a:endParaRPr lang="en-US" sz="1500" dirty="0">
              <a:latin typeface="Bahnschrift"/>
            </a:endParaRPr>
          </a:p>
          <a:p>
            <a:pPr>
              <a:lnSpc>
                <a:spcPct val="100000"/>
              </a:lnSpc>
            </a:pPr>
            <a:endParaRPr lang="en-US" sz="1500"/>
          </a:p>
        </p:txBody>
      </p:sp>
      <p:pic>
        <p:nvPicPr>
          <p:cNvPr id="5" name="Picture 4" descr="A two business cards with a cartoon duck holding an orange&#10;&#10;AI-generated content may be incorrect.">
            <a:extLst>
              <a:ext uri="{FF2B5EF4-FFF2-40B4-BE49-F238E27FC236}">
                <a16:creationId xmlns:a16="http://schemas.microsoft.com/office/drawing/2014/main" id="{920E983B-3CD8-143B-7A67-7E1C22B4E5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36" b="-2"/>
          <a:stretch>
            <a:fillRect/>
          </a:stretch>
        </p:blipFill>
        <p:spPr>
          <a:xfrm>
            <a:off x="5034681" y="970928"/>
            <a:ext cx="4935218" cy="3470076"/>
          </a:xfrm>
          <a:prstGeom prst="rect">
            <a:avLst/>
          </a:prstGeom>
        </p:spPr>
      </p:pic>
      <p:pic>
        <p:nvPicPr>
          <p:cNvPr id="7" name="Picture 6" descr="A flag with a dragon on it&#10;&#10;AI-generated content may be incorrect.">
            <a:extLst>
              <a:ext uri="{FF2B5EF4-FFF2-40B4-BE49-F238E27FC236}">
                <a16:creationId xmlns:a16="http://schemas.microsoft.com/office/drawing/2014/main" id="{0D892D71-5328-B5CA-E48A-0F03C5343A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6775" y="4759098"/>
            <a:ext cx="2743201" cy="2102304"/>
          </a:xfrm>
          <a:prstGeom prst="rect">
            <a:avLst/>
          </a:prstGeom>
        </p:spPr>
      </p:pic>
      <p:pic>
        <p:nvPicPr>
          <p:cNvPr id="8" name="Picture 7" descr="A red and white flag&#10;&#10;AI-generated content may be incorrect.">
            <a:extLst>
              <a:ext uri="{FF2B5EF4-FFF2-40B4-BE49-F238E27FC236}">
                <a16:creationId xmlns:a16="http://schemas.microsoft.com/office/drawing/2014/main" id="{9DFF1F31-FC8F-A7B4-6445-C8E9BA3B76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7071" y="4708070"/>
            <a:ext cx="2462894" cy="2149931"/>
          </a:xfrm>
          <a:prstGeom prst="rect">
            <a:avLst/>
          </a:prstGeom>
        </p:spPr>
      </p:pic>
      <p:pic>
        <p:nvPicPr>
          <p:cNvPr id="9" name="Graphic 8" descr="Arrow Right with solid fill">
            <a:extLst>
              <a:ext uri="{FF2B5EF4-FFF2-40B4-BE49-F238E27FC236}">
                <a16:creationId xmlns:a16="http://schemas.microsoft.com/office/drawing/2014/main" id="{5B94759E-2057-1CF1-709C-C28F88EEAB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40336" y="5203371"/>
            <a:ext cx="1309007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544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30370-8FC1-8B1A-BE8C-3EA6D75DF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>
            <a:normAutofit/>
          </a:bodyPr>
          <a:lstStyle/>
          <a:p>
            <a:r>
              <a:rPr lang="en-US" b="0">
                <a:latin typeface="Bahnschrift"/>
                <a:ea typeface="+mj-lt"/>
                <a:cs typeface="+mj-lt"/>
              </a:rPr>
              <a:t>Why Invest in Duck’s Bakery?</a:t>
            </a:r>
            <a:endParaRPr lang="en-US">
              <a:latin typeface="Bahnschrift"/>
            </a:endParaRPr>
          </a:p>
        </p:txBody>
      </p:sp>
      <p:pic>
        <p:nvPicPr>
          <p:cNvPr id="4" name="Picture 3" descr="A cartoon duck wearing a chef hat&#10;&#10;AI-generated content may be incorrect.">
            <a:extLst>
              <a:ext uri="{FF2B5EF4-FFF2-40B4-BE49-F238E27FC236}">
                <a16:creationId xmlns:a16="http://schemas.microsoft.com/office/drawing/2014/main" id="{82053CDF-5AE7-7C0B-0717-D277A9BAD9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797460"/>
            <a:ext cx="5109501" cy="5109501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5AF12-FD25-ABCB-B2B0-F93CE9EA0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912" y="2578608"/>
            <a:ext cx="5513832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Bahnschrift"/>
                <a:ea typeface="+mn-lt"/>
                <a:cs typeface="+mn-lt"/>
              </a:rPr>
              <a:t>Strong demand: </a:t>
            </a:r>
            <a:r>
              <a:rPr lang="en-US" b="1" dirty="0">
                <a:latin typeface="Bahnschrift"/>
                <a:ea typeface="+mn-lt"/>
                <a:cs typeface="+mn-lt"/>
              </a:rPr>
              <a:t>88% of locals</a:t>
            </a:r>
            <a:r>
              <a:rPr lang="en-US" dirty="0">
                <a:latin typeface="Bahnschrift"/>
                <a:ea typeface="+mn-lt"/>
                <a:cs typeface="+mn-lt"/>
              </a:rPr>
              <a:t> say they would visit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Proven USP with no direct local competition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High profit margins on handmade pastries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Family-run = low staffing costs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Clear financial planning + 12-month cash flow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(British Baker, 2025)</a:t>
            </a:r>
            <a:endParaRPr lang="en-US">
              <a:latin typeface="Bahnschrif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066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3FC90-82A9-B7FA-1CC9-235B4E352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0" dirty="0">
                <a:latin typeface="Bahnschrift"/>
                <a:ea typeface="+mj-lt"/>
                <a:cs typeface="+mj-lt"/>
              </a:rPr>
              <a:t>How I Will Use the £50,000 Investment</a:t>
            </a:r>
            <a:endParaRPr lang="en-US" dirty="0">
              <a:latin typeface="Bahnschrif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29D44-431A-7121-E20C-FBD7ABD15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059680" cy="28012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Bahnschrift"/>
              </a:rPr>
              <a:t>Investment Breakdown: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£18,000 — new ovens &amp; baking equipment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£10,000 — interior renovation + seating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£7,000 — marketing for 12 months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£8,000 — website, online ordering, branding</a:t>
            </a:r>
            <a:endParaRPr lang="en-US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£7,000 — working capital buffer</a:t>
            </a:r>
            <a:endParaRPr lang="en-US" dirty="0">
              <a:latin typeface="Bahnschrift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7A067B-C173-E1B9-BA1C-BD4F77AE4383}"/>
              </a:ext>
            </a:extLst>
          </p:cNvPr>
          <p:cNvSpPr txBox="1"/>
          <p:nvPr/>
        </p:nvSpPr>
        <p:spPr>
          <a:xfrm>
            <a:off x="476250" y="5592536"/>
            <a:ext cx="79601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Bahnschrift"/>
              </a:rPr>
              <a:t>Result: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Faster growth + increased capacity + strong brand presence.</a:t>
            </a:r>
            <a:endParaRPr lang="en-US" dirty="0">
              <a:latin typeface="Bahnschrift"/>
            </a:endParaRPr>
          </a:p>
          <a:p>
            <a:pPr algn="l"/>
            <a:endParaRPr lang="en-US" dirty="0"/>
          </a:p>
        </p:txBody>
      </p:sp>
      <p:pic>
        <p:nvPicPr>
          <p:cNvPr id="5" name="Picture 4" descr="A pile of money in a pile&#10;&#10;AI-generated content may be incorrect.">
            <a:extLst>
              <a:ext uri="{FF2B5EF4-FFF2-40B4-BE49-F238E27FC236}">
                <a16:creationId xmlns:a16="http://schemas.microsoft.com/office/drawing/2014/main" id="{8CC75B2B-B2DA-05D7-5A8D-39438C35D2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137" y="2721428"/>
            <a:ext cx="4015118" cy="299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509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32CD27-7027-AB2B-38F1-71C08EB84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3CCD3-3B8E-0404-B913-8FD89D5B4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536" y="978408"/>
            <a:ext cx="6236208" cy="1463040"/>
          </a:xfrm>
        </p:spPr>
        <p:txBody>
          <a:bodyPr>
            <a:normAutofit/>
          </a:bodyPr>
          <a:lstStyle/>
          <a:p>
            <a:r>
              <a:rPr lang="en-US" b="0" dirty="0">
                <a:latin typeface="Bahnschrift"/>
                <a:ea typeface="+mj-lt"/>
                <a:cs typeface="+mj-lt"/>
              </a:rPr>
              <a:t>Why Choose Me?</a:t>
            </a:r>
            <a:endParaRPr lang="en-US">
              <a:latin typeface="Bahnschrift"/>
            </a:endParaRPr>
          </a:p>
        </p:txBody>
      </p:sp>
      <p:pic>
        <p:nvPicPr>
          <p:cNvPr id="4" name="Picture 3" descr="A tray of donuts with icing on a white towel&#10;&#10;AI-generated content may be incorrect.">
            <a:extLst>
              <a:ext uri="{FF2B5EF4-FFF2-40B4-BE49-F238E27FC236}">
                <a16:creationId xmlns:a16="http://schemas.microsoft.com/office/drawing/2014/main" id="{DCED14B5-0FE8-54D5-42D8-41C51527A5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76" b="1"/>
          <a:stretch>
            <a:fillRect/>
          </a:stretch>
        </p:blipFill>
        <p:spPr>
          <a:xfrm>
            <a:off x="517869" y="508091"/>
            <a:ext cx="4221911" cy="5837918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6DD38CD-CFFE-4ABA-3DC8-01ED90559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4611" y="508090"/>
            <a:ext cx="6186474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74D11-E5BE-1DFF-0C42-4AEC2EA8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536" y="2578608"/>
            <a:ext cx="6236208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Bahnschrift"/>
                <a:ea typeface="+mn-lt"/>
                <a:cs typeface="+mn-lt"/>
              </a:rPr>
              <a:t>This business is built on </a:t>
            </a:r>
            <a:r>
              <a:rPr lang="en-US" b="1" dirty="0">
                <a:latin typeface="Bahnschrift"/>
                <a:ea typeface="+mn-lt"/>
                <a:cs typeface="+mn-lt"/>
              </a:rPr>
              <a:t>heritage, passion and skill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Strong research-backed strategy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Clear financial stability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Unique value in the local market</a:t>
            </a:r>
            <a:endParaRPr lang="en-US" dirty="0">
              <a:latin typeface="Bahnschrift"/>
            </a:endParaRPr>
          </a:p>
          <a:p>
            <a:r>
              <a:rPr lang="en-US" dirty="0">
                <a:latin typeface="Bahnschrift"/>
                <a:ea typeface="+mn-lt"/>
                <a:cs typeface="+mn-lt"/>
              </a:rPr>
              <a:t>Dedication to long-term growth</a:t>
            </a:r>
            <a:endParaRPr lang="en-US" dirty="0">
              <a:latin typeface="Bahnschrift"/>
            </a:endParaRPr>
          </a:p>
          <a:p>
            <a:endParaRPr lang="en-US" dirty="0">
              <a:latin typeface="Bahnschrift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>
                <a:latin typeface="Bahnschrift"/>
                <a:ea typeface="+mn-lt"/>
                <a:cs typeface="+mn-lt"/>
              </a:rPr>
              <a:t>Thank you!</a:t>
            </a:r>
            <a:endParaRPr lang="en-US" dirty="0">
              <a:latin typeface="Bahnschrif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3933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091B7-C284-9F21-A448-BFAEFCC8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954" y="655527"/>
            <a:ext cx="4379323" cy="741862"/>
          </a:xfrm>
        </p:spPr>
        <p:txBody>
          <a:bodyPr>
            <a:normAutofit/>
          </a:bodyPr>
          <a:lstStyle/>
          <a:p>
            <a:pPr algn="ctr"/>
            <a:r>
              <a:rPr lang="en-US" sz="2800" b="0" dirty="0">
                <a:latin typeface="Arial"/>
                <a:cs typeface="Arial"/>
              </a:rPr>
              <a:t>Reference:</a:t>
            </a:r>
            <a:endParaRPr lang="en-US" sz="28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63405-8C11-B587-C749-230F21723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609" y="1397787"/>
            <a:ext cx="11794753" cy="5150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buNone/>
            </a:pP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Cheez-It (2025). </a:t>
            </a:r>
            <a:r>
              <a:rPr lang="en-GB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Bakery Market Report 2025</a:t>
            </a: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British Baker.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2"/>
              </a:rPr>
              <a:t>https://bakeryinfo.co.uk/bakery-market-report/bakery-market-report-2025/703671.article</a:t>
            </a: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? [Accessed 30 Nov. 2025].</a:t>
            </a: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Szczepaniak, L. (2025). </a:t>
            </a:r>
            <a:r>
              <a:rPr lang="en-GB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Top 10 bakery trends to follow in 2025 l </a:t>
            </a:r>
            <a:r>
              <a:rPr lang="en-GB" sz="1400" i="1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Délifrance</a:t>
            </a: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Delifrance.com.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3"/>
              </a:rPr>
              <a:t>https://delifrance.com/Blog/post/top-10-bakery-trends-to-follow-in-2025</a:t>
            </a: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? [Accessed 30 Nov. 2025].</a:t>
            </a: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FoodManufacture.co.uk. (2025). </a:t>
            </a:r>
            <a:r>
              <a:rPr lang="en-GB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Top bakery trends of 2025</a:t>
            </a: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 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4"/>
              </a:rPr>
              <a:t>https://www.foodmanufacture.co.uk/Article/2025/02/21/top-bakery-trends-of-2025/</a:t>
            </a:r>
            <a:r>
              <a:rPr lang="en-GB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?.</a:t>
            </a: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IBISWorld (2024).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Bread &amp; Bakery Goods Production in the UK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Ibisworld.com.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5"/>
              </a:rPr>
              <a:t>https://www.ibisworld.com/united-kingdom/market-size/bread-bakery-goods-production/580/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? [Accessed 30 Nov. 2025].</a:t>
            </a:r>
            <a:endParaRPr lang="en-US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Hynd, C.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Bakery Trends, as found by British Baker - Jellybean Creative Solutions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Jellybean Creative Solutions.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6"/>
              </a:rPr>
              <a:t>https://www.jellybeancreative.co.uk/2025/05/30/bakery-trends-as-found-by-british-baker/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? [Accessed 30 Nov. 2025].</a:t>
            </a:r>
            <a:endParaRPr lang="en-US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Westbury Packaging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Bread, Brand and the Box: What Bakeries Need to Know in 2025.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[online] Westbury Packaging.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7"/>
              </a:rPr>
              <a:t>https://www.westbury-pkg.co.uk/bakery-in-2025-trends-challenges-and-the-power-of-smarter-packaging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? [Accessed 30 Nov. 2025].</a:t>
            </a:r>
            <a:endParaRPr lang="en-US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6Wresearch (2025). </a:t>
            </a:r>
            <a:r>
              <a:rPr lang="en-GB" sz="1400" i="1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United Kingdom (UK) Bakery Market (2025-2031) | Outlook Growth &amp; Size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6wresearch.com. Available at: 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8"/>
              </a:rPr>
              <a:t>https://www.6wresearch.com/industry-report/united-kingdom-uk-bakery-market</a:t>
            </a:r>
            <a:r>
              <a:rPr lang="en-GB" sz="14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? [Accessed 30 Nov. 2025].</a:t>
            </a:r>
            <a:endParaRPr lang="en-US" sz="1400" dirty="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pPr marL="0" indent="0" algn="just">
              <a:lnSpc>
                <a:spcPts val="2475"/>
              </a:lnSpc>
              <a:spcBef>
                <a:spcPts val="0"/>
              </a:spcBef>
              <a:buNone/>
            </a:pP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26763677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GestaltVTI</vt:lpstr>
      <vt:lpstr>Traditional Polish Artisan Bakery – Father &amp; Daughter Partnership</vt:lpstr>
      <vt:lpstr>What Is Duck’s Bakery?</vt:lpstr>
      <vt:lpstr>Aims &amp; Objectives</vt:lpstr>
      <vt:lpstr>Products &amp; USP</vt:lpstr>
      <vt:lpstr>Legal Structure &amp; Location</vt:lpstr>
      <vt:lpstr>HR Strategy &amp; Finance Overview</vt:lpstr>
      <vt:lpstr>SWOT Analysis</vt:lpstr>
      <vt:lpstr>Marketing Strategy (12 Months)</vt:lpstr>
      <vt:lpstr>Marketing Examples</vt:lpstr>
      <vt:lpstr>Why Invest in Duck’s Bakery?</vt:lpstr>
      <vt:lpstr>How I Will Use the £50,000 Investment</vt:lpstr>
      <vt:lpstr>Why Choose Me?</vt:lpstr>
      <vt:lpstr>Reference: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394</cp:revision>
  <dcterms:created xsi:type="dcterms:W3CDTF">2025-11-24T22:44:09Z</dcterms:created>
  <dcterms:modified xsi:type="dcterms:W3CDTF">2025-12-01T11:40:52Z</dcterms:modified>
</cp:coreProperties>
</file>