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2"/>
  </p:notesMasterIdLst>
  <p:sldIdLst>
    <p:sldId id="256" r:id="rId2"/>
    <p:sldId id="257" r:id="rId3"/>
    <p:sldId id="259" r:id="rId4"/>
    <p:sldId id="260" r:id="rId5"/>
    <p:sldId id="261" r:id="rId6"/>
    <p:sldId id="262" r:id="rId7"/>
    <p:sldId id="268" r:id="rId8"/>
    <p:sldId id="269" r:id="rId9"/>
    <p:sldId id="270" r:id="rId10"/>
    <p:sldId id="267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958"/>
    <p:restoredTop sz="94674"/>
  </p:normalViewPr>
  <p:slideViewPr>
    <p:cSldViewPr snapToGrid="0">
      <p:cViewPr>
        <p:scale>
          <a:sx n="100" d="100"/>
          <a:sy n="100" d="100"/>
        </p:scale>
        <p:origin x="144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56F1E83-526E-AC4A-AB45-F3C85468696D}" type="doc">
      <dgm:prSet loTypeId="urn:microsoft.com/office/officeart/2008/layout/HalfCircleOrganizationChart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2DBD79E-EB91-2745-A2F9-9DCC97BE5FA0}">
      <dgm:prSet phldrT="[Text]"/>
      <dgm:spPr/>
      <dgm:t>
        <a:bodyPr/>
        <a:lstStyle/>
        <a:p>
          <a:r>
            <a:rPr lang="en-GB" dirty="0"/>
            <a:t>Founder</a:t>
          </a:r>
          <a:br>
            <a:rPr lang="en-GB" dirty="0"/>
          </a:br>
          <a:r>
            <a:rPr lang="en-GB" dirty="0"/>
            <a:t>|</a:t>
          </a:r>
          <a:br>
            <a:rPr lang="en-GB" dirty="0"/>
          </a:br>
          <a:r>
            <a:rPr lang="en-GB" dirty="0"/>
            <a:t>Me</a:t>
          </a:r>
        </a:p>
      </dgm:t>
    </dgm:pt>
    <dgm:pt modelId="{3F1125C6-4242-B74A-8743-A7C94E9D8E00}" type="parTrans" cxnId="{B65D4E68-A17C-D943-AA30-03FA69699BDB}">
      <dgm:prSet/>
      <dgm:spPr/>
      <dgm:t>
        <a:bodyPr/>
        <a:lstStyle/>
        <a:p>
          <a:endParaRPr lang="en-GB"/>
        </a:p>
      </dgm:t>
    </dgm:pt>
    <dgm:pt modelId="{BDCFAE82-AF02-0C4D-99E8-482E54DC8569}" type="sibTrans" cxnId="{B65D4E68-A17C-D943-AA30-03FA69699BDB}">
      <dgm:prSet/>
      <dgm:spPr/>
      <dgm:t>
        <a:bodyPr/>
        <a:lstStyle/>
        <a:p>
          <a:endParaRPr lang="en-GB"/>
        </a:p>
      </dgm:t>
    </dgm:pt>
    <dgm:pt modelId="{D2B1CE5D-0D70-7444-9697-D55253E9389D}" type="asst">
      <dgm:prSet phldrT="[Text]"/>
      <dgm:spPr/>
      <dgm:t>
        <a:bodyPr/>
        <a:lstStyle/>
        <a:p>
          <a:r>
            <a:rPr lang="en-GB"/>
            <a:t>Web developer</a:t>
          </a:r>
          <a:br>
            <a:rPr lang="en-GB"/>
          </a:br>
          <a:r>
            <a:rPr lang="en-GB"/>
            <a:t>|</a:t>
          </a:r>
          <a:br>
            <a:rPr lang="en-GB"/>
          </a:br>
          <a:r>
            <a:rPr lang="en-GB"/>
            <a:t>freelance</a:t>
          </a:r>
        </a:p>
      </dgm:t>
    </dgm:pt>
    <dgm:pt modelId="{385B352E-63F9-A141-BBCD-2D4A99DC60CC}" type="parTrans" cxnId="{E018CE3A-7219-8D47-A11D-515676DE258E}">
      <dgm:prSet/>
      <dgm:spPr/>
      <dgm:t>
        <a:bodyPr/>
        <a:lstStyle/>
        <a:p>
          <a:endParaRPr lang="en-GB"/>
        </a:p>
      </dgm:t>
    </dgm:pt>
    <dgm:pt modelId="{44B36CAE-E099-B24C-B9A5-C0C378B3A2AB}" type="sibTrans" cxnId="{E018CE3A-7219-8D47-A11D-515676DE258E}">
      <dgm:prSet/>
      <dgm:spPr/>
      <dgm:t>
        <a:bodyPr/>
        <a:lstStyle/>
        <a:p>
          <a:endParaRPr lang="en-GB"/>
        </a:p>
      </dgm:t>
    </dgm:pt>
    <dgm:pt modelId="{2509DFA8-CBEC-BE4E-B9E2-EAF561EF08FF}">
      <dgm:prSet phldrT="[Text]"/>
      <dgm:spPr/>
      <dgm:t>
        <a:bodyPr/>
        <a:lstStyle/>
        <a:p>
          <a:r>
            <a:rPr lang="en-GB"/>
            <a:t>Marketing</a:t>
          </a:r>
          <a:br>
            <a:rPr lang="en-GB"/>
          </a:br>
          <a:r>
            <a:rPr lang="en-GB"/>
            <a:t>|</a:t>
          </a:r>
          <a:br>
            <a:rPr lang="en-GB"/>
          </a:br>
          <a:r>
            <a:rPr lang="en-GB"/>
            <a:t>Me (+assistant)</a:t>
          </a:r>
        </a:p>
      </dgm:t>
    </dgm:pt>
    <dgm:pt modelId="{DEB6C83D-E2E5-9E49-9E61-9C93D2286609}" type="parTrans" cxnId="{0F3705D3-BF5B-6E4A-9D8A-119AD2893AF2}">
      <dgm:prSet/>
      <dgm:spPr/>
      <dgm:t>
        <a:bodyPr/>
        <a:lstStyle/>
        <a:p>
          <a:endParaRPr lang="en-GB"/>
        </a:p>
      </dgm:t>
    </dgm:pt>
    <dgm:pt modelId="{A1179FB8-2A1A-B84B-9999-1828A04A54A5}" type="sibTrans" cxnId="{0F3705D3-BF5B-6E4A-9D8A-119AD2893AF2}">
      <dgm:prSet/>
      <dgm:spPr/>
      <dgm:t>
        <a:bodyPr/>
        <a:lstStyle/>
        <a:p>
          <a:endParaRPr lang="en-GB"/>
        </a:p>
      </dgm:t>
    </dgm:pt>
    <dgm:pt modelId="{968A056E-06C1-CF4E-ADF0-368FC5B341CE}">
      <dgm:prSet phldrT="[Text]"/>
      <dgm:spPr/>
      <dgm:t>
        <a:bodyPr/>
        <a:lstStyle/>
        <a:p>
          <a:r>
            <a:rPr lang="en-GB"/>
            <a:t>Partner kitchens</a:t>
          </a:r>
        </a:p>
      </dgm:t>
    </dgm:pt>
    <dgm:pt modelId="{FF49D821-D877-664A-A9F2-D8AB2DD0399A}" type="parTrans" cxnId="{64C9B340-CB65-134B-91B6-9BDE2879239B}">
      <dgm:prSet/>
      <dgm:spPr/>
      <dgm:t>
        <a:bodyPr/>
        <a:lstStyle/>
        <a:p>
          <a:endParaRPr lang="en-GB"/>
        </a:p>
      </dgm:t>
    </dgm:pt>
    <dgm:pt modelId="{E5048823-8A70-4C41-8758-A255A2F47D55}" type="sibTrans" cxnId="{64C9B340-CB65-134B-91B6-9BDE2879239B}">
      <dgm:prSet/>
      <dgm:spPr/>
      <dgm:t>
        <a:bodyPr/>
        <a:lstStyle/>
        <a:p>
          <a:endParaRPr lang="en-GB"/>
        </a:p>
      </dgm:t>
    </dgm:pt>
    <dgm:pt modelId="{6145FD5E-3AAF-244A-A46F-AA70126ECC9A}">
      <dgm:prSet phldrT="[Text]"/>
      <dgm:spPr/>
      <dgm:t>
        <a:bodyPr/>
        <a:lstStyle/>
        <a:p>
          <a:r>
            <a:rPr lang="en-GB"/>
            <a:t>Delivery partners</a:t>
          </a:r>
          <a:br>
            <a:rPr lang="en-GB"/>
          </a:br>
          <a:r>
            <a:rPr lang="en-GB"/>
            <a:t>|</a:t>
          </a:r>
          <a:br>
            <a:rPr lang="en-GB"/>
          </a:br>
          <a:r>
            <a:rPr lang="en-GB"/>
            <a:t>Deliveroo/ Uber Eats</a:t>
          </a:r>
        </a:p>
      </dgm:t>
    </dgm:pt>
    <dgm:pt modelId="{74475B0E-DCEF-A745-90F1-4D4D7B42C2AD}" type="parTrans" cxnId="{5CF0D206-872A-EF48-8EF9-BA89492FFBA1}">
      <dgm:prSet/>
      <dgm:spPr/>
      <dgm:t>
        <a:bodyPr/>
        <a:lstStyle/>
        <a:p>
          <a:endParaRPr lang="en-GB"/>
        </a:p>
      </dgm:t>
    </dgm:pt>
    <dgm:pt modelId="{BBD018A4-5710-A64F-83DA-602433B3E117}" type="sibTrans" cxnId="{5CF0D206-872A-EF48-8EF9-BA89492FFBA1}">
      <dgm:prSet/>
      <dgm:spPr/>
      <dgm:t>
        <a:bodyPr/>
        <a:lstStyle/>
        <a:p>
          <a:endParaRPr lang="en-GB"/>
        </a:p>
      </dgm:t>
    </dgm:pt>
    <dgm:pt modelId="{04A23F76-CA39-2047-9881-3C5D154132D4}" type="pres">
      <dgm:prSet presAssocID="{B56F1E83-526E-AC4A-AB45-F3C85468696D}" presName="Name0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EFD952BA-0F63-9644-9596-AA6044B7A4DC}" type="pres">
      <dgm:prSet presAssocID="{12DBD79E-EB91-2745-A2F9-9DCC97BE5FA0}" presName="hierRoot1" presStyleCnt="0">
        <dgm:presLayoutVars>
          <dgm:hierBranch val="init"/>
        </dgm:presLayoutVars>
      </dgm:prSet>
      <dgm:spPr/>
    </dgm:pt>
    <dgm:pt modelId="{A632DB0B-7D7C-B249-9275-3D6264EA6112}" type="pres">
      <dgm:prSet presAssocID="{12DBD79E-EB91-2745-A2F9-9DCC97BE5FA0}" presName="rootComposite1" presStyleCnt="0"/>
      <dgm:spPr/>
    </dgm:pt>
    <dgm:pt modelId="{B6F2AA34-2F53-A54E-9DC6-BD4D312C68B4}" type="pres">
      <dgm:prSet presAssocID="{12DBD79E-EB91-2745-A2F9-9DCC97BE5FA0}" presName="rootText1" presStyleLbl="alignAcc1" presStyleIdx="0" presStyleCnt="0">
        <dgm:presLayoutVars>
          <dgm:chPref val="3"/>
        </dgm:presLayoutVars>
      </dgm:prSet>
      <dgm:spPr/>
    </dgm:pt>
    <dgm:pt modelId="{E89BEF19-9065-1846-9994-018395855B40}" type="pres">
      <dgm:prSet presAssocID="{12DBD79E-EB91-2745-A2F9-9DCC97BE5FA0}" presName="topArc1" presStyleLbl="parChTrans1D1" presStyleIdx="0" presStyleCnt="10"/>
      <dgm:spPr/>
    </dgm:pt>
    <dgm:pt modelId="{03150A88-A4F9-284A-ACE2-EA2D727ACA52}" type="pres">
      <dgm:prSet presAssocID="{12DBD79E-EB91-2745-A2F9-9DCC97BE5FA0}" presName="bottomArc1" presStyleLbl="parChTrans1D1" presStyleIdx="1" presStyleCnt="10"/>
      <dgm:spPr/>
    </dgm:pt>
    <dgm:pt modelId="{27EE33E3-7F1F-2C47-BE9C-05FE1FCA9580}" type="pres">
      <dgm:prSet presAssocID="{12DBD79E-EB91-2745-A2F9-9DCC97BE5FA0}" presName="topConnNode1" presStyleLbl="node1" presStyleIdx="0" presStyleCnt="0"/>
      <dgm:spPr/>
    </dgm:pt>
    <dgm:pt modelId="{D859987D-98B2-0146-9FEF-C1D325F6DC7B}" type="pres">
      <dgm:prSet presAssocID="{12DBD79E-EB91-2745-A2F9-9DCC97BE5FA0}" presName="hierChild2" presStyleCnt="0"/>
      <dgm:spPr/>
    </dgm:pt>
    <dgm:pt modelId="{8BCE063A-2C32-2D4F-BFED-78FBA0E4BCBD}" type="pres">
      <dgm:prSet presAssocID="{DEB6C83D-E2E5-9E49-9E61-9C93D2286609}" presName="Name28" presStyleLbl="parChTrans1D2" presStyleIdx="0" presStyleCnt="4"/>
      <dgm:spPr/>
    </dgm:pt>
    <dgm:pt modelId="{AACE8F7B-6E94-8549-9591-6C7F816A142C}" type="pres">
      <dgm:prSet presAssocID="{2509DFA8-CBEC-BE4E-B9E2-EAF561EF08FF}" presName="hierRoot2" presStyleCnt="0">
        <dgm:presLayoutVars>
          <dgm:hierBranch val="init"/>
        </dgm:presLayoutVars>
      </dgm:prSet>
      <dgm:spPr/>
    </dgm:pt>
    <dgm:pt modelId="{0652ACF0-EED1-6C43-85D6-9D2FBCE1DCB6}" type="pres">
      <dgm:prSet presAssocID="{2509DFA8-CBEC-BE4E-B9E2-EAF561EF08FF}" presName="rootComposite2" presStyleCnt="0"/>
      <dgm:spPr/>
    </dgm:pt>
    <dgm:pt modelId="{1A604D9E-843C-B34D-A5F2-9BEA245D0B17}" type="pres">
      <dgm:prSet presAssocID="{2509DFA8-CBEC-BE4E-B9E2-EAF561EF08FF}" presName="rootText2" presStyleLbl="alignAcc1" presStyleIdx="0" presStyleCnt="0" custAng="0" custLinFactX="69439" custLinFactY="-100000" custLinFactNeighborX="100000" custLinFactNeighborY="-124336">
        <dgm:presLayoutVars>
          <dgm:chPref val="3"/>
        </dgm:presLayoutVars>
      </dgm:prSet>
      <dgm:spPr/>
    </dgm:pt>
    <dgm:pt modelId="{25962ED9-E2A8-2141-B9BB-58E804679BE1}" type="pres">
      <dgm:prSet presAssocID="{2509DFA8-CBEC-BE4E-B9E2-EAF561EF08FF}" presName="topArc2" presStyleLbl="parChTrans1D1" presStyleIdx="2" presStyleCnt="10"/>
      <dgm:spPr/>
    </dgm:pt>
    <dgm:pt modelId="{00C32B92-C275-F849-8103-B90FC772F4B9}" type="pres">
      <dgm:prSet presAssocID="{2509DFA8-CBEC-BE4E-B9E2-EAF561EF08FF}" presName="bottomArc2" presStyleLbl="parChTrans1D1" presStyleIdx="3" presStyleCnt="10"/>
      <dgm:spPr/>
    </dgm:pt>
    <dgm:pt modelId="{DF12A3DA-D0C0-4245-AAB2-DB803AD17F4A}" type="pres">
      <dgm:prSet presAssocID="{2509DFA8-CBEC-BE4E-B9E2-EAF561EF08FF}" presName="topConnNode2" presStyleLbl="node2" presStyleIdx="0" presStyleCnt="0"/>
      <dgm:spPr/>
    </dgm:pt>
    <dgm:pt modelId="{B4EBBACB-7498-5846-AC02-AF1DE5F58AB3}" type="pres">
      <dgm:prSet presAssocID="{2509DFA8-CBEC-BE4E-B9E2-EAF561EF08FF}" presName="hierChild4" presStyleCnt="0"/>
      <dgm:spPr/>
    </dgm:pt>
    <dgm:pt modelId="{32296965-F6D2-9743-852F-35D9C5AD756C}" type="pres">
      <dgm:prSet presAssocID="{2509DFA8-CBEC-BE4E-B9E2-EAF561EF08FF}" presName="hierChild5" presStyleCnt="0"/>
      <dgm:spPr/>
    </dgm:pt>
    <dgm:pt modelId="{FD111A00-FD68-6444-8569-D1BA026DBBA6}" type="pres">
      <dgm:prSet presAssocID="{FF49D821-D877-664A-A9F2-D8AB2DD0399A}" presName="Name28" presStyleLbl="parChTrans1D2" presStyleIdx="1" presStyleCnt="4"/>
      <dgm:spPr/>
    </dgm:pt>
    <dgm:pt modelId="{566D4356-5E64-3746-964D-192C9C45A949}" type="pres">
      <dgm:prSet presAssocID="{968A056E-06C1-CF4E-ADF0-368FC5B341CE}" presName="hierRoot2" presStyleCnt="0">
        <dgm:presLayoutVars>
          <dgm:hierBranch val="init"/>
        </dgm:presLayoutVars>
      </dgm:prSet>
      <dgm:spPr/>
    </dgm:pt>
    <dgm:pt modelId="{11BCD311-E9E6-154D-9229-4138B02C179E}" type="pres">
      <dgm:prSet presAssocID="{968A056E-06C1-CF4E-ADF0-368FC5B341CE}" presName="rootComposite2" presStyleCnt="0"/>
      <dgm:spPr/>
    </dgm:pt>
    <dgm:pt modelId="{A594663A-EF45-8E44-80AF-C093C245F6E2}" type="pres">
      <dgm:prSet presAssocID="{968A056E-06C1-CF4E-ADF0-368FC5B341CE}" presName="rootText2" presStyleLbl="alignAcc1" presStyleIdx="0" presStyleCnt="0">
        <dgm:presLayoutVars>
          <dgm:chPref val="3"/>
        </dgm:presLayoutVars>
      </dgm:prSet>
      <dgm:spPr/>
    </dgm:pt>
    <dgm:pt modelId="{CE6323E0-FE51-584B-B0A7-8DD1B154DDE8}" type="pres">
      <dgm:prSet presAssocID="{968A056E-06C1-CF4E-ADF0-368FC5B341CE}" presName="topArc2" presStyleLbl="parChTrans1D1" presStyleIdx="4" presStyleCnt="10"/>
      <dgm:spPr/>
    </dgm:pt>
    <dgm:pt modelId="{812B913A-8F8F-774B-AABD-801FB994FE8E}" type="pres">
      <dgm:prSet presAssocID="{968A056E-06C1-CF4E-ADF0-368FC5B341CE}" presName="bottomArc2" presStyleLbl="parChTrans1D1" presStyleIdx="5" presStyleCnt="10"/>
      <dgm:spPr/>
    </dgm:pt>
    <dgm:pt modelId="{22171D8C-6A71-6E43-BA57-9CE34B77A092}" type="pres">
      <dgm:prSet presAssocID="{968A056E-06C1-CF4E-ADF0-368FC5B341CE}" presName="topConnNode2" presStyleLbl="node2" presStyleIdx="0" presStyleCnt="0"/>
      <dgm:spPr/>
    </dgm:pt>
    <dgm:pt modelId="{96E3A207-B5ED-1147-912F-DDB1AF17FAD0}" type="pres">
      <dgm:prSet presAssocID="{968A056E-06C1-CF4E-ADF0-368FC5B341CE}" presName="hierChild4" presStyleCnt="0"/>
      <dgm:spPr/>
    </dgm:pt>
    <dgm:pt modelId="{7F6DD834-B3C5-3247-9E06-60758AF89AA0}" type="pres">
      <dgm:prSet presAssocID="{968A056E-06C1-CF4E-ADF0-368FC5B341CE}" presName="hierChild5" presStyleCnt="0"/>
      <dgm:spPr/>
    </dgm:pt>
    <dgm:pt modelId="{312FFB8E-2C1C-8F4B-BFF2-05FE355F6E7D}" type="pres">
      <dgm:prSet presAssocID="{74475B0E-DCEF-A745-90F1-4D4D7B42C2AD}" presName="Name28" presStyleLbl="parChTrans1D2" presStyleIdx="2" presStyleCnt="4"/>
      <dgm:spPr/>
    </dgm:pt>
    <dgm:pt modelId="{15649E19-2BE6-CA4B-9C70-BD19F1678D6D}" type="pres">
      <dgm:prSet presAssocID="{6145FD5E-3AAF-244A-A46F-AA70126ECC9A}" presName="hierRoot2" presStyleCnt="0">
        <dgm:presLayoutVars>
          <dgm:hierBranch val="init"/>
        </dgm:presLayoutVars>
      </dgm:prSet>
      <dgm:spPr/>
    </dgm:pt>
    <dgm:pt modelId="{E59A4FEC-A62E-F748-AF38-40ABAE6071C3}" type="pres">
      <dgm:prSet presAssocID="{6145FD5E-3AAF-244A-A46F-AA70126ECC9A}" presName="rootComposite2" presStyleCnt="0"/>
      <dgm:spPr/>
    </dgm:pt>
    <dgm:pt modelId="{C0F6E23E-E3A4-924D-B813-C223019D2490}" type="pres">
      <dgm:prSet presAssocID="{6145FD5E-3AAF-244A-A46F-AA70126ECC9A}" presName="rootText2" presStyleLbl="alignAcc1" presStyleIdx="0" presStyleCnt="0">
        <dgm:presLayoutVars>
          <dgm:chPref val="3"/>
        </dgm:presLayoutVars>
      </dgm:prSet>
      <dgm:spPr/>
    </dgm:pt>
    <dgm:pt modelId="{58E30BD5-C3D9-8C4B-87E6-5AAD186F08CF}" type="pres">
      <dgm:prSet presAssocID="{6145FD5E-3AAF-244A-A46F-AA70126ECC9A}" presName="topArc2" presStyleLbl="parChTrans1D1" presStyleIdx="6" presStyleCnt="10"/>
      <dgm:spPr/>
    </dgm:pt>
    <dgm:pt modelId="{2B32BCF7-CD13-E548-8BD6-8E9D5D3A869B}" type="pres">
      <dgm:prSet presAssocID="{6145FD5E-3AAF-244A-A46F-AA70126ECC9A}" presName="bottomArc2" presStyleLbl="parChTrans1D1" presStyleIdx="7" presStyleCnt="10"/>
      <dgm:spPr/>
    </dgm:pt>
    <dgm:pt modelId="{B9B358EA-6DCD-C041-91A4-7F21A88BB791}" type="pres">
      <dgm:prSet presAssocID="{6145FD5E-3AAF-244A-A46F-AA70126ECC9A}" presName="topConnNode2" presStyleLbl="node2" presStyleIdx="0" presStyleCnt="0"/>
      <dgm:spPr/>
    </dgm:pt>
    <dgm:pt modelId="{63933ED0-2594-3C41-BA36-F2C052C7FBCA}" type="pres">
      <dgm:prSet presAssocID="{6145FD5E-3AAF-244A-A46F-AA70126ECC9A}" presName="hierChild4" presStyleCnt="0"/>
      <dgm:spPr/>
    </dgm:pt>
    <dgm:pt modelId="{496F52AF-019D-A14F-92EB-2116F30DCECF}" type="pres">
      <dgm:prSet presAssocID="{6145FD5E-3AAF-244A-A46F-AA70126ECC9A}" presName="hierChild5" presStyleCnt="0"/>
      <dgm:spPr/>
    </dgm:pt>
    <dgm:pt modelId="{7BFED4A9-0B70-3D46-AAE6-573C5C5FD7D6}" type="pres">
      <dgm:prSet presAssocID="{12DBD79E-EB91-2745-A2F9-9DCC97BE5FA0}" presName="hierChild3" presStyleCnt="0"/>
      <dgm:spPr/>
    </dgm:pt>
    <dgm:pt modelId="{50AE795A-9AB9-4D43-8443-EF9B7DFA0946}" type="pres">
      <dgm:prSet presAssocID="{385B352E-63F9-A141-BBCD-2D4A99DC60CC}" presName="Name101" presStyleLbl="parChTrans1D2" presStyleIdx="3" presStyleCnt="4"/>
      <dgm:spPr/>
    </dgm:pt>
    <dgm:pt modelId="{CF2ECA21-DA94-F84B-8D98-56861021091B}" type="pres">
      <dgm:prSet presAssocID="{D2B1CE5D-0D70-7444-9697-D55253E9389D}" presName="hierRoot3" presStyleCnt="0">
        <dgm:presLayoutVars>
          <dgm:hierBranch val="init"/>
        </dgm:presLayoutVars>
      </dgm:prSet>
      <dgm:spPr/>
    </dgm:pt>
    <dgm:pt modelId="{463C9EED-5718-6046-AF6F-7FDABBE78BA7}" type="pres">
      <dgm:prSet presAssocID="{D2B1CE5D-0D70-7444-9697-D55253E9389D}" presName="rootComposite3" presStyleCnt="0"/>
      <dgm:spPr/>
    </dgm:pt>
    <dgm:pt modelId="{7F871F89-036A-9B49-8A29-4312D9CC689B}" type="pres">
      <dgm:prSet presAssocID="{D2B1CE5D-0D70-7444-9697-D55253E9389D}" presName="rootText3" presStyleLbl="alignAcc1" presStyleIdx="0" presStyleCnt="0">
        <dgm:presLayoutVars>
          <dgm:chPref val="3"/>
        </dgm:presLayoutVars>
      </dgm:prSet>
      <dgm:spPr/>
    </dgm:pt>
    <dgm:pt modelId="{F1F2B0AF-C0EA-FB44-AAFC-3277721EF893}" type="pres">
      <dgm:prSet presAssocID="{D2B1CE5D-0D70-7444-9697-D55253E9389D}" presName="topArc3" presStyleLbl="parChTrans1D1" presStyleIdx="8" presStyleCnt="10"/>
      <dgm:spPr/>
    </dgm:pt>
    <dgm:pt modelId="{4EAB2052-F80D-9B4C-AFF1-E959A5FE13DD}" type="pres">
      <dgm:prSet presAssocID="{D2B1CE5D-0D70-7444-9697-D55253E9389D}" presName="bottomArc3" presStyleLbl="parChTrans1D1" presStyleIdx="9" presStyleCnt="10"/>
      <dgm:spPr/>
    </dgm:pt>
    <dgm:pt modelId="{4408E8DF-4B6D-334C-8A8B-5F24EABEB24E}" type="pres">
      <dgm:prSet presAssocID="{D2B1CE5D-0D70-7444-9697-D55253E9389D}" presName="topConnNode3" presStyleLbl="asst1" presStyleIdx="0" presStyleCnt="0"/>
      <dgm:spPr/>
    </dgm:pt>
    <dgm:pt modelId="{BEE1F12D-DD1B-3642-AFB5-D5E28E566839}" type="pres">
      <dgm:prSet presAssocID="{D2B1CE5D-0D70-7444-9697-D55253E9389D}" presName="hierChild6" presStyleCnt="0"/>
      <dgm:spPr/>
    </dgm:pt>
    <dgm:pt modelId="{7E346E8D-D79C-DC4B-B189-8EB49E759A0D}" type="pres">
      <dgm:prSet presAssocID="{D2B1CE5D-0D70-7444-9697-D55253E9389D}" presName="hierChild7" presStyleCnt="0"/>
      <dgm:spPr/>
    </dgm:pt>
  </dgm:ptLst>
  <dgm:cxnLst>
    <dgm:cxn modelId="{5CF0D206-872A-EF48-8EF9-BA89492FFBA1}" srcId="{12DBD79E-EB91-2745-A2F9-9DCC97BE5FA0}" destId="{6145FD5E-3AAF-244A-A46F-AA70126ECC9A}" srcOrd="3" destOrd="0" parTransId="{74475B0E-DCEF-A745-90F1-4D4D7B42C2AD}" sibTransId="{BBD018A4-5710-A64F-83DA-602433B3E117}"/>
    <dgm:cxn modelId="{CFE51914-A7F2-3942-89A3-CEBC6C689820}" type="presOf" srcId="{74475B0E-DCEF-A745-90F1-4D4D7B42C2AD}" destId="{312FFB8E-2C1C-8F4B-BFF2-05FE355F6E7D}" srcOrd="0" destOrd="0" presId="urn:microsoft.com/office/officeart/2008/layout/HalfCircleOrganizationChart"/>
    <dgm:cxn modelId="{F4FF6515-E4D5-3B4E-A646-346033757429}" type="presOf" srcId="{12DBD79E-EB91-2745-A2F9-9DCC97BE5FA0}" destId="{27EE33E3-7F1F-2C47-BE9C-05FE1FCA9580}" srcOrd="1" destOrd="0" presId="urn:microsoft.com/office/officeart/2008/layout/HalfCircleOrganizationChart"/>
    <dgm:cxn modelId="{A7B52D34-E024-D447-A024-A078CD578446}" type="presOf" srcId="{6145FD5E-3AAF-244A-A46F-AA70126ECC9A}" destId="{B9B358EA-6DCD-C041-91A4-7F21A88BB791}" srcOrd="1" destOrd="0" presId="urn:microsoft.com/office/officeart/2008/layout/HalfCircleOrganizationChart"/>
    <dgm:cxn modelId="{21427B37-8CD9-E242-8DD7-05DA5A44B691}" type="presOf" srcId="{FF49D821-D877-664A-A9F2-D8AB2DD0399A}" destId="{FD111A00-FD68-6444-8569-D1BA026DBBA6}" srcOrd="0" destOrd="0" presId="urn:microsoft.com/office/officeart/2008/layout/HalfCircleOrganizationChart"/>
    <dgm:cxn modelId="{E018CE3A-7219-8D47-A11D-515676DE258E}" srcId="{12DBD79E-EB91-2745-A2F9-9DCC97BE5FA0}" destId="{D2B1CE5D-0D70-7444-9697-D55253E9389D}" srcOrd="0" destOrd="0" parTransId="{385B352E-63F9-A141-BBCD-2D4A99DC60CC}" sibTransId="{44B36CAE-E099-B24C-B9A5-C0C378B3A2AB}"/>
    <dgm:cxn modelId="{64C9B340-CB65-134B-91B6-9BDE2879239B}" srcId="{12DBD79E-EB91-2745-A2F9-9DCC97BE5FA0}" destId="{968A056E-06C1-CF4E-ADF0-368FC5B341CE}" srcOrd="2" destOrd="0" parTransId="{FF49D821-D877-664A-A9F2-D8AB2DD0399A}" sibTransId="{E5048823-8A70-4C41-8758-A255A2F47D55}"/>
    <dgm:cxn modelId="{620F2041-FBAD-9A4F-A3A8-F317665F045B}" type="presOf" srcId="{DEB6C83D-E2E5-9E49-9E61-9C93D2286609}" destId="{8BCE063A-2C32-2D4F-BFED-78FBA0E4BCBD}" srcOrd="0" destOrd="0" presId="urn:microsoft.com/office/officeart/2008/layout/HalfCircleOrganizationChart"/>
    <dgm:cxn modelId="{B65D4E68-A17C-D943-AA30-03FA69699BDB}" srcId="{B56F1E83-526E-AC4A-AB45-F3C85468696D}" destId="{12DBD79E-EB91-2745-A2F9-9DCC97BE5FA0}" srcOrd="0" destOrd="0" parTransId="{3F1125C6-4242-B74A-8743-A7C94E9D8E00}" sibTransId="{BDCFAE82-AF02-0C4D-99E8-482E54DC8569}"/>
    <dgm:cxn modelId="{1E6D4369-D20D-1D44-BEC6-DDC090E40EFE}" type="presOf" srcId="{D2B1CE5D-0D70-7444-9697-D55253E9389D}" destId="{7F871F89-036A-9B49-8A29-4312D9CC689B}" srcOrd="0" destOrd="0" presId="urn:microsoft.com/office/officeart/2008/layout/HalfCircleOrganizationChart"/>
    <dgm:cxn modelId="{AEE16D82-F5A2-9747-950D-154DAD57DA31}" type="presOf" srcId="{968A056E-06C1-CF4E-ADF0-368FC5B341CE}" destId="{A594663A-EF45-8E44-80AF-C093C245F6E2}" srcOrd="0" destOrd="0" presId="urn:microsoft.com/office/officeart/2008/layout/HalfCircleOrganizationChart"/>
    <dgm:cxn modelId="{BD910493-FFF9-FC46-861A-26DE213FACAD}" type="presOf" srcId="{2509DFA8-CBEC-BE4E-B9E2-EAF561EF08FF}" destId="{1A604D9E-843C-B34D-A5F2-9BEA245D0B17}" srcOrd="0" destOrd="0" presId="urn:microsoft.com/office/officeart/2008/layout/HalfCircleOrganizationChart"/>
    <dgm:cxn modelId="{6D5314AB-CE49-8F45-B81C-85ACD3537545}" type="presOf" srcId="{2509DFA8-CBEC-BE4E-B9E2-EAF561EF08FF}" destId="{DF12A3DA-D0C0-4245-AAB2-DB803AD17F4A}" srcOrd="1" destOrd="0" presId="urn:microsoft.com/office/officeart/2008/layout/HalfCircleOrganizationChart"/>
    <dgm:cxn modelId="{586FFBAB-2F40-5346-B73A-5D11DAA92891}" type="presOf" srcId="{6145FD5E-3AAF-244A-A46F-AA70126ECC9A}" destId="{C0F6E23E-E3A4-924D-B813-C223019D2490}" srcOrd="0" destOrd="0" presId="urn:microsoft.com/office/officeart/2008/layout/HalfCircleOrganizationChart"/>
    <dgm:cxn modelId="{B70E3EB0-5BF9-D744-B133-6EE14850A1A6}" type="presOf" srcId="{385B352E-63F9-A141-BBCD-2D4A99DC60CC}" destId="{50AE795A-9AB9-4D43-8443-EF9B7DFA0946}" srcOrd="0" destOrd="0" presId="urn:microsoft.com/office/officeart/2008/layout/HalfCircleOrganizationChart"/>
    <dgm:cxn modelId="{5E4EA0C2-A029-2E42-9C4B-F665291DC591}" type="presOf" srcId="{D2B1CE5D-0D70-7444-9697-D55253E9389D}" destId="{4408E8DF-4B6D-334C-8A8B-5F24EABEB24E}" srcOrd="1" destOrd="0" presId="urn:microsoft.com/office/officeart/2008/layout/HalfCircleOrganizationChart"/>
    <dgm:cxn modelId="{9F453EC4-3A10-9040-951E-A4DD1F2ACA10}" type="presOf" srcId="{968A056E-06C1-CF4E-ADF0-368FC5B341CE}" destId="{22171D8C-6A71-6E43-BA57-9CE34B77A092}" srcOrd="1" destOrd="0" presId="urn:microsoft.com/office/officeart/2008/layout/HalfCircleOrganizationChart"/>
    <dgm:cxn modelId="{205586CC-CB30-7B4D-AF02-95D1E147E983}" type="presOf" srcId="{B56F1E83-526E-AC4A-AB45-F3C85468696D}" destId="{04A23F76-CA39-2047-9881-3C5D154132D4}" srcOrd="0" destOrd="0" presId="urn:microsoft.com/office/officeart/2008/layout/HalfCircleOrganizationChart"/>
    <dgm:cxn modelId="{DB3006D1-172B-7D4E-9377-A3415EA5C93E}" type="presOf" srcId="{12DBD79E-EB91-2745-A2F9-9DCC97BE5FA0}" destId="{B6F2AA34-2F53-A54E-9DC6-BD4D312C68B4}" srcOrd="0" destOrd="0" presId="urn:microsoft.com/office/officeart/2008/layout/HalfCircleOrganizationChart"/>
    <dgm:cxn modelId="{0F3705D3-BF5B-6E4A-9D8A-119AD2893AF2}" srcId="{12DBD79E-EB91-2745-A2F9-9DCC97BE5FA0}" destId="{2509DFA8-CBEC-BE4E-B9E2-EAF561EF08FF}" srcOrd="1" destOrd="0" parTransId="{DEB6C83D-E2E5-9E49-9E61-9C93D2286609}" sibTransId="{A1179FB8-2A1A-B84B-9999-1828A04A54A5}"/>
    <dgm:cxn modelId="{4B1DCE1A-D837-694B-B422-5388082D5315}" type="presParOf" srcId="{04A23F76-CA39-2047-9881-3C5D154132D4}" destId="{EFD952BA-0F63-9644-9596-AA6044B7A4DC}" srcOrd="0" destOrd="0" presId="urn:microsoft.com/office/officeart/2008/layout/HalfCircleOrganizationChart"/>
    <dgm:cxn modelId="{823B5944-309A-0647-92B9-8C5CF17964A5}" type="presParOf" srcId="{EFD952BA-0F63-9644-9596-AA6044B7A4DC}" destId="{A632DB0B-7D7C-B249-9275-3D6264EA6112}" srcOrd="0" destOrd="0" presId="urn:microsoft.com/office/officeart/2008/layout/HalfCircleOrganizationChart"/>
    <dgm:cxn modelId="{13C0ECF1-8AD8-6D49-B7DE-FC17D9ADADF3}" type="presParOf" srcId="{A632DB0B-7D7C-B249-9275-3D6264EA6112}" destId="{B6F2AA34-2F53-A54E-9DC6-BD4D312C68B4}" srcOrd="0" destOrd="0" presId="urn:microsoft.com/office/officeart/2008/layout/HalfCircleOrganizationChart"/>
    <dgm:cxn modelId="{4051767F-86C0-B941-9A3F-17DDAD0CF3BB}" type="presParOf" srcId="{A632DB0B-7D7C-B249-9275-3D6264EA6112}" destId="{E89BEF19-9065-1846-9994-018395855B40}" srcOrd="1" destOrd="0" presId="urn:microsoft.com/office/officeart/2008/layout/HalfCircleOrganizationChart"/>
    <dgm:cxn modelId="{CEBD4C6C-AFEE-D14D-864A-D2910A48A4D2}" type="presParOf" srcId="{A632DB0B-7D7C-B249-9275-3D6264EA6112}" destId="{03150A88-A4F9-284A-ACE2-EA2D727ACA52}" srcOrd="2" destOrd="0" presId="urn:microsoft.com/office/officeart/2008/layout/HalfCircleOrganizationChart"/>
    <dgm:cxn modelId="{971621B5-E11F-594E-90CF-5C99ED8B4EF4}" type="presParOf" srcId="{A632DB0B-7D7C-B249-9275-3D6264EA6112}" destId="{27EE33E3-7F1F-2C47-BE9C-05FE1FCA9580}" srcOrd="3" destOrd="0" presId="urn:microsoft.com/office/officeart/2008/layout/HalfCircleOrganizationChart"/>
    <dgm:cxn modelId="{14ADA811-CC4B-6443-B8DA-AB1C72B167DD}" type="presParOf" srcId="{EFD952BA-0F63-9644-9596-AA6044B7A4DC}" destId="{D859987D-98B2-0146-9FEF-C1D325F6DC7B}" srcOrd="1" destOrd="0" presId="urn:microsoft.com/office/officeart/2008/layout/HalfCircleOrganizationChart"/>
    <dgm:cxn modelId="{3B461A8B-D446-1147-A6A8-ED35DF8BC4E1}" type="presParOf" srcId="{D859987D-98B2-0146-9FEF-C1D325F6DC7B}" destId="{8BCE063A-2C32-2D4F-BFED-78FBA0E4BCBD}" srcOrd="0" destOrd="0" presId="urn:microsoft.com/office/officeart/2008/layout/HalfCircleOrganizationChart"/>
    <dgm:cxn modelId="{0C038B20-AAD8-204A-9175-33D1B0CC7425}" type="presParOf" srcId="{D859987D-98B2-0146-9FEF-C1D325F6DC7B}" destId="{AACE8F7B-6E94-8549-9591-6C7F816A142C}" srcOrd="1" destOrd="0" presId="urn:microsoft.com/office/officeart/2008/layout/HalfCircleOrganizationChart"/>
    <dgm:cxn modelId="{47D2530B-5168-5444-A70A-9117AEC76985}" type="presParOf" srcId="{AACE8F7B-6E94-8549-9591-6C7F816A142C}" destId="{0652ACF0-EED1-6C43-85D6-9D2FBCE1DCB6}" srcOrd="0" destOrd="0" presId="urn:microsoft.com/office/officeart/2008/layout/HalfCircleOrganizationChart"/>
    <dgm:cxn modelId="{D99A64B8-FA29-9945-B2CE-0132AF52C11C}" type="presParOf" srcId="{0652ACF0-EED1-6C43-85D6-9D2FBCE1DCB6}" destId="{1A604D9E-843C-B34D-A5F2-9BEA245D0B17}" srcOrd="0" destOrd="0" presId="urn:microsoft.com/office/officeart/2008/layout/HalfCircleOrganizationChart"/>
    <dgm:cxn modelId="{B518138B-D39E-E940-8FFB-DAB749D016DC}" type="presParOf" srcId="{0652ACF0-EED1-6C43-85D6-9D2FBCE1DCB6}" destId="{25962ED9-E2A8-2141-B9BB-58E804679BE1}" srcOrd="1" destOrd="0" presId="urn:microsoft.com/office/officeart/2008/layout/HalfCircleOrganizationChart"/>
    <dgm:cxn modelId="{CC2F898F-B614-E348-A29B-A87280C2456F}" type="presParOf" srcId="{0652ACF0-EED1-6C43-85D6-9D2FBCE1DCB6}" destId="{00C32B92-C275-F849-8103-B90FC772F4B9}" srcOrd="2" destOrd="0" presId="urn:microsoft.com/office/officeart/2008/layout/HalfCircleOrganizationChart"/>
    <dgm:cxn modelId="{48C3954D-24BA-F94A-8215-8AE963869938}" type="presParOf" srcId="{0652ACF0-EED1-6C43-85D6-9D2FBCE1DCB6}" destId="{DF12A3DA-D0C0-4245-AAB2-DB803AD17F4A}" srcOrd="3" destOrd="0" presId="urn:microsoft.com/office/officeart/2008/layout/HalfCircleOrganizationChart"/>
    <dgm:cxn modelId="{5B940AE1-D5A7-994E-ACC7-816E2269688E}" type="presParOf" srcId="{AACE8F7B-6E94-8549-9591-6C7F816A142C}" destId="{B4EBBACB-7498-5846-AC02-AF1DE5F58AB3}" srcOrd="1" destOrd="0" presId="urn:microsoft.com/office/officeart/2008/layout/HalfCircleOrganizationChart"/>
    <dgm:cxn modelId="{303F5037-1E73-0E42-88D7-F5944C3F545D}" type="presParOf" srcId="{AACE8F7B-6E94-8549-9591-6C7F816A142C}" destId="{32296965-F6D2-9743-852F-35D9C5AD756C}" srcOrd="2" destOrd="0" presId="urn:microsoft.com/office/officeart/2008/layout/HalfCircleOrganizationChart"/>
    <dgm:cxn modelId="{D5FB2247-17D9-5244-BEEC-92E91C0C230E}" type="presParOf" srcId="{D859987D-98B2-0146-9FEF-C1D325F6DC7B}" destId="{FD111A00-FD68-6444-8569-D1BA026DBBA6}" srcOrd="2" destOrd="0" presId="urn:microsoft.com/office/officeart/2008/layout/HalfCircleOrganizationChart"/>
    <dgm:cxn modelId="{59BB5281-90EB-F64E-9C30-B1FD1354015E}" type="presParOf" srcId="{D859987D-98B2-0146-9FEF-C1D325F6DC7B}" destId="{566D4356-5E64-3746-964D-192C9C45A949}" srcOrd="3" destOrd="0" presId="urn:microsoft.com/office/officeart/2008/layout/HalfCircleOrganizationChart"/>
    <dgm:cxn modelId="{34B64A38-045F-6849-AA5A-DDFC43F0822B}" type="presParOf" srcId="{566D4356-5E64-3746-964D-192C9C45A949}" destId="{11BCD311-E9E6-154D-9229-4138B02C179E}" srcOrd="0" destOrd="0" presId="urn:microsoft.com/office/officeart/2008/layout/HalfCircleOrganizationChart"/>
    <dgm:cxn modelId="{F4444DF7-5E65-C74B-9889-9F61968A5E5A}" type="presParOf" srcId="{11BCD311-E9E6-154D-9229-4138B02C179E}" destId="{A594663A-EF45-8E44-80AF-C093C245F6E2}" srcOrd="0" destOrd="0" presId="urn:microsoft.com/office/officeart/2008/layout/HalfCircleOrganizationChart"/>
    <dgm:cxn modelId="{48DC7E45-B0C9-5C4B-9EFC-7472B437CC80}" type="presParOf" srcId="{11BCD311-E9E6-154D-9229-4138B02C179E}" destId="{CE6323E0-FE51-584B-B0A7-8DD1B154DDE8}" srcOrd="1" destOrd="0" presId="urn:microsoft.com/office/officeart/2008/layout/HalfCircleOrganizationChart"/>
    <dgm:cxn modelId="{62F4A1B2-C57C-4049-8542-2AD44F199B94}" type="presParOf" srcId="{11BCD311-E9E6-154D-9229-4138B02C179E}" destId="{812B913A-8F8F-774B-AABD-801FB994FE8E}" srcOrd="2" destOrd="0" presId="urn:microsoft.com/office/officeart/2008/layout/HalfCircleOrganizationChart"/>
    <dgm:cxn modelId="{3E0584A1-52D7-1442-B8BB-994A6444DD98}" type="presParOf" srcId="{11BCD311-E9E6-154D-9229-4138B02C179E}" destId="{22171D8C-6A71-6E43-BA57-9CE34B77A092}" srcOrd="3" destOrd="0" presId="urn:microsoft.com/office/officeart/2008/layout/HalfCircleOrganizationChart"/>
    <dgm:cxn modelId="{21029EDD-D1EC-6C4B-8550-98BBC0C0A72D}" type="presParOf" srcId="{566D4356-5E64-3746-964D-192C9C45A949}" destId="{96E3A207-B5ED-1147-912F-DDB1AF17FAD0}" srcOrd="1" destOrd="0" presId="urn:microsoft.com/office/officeart/2008/layout/HalfCircleOrganizationChart"/>
    <dgm:cxn modelId="{78FD7D58-8B6A-C941-9C91-2F40373F8439}" type="presParOf" srcId="{566D4356-5E64-3746-964D-192C9C45A949}" destId="{7F6DD834-B3C5-3247-9E06-60758AF89AA0}" srcOrd="2" destOrd="0" presId="urn:microsoft.com/office/officeart/2008/layout/HalfCircleOrganizationChart"/>
    <dgm:cxn modelId="{EA61DA06-62D7-284E-AB4A-61DD1E8E1A75}" type="presParOf" srcId="{D859987D-98B2-0146-9FEF-C1D325F6DC7B}" destId="{312FFB8E-2C1C-8F4B-BFF2-05FE355F6E7D}" srcOrd="4" destOrd="0" presId="urn:microsoft.com/office/officeart/2008/layout/HalfCircleOrganizationChart"/>
    <dgm:cxn modelId="{89917644-7D71-3B4D-B541-D1AB9A24CADB}" type="presParOf" srcId="{D859987D-98B2-0146-9FEF-C1D325F6DC7B}" destId="{15649E19-2BE6-CA4B-9C70-BD19F1678D6D}" srcOrd="5" destOrd="0" presId="urn:microsoft.com/office/officeart/2008/layout/HalfCircleOrganizationChart"/>
    <dgm:cxn modelId="{D7F970E5-341B-3E47-AAEF-C96ADA3BCE2D}" type="presParOf" srcId="{15649E19-2BE6-CA4B-9C70-BD19F1678D6D}" destId="{E59A4FEC-A62E-F748-AF38-40ABAE6071C3}" srcOrd="0" destOrd="0" presId="urn:microsoft.com/office/officeart/2008/layout/HalfCircleOrganizationChart"/>
    <dgm:cxn modelId="{3302D629-C8F9-0F4B-88DE-4B415F74983C}" type="presParOf" srcId="{E59A4FEC-A62E-F748-AF38-40ABAE6071C3}" destId="{C0F6E23E-E3A4-924D-B813-C223019D2490}" srcOrd="0" destOrd="0" presId="urn:microsoft.com/office/officeart/2008/layout/HalfCircleOrganizationChart"/>
    <dgm:cxn modelId="{E2351DC6-EB65-BC40-92B2-08F009A75988}" type="presParOf" srcId="{E59A4FEC-A62E-F748-AF38-40ABAE6071C3}" destId="{58E30BD5-C3D9-8C4B-87E6-5AAD186F08CF}" srcOrd="1" destOrd="0" presId="urn:microsoft.com/office/officeart/2008/layout/HalfCircleOrganizationChart"/>
    <dgm:cxn modelId="{C5DFEF3E-B0A9-3B4D-8B03-2A04B6A49695}" type="presParOf" srcId="{E59A4FEC-A62E-F748-AF38-40ABAE6071C3}" destId="{2B32BCF7-CD13-E548-8BD6-8E9D5D3A869B}" srcOrd="2" destOrd="0" presId="urn:microsoft.com/office/officeart/2008/layout/HalfCircleOrganizationChart"/>
    <dgm:cxn modelId="{90F52BAE-C92B-C84A-B4D2-12D8296E8BD1}" type="presParOf" srcId="{E59A4FEC-A62E-F748-AF38-40ABAE6071C3}" destId="{B9B358EA-6DCD-C041-91A4-7F21A88BB791}" srcOrd="3" destOrd="0" presId="urn:microsoft.com/office/officeart/2008/layout/HalfCircleOrganizationChart"/>
    <dgm:cxn modelId="{67920B1B-C6A4-2D47-8916-D9E0AC2F85CC}" type="presParOf" srcId="{15649E19-2BE6-CA4B-9C70-BD19F1678D6D}" destId="{63933ED0-2594-3C41-BA36-F2C052C7FBCA}" srcOrd="1" destOrd="0" presId="urn:microsoft.com/office/officeart/2008/layout/HalfCircleOrganizationChart"/>
    <dgm:cxn modelId="{44A364A9-F369-D843-AB4E-F1D9DA515126}" type="presParOf" srcId="{15649E19-2BE6-CA4B-9C70-BD19F1678D6D}" destId="{496F52AF-019D-A14F-92EB-2116F30DCECF}" srcOrd="2" destOrd="0" presId="urn:microsoft.com/office/officeart/2008/layout/HalfCircleOrganizationChart"/>
    <dgm:cxn modelId="{5F7BB47A-302D-7B48-B4CB-0CF4B56FA735}" type="presParOf" srcId="{EFD952BA-0F63-9644-9596-AA6044B7A4DC}" destId="{7BFED4A9-0B70-3D46-AAE6-573C5C5FD7D6}" srcOrd="2" destOrd="0" presId="urn:microsoft.com/office/officeart/2008/layout/HalfCircleOrganizationChart"/>
    <dgm:cxn modelId="{4DEE4E99-0997-9141-A2C8-4A24187459E7}" type="presParOf" srcId="{7BFED4A9-0B70-3D46-AAE6-573C5C5FD7D6}" destId="{50AE795A-9AB9-4D43-8443-EF9B7DFA0946}" srcOrd="0" destOrd="0" presId="urn:microsoft.com/office/officeart/2008/layout/HalfCircleOrganizationChart"/>
    <dgm:cxn modelId="{910E18A4-EA5E-9B44-8916-D640DEBEFF6E}" type="presParOf" srcId="{7BFED4A9-0B70-3D46-AAE6-573C5C5FD7D6}" destId="{CF2ECA21-DA94-F84B-8D98-56861021091B}" srcOrd="1" destOrd="0" presId="urn:microsoft.com/office/officeart/2008/layout/HalfCircleOrganizationChart"/>
    <dgm:cxn modelId="{530A5C0B-8CA2-5A44-AE2E-C06B0EC2F09E}" type="presParOf" srcId="{CF2ECA21-DA94-F84B-8D98-56861021091B}" destId="{463C9EED-5718-6046-AF6F-7FDABBE78BA7}" srcOrd="0" destOrd="0" presId="urn:microsoft.com/office/officeart/2008/layout/HalfCircleOrganizationChart"/>
    <dgm:cxn modelId="{A58E9BEF-7BFF-E646-A5F6-DECC3325852A}" type="presParOf" srcId="{463C9EED-5718-6046-AF6F-7FDABBE78BA7}" destId="{7F871F89-036A-9B49-8A29-4312D9CC689B}" srcOrd="0" destOrd="0" presId="urn:microsoft.com/office/officeart/2008/layout/HalfCircleOrganizationChart"/>
    <dgm:cxn modelId="{140F5EAE-3225-224F-B421-4978AF69250A}" type="presParOf" srcId="{463C9EED-5718-6046-AF6F-7FDABBE78BA7}" destId="{F1F2B0AF-C0EA-FB44-AAFC-3277721EF893}" srcOrd="1" destOrd="0" presId="urn:microsoft.com/office/officeart/2008/layout/HalfCircleOrganizationChart"/>
    <dgm:cxn modelId="{5806D4BD-41A9-994F-B89B-F5AC03297C1C}" type="presParOf" srcId="{463C9EED-5718-6046-AF6F-7FDABBE78BA7}" destId="{4EAB2052-F80D-9B4C-AFF1-E959A5FE13DD}" srcOrd="2" destOrd="0" presId="urn:microsoft.com/office/officeart/2008/layout/HalfCircleOrganizationChart"/>
    <dgm:cxn modelId="{8E761F06-73EB-EA4C-8F01-6CADBBBCCACC}" type="presParOf" srcId="{463C9EED-5718-6046-AF6F-7FDABBE78BA7}" destId="{4408E8DF-4B6D-334C-8A8B-5F24EABEB24E}" srcOrd="3" destOrd="0" presId="urn:microsoft.com/office/officeart/2008/layout/HalfCircleOrganizationChart"/>
    <dgm:cxn modelId="{89F01AD5-02FA-204B-A93D-10FBFEEF4A2B}" type="presParOf" srcId="{CF2ECA21-DA94-F84B-8D98-56861021091B}" destId="{BEE1F12D-DD1B-3642-AFB5-D5E28E566839}" srcOrd="1" destOrd="0" presId="urn:microsoft.com/office/officeart/2008/layout/HalfCircleOrganizationChart"/>
    <dgm:cxn modelId="{A16C7E6C-F640-5C43-B765-EBAF34F78A6D}" type="presParOf" srcId="{CF2ECA21-DA94-F84B-8D98-56861021091B}" destId="{7E346E8D-D79C-DC4B-B189-8EB49E759A0D}" srcOrd="2" destOrd="0" presId="urn:microsoft.com/office/officeart/2008/layout/HalfCircle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AE795A-9AB9-4D43-8443-EF9B7DFA0946}">
      <dsp:nvSpPr>
        <dsp:cNvPr id="0" name=""/>
        <dsp:cNvSpPr/>
      </dsp:nvSpPr>
      <dsp:spPr>
        <a:xfrm>
          <a:off x="2486074" y="1798460"/>
          <a:ext cx="796554" cy="575822"/>
        </a:xfrm>
        <a:custGeom>
          <a:avLst/>
          <a:gdLst/>
          <a:ahLst/>
          <a:cxnLst/>
          <a:rect l="0" t="0" r="0" b="0"/>
          <a:pathLst>
            <a:path>
              <a:moveTo>
                <a:pt x="796554" y="0"/>
              </a:moveTo>
              <a:lnTo>
                <a:pt x="796554" y="575822"/>
              </a:lnTo>
              <a:lnTo>
                <a:pt x="0" y="575822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12FFB8E-2C1C-8F4B-BFF2-05FE355F6E7D}">
      <dsp:nvSpPr>
        <dsp:cNvPr id="0" name=""/>
        <dsp:cNvSpPr/>
      </dsp:nvSpPr>
      <dsp:spPr>
        <a:xfrm>
          <a:off x="3282628" y="1798460"/>
          <a:ext cx="2322483" cy="176585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64317"/>
              </a:lnTo>
              <a:lnTo>
                <a:pt x="2322483" y="1564317"/>
              </a:lnTo>
              <a:lnTo>
                <a:pt x="2322483" y="1765855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D111A00-FD68-6444-8569-D1BA026DBBA6}">
      <dsp:nvSpPr>
        <dsp:cNvPr id="0" name=""/>
        <dsp:cNvSpPr/>
      </dsp:nvSpPr>
      <dsp:spPr>
        <a:xfrm>
          <a:off x="3236908" y="1798460"/>
          <a:ext cx="91440" cy="176585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765855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BCE063A-2C32-2D4F-BFED-78FBA0E4BCBD}">
      <dsp:nvSpPr>
        <dsp:cNvPr id="0" name=""/>
        <dsp:cNvSpPr/>
      </dsp:nvSpPr>
      <dsp:spPr>
        <a:xfrm>
          <a:off x="3282628" y="1798460"/>
          <a:ext cx="929742" cy="38795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6422"/>
              </a:lnTo>
              <a:lnTo>
                <a:pt x="929742" y="186422"/>
              </a:lnTo>
              <a:lnTo>
                <a:pt x="929742" y="387959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89BEF19-9065-1846-9994-018395855B40}">
      <dsp:nvSpPr>
        <dsp:cNvPr id="0" name=""/>
        <dsp:cNvSpPr/>
      </dsp:nvSpPr>
      <dsp:spPr>
        <a:xfrm>
          <a:off x="2802776" y="838756"/>
          <a:ext cx="959704" cy="959704"/>
        </a:xfrm>
        <a:prstGeom prst="arc">
          <a:avLst>
            <a:gd name="adj1" fmla="val 13200000"/>
            <a:gd name="adj2" fmla="val 19200000"/>
          </a:avLst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3150A88-A4F9-284A-ACE2-EA2D727ACA52}">
      <dsp:nvSpPr>
        <dsp:cNvPr id="0" name=""/>
        <dsp:cNvSpPr/>
      </dsp:nvSpPr>
      <dsp:spPr>
        <a:xfrm>
          <a:off x="2802776" y="838756"/>
          <a:ext cx="959704" cy="959704"/>
        </a:xfrm>
        <a:prstGeom prst="arc">
          <a:avLst>
            <a:gd name="adj1" fmla="val 2400000"/>
            <a:gd name="adj2" fmla="val 8400000"/>
          </a:avLst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6F2AA34-2F53-A54E-9DC6-BD4D312C68B4}">
      <dsp:nvSpPr>
        <dsp:cNvPr id="0" name=""/>
        <dsp:cNvSpPr/>
      </dsp:nvSpPr>
      <dsp:spPr>
        <a:xfrm>
          <a:off x="2322924" y="1011503"/>
          <a:ext cx="1919408" cy="614210"/>
        </a:xfrm>
        <a:prstGeom prst="rect">
          <a:avLst/>
        </a:prstGeom>
        <a:noFill/>
        <a:ln w="19050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Founder</a:t>
          </a:r>
          <a:br>
            <a:rPr lang="en-GB" sz="1400" kern="1200" dirty="0"/>
          </a:br>
          <a:r>
            <a:rPr lang="en-GB" sz="1400" kern="1200" dirty="0"/>
            <a:t>|</a:t>
          </a:r>
          <a:br>
            <a:rPr lang="en-GB" sz="1400" kern="1200" dirty="0"/>
          </a:br>
          <a:r>
            <a:rPr lang="en-GB" sz="1400" kern="1200" dirty="0"/>
            <a:t>Me</a:t>
          </a:r>
        </a:p>
      </dsp:txBody>
      <dsp:txXfrm>
        <a:off x="2322924" y="1011503"/>
        <a:ext cx="1919408" cy="614210"/>
      </dsp:txXfrm>
    </dsp:sp>
    <dsp:sp modelId="{25962ED9-E2A8-2141-B9BB-58E804679BE1}">
      <dsp:nvSpPr>
        <dsp:cNvPr id="0" name=""/>
        <dsp:cNvSpPr/>
      </dsp:nvSpPr>
      <dsp:spPr>
        <a:xfrm>
          <a:off x="3732518" y="2186420"/>
          <a:ext cx="959704" cy="959704"/>
        </a:xfrm>
        <a:prstGeom prst="arc">
          <a:avLst>
            <a:gd name="adj1" fmla="val 13200000"/>
            <a:gd name="adj2" fmla="val 19200000"/>
          </a:avLst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0C32B92-C275-F849-8103-B90FC772F4B9}">
      <dsp:nvSpPr>
        <dsp:cNvPr id="0" name=""/>
        <dsp:cNvSpPr/>
      </dsp:nvSpPr>
      <dsp:spPr>
        <a:xfrm>
          <a:off x="3732518" y="2186420"/>
          <a:ext cx="959704" cy="959704"/>
        </a:xfrm>
        <a:prstGeom prst="arc">
          <a:avLst>
            <a:gd name="adj1" fmla="val 2400000"/>
            <a:gd name="adj2" fmla="val 8400000"/>
          </a:avLst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A604D9E-843C-B34D-A5F2-9BEA245D0B17}">
      <dsp:nvSpPr>
        <dsp:cNvPr id="0" name=""/>
        <dsp:cNvSpPr/>
      </dsp:nvSpPr>
      <dsp:spPr>
        <a:xfrm>
          <a:off x="3252666" y="2359166"/>
          <a:ext cx="1919408" cy="614210"/>
        </a:xfrm>
        <a:prstGeom prst="rect">
          <a:avLst/>
        </a:prstGeom>
        <a:noFill/>
        <a:ln w="19050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Marketing</a:t>
          </a:r>
          <a:br>
            <a:rPr lang="en-GB" sz="1400" kern="1200"/>
          </a:br>
          <a:r>
            <a:rPr lang="en-GB" sz="1400" kern="1200"/>
            <a:t>|</a:t>
          </a:r>
          <a:br>
            <a:rPr lang="en-GB" sz="1400" kern="1200"/>
          </a:br>
          <a:r>
            <a:rPr lang="en-GB" sz="1400" kern="1200"/>
            <a:t>Me (+assistant)</a:t>
          </a:r>
        </a:p>
      </dsp:txBody>
      <dsp:txXfrm>
        <a:off x="3252666" y="2359166"/>
        <a:ext cx="1919408" cy="614210"/>
      </dsp:txXfrm>
    </dsp:sp>
    <dsp:sp modelId="{CE6323E0-FE51-584B-B0A7-8DD1B154DDE8}">
      <dsp:nvSpPr>
        <dsp:cNvPr id="0" name=""/>
        <dsp:cNvSpPr/>
      </dsp:nvSpPr>
      <dsp:spPr>
        <a:xfrm>
          <a:off x="2802776" y="3564315"/>
          <a:ext cx="959704" cy="959704"/>
        </a:xfrm>
        <a:prstGeom prst="arc">
          <a:avLst>
            <a:gd name="adj1" fmla="val 13200000"/>
            <a:gd name="adj2" fmla="val 19200000"/>
          </a:avLst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12B913A-8F8F-774B-AABD-801FB994FE8E}">
      <dsp:nvSpPr>
        <dsp:cNvPr id="0" name=""/>
        <dsp:cNvSpPr/>
      </dsp:nvSpPr>
      <dsp:spPr>
        <a:xfrm>
          <a:off x="2802776" y="3564315"/>
          <a:ext cx="959704" cy="959704"/>
        </a:xfrm>
        <a:prstGeom prst="arc">
          <a:avLst>
            <a:gd name="adj1" fmla="val 2400000"/>
            <a:gd name="adj2" fmla="val 8400000"/>
          </a:avLst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594663A-EF45-8E44-80AF-C093C245F6E2}">
      <dsp:nvSpPr>
        <dsp:cNvPr id="0" name=""/>
        <dsp:cNvSpPr/>
      </dsp:nvSpPr>
      <dsp:spPr>
        <a:xfrm>
          <a:off x="2322924" y="3737062"/>
          <a:ext cx="1919408" cy="614210"/>
        </a:xfrm>
        <a:prstGeom prst="rect">
          <a:avLst/>
        </a:prstGeom>
        <a:noFill/>
        <a:ln w="19050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Partner kitchens</a:t>
          </a:r>
        </a:p>
      </dsp:txBody>
      <dsp:txXfrm>
        <a:off x="2322924" y="3737062"/>
        <a:ext cx="1919408" cy="614210"/>
      </dsp:txXfrm>
    </dsp:sp>
    <dsp:sp modelId="{58E30BD5-C3D9-8C4B-87E6-5AAD186F08CF}">
      <dsp:nvSpPr>
        <dsp:cNvPr id="0" name=""/>
        <dsp:cNvSpPr/>
      </dsp:nvSpPr>
      <dsp:spPr>
        <a:xfrm>
          <a:off x="5125260" y="3564315"/>
          <a:ext cx="959704" cy="959704"/>
        </a:xfrm>
        <a:prstGeom prst="arc">
          <a:avLst>
            <a:gd name="adj1" fmla="val 13200000"/>
            <a:gd name="adj2" fmla="val 19200000"/>
          </a:avLst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B32BCF7-CD13-E548-8BD6-8E9D5D3A869B}">
      <dsp:nvSpPr>
        <dsp:cNvPr id="0" name=""/>
        <dsp:cNvSpPr/>
      </dsp:nvSpPr>
      <dsp:spPr>
        <a:xfrm>
          <a:off x="5125260" y="3564315"/>
          <a:ext cx="959704" cy="959704"/>
        </a:xfrm>
        <a:prstGeom prst="arc">
          <a:avLst>
            <a:gd name="adj1" fmla="val 2400000"/>
            <a:gd name="adj2" fmla="val 8400000"/>
          </a:avLst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0F6E23E-E3A4-924D-B813-C223019D2490}">
      <dsp:nvSpPr>
        <dsp:cNvPr id="0" name=""/>
        <dsp:cNvSpPr/>
      </dsp:nvSpPr>
      <dsp:spPr>
        <a:xfrm>
          <a:off x="4645408" y="3737062"/>
          <a:ext cx="1919408" cy="614210"/>
        </a:xfrm>
        <a:prstGeom prst="rect">
          <a:avLst/>
        </a:prstGeom>
        <a:noFill/>
        <a:ln w="19050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Delivery partners</a:t>
          </a:r>
          <a:br>
            <a:rPr lang="en-GB" sz="1400" kern="1200"/>
          </a:br>
          <a:r>
            <a:rPr lang="en-GB" sz="1400" kern="1200"/>
            <a:t>|</a:t>
          </a:r>
          <a:br>
            <a:rPr lang="en-GB" sz="1400" kern="1200"/>
          </a:br>
          <a:r>
            <a:rPr lang="en-GB" sz="1400" kern="1200"/>
            <a:t>Deliveroo/ Uber Eats</a:t>
          </a:r>
        </a:p>
      </dsp:txBody>
      <dsp:txXfrm>
        <a:off x="4645408" y="3737062"/>
        <a:ext cx="1919408" cy="614210"/>
      </dsp:txXfrm>
    </dsp:sp>
    <dsp:sp modelId="{F1F2B0AF-C0EA-FB44-AAFC-3277721EF893}">
      <dsp:nvSpPr>
        <dsp:cNvPr id="0" name=""/>
        <dsp:cNvSpPr/>
      </dsp:nvSpPr>
      <dsp:spPr>
        <a:xfrm>
          <a:off x="1641534" y="2201535"/>
          <a:ext cx="959704" cy="959704"/>
        </a:xfrm>
        <a:prstGeom prst="arc">
          <a:avLst>
            <a:gd name="adj1" fmla="val 13200000"/>
            <a:gd name="adj2" fmla="val 19200000"/>
          </a:avLst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EAB2052-F80D-9B4C-AFF1-E959A5FE13DD}">
      <dsp:nvSpPr>
        <dsp:cNvPr id="0" name=""/>
        <dsp:cNvSpPr/>
      </dsp:nvSpPr>
      <dsp:spPr>
        <a:xfrm>
          <a:off x="1641534" y="2201535"/>
          <a:ext cx="959704" cy="959704"/>
        </a:xfrm>
        <a:prstGeom prst="arc">
          <a:avLst>
            <a:gd name="adj1" fmla="val 2400000"/>
            <a:gd name="adj2" fmla="val 8400000"/>
          </a:avLst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F871F89-036A-9B49-8A29-4312D9CC689B}">
      <dsp:nvSpPr>
        <dsp:cNvPr id="0" name=""/>
        <dsp:cNvSpPr/>
      </dsp:nvSpPr>
      <dsp:spPr>
        <a:xfrm>
          <a:off x="1161682" y="2374282"/>
          <a:ext cx="1919408" cy="614210"/>
        </a:xfrm>
        <a:prstGeom prst="rect">
          <a:avLst/>
        </a:prstGeom>
        <a:noFill/>
        <a:ln w="19050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Web developer</a:t>
          </a:r>
          <a:br>
            <a:rPr lang="en-GB" sz="1400" kern="1200"/>
          </a:br>
          <a:r>
            <a:rPr lang="en-GB" sz="1400" kern="1200"/>
            <a:t>|</a:t>
          </a:r>
          <a:br>
            <a:rPr lang="en-GB" sz="1400" kern="1200"/>
          </a:br>
          <a:r>
            <a:rPr lang="en-GB" sz="1400" kern="1200"/>
            <a:t>freelance</a:t>
          </a:r>
        </a:p>
      </dsp:txBody>
      <dsp:txXfrm>
        <a:off x="1161682" y="2374282"/>
        <a:ext cx="1919408" cy="6142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HalfCircleOrganizationChart">
  <dgm:title val=""/>
  <dgm:desc val=""/>
  <dgm:catLst>
    <dgm:cat type="hierarchy" pri="1500"/>
  </dgm:catLst>
  <dgm:sampData>
    <dgm:dataModel>
      <dgm:ptLst>
        <dgm:pt modelId="0" type="doc"/>
        <dgm:pt modelId="1">
          <dgm:prSet phldr="1"/>
        </dgm:pt>
        <dgm:pt modelId="11" type="asst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 type="asst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Name0">
    <dgm:varLst>
      <dgm:orgChart val="1"/>
      <dgm:chPref val="1"/>
      <dgm:dir/>
      <dgm:animOne val="branch"/>
      <dgm:animLvl val="lvl"/>
      <dgm:resizeHandles/>
    </dgm:varLst>
    <dgm:choose name="Name1">
      <dgm:if name="Name2" func="var" arg="dir" op="equ" val="norm">
        <dgm:alg type="hierChild">
          <dgm:param type="linDir" val="fromL"/>
        </dgm:alg>
      </dgm:if>
      <dgm:else name="Name3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2" refType="w" fact="10"/>
      <dgm:constr type="h" for="des" forName="rootComposite2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forEach name="Name4" axis="ch">
      <dgm:forEach name="Name5" axis="self" ptType="node">
        <dgm:layoutNode name="hierRoot1">
          <dgm:varLst>
            <dgm:hierBranch val="init"/>
          </dgm:varLst>
          <dgm:choose name="Name6">
            <dgm:if name="Name7" func="var" arg="hierBranch" op="equ" val="l">
              <dgm:alg type="hierRoot">
                <dgm:param type="hierAlign" val="tR"/>
              </dgm:alg>
              <dgm:constrLst>
                <dgm:constr type="alignOff" val="0.65"/>
              </dgm:constrLst>
            </dgm:if>
            <dgm:if name="Name8" func="var" arg="hierBranch" op="equ" val="r">
              <dgm:alg type="hierRoot">
                <dgm:param type="hierAlign" val="tL"/>
              </dgm:alg>
              <dgm:constrLst>
                <dgm:constr type="alignOff" val="0.65"/>
              </dgm:constrLst>
            </dgm:if>
            <dgm:if name="Name9" func="var" arg="hierBranch" op="equ" val="hang">
              <dgm:alg type="hierRoot"/>
              <dgm:constrLst>
                <dgm:constr type="alignOff" val="0.65"/>
              </dgm:constrLst>
            </dgm:if>
            <dgm:else name="Name10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1">
              <dgm:if name="Name12" func="var" arg="hierBranch" op="equ" val="init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if name="Name13" func="var" arg="hierBranch" op="equ" val="l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if name="Name14" func="var" arg="hierBranch" op="equ" val="r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else name="Name15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else>
            </dgm:choose>
            <dgm:layoutNode name="rootText1" styleLbl="alignAcc1">
              <dgm:varLst>
                <dgm:chPref val="3"/>
              </dgm:varLst>
              <dgm:alg type="tx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topArc1" styleLbl="parChTrans1D1" moveWith="rootText1">
              <dgm:alg type="sp"/>
              <dgm:shape xmlns:r="http://schemas.openxmlformats.org/officeDocument/2006/relationships" type="arc" r:blip="" zOrderOff="-2">
                <dgm:adjLst>
                  <dgm:adj idx="1" val="-140"/>
                  <dgm:adj idx="2" val="-40"/>
                </dgm:adjLst>
              </dgm:shape>
              <dgm:presOf/>
            </dgm:layoutNode>
            <dgm:layoutNode name="bottomArc1" styleLbl="parChTrans1D1" moveWith="rootText1">
              <dgm:alg type="sp"/>
              <dgm:shape xmlns:r="http://schemas.openxmlformats.org/officeDocument/2006/relationships" type="arc" r:blip="" zOrderOff="-2">
                <dgm:adjLst>
                  <dgm:adj idx="1" val="40"/>
                  <dgm:adj idx="2" val="140"/>
                </dgm:adjLst>
              </dgm:shape>
              <dgm:presOf/>
            </dgm:layoutNode>
            <dgm:layoutNode name="topConnNode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</dgm:layoutNode>
          </dgm:layoutNode>
          <dgm:layoutNode name="hierChild2">
            <dgm:choose name="Name16">
              <dgm:if name="Name17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18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19" func="var" arg="hierBranch" op="equ" val="hang">
                <dgm:choose name="Name20">
                  <dgm:if name="Name21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2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3">
                <dgm:choose name="Name24">
                  <dgm:if name="Name25" func="var" arg="dir" op="equ" val="norm">
                    <dgm:alg type="hierChild"/>
                  </dgm:if>
                  <dgm:else name="Name26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forEach name="rep2a" axis="ch" ptType="nonAsst">
              <dgm:forEach name="Name27" axis="precedSib" ptType="parTrans" st="-1" cnt="1">
                <dgm:layoutNode name="Name28">
                  <dgm:choose name="Name29">
                    <dgm:if name="Name30" func="var" arg="hierBranch" op="equ" val="std">
                      <dgm:choose name="Name31">
                        <dgm:if name="Name32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1"/>
                            <dgm:param type="dstNode" val="topArc2"/>
                          </dgm:alg>
                        </dgm:if>
                        <dgm:if name="Name33" axis="par" ptType="asst" func="cnt" op="equ" val="1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3"/>
                            <dgm:param type="dstNode" val="topArc2"/>
                          </dgm:alg>
                        </dgm:if>
                        <dgm:else name="Name3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2"/>
                            <dgm:param type="dstNode" val="topArc2"/>
                          </dgm:alg>
                        </dgm:else>
                      </dgm:choose>
                    </dgm:if>
                    <dgm:if name="Name35" func="var" arg="hierBranch" op="equ" val="init">
                      <dgm:choose name="Name36">
                        <dgm:if name="Name37" axis="self" func="depth" op="lte" val="2">
                          <dgm:choose name="Name38">
                            <dgm:if name="Name39" axis="self" func="depth" op="lte" val="2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1"/>
                                <dgm:param type="dstNode" val="topArc2"/>
                              </dgm:alg>
                            </dgm:if>
                            <dgm:if name="Name40" axis="par" ptType="asst" func="cnt" op="equ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3"/>
                                <dgm:param type="dstNode" val="topArc2"/>
                              </dgm:alg>
                            </dgm:if>
                            <dgm:else name="Name4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2"/>
                                <dgm:param type="dstNode" val="topArc2"/>
                              </dgm:alg>
                            </dgm:else>
                          </dgm:choose>
                        </dgm:if>
                        <dgm:else name="Name42">
                          <dgm:choose name="Name43">
                            <dgm:if name="Name44" axis="par des" func="maxDepth" op="lte" val="1">
                              <dgm:choose name="Name45">
                                <dgm:if name="Name46" axis="self" func="depth" op="lte" val="2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1"/>
                                    <dgm:param type="dstNode" val="topConnNode2"/>
                                  </dgm:alg>
                                </dgm:if>
                                <dgm:if name="Name47" axis="par" ptType="asst" func="cnt" op="equ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3"/>
                                    <dgm:param type="dstNode" val="topConnNode2"/>
                                  </dgm:alg>
                                </dgm:if>
                                <dgm:else name="Name48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2"/>
                                    <dgm:param type="dstNode" val="topConnNode2"/>
                                  </dgm:alg>
                                </dgm:else>
                              </dgm:choose>
                            </dgm:if>
                            <dgm:else name="Name49">
                              <dgm:choose name="Name50">
                                <dgm:if name="Name51" axis="self" func="depth" op="lte" val="2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1"/>
                                    <dgm:param type="dstNode" val="topArc2"/>
                                  </dgm:alg>
                                </dgm:if>
                                <dgm:if name="Name52" axis="par" ptType="asst" func="cnt" op="equ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3"/>
                                    <dgm:param type="dstNode" val="topArc2"/>
                                  </dgm:alg>
                                </dgm:if>
                                <dgm:else name="Name53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2"/>
                                    <dgm:param type="dstNode" val="topArc2"/>
                                  </dgm:alg>
                                </dgm:else>
                              </dgm:choose>
                            </dgm:else>
                          </dgm:choose>
                        </dgm:else>
                      </dgm:choose>
                    </dgm:if>
                    <dgm:else name="Name54">
                      <dgm:choose name="Name55">
                        <dgm:if name="Name56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1"/>
                            <dgm:param type="dstNode" val="topConnNode2"/>
                          </dgm:alg>
                        </dgm:if>
                        <dgm:if name="Name57" axis="par" ptType="asst" func="cnt" op="equ" val="1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3"/>
                            <dgm:param type="dstNode" val="topConnNode2"/>
                          </dgm:alg>
                        </dgm:if>
                        <dgm:else name="Name58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2"/>
                            <dgm:param type="dstNode" val="topConnNode2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layoutNode name="hierRoot2">
                <dgm:varLst>
                  <dgm:hierBranch val="init"/>
                </dgm:varLst>
                <dgm:choose name="Name59">
                  <dgm:if name="Name60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61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62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63" func="var" arg="hierBranch" op="equ" val="init">
                    <dgm:choose name="Name64">
                      <dgm:if name="Name65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6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layoutNode name="rootComposite2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68">
                    <dgm:if name="Name69" func="var" arg="hierBranch" op="equ" val="init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if name="Name70" func="var" arg="hierBranch" op="equ" val="l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if name="Name71" func="var" arg="hierBranch" op="equ" val="r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else name="Name72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else>
                  </dgm:choose>
                  <dgm:layoutNode name="rootText2" styleLbl="alignAcc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topArc2" styleLbl="parChTrans1D1" moveWith="rootText2">
                    <dgm:alg type="sp"/>
                    <dgm:shape xmlns:r="http://schemas.openxmlformats.org/officeDocument/2006/relationships" type="arc" r:blip="" zOrderOff="-2">
                      <dgm:adjLst>
                        <dgm:adj idx="1" val="-140"/>
                        <dgm:adj idx="2" val="-40"/>
                      </dgm:adjLst>
                    </dgm:shape>
                    <dgm:presOf/>
                  </dgm:layoutNode>
                  <dgm:layoutNode name="bottomArc2" styleLbl="parChTrans1D1" moveWith="rootText2">
                    <dgm:alg type="sp"/>
                    <dgm:shape xmlns:r="http://schemas.openxmlformats.org/officeDocument/2006/relationships" type="arc" r:blip="" zOrderOff="-2">
                      <dgm:adjLst>
                        <dgm:adj idx="1" val="40"/>
                        <dgm:adj idx="2" val="140"/>
                      </dgm:adjLst>
                    </dgm:shape>
                    <dgm:presOf/>
                  </dgm:layoutNode>
                  <dgm:layoutNode name="topConnNode2" moveWith="rootText2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</dgm:layoutNode>
                </dgm:layoutNode>
                <dgm:layoutNode name="hierChild4">
                  <dgm:choose name="Name73">
                    <dgm:if name="Name7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7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76" func="var" arg="hierBranch" op="equ" val="hang">
                      <dgm:choose name="Name77">
                        <dgm:if name="Name7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7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80" func="var" arg="hierBranch" op="equ" val="std">
                      <dgm:choose name="Name81">
                        <dgm:if name="Name82" func="var" arg="dir" op="equ" val="norm">
                          <dgm:alg type="hierChild"/>
                        </dgm:if>
                        <dgm:else name="Name8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84" func="var" arg="hierBranch" op="equ" val="init">
                      <dgm:choose name="Name85">
                        <dgm:if name="Name8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87">
                          <dgm:choose name="Name88">
                            <dgm:if name="Name89" func="var" arg="dir" op="equ" val="norm">
                              <dgm:alg type="hierChild"/>
                            </dgm:if>
                            <dgm:else name="Name9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91"/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92" ref="rep2a"/>
                </dgm:layoutNode>
                <dgm:layoutNode name="hierChild5">
                  <dgm:choose name="Name93">
                    <dgm:if name="Name9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9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96" ref="rep2b"/>
                </dgm:layoutNode>
              </dgm:layoutNode>
            </dgm:forEach>
          </dgm:layoutNode>
          <dgm:layoutNode name="hierChild3">
            <dgm:choose name="Name97">
              <dgm:if name="Name9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9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2b" axis="ch" ptType="asst">
              <dgm:forEach name="Name100" axis="precedSib" ptType="parTrans" st="-1" cnt="1">
                <dgm:layoutNode name="Name101">
                  <dgm:choose name="Name102">
                    <dgm:if name="Name103" axis="self" func="depth" op="lte" val="2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1"/>
                        <dgm:param type="dstNode" val="topConnNode3"/>
                      </dgm:alg>
                    </dgm:if>
                    <dgm:if name="Name104" axis="par" ptType="asst" func="cnt" op="equ" val="1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3"/>
                        <dgm:param type="dstNode" val="topConnNode3"/>
                      </dgm:alg>
                    </dgm:if>
                    <dgm:else name="Name10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2"/>
                        <dgm:param type="dstNode" val="topConnNode3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layoutNode name="hierRoot3">
                <dgm:varLst>
                  <dgm:hierBranch val="init"/>
                </dgm:varLst>
                <dgm:choose name="Name106">
                  <dgm:if name="Name107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8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9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0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1" func="var" arg="hierBranch" op="equ" val="init">
                    <dgm:choose name="Name112">
                      <dgm:if name="Name113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14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15"/>
                </dgm:choose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16">
                    <dgm:if name="Name117" func="var" arg="hierBranch" op="equ" val="init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if name="Name118" func="var" arg="hierBranch" op="equ" val="l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if name="Name119" func="var" arg="hierBranch" op="equ" val="r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else name="Name120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else>
                  </dgm:choose>
                  <dgm:layoutNode name="rootText3" styleLbl="alignAcc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topArc3" styleLbl="parChTrans1D1" moveWith="rootText3">
                    <dgm:alg type="sp"/>
                    <dgm:shape xmlns:r="http://schemas.openxmlformats.org/officeDocument/2006/relationships" type="arc" r:blip="" zOrderOff="-2">
                      <dgm:adjLst>
                        <dgm:adj idx="1" val="-140"/>
                        <dgm:adj idx="2" val="-40"/>
                      </dgm:adjLst>
                    </dgm:shape>
                    <dgm:presOf/>
                  </dgm:layoutNode>
                  <dgm:layoutNode name="bottomArc3" styleLbl="parChTrans1D1" moveWith="rootText3">
                    <dgm:alg type="sp"/>
                    <dgm:shape xmlns:r="http://schemas.openxmlformats.org/officeDocument/2006/relationships" type="arc" r:blip="" zOrderOff="-2">
                      <dgm:adjLst>
                        <dgm:adj idx="1" val="40"/>
                        <dgm:adj idx="2" val="140"/>
                      </dgm:adjLst>
                    </dgm:shape>
                    <dgm:presOf/>
                  </dgm:layoutNode>
                  <dgm:layoutNode name="topConnNode3" moveWith="rootText3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</dgm:layoutNode>
                </dgm:layoutNode>
                <dgm:layoutNode name="hierChild6">
                  <dgm:choose name="Name121">
                    <dgm:if name="Name122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3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24" func="var" arg="hierBranch" op="equ" val="hang">
                      <dgm:choose name="Name125">
                        <dgm:if name="Name126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27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28" func="var" arg="hierBranch" op="equ" val="std">
                      <dgm:choose name="Name129">
                        <dgm:if name="Name130" func="var" arg="dir" op="equ" val="norm">
                          <dgm:alg type="hierChild"/>
                        </dgm:if>
                        <dgm:else name="Name131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2" func="var" arg="hierBranch" op="equ" val="init">
                      <dgm:choose name="Name133">
                        <dgm:if name="Name134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35">
                          <dgm:alg type="hierChild"/>
                        </dgm:else>
                      </dgm:choose>
                    </dgm:if>
                    <dgm:else name="Name136"/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137" ref="rep2a"/>
                </dgm:layoutNode>
                <dgm:layoutNode name="hierChild7">
                  <dgm:choose name="Name138">
                    <dgm:if name="Name139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0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141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8F26CD-78E7-F948-AF25-02841F59776A}" type="datetimeFigureOut">
              <a:rPr lang="en-US" smtClean="0"/>
              <a:t>4/1/26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684CA5-2AB6-4240-B239-A44060984C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47568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3F0E2-3D09-0D47-90DF-6A2C82273AD5}" type="datetimeFigureOut">
              <a:rPr lang="en-US" smtClean="0"/>
              <a:t>4/1/26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9C3DF-B8A3-E044-9BF3-D8ADB4BFB5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7989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3F0E2-3D09-0D47-90DF-6A2C82273AD5}" type="datetimeFigureOut">
              <a:rPr lang="en-US" smtClean="0"/>
              <a:t>4/1/26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9C3DF-B8A3-E044-9BF3-D8ADB4BFB5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91513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3F0E2-3D09-0D47-90DF-6A2C82273AD5}" type="datetimeFigureOut">
              <a:rPr lang="en-US" smtClean="0"/>
              <a:t>4/1/26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9C3DF-B8A3-E044-9BF3-D8ADB4BFB5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90483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3F0E2-3D09-0D47-90DF-6A2C82273AD5}" type="datetimeFigureOut">
              <a:rPr lang="en-US" smtClean="0"/>
              <a:t>4/1/26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9C3DF-B8A3-E044-9BF3-D8ADB4BFB5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69112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3F0E2-3D09-0D47-90DF-6A2C82273AD5}" type="datetimeFigureOut">
              <a:rPr lang="en-US" smtClean="0"/>
              <a:t>4/1/26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9C3DF-B8A3-E044-9BF3-D8ADB4BFB5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65945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3F0E2-3D09-0D47-90DF-6A2C82273AD5}" type="datetimeFigureOut">
              <a:rPr lang="en-US" smtClean="0"/>
              <a:t>4/1/26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9C3DF-B8A3-E044-9BF3-D8ADB4BFB5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60113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3F0E2-3D09-0D47-90DF-6A2C82273AD5}" type="datetimeFigureOut">
              <a:rPr lang="en-US" smtClean="0"/>
              <a:t>4/1/26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9C3DF-B8A3-E044-9BF3-D8ADB4BFB5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42585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3F0E2-3D09-0D47-90DF-6A2C82273AD5}" type="datetimeFigureOut">
              <a:rPr lang="en-US" smtClean="0"/>
              <a:t>4/1/26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9C3DF-B8A3-E044-9BF3-D8ADB4BFB5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9849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3F0E2-3D09-0D47-90DF-6A2C82273AD5}" type="datetimeFigureOut">
              <a:rPr lang="en-US" smtClean="0"/>
              <a:t>4/1/26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9C3DF-B8A3-E044-9BF3-D8ADB4BFB5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633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3F0E2-3D09-0D47-90DF-6A2C82273AD5}" type="datetimeFigureOut">
              <a:rPr lang="en-US" smtClean="0"/>
              <a:t>4/1/26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9C3DF-B8A3-E044-9BF3-D8ADB4BFB5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74071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3F0E2-3D09-0D47-90DF-6A2C82273AD5}" type="datetimeFigureOut">
              <a:rPr lang="en-US" smtClean="0"/>
              <a:t>4/1/26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9C3DF-B8A3-E044-9BF3-D8ADB4BFB5DD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223763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3F0E2-3D09-0D47-90DF-6A2C82273AD5}" type="datetimeFigureOut">
              <a:rPr lang="en-US" smtClean="0"/>
              <a:t>4/1/26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9C3DF-B8A3-E044-9BF3-D8ADB4BFB5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06506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3F0E2-3D09-0D47-90DF-6A2C82273AD5}" type="datetimeFigureOut">
              <a:rPr lang="en-US" smtClean="0"/>
              <a:t>4/1/26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9C3DF-B8A3-E044-9BF3-D8ADB4BFB5DD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470211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3F0E2-3D09-0D47-90DF-6A2C82273AD5}" type="datetimeFigureOut">
              <a:rPr lang="en-US" smtClean="0"/>
              <a:t>4/1/26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9C3DF-B8A3-E044-9BF3-D8ADB4BFB5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11154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3F0E2-3D09-0D47-90DF-6A2C82273AD5}" type="datetimeFigureOut">
              <a:rPr lang="en-US" smtClean="0"/>
              <a:t>4/1/26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9C3DF-B8A3-E044-9BF3-D8ADB4BFB5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00921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03F0E2-3D09-0D47-90DF-6A2C82273AD5}" type="datetimeFigureOut">
              <a:rPr lang="en-US" smtClean="0"/>
              <a:t>4/1/26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9C3DF-B8A3-E044-9BF3-D8ADB4BFB5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96805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03F0E2-3D09-0D47-90DF-6A2C82273AD5}" type="datetimeFigureOut">
              <a:rPr lang="en-US" smtClean="0"/>
              <a:t>4/1/26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E6F9C3DF-B8A3-E044-9BF3-D8ADB4BFB5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43048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llofresh.co.uk/food-box/meal-kits" TargetMode="External"/><Relationship Id="rId2" Type="http://schemas.openxmlformats.org/officeDocument/2006/relationships/hyperlink" Target="https://www.frive.co.uk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dpmrjournal.com/article/impact-of-social-media-fitness-contents-on-health-and-fitness-motivation-of-the-user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4E3CC8-43F6-CE4D-0556-8B5EC7CF52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95400" y="2082483"/>
            <a:ext cx="9144000" cy="2387600"/>
          </a:xfrm>
        </p:spPr>
        <p:txBody>
          <a:bodyPr>
            <a:noAutofit/>
          </a:bodyPr>
          <a:lstStyle/>
          <a:p>
            <a:pPr algn="ctr"/>
            <a:b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Task 2</a:t>
            </a:r>
            <a:b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Plan Presentation</a:t>
            </a:r>
            <a:br>
              <a:rPr lang="en-GB" sz="3600" dirty="0"/>
            </a:br>
            <a:endParaRPr lang="en-US" sz="3600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065B83-83C0-2810-7C41-CC50CD842F4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 algn="l">
              <a:lnSpc>
                <a:spcPct val="170000"/>
              </a:lnSpc>
            </a:pP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Diana Ostash</a:t>
            </a: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2443005</a:t>
            </a:r>
            <a:b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LCLM4006</a:t>
            </a:r>
          </a:p>
          <a:p>
            <a:pPr algn="l"/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 Enterprise and Entrepreneurship</a:t>
            </a:r>
          </a:p>
          <a:p>
            <a:pPr algn="l"/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Dr Charles </a:t>
            </a:r>
            <a:r>
              <a:rPr lang="en-GB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Oham</a:t>
            </a:r>
            <a:r>
              <a:rPr lang="en-GB" sz="16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89435604-9539-0896-86F6-4320A4108F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122363"/>
            <a:ext cx="2895600" cy="960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352873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5343C2-CE89-1B9B-F7F5-6C0C0505A0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4673" y="0"/>
            <a:ext cx="3616913" cy="159139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kern="1200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NutriBuild?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8201D81-C610-2888-6930-F44502A3096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51600" y="0"/>
            <a:ext cx="4684040" cy="6850487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AF4B1296-3F46-55BE-AB50-44A3CD54745A}"/>
              </a:ext>
            </a:extLst>
          </p:cNvPr>
          <p:cNvSpPr txBox="1"/>
          <p:nvPr/>
        </p:nvSpPr>
        <p:spPr>
          <a:xfrm>
            <a:off x="254000" y="1908892"/>
            <a:ext cx="6448641" cy="46114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Purpose: make healthy eating easier and more flexible</a:t>
            </a:r>
          </a:p>
          <a:p>
            <a:pPr lvl="0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USP: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NutriBuild offers personalised healthy meals with full nutrition information and flexible one-time ordering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uk-UA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Healthy, convenient and transparent</a:t>
            </a:r>
            <a:b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Good for busy people, gym users and people interested in healthy eating</a:t>
            </a:r>
            <a:b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Customers know exactly what they are eating</a:t>
            </a: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042263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6" descr="Fruits and vegetables in bags">
            <a:extLst>
              <a:ext uri="{FF2B5EF4-FFF2-40B4-BE49-F238E27FC236}">
                <a16:creationId xmlns:a16="http://schemas.microsoft.com/office/drawing/2014/main" id="{B8A6C727-D0A5-6B93-7657-98A7DBEAC60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893" r="-2" b="-2"/>
          <a:stretch>
            <a:fillRect/>
          </a:stretch>
        </p:blipFill>
        <p:spPr>
          <a:xfrm>
            <a:off x="6825603" y="721586"/>
            <a:ext cx="4748853" cy="4110962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DB7BEA-77C5-47D3-26F5-A06E697DE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Competitors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2E80E4E-E4AE-BFFC-A544-B9B7F7FA99D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36032" y="1856514"/>
            <a:ext cx="7133167" cy="42799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457200" lvl="0" indent="-457200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+mj-lt"/>
              <a:buAutoNum type="arabicPeriod"/>
            </a:pPr>
            <a:r>
              <a:rPr kumimoji="0" lang="en-US" altLang="en-US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Frive</a:t>
            </a:r>
            <a:r>
              <a:rPr kumimoji="0" lang="uk-UA" altLang="en-US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offers ready-made healthy meals, but customers must choose a meal plan rather than order individual meals. </a:t>
            </a:r>
            <a:r>
              <a:rPr kumimoji="0" lang="uk-UA" altLang="en-US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kumimoji="0" lang="en-GB" altLang="en-US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Frive</a:t>
            </a:r>
            <a:r>
              <a:rPr lang="en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2025)</a:t>
            </a:r>
            <a:endParaRPr kumimoji="0" lang="en-US" altLang="en-US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0" indent="-457200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+mj-lt"/>
              <a:buAutoNum type="arabicPeriod"/>
            </a:pPr>
            <a:r>
              <a:rPr kumimoji="0" lang="en-US" altLang="en-US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HelloFresh</a:t>
            </a:r>
            <a:r>
              <a:rPr kumimoji="0" lang="uk-UA" altLang="en-US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provides meal kits with ingredients and recipe cards.</a:t>
            </a:r>
            <a:r>
              <a:rPr kumimoji="0" lang="en-US" altLang="en-US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(HelloFresh, 2025)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Both offer healthy food delivery.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However, they mostly sell ready-made meals or meal kits.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8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0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2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4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6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8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0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068712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B87132-A21E-362D-6D1E-2F5FF335B7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Legal Format and Management Structure</a:t>
            </a:r>
            <a:endParaRPr lang="en-US" dirty="0">
              <a:solidFill>
                <a:schemeClr val="accent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D2730B10-BA16-0DB5-2B3A-709A181A0C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7083882"/>
              </p:ext>
            </p:extLst>
          </p:nvPr>
        </p:nvGraphicFramePr>
        <p:xfrm>
          <a:off x="4623443" y="609600"/>
          <a:ext cx="6565257" cy="53627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65D6C9F3-87F1-E3D6-FC7B-D2C9E044D25C}"/>
              </a:ext>
            </a:extLst>
          </p:cNvPr>
          <p:cNvSpPr txBox="1"/>
          <p:nvPr/>
        </p:nvSpPr>
        <p:spPr>
          <a:xfrm>
            <a:off x="677334" y="1756359"/>
            <a:ext cx="5621866" cy="41902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Sole Trader legal structure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Founder manages operations, strategy and partnerships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Part-time marketing assistant supports social media and advertising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Freelance web developer manages the website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Partner kitchen prepares food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Delivery through Deliveroo or Uber Eats</a:t>
            </a:r>
          </a:p>
        </p:txBody>
      </p:sp>
    </p:spTree>
    <p:extLst>
      <p:ext uri="{BB962C8B-B14F-4D97-AF65-F5344CB8AC3E}">
        <p14:creationId xmlns:p14="http://schemas.microsoft.com/office/powerpoint/2010/main" val="148379160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9567F1-25A5-30F1-38E6-91BD403665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Three Important PESTEL Factors</a:t>
            </a:r>
            <a:endParaRPr lang="en-US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14C9FF-8747-7272-A003-4024861D2A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8434" y="1488613"/>
            <a:ext cx="8596668" cy="3880773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External Factors</a:t>
            </a:r>
          </a:p>
          <a:p>
            <a:pPr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Social: social media trends and the growing fitness culture influence consumer behaviour and promote healthy eating, gym lifestyles.</a:t>
            </a:r>
            <a:r>
              <a:rPr lang="uk-UA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/>
              <a:t>(Baig, Elahi and Hashmi, 2023)</a:t>
            </a:r>
            <a:endParaRPr lang="uk-UA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Technological:</a:t>
            </a:r>
            <a:r>
              <a:rPr lang="uk-UA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ordering systems, mobile apps and nutrition tracking make it easier for customers to order healthy meals quickly.</a:t>
            </a:r>
          </a:p>
          <a:p>
            <a:pPr>
              <a:lnSpc>
                <a:spcPct val="150000"/>
              </a:lnSpc>
              <a:buFont typeface="+mj-lt"/>
              <a:buAutoNum type="arabicPeriod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Legal: food businesses must provide allergen information and follow food safety rules.</a:t>
            </a:r>
          </a:p>
        </p:txBody>
      </p:sp>
    </p:spTree>
    <p:extLst>
      <p:ext uri="{BB962C8B-B14F-4D97-AF65-F5344CB8AC3E}">
        <p14:creationId xmlns:p14="http://schemas.microsoft.com/office/powerpoint/2010/main" val="132956218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92E84F-3397-05EC-D281-88C57FF1F2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07291" y="0"/>
            <a:ext cx="3729076" cy="1320800"/>
          </a:xfrm>
        </p:spPr>
        <p:txBody>
          <a:bodyPr anchor="ctr">
            <a:norm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Marketing Strategies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F9AF75-B282-8584-60F3-9A7284E684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700" y="1523999"/>
            <a:ext cx="4483617" cy="513080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media marketing on Instagram and TikTok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Influencer partnerships with fitness creators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Introductory discounts for first orders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Referral system for existing customers</a:t>
            </a:r>
            <a:b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8AF2566-F7AF-8B5C-6CD5-1BCC53DBDEBE}"/>
              </a:ext>
            </a:extLst>
          </p:cNvPr>
          <p:cNvSpPr txBox="1"/>
          <p:nvPr/>
        </p:nvSpPr>
        <p:spPr>
          <a:xfrm>
            <a:off x="5004317" y="1523999"/>
            <a:ext cx="4864100" cy="3600986"/>
          </a:xfrm>
          <a:prstGeom prst="rect">
            <a:avLst/>
          </a:prstGeom>
          <a:gradFill flip="none" rotWithShape="0">
            <a:gsLst>
              <a:gs pos="0">
                <a:schemeClr val="accent1">
                  <a:lumMod val="72000"/>
                  <a:lumOff val="28000"/>
                  <a:alpha val="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16200000" scaled="1"/>
            <a:tileRect/>
          </a:gradFill>
          <a:ln>
            <a:noFill/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  <a:t>4Ps of Marketing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Product: personalised healthy meals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Price: affordable prices for students and working people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Place: online website and delivery apps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Promotion: Instagram, TikTok, influencer marketing and discounts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772415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7BCE12-D34C-DD08-F520-00E8C1BFF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4797" y="176908"/>
            <a:ext cx="8596668" cy="1320800"/>
          </a:xfrm>
        </p:spPr>
        <p:txBody>
          <a:bodyPr>
            <a:normAutofit/>
          </a:bodyPr>
          <a:lstStyle/>
          <a:p>
            <a:pPr algn="ctr"/>
            <a:r>
              <a:rPr lang="en-GB" sz="2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Startup Costs and Fixed Costs Table </a:t>
            </a:r>
            <a:br>
              <a:rPr lang="en-GB" sz="2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Funding, Turnover</a:t>
            </a:r>
            <a:endParaRPr lang="en-US" sz="2800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70A926B-DA61-A891-675D-DAA7182894D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44491835"/>
              </p:ext>
            </p:extLst>
          </p:nvPr>
        </p:nvGraphicFramePr>
        <p:xfrm>
          <a:off x="279400" y="3644900"/>
          <a:ext cx="4533900" cy="30997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0197">
                  <a:extLst>
                    <a:ext uri="{9D8B030D-6E8A-4147-A177-3AD203B41FA5}">
                      <a16:colId xmlns:a16="http://schemas.microsoft.com/office/drawing/2014/main" val="2081410983"/>
                    </a:ext>
                  </a:extLst>
                </a:gridCol>
                <a:gridCol w="2373703">
                  <a:extLst>
                    <a:ext uri="{9D8B030D-6E8A-4147-A177-3AD203B41FA5}">
                      <a16:colId xmlns:a16="http://schemas.microsoft.com/office/drawing/2014/main" val="1173428657"/>
                    </a:ext>
                  </a:extLst>
                </a:gridCol>
              </a:tblGrid>
              <a:tr h="623967"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Website development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£4,000</a:t>
                      </a:r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5808847"/>
                  </a:ext>
                </a:extLst>
              </a:tr>
              <a:tr h="356552">
                <a:tc>
                  <a:txBody>
                    <a:bodyPr/>
                    <a:lstStyle/>
                    <a:p>
                      <a:r>
                        <a:rPr lang="en-GB" dirty="0"/>
                        <a:t>Initial packaging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£500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25408245"/>
                  </a:ext>
                </a:extLst>
              </a:tr>
              <a:tr h="356552">
                <a:tc>
                  <a:txBody>
                    <a:bodyPr/>
                    <a:lstStyle/>
                    <a:p>
                      <a:r>
                        <a:rPr lang="en-GB" dirty="0"/>
                        <a:t>Marketing setup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</a:t>
                      </a:r>
                      <a:r>
                        <a:rPr lang="uk-UA" dirty="0"/>
                        <a:t>3</a:t>
                      </a:r>
                      <a:r>
                        <a:rPr lang="en-GB" dirty="0"/>
                        <a:t>00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7843203"/>
                  </a:ext>
                </a:extLst>
              </a:tr>
              <a:tr h="544046">
                <a:tc>
                  <a:txBody>
                    <a:bodyPr/>
                    <a:lstStyle/>
                    <a:p>
                      <a:r>
                        <a:rPr lang="en-GB" dirty="0"/>
                        <a:t>Branding and logo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</a:t>
                      </a:r>
                      <a:r>
                        <a:rPr lang="uk-UA" dirty="0"/>
                        <a:t>2</a:t>
                      </a:r>
                      <a:r>
                        <a:rPr lang="en-GB" dirty="0"/>
                        <a:t>00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8661189"/>
                  </a:ext>
                </a:extLst>
              </a:tr>
              <a:tr h="623967">
                <a:tc>
                  <a:txBody>
                    <a:bodyPr/>
                    <a:lstStyle/>
                    <a:p>
                      <a:r>
                        <a:rPr lang="en-GB" dirty="0"/>
                        <a:t>Miscellaneous setup costs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£500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41179611"/>
                  </a:ext>
                </a:extLst>
              </a:tr>
              <a:tr h="544046">
                <a:tc>
                  <a:txBody>
                    <a:bodyPr/>
                    <a:lstStyle/>
                    <a:p>
                      <a:r>
                        <a:rPr lang="en-GB" dirty="0"/>
                        <a:t>Total Startup Cost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£5,500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1001149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58F4FC35-DABE-9CD7-DF91-F73E0D3E77F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3240076"/>
              </p:ext>
            </p:extLst>
          </p:nvPr>
        </p:nvGraphicFramePr>
        <p:xfrm>
          <a:off x="5232400" y="3727152"/>
          <a:ext cx="4927600" cy="309495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63800">
                  <a:extLst>
                    <a:ext uri="{9D8B030D-6E8A-4147-A177-3AD203B41FA5}">
                      <a16:colId xmlns:a16="http://schemas.microsoft.com/office/drawing/2014/main" val="1133155292"/>
                    </a:ext>
                  </a:extLst>
                </a:gridCol>
                <a:gridCol w="2463800">
                  <a:extLst>
                    <a:ext uri="{9D8B030D-6E8A-4147-A177-3AD203B41FA5}">
                      <a16:colId xmlns:a16="http://schemas.microsoft.com/office/drawing/2014/main" val="658976074"/>
                    </a:ext>
                  </a:extLst>
                </a:gridCol>
              </a:tblGrid>
              <a:tr h="621389">
                <a:tc>
                  <a:txBody>
                    <a:bodyPr/>
                    <a:lstStyle/>
                    <a:p>
                      <a:r>
                        <a:rPr lang="en-GB" dirty="0"/>
                        <a:t>Marketing assistant salary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£600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05379740"/>
                  </a:ext>
                </a:extLst>
              </a:tr>
              <a:tr h="621389">
                <a:tc>
                  <a:txBody>
                    <a:bodyPr/>
                    <a:lstStyle/>
                    <a:p>
                      <a:r>
                        <a:rPr lang="en-GB" dirty="0"/>
                        <a:t>Marketing and advertising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£300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4314290"/>
                  </a:ext>
                </a:extLst>
              </a:tr>
              <a:tr h="621389">
                <a:tc>
                  <a:txBody>
                    <a:bodyPr/>
                    <a:lstStyle/>
                    <a:p>
                      <a:r>
                        <a:rPr lang="en-GB" dirty="0"/>
                        <a:t>Telephone and internet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£50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4246438"/>
                  </a:ext>
                </a:extLst>
              </a:tr>
              <a:tr h="355080">
                <a:tc>
                  <a:txBody>
                    <a:bodyPr/>
                    <a:lstStyle/>
                    <a:p>
                      <a:r>
                        <a:rPr lang="en-GB" dirty="0"/>
                        <a:t>Professional fees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£50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4072399"/>
                  </a:ext>
                </a:extLst>
              </a:tr>
              <a:tr h="443193">
                <a:tc>
                  <a:txBody>
                    <a:bodyPr/>
                    <a:lstStyle/>
                    <a:p>
                      <a:r>
                        <a:rPr lang="en-GB" dirty="0"/>
                        <a:t>Website maintenance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£100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73746433"/>
                  </a:ext>
                </a:extLst>
              </a:tr>
              <a:tr h="355080">
                <a:tc>
                  <a:txBody>
                    <a:bodyPr/>
                    <a:lstStyle/>
                    <a:p>
                      <a:r>
                        <a:rPr lang="en-GB" dirty="0"/>
                        <a:t>Total Fixed Cost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£1,100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3951623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774B2FEA-F511-21A2-C158-A17C5282A884}"/>
              </a:ext>
            </a:extLst>
          </p:cNvPr>
          <p:cNvSpPr txBox="1"/>
          <p:nvPr/>
        </p:nvSpPr>
        <p:spPr>
          <a:xfrm>
            <a:off x="520700" y="3276124"/>
            <a:ext cx="3149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Startup Costs: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6152CAB-6731-E2F8-3E7A-5E88D71A91AC}"/>
              </a:ext>
            </a:extLst>
          </p:cNvPr>
          <p:cNvSpPr txBox="1"/>
          <p:nvPr/>
        </p:nvSpPr>
        <p:spPr>
          <a:xfrm>
            <a:off x="6032502" y="3357820"/>
            <a:ext cx="2692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Fixed Costs per Month: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70D7245-1542-5305-FF9C-279D12D9CADB}"/>
              </a:ext>
            </a:extLst>
          </p:cNvPr>
          <p:cNvSpPr txBox="1"/>
          <p:nvPr/>
        </p:nvSpPr>
        <p:spPr>
          <a:xfrm>
            <a:off x="5544965" y="1362085"/>
            <a:ext cx="3898900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Expected turnover in the firs 3 months :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Month 1: £4,050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Month 2: £4,400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Month 3: £5,500</a:t>
            </a:r>
          </a:p>
          <a:p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57A9AA7-D90A-C414-1DF2-ED497101DA4C}"/>
              </a:ext>
            </a:extLst>
          </p:cNvPr>
          <p:cNvSpPr txBox="1"/>
          <p:nvPr/>
        </p:nvSpPr>
        <p:spPr>
          <a:xfrm>
            <a:off x="243331" y="1213009"/>
            <a:ext cx="505460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</a:rPr>
              <a:t>Startup fundings: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£5,500 personal savings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£3,000 family support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Estimated profit per meal: around £3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Break-even point: around 367 meals per month</a:t>
            </a:r>
          </a:p>
          <a:p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70D764E-E1BE-55D2-319C-001C0A605018}"/>
              </a:ext>
            </a:extLst>
          </p:cNvPr>
          <p:cNvCxnSpPr/>
          <p:nvPr/>
        </p:nvCxnSpPr>
        <p:spPr>
          <a:xfrm>
            <a:off x="101600" y="3175000"/>
            <a:ext cx="10236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951CF0C6-E672-969B-487D-F6A07B2A57EA}"/>
              </a:ext>
            </a:extLst>
          </p:cNvPr>
          <p:cNvCxnSpPr/>
          <p:nvPr/>
        </p:nvCxnSpPr>
        <p:spPr>
          <a:xfrm>
            <a:off x="243331" y="1308100"/>
            <a:ext cx="94996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E6674F7-A293-A019-6BEB-CB6A205DD665}"/>
              </a:ext>
            </a:extLst>
          </p:cNvPr>
          <p:cNvCxnSpPr/>
          <p:nvPr/>
        </p:nvCxnSpPr>
        <p:spPr>
          <a:xfrm>
            <a:off x="4993131" y="1308100"/>
            <a:ext cx="0" cy="18669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9831978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2179E6-2C9A-590D-76CB-151260E4D6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365120"/>
            <a:ext cx="8596668" cy="1320800"/>
          </a:xfrm>
        </p:spPr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Monthly Forecast Table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EBC4068-9EF5-2CA8-FFF2-D694C2B3D67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83733686"/>
              </p:ext>
            </p:extLst>
          </p:nvPr>
        </p:nvGraphicFramePr>
        <p:xfrm>
          <a:off x="677334" y="1208088"/>
          <a:ext cx="8596312" cy="32845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49078">
                  <a:extLst>
                    <a:ext uri="{9D8B030D-6E8A-4147-A177-3AD203B41FA5}">
                      <a16:colId xmlns:a16="http://schemas.microsoft.com/office/drawing/2014/main" val="3210918017"/>
                    </a:ext>
                  </a:extLst>
                </a:gridCol>
                <a:gridCol w="2149078">
                  <a:extLst>
                    <a:ext uri="{9D8B030D-6E8A-4147-A177-3AD203B41FA5}">
                      <a16:colId xmlns:a16="http://schemas.microsoft.com/office/drawing/2014/main" val="4202700808"/>
                    </a:ext>
                  </a:extLst>
                </a:gridCol>
                <a:gridCol w="2149078">
                  <a:extLst>
                    <a:ext uri="{9D8B030D-6E8A-4147-A177-3AD203B41FA5}">
                      <a16:colId xmlns:a16="http://schemas.microsoft.com/office/drawing/2014/main" val="2375547668"/>
                    </a:ext>
                  </a:extLst>
                </a:gridCol>
                <a:gridCol w="2149078">
                  <a:extLst>
                    <a:ext uri="{9D8B030D-6E8A-4147-A177-3AD203B41FA5}">
                      <a16:colId xmlns:a16="http://schemas.microsoft.com/office/drawing/2014/main" val="984952301"/>
                    </a:ext>
                  </a:extLst>
                </a:gridCol>
              </a:tblGrid>
              <a:tr h="528902">
                <a:tc>
                  <a:txBody>
                    <a:bodyPr/>
                    <a:lstStyle/>
                    <a:p>
                      <a:r>
                        <a:rPr lang="en-GB" dirty="0"/>
                        <a:t>Month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Jan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Feb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Mar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4724728"/>
                  </a:ext>
                </a:extLst>
              </a:tr>
              <a:tr h="528902">
                <a:tc>
                  <a:txBody>
                    <a:bodyPr/>
                    <a:lstStyle/>
                    <a:p>
                      <a:r>
                        <a:rPr lang="en-GB" dirty="0"/>
                        <a:t>Fixed Costs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</a:t>
                      </a:r>
                      <a:r>
                        <a:rPr lang="uk-UA" dirty="0"/>
                        <a:t>1</a:t>
                      </a:r>
                      <a:r>
                        <a:rPr lang="en-GB" dirty="0"/>
                        <a:t>,1</a:t>
                      </a:r>
                      <a:r>
                        <a:rPr lang="uk-UA" dirty="0"/>
                        <a:t>0</a:t>
                      </a:r>
                      <a:r>
                        <a:rPr lang="en-GB" dirty="0"/>
                        <a:t>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</a:t>
                      </a:r>
                      <a:r>
                        <a:rPr lang="uk-UA" dirty="0"/>
                        <a:t>1</a:t>
                      </a:r>
                      <a:r>
                        <a:rPr lang="en-GB" dirty="0"/>
                        <a:t>,100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</a:t>
                      </a:r>
                      <a:r>
                        <a:rPr lang="uk-UA" dirty="0"/>
                        <a:t>1</a:t>
                      </a:r>
                      <a:r>
                        <a:rPr lang="en-GB" dirty="0"/>
                        <a:t>,100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2395276"/>
                  </a:ext>
                </a:extLst>
              </a:tr>
              <a:tr h="528902">
                <a:tc>
                  <a:txBody>
                    <a:bodyPr/>
                    <a:lstStyle/>
                    <a:p>
                      <a:r>
                        <a:rPr lang="en-GB" dirty="0"/>
                        <a:t>Variable Costs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£2,400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£3,200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£4,000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60701216"/>
                  </a:ext>
                </a:extLst>
              </a:tr>
              <a:tr h="528902">
                <a:tc>
                  <a:txBody>
                    <a:bodyPr/>
                    <a:lstStyle/>
                    <a:p>
                      <a:r>
                        <a:rPr lang="en-GB" dirty="0"/>
                        <a:t>Total Costs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£3,500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£4,300</a:t>
                      </a:r>
                      <a:endParaRPr lang="en-US" dirty="0"/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£</a:t>
                      </a:r>
                      <a:r>
                        <a:rPr lang="uk-UA" dirty="0"/>
                        <a:t>5</a:t>
                      </a:r>
                      <a:r>
                        <a:rPr lang="en-GB" dirty="0"/>
                        <a:t>,100</a:t>
                      </a:r>
                      <a:endParaRPr lang="en-US" dirty="0"/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24100742"/>
                  </a:ext>
                </a:extLst>
              </a:tr>
              <a:tr h="528902">
                <a:tc>
                  <a:txBody>
                    <a:bodyPr/>
                    <a:lstStyle/>
                    <a:p>
                      <a:r>
                        <a:rPr lang="en-GB" dirty="0"/>
                        <a:t>Revenue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£4,050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£4,400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£5,500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1900808"/>
                  </a:ext>
                </a:extLst>
              </a:tr>
              <a:tr h="528902">
                <a:tc>
                  <a:txBody>
                    <a:bodyPr/>
                    <a:lstStyle/>
                    <a:p>
                      <a:r>
                        <a:rPr lang="en-GB" dirty="0"/>
                        <a:t>Profit/Loss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£550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£400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5200664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ED5B1A8-A897-7525-D9FA-DE027CE0ED79}"/>
              </a:ext>
            </a:extLst>
          </p:cNvPr>
          <p:cNvSpPr txBox="1"/>
          <p:nvPr/>
        </p:nvSpPr>
        <p:spPr>
          <a:xfrm>
            <a:off x="677334" y="4691912"/>
            <a:ext cx="7945966" cy="1154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dirty="0"/>
              <a:t>NutriBuild is expected to break even around month 2 or 3 and become more profitable after month 3 because the business uses partner kitchens, delivery companies and a small team.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347613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9B9202-6595-8AEB-0516-6189C48F0D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6C46A-B5F8-EB8A-4FA3-F5D4EAAFE0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930400"/>
            <a:ext cx="8596668" cy="3880773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NutriBuild is a healthy meal delivery business designed for busy people who want flexible and convenient food options. The business has a clear target market, a strong USP and realistic startup costs. By using partner kitchens, delivery companies and a simple website, NutriBuild can keep costs low and reach break-even within the first few months. Overall, the business has good potential for future growth and profitability.</a:t>
            </a: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6397CB3-8F1D-98E3-6AED-96B5EFD91E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9000" l="10000" r="90000">
                        <a14:foregroundMark x1="28365" y1="66692" x2="7788" y2="55385"/>
                        <a14:foregroundMark x1="7788" y1="55385" x2="3077" y2="13769"/>
                        <a14:foregroundMark x1="3077" y1="13769" x2="51250" y2="2846"/>
                        <a14:foregroundMark x1="51250" y1="2846" x2="96442" y2="26077"/>
                        <a14:foregroundMark x1="96442" y1="26077" x2="96250" y2="46692"/>
                        <a14:foregroundMark x1="96250" y1="46692" x2="81538" y2="65077"/>
                        <a14:foregroundMark x1="81538" y1="65077" x2="76346" y2="85154"/>
                        <a14:foregroundMark x1="76346" y1="85154" x2="58846" y2="98462"/>
                        <a14:foregroundMark x1="58846" y1="98462" x2="32788" y2="99000"/>
                        <a14:foregroundMark x1="32788" y1="99000" x2="25288" y2="6869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086100" y="4241800"/>
            <a:ext cx="2011680" cy="25146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83D75A0-27DA-173D-62C5-F4C5CA2524B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00900" y="254000"/>
            <a:ext cx="1676400" cy="167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87736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416BCF-FE90-7F44-0625-D8C9A1C3C9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en-US" dirty="0">
                <a:latin typeface="Arial" panose="020B0604020202020204" pitchFamily="34" charset="0"/>
              </a:rPr>
              <a:t>References</a:t>
            </a:r>
            <a:b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166F2-B715-BC09-C402-55FB87C2B2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+mj-lt"/>
              <a:buAutoNum type="arabicParenR"/>
            </a:pPr>
            <a:r>
              <a:rPr lang="en-GB" dirty="0"/>
              <a:t>Frive (2025) ‘Healthy, Chef-Prepared Meal Prep Delivery’. Available at: </a:t>
            </a:r>
            <a:r>
              <a:rPr lang="en-GB" dirty="0">
                <a:hlinkClick r:id="rId2"/>
              </a:rPr>
              <a:t>https://www.frive.co.uk/</a:t>
            </a:r>
            <a:r>
              <a:rPr lang="en-GB" dirty="0"/>
              <a:t> (Accessed: 3 April 2026).</a:t>
            </a:r>
            <a:endParaRPr lang="uk-UA" dirty="0"/>
          </a:p>
          <a:p>
            <a:pPr>
              <a:buFont typeface="+mj-lt"/>
              <a:buAutoNum type="arabicParenR"/>
            </a:pPr>
            <a:r>
              <a:rPr lang="en-GB" dirty="0"/>
              <a:t>HelloFresh (2025) ‘Recipe Boxes and Meal Kits’. Available at: </a:t>
            </a:r>
            <a:r>
              <a:rPr lang="en-GB" dirty="0">
                <a:hlinkClick r:id="rId3"/>
              </a:rPr>
              <a:t>https://www.hellofresh.co.uk/food-box/meal-kits</a:t>
            </a:r>
            <a:r>
              <a:rPr lang="uk-UA" dirty="0"/>
              <a:t> </a:t>
            </a:r>
            <a:r>
              <a:rPr lang="en-GB" dirty="0"/>
              <a:t> (Accessed: 3 April 2026).</a:t>
            </a:r>
            <a:endParaRPr lang="uk-UA" dirty="0"/>
          </a:p>
          <a:p>
            <a:pPr>
              <a:buFont typeface="+mj-lt"/>
              <a:buAutoNum type="arabicParenR"/>
            </a:pPr>
            <a:r>
              <a:rPr lang="en-GB" dirty="0"/>
              <a:t>Baig, W.S., Elahi, H. and Hashmi, N.U. (2023) ‘Impact of Social Media Fitness Contents on Health and Fitness Motivation of the Users’, Global Digital &amp; Print Media Review, 6(4), pp. 66–80. Available at:</a:t>
            </a:r>
            <a:r>
              <a:rPr lang="uk-UA" dirty="0"/>
              <a:t> </a:t>
            </a:r>
            <a:r>
              <a:rPr lang="en-GB" dirty="0">
                <a:hlinkClick r:id="rId4"/>
              </a:rPr>
              <a:t>https://www.gdpmrjournal.com/article/impact-of-social-media-fitness-contents-on-health-and-fitness-motivation-of-the-users</a:t>
            </a:r>
            <a:r>
              <a:rPr lang="uk-UA" dirty="0"/>
              <a:t> </a:t>
            </a:r>
            <a:r>
              <a:rPr lang="en-GB" dirty="0"/>
              <a:t> </a:t>
            </a:r>
            <a:r>
              <a:rPr lang="uk-UA" dirty="0"/>
              <a:t> </a:t>
            </a:r>
            <a:r>
              <a:rPr lang="en-GB" dirty="0"/>
              <a:t>(Accessed: 3 April 2026).</a:t>
            </a:r>
          </a:p>
          <a:p>
            <a:pPr marL="0" indent="0">
              <a:buNone/>
            </a:pPr>
            <a:endParaRPr lang="uk-UA" dirty="0"/>
          </a:p>
        </p:txBody>
      </p:sp>
    </p:spTree>
    <p:extLst>
      <p:ext uri="{BB962C8B-B14F-4D97-AF65-F5344CB8AC3E}">
        <p14:creationId xmlns:p14="http://schemas.microsoft.com/office/powerpoint/2010/main" val="88900204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9958</TotalTime>
  <Words>776</Words>
  <Application>Microsoft Macintosh PowerPoint</Application>
  <PresentationFormat>Widescreen</PresentationFormat>
  <Paragraphs>111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Arial</vt:lpstr>
      <vt:lpstr>Trebuchet MS</vt:lpstr>
      <vt:lpstr>Wingdings 3</vt:lpstr>
      <vt:lpstr>Facet</vt:lpstr>
      <vt:lpstr>  Assessment Task 2  Business Plan Presentation </vt:lpstr>
      <vt:lpstr>What is NutriBuild?</vt:lpstr>
      <vt:lpstr>Competitors</vt:lpstr>
      <vt:lpstr>Legal Format and Management Structure</vt:lpstr>
      <vt:lpstr>Three Important PESTEL Factors</vt:lpstr>
      <vt:lpstr>Marketing Strategies</vt:lpstr>
      <vt:lpstr>Startup Costs and Fixed Costs Table  Funding, Turnover</vt:lpstr>
      <vt:lpstr>Monthly Forecast Table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Diana Ostash (2443005)</dc:creator>
  <cp:lastModifiedBy>Diana Ostash (2443005)</cp:lastModifiedBy>
  <cp:revision>14</cp:revision>
  <dcterms:created xsi:type="dcterms:W3CDTF">2026-04-01T10:59:18Z</dcterms:created>
  <dcterms:modified xsi:type="dcterms:W3CDTF">2026-04-08T08:57:35Z</dcterms:modified>
</cp:coreProperties>
</file>