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011A32-AD6B-427D-8557-3127BF0ED035}" v="6" dt="2019-09-27T09:25:14.7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ale manship" userId="31d0d854bacb934d" providerId="LiveId" clId="{7F011A32-AD6B-427D-8557-3127BF0ED035}"/>
    <pc:docChg chg="undo custSel modSld">
      <pc:chgData name="neale manship" userId="31d0d854bacb934d" providerId="LiveId" clId="{7F011A32-AD6B-427D-8557-3127BF0ED035}" dt="2019-09-27T09:26:01.839" v="268" actId="1076"/>
      <pc:docMkLst>
        <pc:docMk/>
      </pc:docMkLst>
      <pc:sldChg chg="addSp delSp modSp">
        <pc:chgData name="neale manship" userId="31d0d854bacb934d" providerId="LiveId" clId="{7F011A32-AD6B-427D-8557-3127BF0ED035}" dt="2019-09-27T09:26:01.839" v="268" actId="1076"/>
        <pc:sldMkLst>
          <pc:docMk/>
          <pc:sldMk cId="1084158819" sldId="256"/>
        </pc:sldMkLst>
        <pc:spChg chg="add del mod">
          <ac:chgData name="neale manship" userId="31d0d854bacb934d" providerId="LiveId" clId="{7F011A32-AD6B-427D-8557-3127BF0ED035}" dt="2019-09-27T08:37:08.431" v="3"/>
          <ac:spMkLst>
            <pc:docMk/>
            <pc:sldMk cId="1084158819" sldId="256"/>
            <ac:spMk id="2" creationId="{200C39DA-3F90-4763-A259-8373FABD89C3}"/>
          </ac:spMkLst>
        </pc:spChg>
        <pc:spChg chg="add del mod">
          <ac:chgData name="neale manship" userId="31d0d854bacb934d" providerId="LiveId" clId="{7F011A32-AD6B-427D-8557-3127BF0ED035}" dt="2019-09-27T09:25:02.123" v="248"/>
          <ac:spMkLst>
            <pc:docMk/>
            <pc:sldMk cId="1084158819" sldId="256"/>
            <ac:spMk id="3" creationId="{8C1A684D-BFD3-4549-BD06-AA2A37336AF9}"/>
          </ac:spMkLst>
        </pc:spChg>
        <pc:spChg chg="add del mod">
          <ac:chgData name="neale manship" userId="31d0d854bacb934d" providerId="LiveId" clId="{7F011A32-AD6B-427D-8557-3127BF0ED035}" dt="2019-09-27T09:25:02.123" v="250"/>
          <ac:spMkLst>
            <pc:docMk/>
            <pc:sldMk cId="1084158819" sldId="256"/>
            <ac:spMk id="4" creationId="{5DF4F39A-F307-4E60-BD42-E2DE7D3211E2}"/>
          </ac:spMkLst>
        </pc:spChg>
        <pc:spChg chg="add del mod">
          <ac:chgData name="neale manship" userId="31d0d854bacb934d" providerId="LiveId" clId="{7F011A32-AD6B-427D-8557-3127BF0ED035}" dt="2019-09-27T09:25:02.128" v="252"/>
          <ac:spMkLst>
            <pc:docMk/>
            <pc:sldMk cId="1084158819" sldId="256"/>
            <ac:spMk id="5" creationId="{24350514-D0CC-42F1-B5D1-D4B072B33A4B}"/>
          </ac:spMkLst>
        </pc:spChg>
        <pc:spChg chg="add del mod">
          <ac:chgData name="neale manship" userId="31d0d854bacb934d" providerId="LiveId" clId="{7F011A32-AD6B-427D-8557-3127BF0ED035}" dt="2019-09-27T09:25:02.133" v="254"/>
          <ac:spMkLst>
            <pc:docMk/>
            <pc:sldMk cId="1084158819" sldId="256"/>
            <ac:spMk id="6" creationId="{6911CB93-F0D3-4E79-9BFC-540DC3D2AEA6}"/>
          </ac:spMkLst>
        </pc:spChg>
        <pc:spChg chg="add del mod">
          <ac:chgData name="neale manship" userId="31d0d854bacb934d" providerId="LiveId" clId="{7F011A32-AD6B-427D-8557-3127BF0ED035}" dt="2019-09-27T09:25:17.863" v="258"/>
          <ac:spMkLst>
            <pc:docMk/>
            <pc:sldMk cId="1084158819" sldId="256"/>
            <ac:spMk id="7" creationId="{C7C3054D-B871-4E75-AD95-8287F69FABF9}"/>
          </ac:spMkLst>
        </pc:spChg>
        <pc:spChg chg="mod">
          <ac:chgData name="neale manship" userId="31d0d854bacb934d" providerId="LiveId" clId="{7F011A32-AD6B-427D-8557-3127BF0ED035}" dt="2019-09-27T09:23:43.443" v="223" actId="1076"/>
          <ac:spMkLst>
            <pc:docMk/>
            <pc:sldMk cId="1084158819" sldId="256"/>
            <ac:spMk id="20" creationId="{5204EBEB-4E79-443B-AB82-8EFD884E32C5}"/>
          </ac:spMkLst>
        </pc:spChg>
        <pc:spChg chg="mod">
          <ac:chgData name="neale manship" userId="31d0d854bacb934d" providerId="LiveId" clId="{7F011A32-AD6B-427D-8557-3127BF0ED035}" dt="2019-09-27T09:23:09.207" v="218" actId="20577"/>
          <ac:spMkLst>
            <pc:docMk/>
            <pc:sldMk cId="1084158819" sldId="256"/>
            <ac:spMk id="26" creationId="{DC883CD3-C83C-4023-86A9-8EB1A4090D56}"/>
          </ac:spMkLst>
        </pc:spChg>
        <pc:spChg chg="mod">
          <ac:chgData name="neale manship" userId="31d0d854bacb934d" providerId="LiveId" clId="{7F011A32-AD6B-427D-8557-3127BF0ED035}" dt="2019-09-27T09:25:27.328" v="265" actId="1076"/>
          <ac:spMkLst>
            <pc:docMk/>
            <pc:sldMk cId="1084158819" sldId="256"/>
            <ac:spMk id="28" creationId="{790B48A9-DCB0-4E73-BD5B-5F3E3E50BE70}"/>
          </ac:spMkLst>
        </pc:spChg>
        <pc:spChg chg="mod">
          <ac:chgData name="neale manship" userId="31d0d854bacb934d" providerId="LiveId" clId="{7F011A32-AD6B-427D-8557-3127BF0ED035}" dt="2019-09-27T09:25:53.199" v="267" actId="1076"/>
          <ac:spMkLst>
            <pc:docMk/>
            <pc:sldMk cId="1084158819" sldId="256"/>
            <ac:spMk id="32" creationId="{64B893A5-04B7-4831-9F75-23466AF3DA69}"/>
          </ac:spMkLst>
        </pc:spChg>
        <pc:picChg chg="mod">
          <ac:chgData name="neale manship" userId="31d0d854bacb934d" providerId="LiveId" clId="{7F011A32-AD6B-427D-8557-3127BF0ED035}" dt="2019-09-27T09:26:01.839" v="268" actId="1076"/>
          <ac:picMkLst>
            <pc:docMk/>
            <pc:sldMk cId="1084158819" sldId="256"/>
            <ac:picMk id="22" creationId="{27247FC5-9A3C-4853-BCDD-AE5AB8EC9A59}"/>
          </ac:picMkLst>
        </pc:picChg>
        <pc:picChg chg="mod">
          <ac:chgData name="neale manship" userId="31d0d854bacb934d" providerId="LiveId" clId="{7F011A32-AD6B-427D-8557-3127BF0ED035}" dt="2019-09-27T08:37:06.134" v="1" actId="1076"/>
          <ac:picMkLst>
            <pc:docMk/>
            <pc:sldMk cId="1084158819" sldId="256"/>
            <ac:picMk id="25" creationId="{27247FC5-9A3C-4853-BCDD-AE5AB8EC9A59}"/>
          </ac:picMkLst>
        </pc:picChg>
        <pc:picChg chg="mod">
          <ac:chgData name="neale manship" userId="31d0d854bacb934d" providerId="LiveId" clId="{7F011A32-AD6B-427D-8557-3127BF0ED035}" dt="2019-09-27T09:24:38.323" v="237" actId="1076"/>
          <ac:picMkLst>
            <pc:docMk/>
            <pc:sldMk cId="1084158819" sldId="256"/>
            <ac:picMk id="27" creationId="{FD98C07E-5EED-4E2B-BAD8-85196D45378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10/3/2019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id="{5204EBEB-4E79-443B-AB82-8EFD884E32C5}"/>
              </a:ext>
            </a:extLst>
          </p:cNvPr>
          <p:cNvSpPr/>
          <p:nvPr/>
        </p:nvSpPr>
        <p:spPr>
          <a:xfrm>
            <a:off x="15762" y="0"/>
            <a:ext cx="3488787" cy="346065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40308" y="91957"/>
            <a:ext cx="3488787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Amdana</a:t>
            </a:r>
            <a:r>
              <a:rPr lang="en-GB" sz="1400" b="1" u="sng" dirty="0"/>
              <a:t> </a:t>
            </a:r>
            <a:r>
              <a:rPr lang="en-GB" sz="1400" b="1" u="sng" dirty="0" err="1"/>
              <a:t>i</a:t>
            </a:r>
            <a:endParaRPr lang="en-GB" sz="1400" b="1" u="sng" dirty="0"/>
          </a:p>
          <a:p>
            <a:r>
              <a:rPr lang="en-GB" sz="1400" b="1" u="sng" dirty="0"/>
              <a:t>About Me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Charlotte Manship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Aged 22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have been dancing for Kaleidoscope Dance School since I was four years old.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have an BA degree in English Literature.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am a fully qualified makeup artist.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u="sng" dirty="0"/>
          </a:p>
          <a:p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2" y="3014668"/>
            <a:ext cx="3505504" cy="1891750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-4934" y="3003033"/>
            <a:ext cx="3488787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Profiad</a:t>
            </a:r>
            <a:r>
              <a:rPr lang="en-GB" sz="1200" b="1" u="sng" dirty="0"/>
              <a:t> </a:t>
            </a:r>
            <a:r>
              <a:rPr lang="en-GB" sz="1200" b="1" u="sng" dirty="0" err="1"/>
              <a:t>addysgu</a:t>
            </a:r>
            <a:r>
              <a:rPr lang="en-GB" sz="1200" b="1" u="sng" dirty="0"/>
              <a:t> </a:t>
            </a:r>
            <a:r>
              <a:rPr lang="en-GB" sz="1200" b="1" u="sng" dirty="0" err="1"/>
              <a:t>blaenorol</a:t>
            </a:r>
            <a:endParaRPr lang="en-GB" sz="1200" b="1" u="sng" dirty="0"/>
          </a:p>
          <a:p>
            <a:r>
              <a:rPr lang="en-GB" sz="1200" b="1" u="sng" dirty="0"/>
              <a:t>Previous teaching experiences </a:t>
            </a:r>
          </a:p>
          <a:p>
            <a:endParaRPr lang="en-GB" sz="1200" dirty="0"/>
          </a:p>
          <a:p>
            <a:r>
              <a:rPr lang="en-GB" sz="1200" dirty="0"/>
              <a:t>. My Previous teaching experience includes teaching dance at my dance school and at through my school work experience.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I have also had work experience in </a:t>
            </a:r>
            <a:r>
              <a:rPr lang="en-GB" sz="1200" dirty="0" err="1"/>
              <a:t>Bassaleg</a:t>
            </a:r>
            <a:r>
              <a:rPr lang="en-GB" sz="1200" dirty="0"/>
              <a:t> High School.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463" y="3912301"/>
            <a:ext cx="5324293" cy="294207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580480" y="4290897"/>
            <a:ext cx="5354277" cy="22006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/>
              <a:t>Rhesymau</a:t>
            </a:r>
            <a:r>
              <a:rPr lang="en-GB" sz="1400" b="1" u="sng" dirty="0"/>
              <a:t> </a:t>
            </a:r>
            <a:r>
              <a:rPr lang="en-GB" sz="1400" b="1" u="sng" dirty="0" err="1"/>
              <a:t>dros</a:t>
            </a:r>
            <a:r>
              <a:rPr lang="en-GB" sz="1400" b="1" u="sng" dirty="0"/>
              <a:t> </a:t>
            </a:r>
            <a:r>
              <a:rPr lang="en-GB" sz="1400" b="1" u="sng" dirty="0" err="1"/>
              <a:t>ddewis</a:t>
            </a:r>
            <a:r>
              <a:rPr lang="en-GB" sz="1400" b="1" u="sng" dirty="0"/>
              <a:t> </a:t>
            </a:r>
            <a:r>
              <a:rPr lang="en-GB" sz="1400" b="1" u="sng" dirty="0" err="1"/>
              <a:t>addysgu</a:t>
            </a:r>
            <a:r>
              <a:rPr lang="en-GB" sz="1400" b="1" u="sng" dirty="0"/>
              <a:t> </a:t>
            </a:r>
            <a:r>
              <a:rPr lang="en-GB" sz="1400" b="1" u="sng" dirty="0" err="1"/>
              <a:t>fel</a:t>
            </a:r>
            <a:r>
              <a:rPr lang="en-GB" sz="1400" b="1" u="sng" dirty="0"/>
              <a:t> </a:t>
            </a:r>
            <a:r>
              <a:rPr lang="en-GB" sz="1400" b="1" u="sng" dirty="0" err="1"/>
              <a:t>proffesiwn</a:t>
            </a:r>
            <a:endParaRPr lang="en-GB" sz="1400" b="1" u="sng" dirty="0"/>
          </a:p>
          <a:p>
            <a:r>
              <a:rPr lang="en-GB" sz="1400" b="1" u="sng" dirty="0"/>
              <a:t>Reasons for entering the teaching profession </a:t>
            </a:r>
          </a:p>
          <a:p>
            <a:endParaRPr lang="en-GB" sz="1400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My experience of teaching dance at my dance school inspired me to go into the teaching profession.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I also really enjoyed school and always aspired to be an teacher.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b="1" u="sng" dirty="0"/>
          </a:p>
          <a:p>
            <a:endParaRPr lang="en-GB" sz="1400" b="1" u="sng" dirty="0"/>
          </a:p>
          <a:p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5370" y="1377691"/>
            <a:ext cx="3716630" cy="2153222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8546169" y="1438639"/>
            <a:ext cx="35055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/>
              <a:t>Y math o </a:t>
            </a:r>
            <a:r>
              <a:rPr lang="en-GB" sz="1200" b="1" u="sng" dirty="0" err="1"/>
              <a:t>athro</a:t>
            </a:r>
            <a:r>
              <a:rPr lang="en-GB" sz="1200" b="1" u="sng" dirty="0"/>
              <a:t> </a:t>
            </a:r>
            <a:r>
              <a:rPr lang="en-GB" sz="1200" b="1" u="sng" dirty="0" err="1"/>
              <a:t>hoffaf</a:t>
            </a:r>
            <a:r>
              <a:rPr lang="en-GB" sz="1200" b="1" u="sng" dirty="0"/>
              <a:t> bod</a:t>
            </a:r>
          </a:p>
          <a:p>
            <a:r>
              <a:rPr lang="en-GB" sz="1200" b="1" u="sng" dirty="0"/>
              <a:t>The kind of teacher I aspire to be</a:t>
            </a:r>
          </a:p>
          <a:p>
            <a:endParaRPr lang="en-GB" sz="1200" dirty="0"/>
          </a:p>
          <a:p>
            <a:r>
              <a:rPr lang="en-GB" sz="1200" dirty="0"/>
              <a:t>I aspire to be a caring, well-rounded, inspiring teacher who is able to help and guide pupils to achieve the best future. </a:t>
            </a:r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01546" y="3912301"/>
            <a:ext cx="2774692" cy="243717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401545" y="3983788"/>
            <a:ext cx="265012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Meysydd</a:t>
            </a:r>
            <a:r>
              <a:rPr lang="en-GB" sz="1200" b="1" u="sng" dirty="0"/>
              <a:t> / </a:t>
            </a:r>
            <a:r>
              <a:rPr lang="en-GB" sz="1200" b="1" u="sng" dirty="0" err="1"/>
              <a:t>pynciau</a:t>
            </a:r>
            <a:r>
              <a:rPr lang="en-GB" sz="1200" b="1" u="sng" dirty="0"/>
              <a:t> </a:t>
            </a:r>
            <a:r>
              <a:rPr lang="en-GB" sz="1200" b="1" u="sng" dirty="0" err="1"/>
              <a:t>medraf</a:t>
            </a:r>
            <a:r>
              <a:rPr lang="en-GB" sz="1200" b="1" u="sng" dirty="0"/>
              <a:t> </a:t>
            </a:r>
            <a:r>
              <a:rPr lang="en-GB" sz="1200" b="1" u="sng" dirty="0" err="1"/>
              <a:t>eu</a:t>
            </a:r>
            <a:r>
              <a:rPr lang="en-GB" sz="1200" b="1" u="sng" dirty="0"/>
              <a:t> </a:t>
            </a:r>
            <a:r>
              <a:rPr lang="en-GB" sz="1200" b="1" u="sng" dirty="0" err="1"/>
              <a:t>haddysgu</a:t>
            </a:r>
            <a:endParaRPr lang="en-GB" sz="1200" b="1" u="sng" dirty="0"/>
          </a:p>
          <a:p>
            <a:r>
              <a:rPr lang="en-GB" sz="1200" b="1" u="sng" dirty="0"/>
              <a:t>Areas / subjects I could teach</a:t>
            </a:r>
          </a:p>
          <a:p>
            <a:endParaRPr lang="en-GB" sz="1200" b="1" u="sng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English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Drama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GCSE dance/ after school dance club.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History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Religious studies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55" y="4906418"/>
            <a:ext cx="3505504" cy="1891750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3084" y="4953284"/>
            <a:ext cx="3488787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/>
              <a:t>Cefndir</a:t>
            </a:r>
            <a:r>
              <a:rPr lang="en-GB" sz="1200" b="1" u="sng" dirty="0"/>
              <a:t> </a:t>
            </a:r>
            <a:r>
              <a:rPr lang="en-GB" sz="1200" b="1" u="sng" dirty="0" err="1"/>
              <a:t>academaidd</a:t>
            </a:r>
            <a:endParaRPr lang="en-GB" sz="1200" b="1" u="sng" dirty="0"/>
          </a:p>
          <a:p>
            <a:r>
              <a:rPr lang="en-GB" sz="1200" b="1" u="sng" dirty="0"/>
              <a:t>Academic history</a:t>
            </a:r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Gaer</a:t>
            </a:r>
            <a:r>
              <a:rPr lang="en-GB" sz="1200" dirty="0"/>
              <a:t> Primary school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 err="1"/>
              <a:t>Duffryn</a:t>
            </a:r>
            <a:r>
              <a:rPr lang="en-GB" sz="1200" dirty="0"/>
              <a:t> High school ( John Frost).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Swansea University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29A98B-915D-4EFF-909C-AFC1F8297B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4542" y="26035"/>
            <a:ext cx="2668354" cy="3552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308</TotalTime>
  <Words>200</Words>
  <Application>Microsoft Office PowerPoint</Application>
  <PresentationFormat>Widescreen</PresentationFormat>
  <Paragraphs>40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neale manship</cp:lastModifiedBy>
  <cp:revision>35</cp:revision>
  <dcterms:created xsi:type="dcterms:W3CDTF">2019-09-05T20:58:34Z</dcterms:created>
  <dcterms:modified xsi:type="dcterms:W3CDTF">2019-10-03T17:26:17Z</dcterms:modified>
</cp:coreProperties>
</file>