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sldIdLst>
    <p:sldId id="256" r:id="rId2"/>
    <p:sldId id="257" r:id="rId3"/>
    <p:sldId id="263" r:id="rId4"/>
    <p:sldId id="258" r:id="rId5"/>
    <p:sldId id="259" r:id="rId6"/>
    <p:sldId id="262" r:id="rId7"/>
    <p:sldId id="260" r:id="rId8"/>
    <p:sldId id="261"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E94DC6-25F6-48E5-9968-4C7EE66273F7}" v="646" dt="2022-06-20T11:25:19.876"/>
    <p1510:client id="{06F2C6CF-67C7-7753-44CA-34C90BA0878E}" v="56" dt="2022-06-24T17:52:35.138"/>
    <p1510:client id="{0C9D1C1A-2E98-FA0A-47F9-F2105398D520}" v="251" dt="2022-06-24T12:03:09.889"/>
    <p1510:client id="{2BE916D5-A544-A422-7715-6E34A48E8C2F}" v="6" dt="2022-06-24T17:45:11.749"/>
    <p1510:client id="{5A267F85-F95F-C90D-38D8-DF4EA56D5A76}" v="251" dt="2022-06-20T10:27:10"/>
    <p1510:client id="{5E147017-72B6-9054-C160-F44BDD7911BB}" v="6" dt="2022-06-23T21:28:33.947"/>
    <p1510:client id="{68CF4193-54A9-3518-D3AD-27CDC23FB8A2}" v="108" dt="2022-06-20T11:22:37.192"/>
    <p1510:client id="{8249E17C-6609-EFFA-65EC-2608E3B2253F}" v="12" dt="2022-06-23T17:32:55.801"/>
    <p1510:client id="{B780D205-7F2B-6356-03A5-BD096FCD1C33}" v="1" dt="2022-06-23T17:33:54.770"/>
    <p1510:client id="{C169D197-FF70-9306-8F5F-5619D5BC0663}" v="3" dt="2022-06-22T20:31:03.2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134A6A-2BB6-49B5-9E6B-3ABBF00CBA91}" type="doc">
      <dgm:prSet loTypeId="urn:microsoft.com/office/officeart/2005/8/layout/cycle6" loCatId="cycle" qsTypeId="urn:microsoft.com/office/officeart/2005/8/quickstyle/simple1" qsCatId="simple" csTypeId="urn:microsoft.com/office/officeart/2005/8/colors/accent1_3" csCatId="accent1" phldr="1"/>
      <dgm:spPr/>
      <dgm:t>
        <a:bodyPr/>
        <a:lstStyle/>
        <a:p>
          <a:endParaRPr lang="en-GB"/>
        </a:p>
      </dgm:t>
    </dgm:pt>
    <dgm:pt modelId="{7BD4F4E9-3A3C-4798-A1D3-15733C97E13E}">
      <dgm:prSet phldrT="[Text]" phldr="0"/>
      <dgm:spPr/>
      <dgm:t>
        <a:bodyPr/>
        <a:lstStyle/>
        <a:p>
          <a:r>
            <a:rPr lang="en-GB">
              <a:latin typeface="Calibri Light" panose="020F0302020204030204"/>
            </a:rPr>
            <a:t>Moodle</a:t>
          </a:r>
          <a:endParaRPr lang="en-GB"/>
        </a:p>
      </dgm:t>
    </dgm:pt>
    <dgm:pt modelId="{C1DC1A89-560E-4188-ABC3-FDD8E78B8BD8}" type="parTrans" cxnId="{330E2736-946A-45B6-B0A4-CF4D2C2FF56E}">
      <dgm:prSet/>
      <dgm:spPr/>
      <dgm:t>
        <a:bodyPr/>
        <a:lstStyle/>
        <a:p>
          <a:endParaRPr lang="en-GB"/>
        </a:p>
      </dgm:t>
    </dgm:pt>
    <dgm:pt modelId="{B847EB0B-B456-4431-B0B7-6D14DCE78515}" type="sibTrans" cxnId="{330E2736-946A-45B6-B0A4-CF4D2C2FF56E}">
      <dgm:prSet/>
      <dgm:spPr/>
      <dgm:t>
        <a:bodyPr/>
        <a:lstStyle/>
        <a:p>
          <a:endParaRPr lang="en-GB"/>
        </a:p>
      </dgm:t>
    </dgm:pt>
    <dgm:pt modelId="{87DE20E9-F255-4460-8A16-B4D71C479FA8}">
      <dgm:prSet phldrT="[Text]" phldr="0"/>
      <dgm:spPr/>
      <dgm:t>
        <a:bodyPr/>
        <a:lstStyle/>
        <a:p>
          <a:pPr rtl="0"/>
          <a:r>
            <a:rPr lang="en-GB">
              <a:latin typeface="Calibri Light" panose="020F0302020204030204"/>
            </a:rPr>
            <a:t>MS Teams</a:t>
          </a:r>
          <a:endParaRPr lang="en-GB"/>
        </a:p>
      </dgm:t>
    </dgm:pt>
    <dgm:pt modelId="{66F3C36C-EE83-4447-9430-9AE589B2E28E}" type="parTrans" cxnId="{3320A7AF-D099-4C29-A156-9904AEC9F79E}">
      <dgm:prSet/>
      <dgm:spPr/>
      <dgm:t>
        <a:bodyPr/>
        <a:lstStyle/>
        <a:p>
          <a:endParaRPr lang="en-GB"/>
        </a:p>
      </dgm:t>
    </dgm:pt>
    <dgm:pt modelId="{F45DAD8D-334F-4F33-99F1-EE16BD75CF23}" type="sibTrans" cxnId="{3320A7AF-D099-4C29-A156-9904AEC9F79E}">
      <dgm:prSet/>
      <dgm:spPr/>
      <dgm:t>
        <a:bodyPr/>
        <a:lstStyle/>
        <a:p>
          <a:endParaRPr lang="en-GB"/>
        </a:p>
      </dgm:t>
    </dgm:pt>
    <dgm:pt modelId="{BCA3B413-3F47-4978-93B9-E905B41EF6D3}">
      <dgm:prSet phldrT="[Text]" phldr="0"/>
      <dgm:spPr/>
      <dgm:t>
        <a:bodyPr/>
        <a:lstStyle/>
        <a:p>
          <a:pPr rtl="0"/>
          <a:r>
            <a:rPr lang="en-GB">
              <a:latin typeface="Calibri Light" panose="020F0302020204030204"/>
            </a:rPr>
            <a:t> MS Outlook</a:t>
          </a:r>
          <a:endParaRPr lang="en-GB"/>
        </a:p>
      </dgm:t>
    </dgm:pt>
    <dgm:pt modelId="{62E0D411-4E99-4AE9-AC8C-1DACF56CAEF7}" type="parTrans" cxnId="{9954D86D-0A65-462F-B03E-EF2B0E8DBFE3}">
      <dgm:prSet/>
      <dgm:spPr/>
      <dgm:t>
        <a:bodyPr/>
        <a:lstStyle/>
        <a:p>
          <a:endParaRPr lang="en-GB"/>
        </a:p>
      </dgm:t>
    </dgm:pt>
    <dgm:pt modelId="{F43D0CAE-D884-447F-8105-9C893D75B926}" type="sibTrans" cxnId="{9954D86D-0A65-462F-B03E-EF2B0E8DBFE3}">
      <dgm:prSet/>
      <dgm:spPr/>
      <dgm:t>
        <a:bodyPr/>
        <a:lstStyle/>
        <a:p>
          <a:endParaRPr lang="en-GB"/>
        </a:p>
      </dgm:t>
    </dgm:pt>
    <dgm:pt modelId="{C531133A-B3D0-4F7C-B830-EB1E7C0D768A}">
      <dgm:prSet phldrT="[Text]" phldr="0"/>
      <dgm:spPr/>
      <dgm:t>
        <a:bodyPr/>
        <a:lstStyle/>
        <a:p>
          <a:pPr rtl="0"/>
          <a:r>
            <a:rPr lang="en-GB">
              <a:latin typeface="Calibri Light" panose="020F0302020204030204"/>
            </a:rPr>
            <a:t>MS Excel</a:t>
          </a:r>
          <a:endParaRPr lang="en-GB"/>
        </a:p>
      </dgm:t>
    </dgm:pt>
    <dgm:pt modelId="{58A1AE14-A0EE-4857-936E-EF39B5113F70}" type="parTrans" cxnId="{4196044F-C2C8-44D8-9E7D-85C32EF98489}">
      <dgm:prSet/>
      <dgm:spPr/>
      <dgm:t>
        <a:bodyPr/>
        <a:lstStyle/>
        <a:p>
          <a:endParaRPr lang="en-GB"/>
        </a:p>
      </dgm:t>
    </dgm:pt>
    <dgm:pt modelId="{E1BFE153-0FB3-4FE8-804A-1BB52F8E5798}" type="sibTrans" cxnId="{4196044F-C2C8-44D8-9E7D-85C32EF98489}">
      <dgm:prSet/>
      <dgm:spPr/>
      <dgm:t>
        <a:bodyPr/>
        <a:lstStyle/>
        <a:p>
          <a:endParaRPr lang="en-GB"/>
        </a:p>
      </dgm:t>
    </dgm:pt>
    <dgm:pt modelId="{2820E1E8-DD13-40FA-BD5A-34446C26FC18}">
      <dgm:prSet phldrT="[Text]" phldr="0"/>
      <dgm:spPr/>
      <dgm:t>
        <a:bodyPr/>
        <a:lstStyle/>
        <a:p>
          <a:pPr rtl="0"/>
          <a:r>
            <a:rPr lang="en-GB">
              <a:latin typeface="Calibri Light" panose="020F0302020204030204"/>
            </a:rPr>
            <a:t>MS Word </a:t>
          </a:r>
          <a:endParaRPr lang="en-GB"/>
        </a:p>
      </dgm:t>
    </dgm:pt>
    <dgm:pt modelId="{91D2D4F0-CC9F-4B90-AC07-FABDC3274BA4}" type="parTrans" cxnId="{4B50D3A9-B509-4078-BDDC-DE123104EC8B}">
      <dgm:prSet/>
      <dgm:spPr/>
      <dgm:t>
        <a:bodyPr/>
        <a:lstStyle/>
        <a:p>
          <a:endParaRPr lang="en-GB"/>
        </a:p>
      </dgm:t>
    </dgm:pt>
    <dgm:pt modelId="{19768EF9-C752-469D-AD99-FF8A4847E8A0}" type="sibTrans" cxnId="{4B50D3A9-B509-4078-BDDC-DE123104EC8B}">
      <dgm:prSet/>
      <dgm:spPr/>
      <dgm:t>
        <a:bodyPr/>
        <a:lstStyle/>
        <a:p>
          <a:endParaRPr lang="en-GB"/>
        </a:p>
      </dgm:t>
    </dgm:pt>
    <dgm:pt modelId="{FBE53DEE-8680-43D5-B425-1065304294FA}">
      <dgm:prSet phldr="0"/>
      <dgm:spPr/>
      <dgm:t>
        <a:bodyPr/>
        <a:lstStyle/>
        <a:p>
          <a:pPr rtl="0"/>
          <a:r>
            <a:rPr lang="en-GB">
              <a:latin typeface="Calibri Light" panose="020F0302020204030204"/>
            </a:rPr>
            <a:t>Live chats </a:t>
          </a:r>
        </a:p>
      </dgm:t>
    </dgm:pt>
    <dgm:pt modelId="{247BE737-1291-4D3B-9413-664EB916BD26}" type="parTrans" cxnId="{1F171764-1382-4C8F-A07A-99B1598F2F41}">
      <dgm:prSet/>
      <dgm:spPr/>
    </dgm:pt>
    <dgm:pt modelId="{D36C6A9B-B351-4C82-85E4-718B9F5B4F4B}" type="sibTrans" cxnId="{1F171764-1382-4C8F-A07A-99B1598F2F41}">
      <dgm:prSet/>
      <dgm:spPr/>
    </dgm:pt>
    <dgm:pt modelId="{619781B8-7B01-4C2A-A144-C7B33326806D}">
      <dgm:prSet phldr="0"/>
      <dgm:spPr/>
      <dgm:t>
        <a:bodyPr/>
        <a:lstStyle/>
        <a:p>
          <a:pPr rtl="0"/>
          <a:r>
            <a:rPr lang="en-GB">
              <a:latin typeface="Calibri Light" panose="020F0302020204030204"/>
            </a:rPr>
            <a:t>MS Power point</a:t>
          </a:r>
        </a:p>
      </dgm:t>
    </dgm:pt>
    <dgm:pt modelId="{706D7087-9EC1-4589-9F27-341B89418313}" type="parTrans" cxnId="{2A6C5D50-439C-477F-9F0A-D6CC6CC60B12}">
      <dgm:prSet/>
      <dgm:spPr/>
    </dgm:pt>
    <dgm:pt modelId="{12DE2885-88A2-43B5-A739-2459833083B3}" type="sibTrans" cxnId="{2A6C5D50-439C-477F-9F0A-D6CC6CC60B12}">
      <dgm:prSet/>
      <dgm:spPr/>
    </dgm:pt>
    <dgm:pt modelId="{44989BD3-35F2-4739-8B35-DF93E24E7D10}" type="pres">
      <dgm:prSet presAssocID="{7F134A6A-2BB6-49B5-9E6B-3ABBF00CBA91}" presName="cycle" presStyleCnt="0">
        <dgm:presLayoutVars>
          <dgm:dir/>
          <dgm:resizeHandles val="exact"/>
        </dgm:presLayoutVars>
      </dgm:prSet>
      <dgm:spPr/>
    </dgm:pt>
    <dgm:pt modelId="{3535812C-2E8A-4112-8FBF-E6F88114629C}" type="pres">
      <dgm:prSet presAssocID="{7BD4F4E9-3A3C-4798-A1D3-15733C97E13E}" presName="node" presStyleLbl="node1" presStyleIdx="0" presStyleCnt="7">
        <dgm:presLayoutVars>
          <dgm:bulletEnabled val="1"/>
        </dgm:presLayoutVars>
      </dgm:prSet>
      <dgm:spPr/>
    </dgm:pt>
    <dgm:pt modelId="{95FCD583-FED4-4465-876D-B8DFC4E868DE}" type="pres">
      <dgm:prSet presAssocID="{7BD4F4E9-3A3C-4798-A1D3-15733C97E13E}" presName="spNode" presStyleCnt="0"/>
      <dgm:spPr/>
    </dgm:pt>
    <dgm:pt modelId="{F14C78DB-308A-4B85-A7F0-4D9F7346B69A}" type="pres">
      <dgm:prSet presAssocID="{B847EB0B-B456-4431-B0B7-6D14DCE78515}" presName="sibTrans" presStyleLbl="sibTrans1D1" presStyleIdx="0" presStyleCnt="7"/>
      <dgm:spPr/>
    </dgm:pt>
    <dgm:pt modelId="{18BB2F52-144C-4F07-87F0-ABB6238704A8}" type="pres">
      <dgm:prSet presAssocID="{87DE20E9-F255-4460-8A16-B4D71C479FA8}" presName="node" presStyleLbl="node1" presStyleIdx="1" presStyleCnt="7">
        <dgm:presLayoutVars>
          <dgm:bulletEnabled val="1"/>
        </dgm:presLayoutVars>
      </dgm:prSet>
      <dgm:spPr/>
    </dgm:pt>
    <dgm:pt modelId="{FB50A4B8-496D-4D0A-A2D6-6560A9ABA74F}" type="pres">
      <dgm:prSet presAssocID="{87DE20E9-F255-4460-8A16-B4D71C479FA8}" presName="spNode" presStyleCnt="0"/>
      <dgm:spPr/>
    </dgm:pt>
    <dgm:pt modelId="{D2A750E8-6EE2-4EE5-9A56-67F52FFF410A}" type="pres">
      <dgm:prSet presAssocID="{F45DAD8D-334F-4F33-99F1-EE16BD75CF23}" presName="sibTrans" presStyleLbl="sibTrans1D1" presStyleIdx="1" presStyleCnt="7"/>
      <dgm:spPr/>
    </dgm:pt>
    <dgm:pt modelId="{053429E2-B7BB-4830-98C5-7021A4AE20A1}" type="pres">
      <dgm:prSet presAssocID="{BCA3B413-3F47-4978-93B9-E905B41EF6D3}" presName="node" presStyleLbl="node1" presStyleIdx="2" presStyleCnt="7">
        <dgm:presLayoutVars>
          <dgm:bulletEnabled val="1"/>
        </dgm:presLayoutVars>
      </dgm:prSet>
      <dgm:spPr/>
    </dgm:pt>
    <dgm:pt modelId="{02BFB803-4445-4967-ABE1-241DAAE1F183}" type="pres">
      <dgm:prSet presAssocID="{BCA3B413-3F47-4978-93B9-E905B41EF6D3}" presName="spNode" presStyleCnt="0"/>
      <dgm:spPr/>
    </dgm:pt>
    <dgm:pt modelId="{2312FEA3-2C52-40AE-A3AA-AAF2EFEEEA1A}" type="pres">
      <dgm:prSet presAssocID="{F43D0CAE-D884-447F-8105-9C893D75B926}" presName="sibTrans" presStyleLbl="sibTrans1D1" presStyleIdx="2" presStyleCnt="7"/>
      <dgm:spPr/>
    </dgm:pt>
    <dgm:pt modelId="{BF1CCDB8-ECEE-47D8-8C4B-D65469CEA71F}" type="pres">
      <dgm:prSet presAssocID="{C531133A-B3D0-4F7C-B830-EB1E7C0D768A}" presName="node" presStyleLbl="node1" presStyleIdx="3" presStyleCnt="7">
        <dgm:presLayoutVars>
          <dgm:bulletEnabled val="1"/>
        </dgm:presLayoutVars>
      </dgm:prSet>
      <dgm:spPr/>
    </dgm:pt>
    <dgm:pt modelId="{3874641E-989D-478A-A76B-C55953F5C13B}" type="pres">
      <dgm:prSet presAssocID="{C531133A-B3D0-4F7C-B830-EB1E7C0D768A}" presName="spNode" presStyleCnt="0"/>
      <dgm:spPr/>
    </dgm:pt>
    <dgm:pt modelId="{9D7A90B4-62F4-493D-857E-7A0623A188BB}" type="pres">
      <dgm:prSet presAssocID="{E1BFE153-0FB3-4FE8-804A-1BB52F8E5798}" presName="sibTrans" presStyleLbl="sibTrans1D1" presStyleIdx="3" presStyleCnt="7"/>
      <dgm:spPr/>
    </dgm:pt>
    <dgm:pt modelId="{6E111DBB-F48D-4F02-A98D-2183850F415A}" type="pres">
      <dgm:prSet presAssocID="{2820E1E8-DD13-40FA-BD5A-34446C26FC18}" presName="node" presStyleLbl="node1" presStyleIdx="4" presStyleCnt="7">
        <dgm:presLayoutVars>
          <dgm:bulletEnabled val="1"/>
        </dgm:presLayoutVars>
      </dgm:prSet>
      <dgm:spPr/>
    </dgm:pt>
    <dgm:pt modelId="{6D55B583-EAEC-4E0C-9690-B4716FC00E81}" type="pres">
      <dgm:prSet presAssocID="{2820E1E8-DD13-40FA-BD5A-34446C26FC18}" presName="spNode" presStyleCnt="0"/>
      <dgm:spPr/>
    </dgm:pt>
    <dgm:pt modelId="{FAD7AE1C-A771-46CA-B783-9C8AE4B5E2DC}" type="pres">
      <dgm:prSet presAssocID="{19768EF9-C752-469D-AD99-FF8A4847E8A0}" presName="sibTrans" presStyleLbl="sibTrans1D1" presStyleIdx="4" presStyleCnt="7"/>
      <dgm:spPr/>
    </dgm:pt>
    <dgm:pt modelId="{E2F7A33F-B7D8-4A2D-89A3-F18F1EBD126E}" type="pres">
      <dgm:prSet presAssocID="{619781B8-7B01-4C2A-A144-C7B33326806D}" presName="node" presStyleLbl="node1" presStyleIdx="5" presStyleCnt="7">
        <dgm:presLayoutVars>
          <dgm:bulletEnabled val="1"/>
        </dgm:presLayoutVars>
      </dgm:prSet>
      <dgm:spPr/>
    </dgm:pt>
    <dgm:pt modelId="{3FD1F3E3-2E97-434A-A13B-1166ED3F72B7}" type="pres">
      <dgm:prSet presAssocID="{619781B8-7B01-4C2A-A144-C7B33326806D}" presName="spNode" presStyleCnt="0"/>
      <dgm:spPr/>
    </dgm:pt>
    <dgm:pt modelId="{F4E6740F-0BED-43EB-835A-04A5FFBD2836}" type="pres">
      <dgm:prSet presAssocID="{12DE2885-88A2-43B5-A739-2459833083B3}" presName="sibTrans" presStyleLbl="sibTrans1D1" presStyleIdx="5" presStyleCnt="7"/>
      <dgm:spPr/>
    </dgm:pt>
    <dgm:pt modelId="{88C5CF7A-11F3-473D-B9DD-0CEE8D78D6EE}" type="pres">
      <dgm:prSet presAssocID="{FBE53DEE-8680-43D5-B425-1065304294FA}" presName="node" presStyleLbl="node1" presStyleIdx="6" presStyleCnt="7">
        <dgm:presLayoutVars>
          <dgm:bulletEnabled val="1"/>
        </dgm:presLayoutVars>
      </dgm:prSet>
      <dgm:spPr/>
    </dgm:pt>
    <dgm:pt modelId="{B860C6B4-A7CB-4D3C-9E96-A4527B21C1FD}" type="pres">
      <dgm:prSet presAssocID="{FBE53DEE-8680-43D5-B425-1065304294FA}" presName="spNode" presStyleCnt="0"/>
      <dgm:spPr/>
    </dgm:pt>
    <dgm:pt modelId="{3A8B4EBE-8CF0-4E2A-8275-A68722633289}" type="pres">
      <dgm:prSet presAssocID="{D36C6A9B-B351-4C82-85E4-718B9F5B4F4B}" presName="sibTrans" presStyleLbl="sibTrans1D1" presStyleIdx="6" presStyleCnt="7"/>
      <dgm:spPr/>
    </dgm:pt>
  </dgm:ptLst>
  <dgm:cxnLst>
    <dgm:cxn modelId="{92ABD303-BCD6-4B73-AC57-F6BCD7ECF5AA}" type="presOf" srcId="{F43D0CAE-D884-447F-8105-9C893D75B926}" destId="{2312FEA3-2C52-40AE-A3AA-AAF2EFEEEA1A}" srcOrd="0" destOrd="0" presId="urn:microsoft.com/office/officeart/2005/8/layout/cycle6"/>
    <dgm:cxn modelId="{345A2804-3993-4EE1-9B62-054B3F4A0E81}" type="presOf" srcId="{87DE20E9-F255-4460-8A16-B4D71C479FA8}" destId="{18BB2F52-144C-4F07-87F0-ABB6238704A8}" srcOrd="0" destOrd="0" presId="urn:microsoft.com/office/officeart/2005/8/layout/cycle6"/>
    <dgm:cxn modelId="{FE61AB11-01B8-4C64-B5C7-E2F311F8B64A}" type="presOf" srcId="{BCA3B413-3F47-4978-93B9-E905B41EF6D3}" destId="{053429E2-B7BB-4830-98C5-7021A4AE20A1}" srcOrd="0" destOrd="0" presId="urn:microsoft.com/office/officeart/2005/8/layout/cycle6"/>
    <dgm:cxn modelId="{81D5AD15-E86E-49CB-A6C7-B5D821CFEC20}" type="presOf" srcId="{2820E1E8-DD13-40FA-BD5A-34446C26FC18}" destId="{6E111DBB-F48D-4F02-A98D-2183850F415A}" srcOrd="0" destOrd="0" presId="urn:microsoft.com/office/officeart/2005/8/layout/cycle6"/>
    <dgm:cxn modelId="{330E2736-946A-45B6-B0A4-CF4D2C2FF56E}" srcId="{7F134A6A-2BB6-49B5-9E6B-3ABBF00CBA91}" destId="{7BD4F4E9-3A3C-4798-A1D3-15733C97E13E}" srcOrd="0" destOrd="0" parTransId="{C1DC1A89-560E-4188-ABC3-FDD8E78B8BD8}" sibTransId="{B847EB0B-B456-4431-B0B7-6D14DCE78515}"/>
    <dgm:cxn modelId="{A21E113F-CA96-489C-AF70-156F608CEA1A}" type="presOf" srcId="{E1BFE153-0FB3-4FE8-804A-1BB52F8E5798}" destId="{9D7A90B4-62F4-493D-857E-7A0623A188BB}" srcOrd="0" destOrd="0" presId="urn:microsoft.com/office/officeart/2005/8/layout/cycle6"/>
    <dgm:cxn modelId="{6875BF62-02FE-4C7B-BEB1-13679EA575F9}" type="presOf" srcId="{619781B8-7B01-4C2A-A144-C7B33326806D}" destId="{E2F7A33F-B7D8-4A2D-89A3-F18F1EBD126E}" srcOrd="0" destOrd="0" presId="urn:microsoft.com/office/officeart/2005/8/layout/cycle6"/>
    <dgm:cxn modelId="{1F171764-1382-4C8F-A07A-99B1598F2F41}" srcId="{7F134A6A-2BB6-49B5-9E6B-3ABBF00CBA91}" destId="{FBE53DEE-8680-43D5-B425-1065304294FA}" srcOrd="6" destOrd="0" parTransId="{247BE737-1291-4D3B-9413-664EB916BD26}" sibTransId="{D36C6A9B-B351-4C82-85E4-718B9F5B4F4B}"/>
    <dgm:cxn modelId="{6C960467-6AAF-4260-A0A0-55F1A789AD8B}" type="presOf" srcId="{F45DAD8D-334F-4F33-99F1-EE16BD75CF23}" destId="{D2A750E8-6EE2-4EE5-9A56-67F52FFF410A}" srcOrd="0" destOrd="0" presId="urn:microsoft.com/office/officeart/2005/8/layout/cycle6"/>
    <dgm:cxn modelId="{9954D86D-0A65-462F-B03E-EF2B0E8DBFE3}" srcId="{7F134A6A-2BB6-49B5-9E6B-3ABBF00CBA91}" destId="{BCA3B413-3F47-4978-93B9-E905B41EF6D3}" srcOrd="2" destOrd="0" parTransId="{62E0D411-4E99-4AE9-AC8C-1DACF56CAEF7}" sibTransId="{F43D0CAE-D884-447F-8105-9C893D75B926}"/>
    <dgm:cxn modelId="{4196044F-C2C8-44D8-9E7D-85C32EF98489}" srcId="{7F134A6A-2BB6-49B5-9E6B-3ABBF00CBA91}" destId="{C531133A-B3D0-4F7C-B830-EB1E7C0D768A}" srcOrd="3" destOrd="0" parTransId="{58A1AE14-A0EE-4857-936E-EF39B5113F70}" sibTransId="{E1BFE153-0FB3-4FE8-804A-1BB52F8E5798}"/>
    <dgm:cxn modelId="{2A6C5D50-439C-477F-9F0A-D6CC6CC60B12}" srcId="{7F134A6A-2BB6-49B5-9E6B-3ABBF00CBA91}" destId="{619781B8-7B01-4C2A-A144-C7B33326806D}" srcOrd="5" destOrd="0" parTransId="{706D7087-9EC1-4589-9F27-341B89418313}" sibTransId="{12DE2885-88A2-43B5-A739-2459833083B3}"/>
    <dgm:cxn modelId="{68BD1E8B-D928-466F-95C7-C8C522E0C54B}" type="presOf" srcId="{D36C6A9B-B351-4C82-85E4-718B9F5B4F4B}" destId="{3A8B4EBE-8CF0-4E2A-8275-A68722633289}" srcOrd="0" destOrd="0" presId="urn:microsoft.com/office/officeart/2005/8/layout/cycle6"/>
    <dgm:cxn modelId="{33FD8B8F-07F1-47F6-8A5C-47AE9DE06D5C}" type="presOf" srcId="{FBE53DEE-8680-43D5-B425-1065304294FA}" destId="{88C5CF7A-11F3-473D-B9DD-0CEE8D78D6EE}" srcOrd="0" destOrd="0" presId="urn:microsoft.com/office/officeart/2005/8/layout/cycle6"/>
    <dgm:cxn modelId="{4E6ABE98-4EFD-4D3B-9111-03FCA70B7D92}" type="presOf" srcId="{C531133A-B3D0-4F7C-B830-EB1E7C0D768A}" destId="{BF1CCDB8-ECEE-47D8-8C4B-D65469CEA71F}" srcOrd="0" destOrd="0" presId="urn:microsoft.com/office/officeart/2005/8/layout/cycle6"/>
    <dgm:cxn modelId="{84C3FFA1-FAC1-41C1-B870-9EA6DC9A31A1}" type="presOf" srcId="{B847EB0B-B456-4431-B0B7-6D14DCE78515}" destId="{F14C78DB-308A-4B85-A7F0-4D9F7346B69A}" srcOrd="0" destOrd="0" presId="urn:microsoft.com/office/officeart/2005/8/layout/cycle6"/>
    <dgm:cxn modelId="{4B50D3A9-B509-4078-BDDC-DE123104EC8B}" srcId="{7F134A6A-2BB6-49B5-9E6B-3ABBF00CBA91}" destId="{2820E1E8-DD13-40FA-BD5A-34446C26FC18}" srcOrd="4" destOrd="0" parTransId="{91D2D4F0-CC9F-4B90-AC07-FABDC3274BA4}" sibTransId="{19768EF9-C752-469D-AD99-FF8A4847E8A0}"/>
    <dgm:cxn modelId="{E41B1CAC-1978-418C-9E94-2CD47C9C8269}" type="presOf" srcId="{7F134A6A-2BB6-49B5-9E6B-3ABBF00CBA91}" destId="{44989BD3-35F2-4739-8B35-DF93E24E7D10}" srcOrd="0" destOrd="0" presId="urn:microsoft.com/office/officeart/2005/8/layout/cycle6"/>
    <dgm:cxn modelId="{3320A7AF-D099-4C29-A156-9904AEC9F79E}" srcId="{7F134A6A-2BB6-49B5-9E6B-3ABBF00CBA91}" destId="{87DE20E9-F255-4460-8A16-B4D71C479FA8}" srcOrd="1" destOrd="0" parTransId="{66F3C36C-EE83-4447-9430-9AE589B2E28E}" sibTransId="{F45DAD8D-334F-4F33-99F1-EE16BD75CF23}"/>
    <dgm:cxn modelId="{B50D7FD9-6A10-46AB-B217-46C56236841A}" type="presOf" srcId="{12DE2885-88A2-43B5-A739-2459833083B3}" destId="{F4E6740F-0BED-43EB-835A-04A5FFBD2836}" srcOrd="0" destOrd="0" presId="urn:microsoft.com/office/officeart/2005/8/layout/cycle6"/>
    <dgm:cxn modelId="{AD5CEEE2-D38F-4F38-9FF7-03DD6660E346}" type="presOf" srcId="{7BD4F4E9-3A3C-4798-A1D3-15733C97E13E}" destId="{3535812C-2E8A-4112-8FBF-E6F88114629C}" srcOrd="0" destOrd="0" presId="urn:microsoft.com/office/officeart/2005/8/layout/cycle6"/>
    <dgm:cxn modelId="{C65F57FA-F9CE-4A24-A29D-8D93C5270D35}" type="presOf" srcId="{19768EF9-C752-469D-AD99-FF8A4847E8A0}" destId="{FAD7AE1C-A771-46CA-B783-9C8AE4B5E2DC}" srcOrd="0" destOrd="0" presId="urn:microsoft.com/office/officeart/2005/8/layout/cycle6"/>
    <dgm:cxn modelId="{91E93041-DBDC-4365-A3ED-585BEE3A8EA9}" type="presParOf" srcId="{44989BD3-35F2-4739-8B35-DF93E24E7D10}" destId="{3535812C-2E8A-4112-8FBF-E6F88114629C}" srcOrd="0" destOrd="0" presId="urn:microsoft.com/office/officeart/2005/8/layout/cycle6"/>
    <dgm:cxn modelId="{B06FDDEB-6896-43AE-89B3-69CB7AC22E9C}" type="presParOf" srcId="{44989BD3-35F2-4739-8B35-DF93E24E7D10}" destId="{95FCD583-FED4-4465-876D-B8DFC4E868DE}" srcOrd="1" destOrd="0" presId="urn:microsoft.com/office/officeart/2005/8/layout/cycle6"/>
    <dgm:cxn modelId="{835178C9-CB4A-4C2C-A96A-DCA18535A52F}" type="presParOf" srcId="{44989BD3-35F2-4739-8B35-DF93E24E7D10}" destId="{F14C78DB-308A-4B85-A7F0-4D9F7346B69A}" srcOrd="2" destOrd="0" presId="urn:microsoft.com/office/officeart/2005/8/layout/cycle6"/>
    <dgm:cxn modelId="{AFE32671-BF25-4F47-825A-96446CD3FC2D}" type="presParOf" srcId="{44989BD3-35F2-4739-8B35-DF93E24E7D10}" destId="{18BB2F52-144C-4F07-87F0-ABB6238704A8}" srcOrd="3" destOrd="0" presId="urn:microsoft.com/office/officeart/2005/8/layout/cycle6"/>
    <dgm:cxn modelId="{72063227-915E-4A12-9CA9-663D52DE4C59}" type="presParOf" srcId="{44989BD3-35F2-4739-8B35-DF93E24E7D10}" destId="{FB50A4B8-496D-4D0A-A2D6-6560A9ABA74F}" srcOrd="4" destOrd="0" presId="urn:microsoft.com/office/officeart/2005/8/layout/cycle6"/>
    <dgm:cxn modelId="{E011E7BF-A54B-4CD4-896B-2AE2A58E2F09}" type="presParOf" srcId="{44989BD3-35F2-4739-8B35-DF93E24E7D10}" destId="{D2A750E8-6EE2-4EE5-9A56-67F52FFF410A}" srcOrd="5" destOrd="0" presId="urn:microsoft.com/office/officeart/2005/8/layout/cycle6"/>
    <dgm:cxn modelId="{6F9D0318-5C6B-47D1-8E6C-E5A7AA98885A}" type="presParOf" srcId="{44989BD3-35F2-4739-8B35-DF93E24E7D10}" destId="{053429E2-B7BB-4830-98C5-7021A4AE20A1}" srcOrd="6" destOrd="0" presId="urn:microsoft.com/office/officeart/2005/8/layout/cycle6"/>
    <dgm:cxn modelId="{53D5FF14-ABB5-43E4-8F71-8C7D9302ED6B}" type="presParOf" srcId="{44989BD3-35F2-4739-8B35-DF93E24E7D10}" destId="{02BFB803-4445-4967-ABE1-241DAAE1F183}" srcOrd="7" destOrd="0" presId="urn:microsoft.com/office/officeart/2005/8/layout/cycle6"/>
    <dgm:cxn modelId="{3BE4208A-FEF8-42F6-8B4F-B4FA11E6F0A0}" type="presParOf" srcId="{44989BD3-35F2-4739-8B35-DF93E24E7D10}" destId="{2312FEA3-2C52-40AE-A3AA-AAF2EFEEEA1A}" srcOrd="8" destOrd="0" presId="urn:microsoft.com/office/officeart/2005/8/layout/cycle6"/>
    <dgm:cxn modelId="{60802748-CA22-493B-A9C1-B8DB4EC847FA}" type="presParOf" srcId="{44989BD3-35F2-4739-8B35-DF93E24E7D10}" destId="{BF1CCDB8-ECEE-47D8-8C4B-D65469CEA71F}" srcOrd="9" destOrd="0" presId="urn:microsoft.com/office/officeart/2005/8/layout/cycle6"/>
    <dgm:cxn modelId="{D875B2F2-B536-427A-BD7C-1AA02112F19F}" type="presParOf" srcId="{44989BD3-35F2-4739-8B35-DF93E24E7D10}" destId="{3874641E-989D-478A-A76B-C55953F5C13B}" srcOrd="10" destOrd="0" presId="urn:microsoft.com/office/officeart/2005/8/layout/cycle6"/>
    <dgm:cxn modelId="{EA4DBC05-9993-4E13-8693-9AFC6A5E04DB}" type="presParOf" srcId="{44989BD3-35F2-4739-8B35-DF93E24E7D10}" destId="{9D7A90B4-62F4-493D-857E-7A0623A188BB}" srcOrd="11" destOrd="0" presId="urn:microsoft.com/office/officeart/2005/8/layout/cycle6"/>
    <dgm:cxn modelId="{434C7384-DB32-40FA-94A6-7FEAF30C0A18}" type="presParOf" srcId="{44989BD3-35F2-4739-8B35-DF93E24E7D10}" destId="{6E111DBB-F48D-4F02-A98D-2183850F415A}" srcOrd="12" destOrd="0" presId="urn:microsoft.com/office/officeart/2005/8/layout/cycle6"/>
    <dgm:cxn modelId="{D2283328-6AC3-4B31-B4D7-1AAFBE630D65}" type="presParOf" srcId="{44989BD3-35F2-4739-8B35-DF93E24E7D10}" destId="{6D55B583-EAEC-4E0C-9690-B4716FC00E81}" srcOrd="13" destOrd="0" presId="urn:microsoft.com/office/officeart/2005/8/layout/cycle6"/>
    <dgm:cxn modelId="{F7006D12-7F4E-4A78-B94E-29B8059A39F3}" type="presParOf" srcId="{44989BD3-35F2-4739-8B35-DF93E24E7D10}" destId="{FAD7AE1C-A771-46CA-B783-9C8AE4B5E2DC}" srcOrd="14" destOrd="0" presId="urn:microsoft.com/office/officeart/2005/8/layout/cycle6"/>
    <dgm:cxn modelId="{1D6C826D-0C9C-4187-BA7A-FDE730DC1428}" type="presParOf" srcId="{44989BD3-35F2-4739-8B35-DF93E24E7D10}" destId="{E2F7A33F-B7D8-4A2D-89A3-F18F1EBD126E}" srcOrd="15" destOrd="0" presId="urn:microsoft.com/office/officeart/2005/8/layout/cycle6"/>
    <dgm:cxn modelId="{47DAD14D-56D9-413F-81F0-453315A6DC54}" type="presParOf" srcId="{44989BD3-35F2-4739-8B35-DF93E24E7D10}" destId="{3FD1F3E3-2E97-434A-A13B-1166ED3F72B7}" srcOrd="16" destOrd="0" presId="urn:microsoft.com/office/officeart/2005/8/layout/cycle6"/>
    <dgm:cxn modelId="{9C2D1048-BB80-4965-BA53-1828D62F597A}" type="presParOf" srcId="{44989BD3-35F2-4739-8B35-DF93E24E7D10}" destId="{F4E6740F-0BED-43EB-835A-04A5FFBD2836}" srcOrd="17" destOrd="0" presId="urn:microsoft.com/office/officeart/2005/8/layout/cycle6"/>
    <dgm:cxn modelId="{37BECDE3-E7A7-4924-A94B-94BE7497C343}" type="presParOf" srcId="{44989BD3-35F2-4739-8B35-DF93E24E7D10}" destId="{88C5CF7A-11F3-473D-B9DD-0CEE8D78D6EE}" srcOrd="18" destOrd="0" presId="urn:microsoft.com/office/officeart/2005/8/layout/cycle6"/>
    <dgm:cxn modelId="{D5FE1B67-C91F-4EAC-B047-0BAF25DB9E46}" type="presParOf" srcId="{44989BD3-35F2-4739-8B35-DF93E24E7D10}" destId="{B860C6B4-A7CB-4D3C-9E96-A4527B21C1FD}" srcOrd="19" destOrd="0" presId="urn:microsoft.com/office/officeart/2005/8/layout/cycle6"/>
    <dgm:cxn modelId="{FB06718D-AFC9-44D9-BB36-B0C940758EFB}" type="presParOf" srcId="{44989BD3-35F2-4739-8B35-DF93E24E7D10}" destId="{3A8B4EBE-8CF0-4E2A-8275-A68722633289}" srcOrd="20"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F99172-254A-4C6F-A258-49154DF4757E}" type="doc">
      <dgm:prSet loTypeId="urn:microsoft.com/office/officeart/2005/8/layout/pyramid2" loCatId="pyramid" qsTypeId="urn:microsoft.com/office/officeart/2005/8/quickstyle/simple1" qsCatId="simple" csTypeId="urn:microsoft.com/office/officeart/2005/8/colors/accent1_2" csCatId="accent1" phldr="1"/>
      <dgm:spPr/>
    </dgm:pt>
    <dgm:pt modelId="{7DC09EA1-EC2E-4F65-B7BE-F11BDED9FF78}">
      <dgm:prSet phldrT="[Text]" phldr="0"/>
      <dgm:spPr/>
      <dgm:t>
        <a:bodyPr/>
        <a:lstStyle/>
        <a:p>
          <a:pPr rtl="0"/>
          <a:r>
            <a:rPr lang="en-GB">
              <a:latin typeface="Calibri Light" panose="020F0302020204030204"/>
            </a:rPr>
            <a:t>Identify research project (week 3)</a:t>
          </a:r>
          <a:endParaRPr lang="en-GB"/>
        </a:p>
      </dgm:t>
    </dgm:pt>
    <dgm:pt modelId="{C7A4E9E6-B914-4817-9A92-49EEF2DAE749}" type="parTrans" cxnId="{4674FF66-FB1E-4E70-8A54-B5609B49651B}">
      <dgm:prSet/>
      <dgm:spPr/>
    </dgm:pt>
    <dgm:pt modelId="{030A1BFF-2791-459B-9F93-A90EF1BB15DD}" type="sibTrans" cxnId="{4674FF66-FB1E-4E70-8A54-B5609B49651B}">
      <dgm:prSet/>
      <dgm:spPr/>
    </dgm:pt>
    <dgm:pt modelId="{D4CD4198-5DD9-44F7-9716-2AE44EA6776D}">
      <dgm:prSet phldrT="[Text]" phldr="0"/>
      <dgm:spPr/>
      <dgm:t>
        <a:bodyPr/>
        <a:lstStyle/>
        <a:p>
          <a:pPr rtl="0"/>
          <a:r>
            <a:rPr lang="en-GB">
              <a:latin typeface="Calibri Light" panose="020F0302020204030204"/>
            </a:rPr>
            <a:t>Created MS Forms (week 4)</a:t>
          </a:r>
          <a:endParaRPr lang="en-GB"/>
        </a:p>
      </dgm:t>
    </dgm:pt>
    <dgm:pt modelId="{274B0024-08B1-44FC-9226-4F976A49D8F8}" type="parTrans" cxnId="{7BA4DB16-0C16-46E3-AD7C-14F09DC47316}">
      <dgm:prSet/>
      <dgm:spPr/>
    </dgm:pt>
    <dgm:pt modelId="{514E1B69-5F14-401E-8332-E5825DAD200D}" type="sibTrans" cxnId="{7BA4DB16-0C16-46E3-AD7C-14F09DC47316}">
      <dgm:prSet/>
      <dgm:spPr/>
    </dgm:pt>
    <dgm:pt modelId="{06D676A4-4EC8-4264-AEA9-1D253E0A218F}">
      <dgm:prSet phldrT="[Text]" phldr="0"/>
      <dgm:spPr/>
      <dgm:t>
        <a:bodyPr/>
        <a:lstStyle/>
        <a:p>
          <a:pPr rtl="0"/>
          <a:r>
            <a:rPr lang="en-GB">
              <a:latin typeface="Calibri Light" panose="020F0302020204030204"/>
            </a:rPr>
            <a:t>Email to students over 18 (week 5)</a:t>
          </a:r>
          <a:endParaRPr lang="en-GB"/>
        </a:p>
      </dgm:t>
    </dgm:pt>
    <dgm:pt modelId="{BEE2C4A4-9E6A-451D-A92B-C7B2B769DF68}" type="parTrans" cxnId="{AA6350DF-29E0-4C39-832C-CD53B37D55F1}">
      <dgm:prSet/>
      <dgm:spPr/>
    </dgm:pt>
    <dgm:pt modelId="{3A99DD87-897A-4B15-A543-94D0D81F9FFF}" type="sibTrans" cxnId="{AA6350DF-29E0-4C39-832C-CD53B37D55F1}">
      <dgm:prSet/>
      <dgm:spPr/>
    </dgm:pt>
    <dgm:pt modelId="{3295A1DC-25C3-486F-B145-93DD86DC8644}">
      <dgm:prSet phldr="0"/>
      <dgm:spPr/>
      <dgm:t>
        <a:bodyPr/>
        <a:lstStyle/>
        <a:p>
          <a:pPr rtl="0"/>
          <a:r>
            <a:rPr lang="en-GB">
              <a:latin typeface="Calibri Light" panose="020F0302020204030204"/>
            </a:rPr>
            <a:t>Conclude findings (week 6)</a:t>
          </a:r>
        </a:p>
      </dgm:t>
    </dgm:pt>
    <dgm:pt modelId="{E2F0E10C-941A-475A-9195-2867097B536A}" type="parTrans" cxnId="{20F58F11-9A93-4F2A-B676-EEBA01AD417E}">
      <dgm:prSet/>
      <dgm:spPr/>
    </dgm:pt>
    <dgm:pt modelId="{F5E576E5-A7E4-4095-94CD-2962646EC118}" type="sibTrans" cxnId="{20F58F11-9A93-4F2A-B676-EEBA01AD417E}">
      <dgm:prSet/>
      <dgm:spPr/>
    </dgm:pt>
    <dgm:pt modelId="{A832C83B-04EE-4664-BFFB-21F4F1816558}">
      <dgm:prSet phldr="0"/>
      <dgm:spPr/>
      <dgm:t>
        <a:bodyPr/>
        <a:lstStyle/>
        <a:p>
          <a:pPr rtl="0"/>
          <a:r>
            <a:rPr lang="en-GB">
              <a:latin typeface="Calibri Light" panose="020F0302020204030204"/>
            </a:rPr>
            <a:t>Analysis collected data  (week 7)</a:t>
          </a:r>
        </a:p>
      </dgm:t>
    </dgm:pt>
    <dgm:pt modelId="{5600A327-DDC7-4E4A-B5CF-E10520C0CAD7}" type="parTrans" cxnId="{BAB6F269-A09E-4956-9BF6-D34E997C08C4}">
      <dgm:prSet/>
      <dgm:spPr/>
    </dgm:pt>
    <dgm:pt modelId="{4654F5B1-27DF-4E4B-A95F-BD3EFF71FCE2}" type="sibTrans" cxnId="{BAB6F269-A09E-4956-9BF6-D34E997C08C4}">
      <dgm:prSet/>
      <dgm:spPr/>
    </dgm:pt>
    <dgm:pt modelId="{CCE1933F-F397-4DCD-8FC6-F9A7BF3B2D0D}" type="pres">
      <dgm:prSet presAssocID="{B9F99172-254A-4C6F-A258-49154DF4757E}" presName="compositeShape" presStyleCnt="0">
        <dgm:presLayoutVars>
          <dgm:dir/>
          <dgm:resizeHandles/>
        </dgm:presLayoutVars>
      </dgm:prSet>
      <dgm:spPr/>
    </dgm:pt>
    <dgm:pt modelId="{692A70E8-CBB5-4CBA-8F1A-2155DF182F6F}" type="pres">
      <dgm:prSet presAssocID="{B9F99172-254A-4C6F-A258-49154DF4757E}" presName="pyramid" presStyleLbl="node1" presStyleIdx="0" presStyleCnt="1"/>
      <dgm:spPr/>
    </dgm:pt>
    <dgm:pt modelId="{0D109A36-852A-45EB-A6DD-3FFF8B83E658}" type="pres">
      <dgm:prSet presAssocID="{B9F99172-254A-4C6F-A258-49154DF4757E}" presName="theList" presStyleCnt="0"/>
      <dgm:spPr/>
    </dgm:pt>
    <dgm:pt modelId="{EA6AB3AF-9454-4A4A-A10E-9597EE4CA1F3}" type="pres">
      <dgm:prSet presAssocID="{7DC09EA1-EC2E-4F65-B7BE-F11BDED9FF78}" presName="aNode" presStyleLbl="fgAcc1" presStyleIdx="0" presStyleCnt="5">
        <dgm:presLayoutVars>
          <dgm:bulletEnabled val="1"/>
        </dgm:presLayoutVars>
      </dgm:prSet>
      <dgm:spPr/>
    </dgm:pt>
    <dgm:pt modelId="{8602A95D-7A76-4DC6-93AB-3E1EE4D2CBE1}" type="pres">
      <dgm:prSet presAssocID="{7DC09EA1-EC2E-4F65-B7BE-F11BDED9FF78}" presName="aSpace" presStyleCnt="0"/>
      <dgm:spPr/>
    </dgm:pt>
    <dgm:pt modelId="{EEC6EBC1-F0C4-469F-A99E-BFB6F898BF10}" type="pres">
      <dgm:prSet presAssocID="{D4CD4198-5DD9-44F7-9716-2AE44EA6776D}" presName="aNode" presStyleLbl="fgAcc1" presStyleIdx="1" presStyleCnt="5">
        <dgm:presLayoutVars>
          <dgm:bulletEnabled val="1"/>
        </dgm:presLayoutVars>
      </dgm:prSet>
      <dgm:spPr/>
    </dgm:pt>
    <dgm:pt modelId="{59EE4C81-757E-4B5C-9575-4746D2D33E5F}" type="pres">
      <dgm:prSet presAssocID="{D4CD4198-5DD9-44F7-9716-2AE44EA6776D}" presName="aSpace" presStyleCnt="0"/>
      <dgm:spPr/>
    </dgm:pt>
    <dgm:pt modelId="{B0CCBA6F-145A-4882-8390-2D876D6FCDEB}" type="pres">
      <dgm:prSet presAssocID="{06D676A4-4EC8-4264-AEA9-1D253E0A218F}" presName="aNode" presStyleLbl="fgAcc1" presStyleIdx="2" presStyleCnt="5">
        <dgm:presLayoutVars>
          <dgm:bulletEnabled val="1"/>
        </dgm:presLayoutVars>
      </dgm:prSet>
      <dgm:spPr/>
    </dgm:pt>
    <dgm:pt modelId="{B22DB74C-8071-4E65-B7C7-4221F6A28C7F}" type="pres">
      <dgm:prSet presAssocID="{06D676A4-4EC8-4264-AEA9-1D253E0A218F}" presName="aSpace" presStyleCnt="0"/>
      <dgm:spPr/>
    </dgm:pt>
    <dgm:pt modelId="{766B2E8E-F6AA-4F8E-9ACB-159C71581C33}" type="pres">
      <dgm:prSet presAssocID="{3295A1DC-25C3-486F-B145-93DD86DC8644}" presName="aNode" presStyleLbl="fgAcc1" presStyleIdx="3" presStyleCnt="5">
        <dgm:presLayoutVars>
          <dgm:bulletEnabled val="1"/>
        </dgm:presLayoutVars>
      </dgm:prSet>
      <dgm:spPr/>
    </dgm:pt>
    <dgm:pt modelId="{81F978BF-6EE6-48E2-8699-16F06D183571}" type="pres">
      <dgm:prSet presAssocID="{3295A1DC-25C3-486F-B145-93DD86DC8644}" presName="aSpace" presStyleCnt="0"/>
      <dgm:spPr/>
    </dgm:pt>
    <dgm:pt modelId="{B76F70CB-86B6-4447-9F37-95B46567F717}" type="pres">
      <dgm:prSet presAssocID="{A832C83B-04EE-4664-BFFB-21F4F1816558}" presName="aNode" presStyleLbl="fgAcc1" presStyleIdx="4" presStyleCnt="5">
        <dgm:presLayoutVars>
          <dgm:bulletEnabled val="1"/>
        </dgm:presLayoutVars>
      </dgm:prSet>
      <dgm:spPr/>
    </dgm:pt>
    <dgm:pt modelId="{7F2B1898-2C73-467A-B2D8-FFE868F7EE83}" type="pres">
      <dgm:prSet presAssocID="{A832C83B-04EE-4664-BFFB-21F4F1816558}" presName="aSpace" presStyleCnt="0"/>
      <dgm:spPr/>
    </dgm:pt>
  </dgm:ptLst>
  <dgm:cxnLst>
    <dgm:cxn modelId="{20F58F11-9A93-4F2A-B676-EEBA01AD417E}" srcId="{B9F99172-254A-4C6F-A258-49154DF4757E}" destId="{3295A1DC-25C3-486F-B145-93DD86DC8644}" srcOrd="3" destOrd="0" parTransId="{E2F0E10C-941A-475A-9195-2867097B536A}" sibTransId="{F5E576E5-A7E4-4095-94CD-2962646EC118}"/>
    <dgm:cxn modelId="{53720316-723F-4F48-B966-582DDD20CE42}" type="presOf" srcId="{B9F99172-254A-4C6F-A258-49154DF4757E}" destId="{CCE1933F-F397-4DCD-8FC6-F9A7BF3B2D0D}" srcOrd="0" destOrd="0" presId="urn:microsoft.com/office/officeart/2005/8/layout/pyramid2"/>
    <dgm:cxn modelId="{7BA4DB16-0C16-46E3-AD7C-14F09DC47316}" srcId="{B9F99172-254A-4C6F-A258-49154DF4757E}" destId="{D4CD4198-5DD9-44F7-9716-2AE44EA6776D}" srcOrd="1" destOrd="0" parTransId="{274B0024-08B1-44FC-9226-4F976A49D8F8}" sibTransId="{514E1B69-5F14-401E-8332-E5825DAD200D}"/>
    <dgm:cxn modelId="{FBBDF21A-AD74-4DD6-A163-F71B6D89AC9E}" type="presOf" srcId="{A832C83B-04EE-4664-BFFB-21F4F1816558}" destId="{B76F70CB-86B6-4447-9F37-95B46567F717}" srcOrd="0" destOrd="0" presId="urn:microsoft.com/office/officeart/2005/8/layout/pyramid2"/>
    <dgm:cxn modelId="{4674FF66-FB1E-4E70-8A54-B5609B49651B}" srcId="{B9F99172-254A-4C6F-A258-49154DF4757E}" destId="{7DC09EA1-EC2E-4F65-B7BE-F11BDED9FF78}" srcOrd="0" destOrd="0" parTransId="{C7A4E9E6-B914-4817-9A92-49EEF2DAE749}" sibTransId="{030A1BFF-2791-459B-9F93-A90EF1BB15DD}"/>
    <dgm:cxn modelId="{BAB6F269-A09E-4956-9BF6-D34E997C08C4}" srcId="{B9F99172-254A-4C6F-A258-49154DF4757E}" destId="{A832C83B-04EE-4664-BFFB-21F4F1816558}" srcOrd="4" destOrd="0" parTransId="{5600A327-DDC7-4E4A-B5CF-E10520C0CAD7}" sibTransId="{4654F5B1-27DF-4E4B-A95F-BD3EFF71FCE2}"/>
    <dgm:cxn modelId="{DA2854AF-852F-497B-954D-951EB9EB93A3}" type="presOf" srcId="{D4CD4198-5DD9-44F7-9716-2AE44EA6776D}" destId="{EEC6EBC1-F0C4-469F-A99E-BFB6F898BF10}" srcOrd="0" destOrd="0" presId="urn:microsoft.com/office/officeart/2005/8/layout/pyramid2"/>
    <dgm:cxn modelId="{916AF8BB-51FD-4D8A-A8D7-A1E81E1E5F50}" type="presOf" srcId="{7DC09EA1-EC2E-4F65-B7BE-F11BDED9FF78}" destId="{EA6AB3AF-9454-4A4A-A10E-9597EE4CA1F3}" srcOrd="0" destOrd="0" presId="urn:microsoft.com/office/officeart/2005/8/layout/pyramid2"/>
    <dgm:cxn modelId="{AA6350DF-29E0-4C39-832C-CD53B37D55F1}" srcId="{B9F99172-254A-4C6F-A258-49154DF4757E}" destId="{06D676A4-4EC8-4264-AEA9-1D253E0A218F}" srcOrd="2" destOrd="0" parTransId="{BEE2C4A4-9E6A-451D-A92B-C7B2B769DF68}" sibTransId="{3A99DD87-897A-4B15-A543-94D0D81F9FFF}"/>
    <dgm:cxn modelId="{4FF47EE4-BBDE-447D-8BBB-1E9F7E544A58}" type="presOf" srcId="{3295A1DC-25C3-486F-B145-93DD86DC8644}" destId="{766B2E8E-F6AA-4F8E-9ACB-159C71581C33}" srcOrd="0" destOrd="0" presId="urn:microsoft.com/office/officeart/2005/8/layout/pyramid2"/>
    <dgm:cxn modelId="{F7D6C7F6-3CDF-4B27-B64A-B2A44D6BBA38}" type="presOf" srcId="{06D676A4-4EC8-4264-AEA9-1D253E0A218F}" destId="{B0CCBA6F-145A-4882-8390-2D876D6FCDEB}" srcOrd="0" destOrd="0" presId="urn:microsoft.com/office/officeart/2005/8/layout/pyramid2"/>
    <dgm:cxn modelId="{BAF08AFD-25D3-4F5A-987C-5794067E1CF8}" type="presParOf" srcId="{CCE1933F-F397-4DCD-8FC6-F9A7BF3B2D0D}" destId="{692A70E8-CBB5-4CBA-8F1A-2155DF182F6F}" srcOrd="0" destOrd="0" presId="urn:microsoft.com/office/officeart/2005/8/layout/pyramid2"/>
    <dgm:cxn modelId="{9159A295-51A2-498E-A347-D1248592274B}" type="presParOf" srcId="{CCE1933F-F397-4DCD-8FC6-F9A7BF3B2D0D}" destId="{0D109A36-852A-45EB-A6DD-3FFF8B83E658}" srcOrd="1" destOrd="0" presId="urn:microsoft.com/office/officeart/2005/8/layout/pyramid2"/>
    <dgm:cxn modelId="{3CD37816-AA38-45B3-A51A-DAA399C255D5}" type="presParOf" srcId="{0D109A36-852A-45EB-A6DD-3FFF8B83E658}" destId="{EA6AB3AF-9454-4A4A-A10E-9597EE4CA1F3}" srcOrd="0" destOrd="0" presId="urn:microsoft.com/office/officeart/2005/8/layout/pyramid2"/>
    <dgm:cxn modelId="{5B0F4070-40A6-44D7-B020-30A91A9A83F2}" type="presParOf" srcId="{0D109A36-852A-45EB-A6DD-3FFF8B83E658}" destId="{8602A95D-7A76-4DC6-93AB-3E1EE4D2CBE1}" srcOrd="1" destOrd="0" presId="urn:microsoft.com/office/officeart/2005/8/layout/pyramid2"/>
    <dgm:cxn modelId="{48932E95-0BEA-42D7-B347-87A2FCE1F24A}" type="presParOf" srcId="{0D109A36-852A-45EB-A6DD-3FFF8B83E658}" destId="{EEC6EBC1-F0C4-469F-A99E-BFB6F898BF10}" srcOrd="2" destOrd="0" presId="urn:microsoft.com/office/officeart/2005/8/layout/pyramid2"/>
    <dgm:cxn modelId="{99E3B0D4-CD34-4FA5-B551-30DF4714FD53}" type="presParOf" srcId="{0D109A36-852A-45EB-A6DD-3FFF8B83E658}" destId="{59EE4C81-757E-4B5C-9575-4746D2D33E5F}" srcOrd="3" destOrd="0" presId="urn:microsoft.com/office/officeart/2005/8/layout/pyramid2"/>
    <dgm:cxn modelId="{8BCAAB30-662A-4E8E-88BF-FFA474FAAE74}" type="presParOf" srcId="{0D109A36-852A-45EB-A6DD-3FFF8B83E658}" destId="{B0CCBA6F-145A-4882-8390-2D876D6FCDEB}" srcOrd="4" destOrd="0" presId="urn:microsoft.com/office/officeart/2005/8/layout/pyramid2"/>
    <dgm:cxn modelId="{7F89A464-D8FA-4EFA-8ADB-6506CDDB755B}" type="presParOf" srcId="{0D109A36-852A-45EB-A6DD-3FFF8B83E658}" destId="{B22DB74C-8071-4E65-B7C7-4221F6A28C7F}" srcOrd="5" destOrd="0" presId="urn:microsoft.com/office/officeart/2005/8/layout/pyramid2"/>
    <dgm:cxn modelId="{5FDCB6DB-7082-4743-91A2-8279BA5F8FD6}" type="presParOf" srcId="{0D109A36-852A-45EB-A6DD-3FFF8B83E658}" destId="{766B2E8E-F6AA-4F8E-9ACB-159C71581C33}" srcOrd="6" destOrd="0" presId="urn:microsoft.com/office/officeart/2005/8/layout/pyramid2"/>
    <dgm:cxn modelId="{673436E6-7E98-4F89-933B-AF7B71C6ACBF}" type="presParOf" srcId="{0D109A36-852A-45EB-A6DD-3FFF8B83E658}" destId="{81F978BF-6EE6-48E2-8699-16F06D183571}" srcOrd="7" destOrd="0" presId="urn:microsoft.com/office/officeart/2005/8/layout/pyramid2"/>
    <dgm:cxn modelId="{D080D760-9CC1-48DF-8F28-662DAEC98070}" type="presParOf" srcId="{0D109A36-852A-45EB-A6DD-3FFF8B83E658}" destId="{B76F70CB-86B6-4447-9F37-95B46567F717}" srcOrd="8" destOrd="0" presId="urn:microsoft.com/office/officeart/2005/8/layout/pyramid2"/>
    <dgm:cxn modelId="{D5D49735-AE78-4CA9-AD77-CB8D2BCA6CC6}" type="presParOf" srcId="{0D109A36-852A-45EB-A6DD-3FFF8B83E658}" destId="{7F2B1898-2C73-467A-B2D8-FFE868F7EE83}" srcOrd="9"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09A0A7D-AE83-4940-811D-26C7AAFFF0F2}" type="doc">
      <dgm:prSet loTypeId="urn:microsoft.com/office/officeart/2005/8/layout/venn3" loCatId="relationship" qsTypeId="urn:microsoft.com/office/officeart/2005/8/quickstyle/simple4" qsCatId="simple" csTypeId="urn:microsoft.com/office/officeart/2005/8/colors/colorful2" csCatId="colorful" phldr="1"/>
      <dgm:spPr/>
      <dgm:t>
        <a:bodyPr/>
        <a:lstStyle/>
        <a:p>
          <a:endParaRPr lang="en-GB"/>
        </a:p>
      </dgm:t>
    </dgm:pt>
    <dgm:pt modelId="{7F19FDFC-5DAB-4A32-9E02-FE53755B901F}">
      <dgm:prSet phldrT="[Text]" phldr="0"/>
      <dgm:spPr/>
      <dgm:t>
        <a:bodyPr/>
        <a:lstStyle/>
        <a:p>
          <a:pPr rtl="0"/>
          <a:r>
            <a:rPr lang="en-GB">
              <a:latin typeface="Calibri Light" panose="020F0302020204030204"/>
            </a:rPr>
            <a:t>Over 18 </a:t>
          </a:r>
          <a:endParaRPr lang="en-GB"/>
        </a:p>
      </dgm:t>
    </dgm:pt>
    <dgm:pt modelId="{3E8F6E57-21F2-464D-A219-5095DC6CBE7B}" type="parTrans" cxnId="{5701AC23-825B-4CE2-BEE7-188DEB8049D8}">
      <dgm:prSet/>
      <dgm:spPr/>
      <dgm:t>
        <a:bodyPr/>
        <a:lstStyle/>
        <a:p>
          <a:endParaRPr lang="en-GB"/>
        </a:p>
      </dgm:t>
    </dgm:pt>
    <dgm:pt modelId="{03D393E4-01B8-4BB0-B2A4-BF57FCC81F60}" type="sibTrans" cxnId="{5701AC23-825B-4CE2-BEE7-188DEB8049D8}">
      <dgm:prSet/>
      <dgm:spPr/>
      <dgm:t>
        <a:bodyPr/>
        <a:lstStyle/>
        <a:p>
          <a:endParaRPr lang="en-GB"/>
        </a:p>
      </dgm:t>
    </dgm:pt>
    <dgm:pt modelId="{4E9F44E0-EF71-4379-A2BE-1E6DD7FB649B}">
      <dgm:prSet phldrT="[Text]" phldr="0"/>
      <dgm:spPr/>
      <dgm:t>
        <a:bodyPr/>
        <a:lstStyle/>
        <a:p>
          <a:pPr rtl="0"/>
          <a:r>
            <a:rPr lang="en-GB">
              <a:latin typeface="Calibri Light" panose="020F0302020204030204"/>
            </a:rPr>
            <a:t>Consent </a:t>
          </a:r>
          <a:endParaRPr lang="en-GB"/>
        </a:p>
      </dgm:t>
    </dgm:pt>
    <dgm:pt modelId="{555E718B-29A7-49A3-94E1-615F89C6C384}" type="parTrans" cxnId="{992E9EB5-7099-438F-8807-4E55A73DE3F1}">
      <dgm:prSet/>
      <dgm:spPr/>
      <dgm:t>
        <a:bodyPr/>
        <a:lstStyle/>
        <a:p>
          <a:endParaRPr lang="en-GB"/>
        </a:p>
      </dgm:t>
    </dgm:pt>
    <dgm:pt modelId="{6BFADCE9-3C72-48F0-853D-E3338C9D8729}" type="sibTrans" cxnId="{992E9EB5-7099-438F-8807-4E55A73DE3F1}">
      <dgm:prSet/>
      <dgm:spPr/>
      <dgm:t>
        <a:bodyPr/>
        <a:lstStyle/>
        <a:p>
          <a:endParaRPr lang="en-GB"/>
        </a:p>
      </dgm:t>
    </dgm:pt>
    <dgm:pt modelId="{230D8882-4AF2-4E2D-940B-51E0171F3925}">
      <dgm:prSet phldrT="[Text]" phldr="0"/>
      <dgm:spPr/>
      <dgm:t>
        <a:bodyPr/>
        <a:lstStyle/>
        <a:p>
          <a:pPr rtl="0"/>
          <a:r>
            <a:rPr lang="en-GB">
              <a:latin typeface="Calibri Light" panose="020F0302020204030204"/>
            </a:rPr>
            <a:t>Right to withdraw </a:t>
          </a:r>
          <a:endParaRPr lang="en-GB"/>
        </a:p>
      </dgm:t>
    </dgm:pt>
    <dgm:pt modelId="{0F452333-E8BB-4114-90DD-BDE680AD507F}" type="parTrans" cxnId="{CE673715-8B3D-4E94-A6C4-6EE906D7F505}">
      <dgm:prSet/>
      <dgm:spPr/>
      <dgm:t>
        <a:bodyPr/>
        <a:lstStyle/>
        <a:p>
          <a:endParaRPr lang="en-GB"/>
        </a:p>
      </dgm:t>
    </dgm:pt>
    <dgm:pt modelId="{AA75DF7E-4C4B-4DBB-B21B-A10314947E27}" type="sibTrans" cxnId="{CE673715-8B3D-4E94-A6C4-6EE906D7F505}">
      <dgm:prSet/>
      <dgm:spPr/>
      <dgm:t>
        <a:bodyPr/>
        <a:lstStyle/>
        <a:p>
          <a:endParaRPr lang="en-GB"/>
        </a:p>
      </dgm:t>
    </dgm:pt>
    <dgm:pt modelId="{70B1FBF7-E27F-417A-9F45-B378E7D7EF19}">
      <dgm:prSet phldrT="[Text]" phldr="0"/>
      <dgm:spPr/>
      <dgm:t>
        <a:bodyPr/>
        <a:lstStyle/>
        <a:p>
          <a:pPr rtl="0"/>
          <a:r>
            <a:rPr lang="en-GB">
              <a:latin typeface="Calibri Light" panose="020F0302020204030204"/>
            </a:rPr>
            <a:t>Confidentiality</a:t>
          </a:r>
          <a:endParaRPr lang="en-GB"/>
        </a:p>
      </dgm:t>
    </dgm:pt>
    <dgm:pt modelId="{C9DDF68C-66E8-439A-8BB7-E598397680FC}" type="parTrans" cxnId="{F4367BDE-131E-4008-8769-F15BA11A0016}">
      <dgm:prSet/>
      <dgm:spPr/>
      <dgm:t>
        <a:bodyPr/>
        <a:lstStyle/>
        <a:p>
          <a:endParaRPr lang="en-GB"/>
        </a:p>
      </dgm:t>
    </dgm:pt>
    <dgm:pt modelId="{8EB10D55-B5A2-4B4D-803B-74DC52631034}" type="sibTrans" cxnId="{F4367BDE-131E-4008-8769-F15BA11A0016}">
      <dgm:prSet/>
      <dgm:spPr/>
      <dgm:t>
        <a:bodyPr/>
        <a:lstStyle/>
        <a:p>
          <a:endParaRPr lang="en-GB"/>
        </a:p>
      </dgm:t>
    </dgm:pt>
    <dgm:pt modelId="{12B2E7F6-F6BF-44C2-B5D5-136A5C65732B}">
      <dgm:prSet phldr="0"/>
      <dgm:spPr/>
      <dgm:t>
        <a:bodyPr/>
        <a:lstStyle/>
        <a:p>
          <a:pPr rtl="0"/>
          <a:r>
            <a:rPr lang="en-GB">
              <a:latin typeface="Calibri Light" panose="020F0302020204030204"/>
            </a:rPr>
            <a:t>Accuracy in reporting data </a:t>
          </a:r>
        </a:p>
      </dgm:t>
    </dgm:pt>
    <dgm:pt modelId="{F349AAC9-7096-4EFE-8FD5-8FAD6BF6B898}" type="parTrans" cxnId="{51D7D38E-4327-4738-8020-EFA7B0DEE5F6}">
      <dgm:prSet/>
      <dgm:spPr/>
    </dgm:pt>
    <dgm:pt modelId="{5174F85E-A481-4A1E-B8D4-BF12E1FA4691}" type="sibTrans" cxnId="{51D7D38E-4327-4738-8020-EFA7B0DEE5F6}">
      <dgm:prSet/>
      <dgm:spPr/>
    </dgm:pt>
    <dgm:pt modelId="{AD2283A6-90A2-4763-8D74-06F14B3227D9}">
      <dgm:prSet phldr="0"/>
      <dgm:spPr/>
      <dgm:t>
        <a:bodyPr/>
        <a:lstStyle/>
        <a:p>
          <a:pPr rtl="0"/>
          <a:r>
            <a:rPr lang="en-GB">
              <a:latin typeface="Calibri Light" panose="020F0302020204030204"/>
            </a:rPr>
            <a:t>Research safety</a:t>
          </a:r>
        </a:p>
      </dgm:t>
    </dgm:pt>
    <dgm:pt modelId="{83E0D4ED-22B5-47E8-9264-FF28772F2B85}" type="parTrans" cxnId="{EED3C957-7338-4AD5-92D8-783D7BF5B25F}">
      <dgm:prSet/>
      <dgm:spPr/>
    </dgm:pt>
    <dgm:pt modelId="{7608DC99-96F7-4461-86DB-21954DAB0E05}" type="sibTrans" cxnId="{EED3C957-7338-4AD5-92D8-783D7BF5B25F}">
      <dgm:prSet/>
      <dgm:spPr/>
    </dgm:pt>
    <dgm:pt modelId="{2C0732CC-A330-496B-8A42-BBD4481BDBA2}" type="pres">
      <dgm:prSet presAssocID="{A09A0A7D-AE83-4940-811D-26C7AAFFF0F2}" presName="Name0" presStyleCnt="0">
        <dgm:presLayoutVars>
          <dgm:dir/>
          <dgm:resizeHandles val="exact"/>
        </dgm:presLayoutVars>
      </dgm:prSet>
      <dgm:spPr/>
    </dgm:pt>
    <dgm:pt modelId="{E31DD9E7-526B-41CE-A65B-859AEAF09227}" type="pres">
      <dgm:prSet presAssocID="{7F19FDFC-5DAB-4A32-9E02-FE53755B901F}" presName="Name5" presStyleLbl="vennNode1" presStyleIdx="0" presStyleCnt="6">
        <dgm:presLayoutVars>
          <dgm:bulletEnabled val="1"/>
        </dgm:presLayoutVars>
      </dgm:prSet>
      <dgm:spPr/>
    </dgm:pt>
    <dgm:pt modelId="{38C340AA-E05E-47D3-8A98-EE4E689F4FF2}" type="pres">
      <dgm:prSet presAssocID="{03D393E4-01B8-4BB0-B2A4-BF57FCC81F60}" presName="space" presStyleCnt="0"/>
      <dgm:spPr/>
    </dgm:pt>
    <dgm:pt modelId="{52A36459-E2DA-46E0-AA91-037D992D78BD}" type="pres">
      <dgm:prSet presAssocID="{4E9F44E0-EF71-4379-A2BE-1E6DD7FB649B}" presName="Name5" presStyleLbl="vennNode1" presStyleIdx="1" presStyleCnt="6">
        <dgm:presLayoutVars>
          <dgm:bulletEnabled val="1"/>
        </dgm:presLayoutVars>
      </dgm:prSet>
      <dgm:spPr/>
    </dgm:pt>
    <dgm:pt modelId="{FA2F2657-4A2E-4C25-A89A-24D10EC0F63A}" type="pres">
      <dgm:prSet presAssocID="{6BFADCE9-3C72-48F0-853D-E3338C9D8729}" presName="space" presStyleCnt="0"/>
      <dgm:spPr/>
    </dgm:pt>
    <dgm:pt modelId="{3BFBEF92-0436-48DB-B4F5-14C8C570AF2D}" type="pres">
      <dgm:prSet presAssocID="{230D8882-4AF2-4E2D-940B-51E0171F3925}" presName="Name5" presStyleLbl="vennNode1" presStyleIdx="2" presStyleCnt="6">
        <dgm:presLayoutVars>
          <dgm:bulletEnabled val="1"/>
        </dgm:presLayoutVars>
      </dgm:prSet>
      <dgm:spPr/>
    </dgm:pt>
    <dgm:pt modelId="{9627F96D-4F7F-4AED-95C0-6720B72B0C65}" type="pres">
      <dgm:prSet presAssocID="{AA75DF7E-4C4B-4DBB-B21B-A10314947E27}" presName="space" presStyleCnt="0"/>
      <dgm:spPr/>
    </dgm:pt>
    <dgm:pt modelId="{706AF0C2-8322-42D6-A475-763D68BF0041}" type="pres">
      <dgm:prSet presAssocID="{70B1FBF7-E27F-417A-9F45-B378E7D7EF19}" presName="Name5" presStyleLbl="vennNode1" presStyleIdx="3" presStyleCnt="6">
        <dgm:presLayoutVars>
          <dgm:bulletEnabled val="1"/>
        </dgm:presLayoutVars>
      </dgm:prSet>
      <dgm:spPr/>
    </dgm:pt>
    <dgm:pt modelId="{59A746B5-AB5E-4A42-98E0-55A2CF79914A}" type="pres">
      <dgm:prSet presAssocID="{8EB10D55-B5A2-4B4D-803B-74DC52631034}" presName="space" presStyleCnt="0"/>
      <dgm:spPr/>
    </dgm:pt>
    <dgm:pt modelId="{D030682F-038A-4001-BC23-51B98773013D}" type="pres">
      <dgm:prSet presAssocID="{12B2E7F6-F6BF-44C2-B5D5-136A5C65732B}" presName="Name5" presStyleLbl="vennNode1" presStyleIdx="4" presStyleCnt="6">
        <dgm:presLayoutVars>
          <dgm:bulletEnabled val="1"/>
        </dgm:presLayoutVars>
      </dgm:prSet>
      <dgm:spPr/>
    </dgm:pt>
    <dgm:pt modelId="{81ADE869-F25A-4DFE-9E87-1A8AB6BB4D79}" type="pres">
      <dgm:prSet presAssocID="{5174F85E-A481-4A1E-B8D4-BF12E1FA4691}" presName="space" presStyleCnt="0"/>
      <dgm:spPr/>
    </dgm:pt>
    <dgm:pt modelId="{387E7F0F-6BA9-4EBD-8A17-F2E1B81D2400}" type="pres">
      <dgm:prSet presAssocID="{AD2283A6-90A2-4763-8D74-06F14B3227D9}" presName="Name5" presStyleLbl="vennNode1" presStyleIdx="5" presStyleCnt="6">
        <dgm:presLayoutVars>
          <dgm:bulletEnabled val="1"/>
        </dgm:presLayoutVars>
      </dgm:prSet>
      <dgm:spPr/>
    </dgm:pt>
  </dgm:ptLst>
  <dgm:cxnLst>
    <dgm:cxn modelId="{CE673715-8B3D-4E94-A6C4-6EE906D7F505}" srcId="{A09A0A7D-AE83-4940-811D-26C7AAFFF0F2}" destId="{230D8882-4AF2-4E2D-940B-51E0171F3925}" srcOrd="2" destOrd="0" parTransId="{0F452333-E8BB-4114-90DD-BDE680AD507F}" sibTransId="{AA75DF7E-4C4B-4DBB-B21B-A10314947E27}"/>
    <dgm:cxn modelId="{5701AC23-825B-4CE2-BEE7-188DEB8049D8}" srcId="{A09A0A7D-AE83-4940-811D-26C7AAFFF0F2}" destId="{7F19FDFC-5DAB-4A32-9E02-FE53755B901F}" srcOrd="0" destOrd="0" parTransId="{3E8F6E57-21F2-464D-A219-5095DC6CBE7B}" sibTransId="{03D393E4-01B8-4BB0-B2A4-BF57FCC81F60}"/>
    <dgm:cxn modelId="{E682543A-D05B-4115-B3E5-E60C3049256A}" type="presOf" srcId="{230D8882-4AF2-4E2D-940B-51E0171F3925}" destId="{3BFBEF92-0436-48DB-B4F5-14C8C570AF2D}" srcOrd="0" destOrd="0" presId="urn:microsoft.com/office/officeart/2005/8/layout/venn3"/>
    <dgm:cxn modelId="{4AC98F5B-79B7-4412-A8BD-7690AC1C9696}" type="presOf" srcId="{AD2283A6-90A2-4763-8D74-06F14B3227D9}" destId="{387E7F0F-6BA9-4EBD-8A17-F2E1B81D2400}" srcOrd="0" destOrd="0" presId="urn:microsoft.com/office/officeart/2005/8/layout/venn3"/>
    <dgm:cxn modelId="{66727E5C-440A-4DD2-B8CD-56E1C79260DF}" type="presOf" srcId="{A09A0A7D-AE83-4940-811D-26C7AAFFF0F2}" destId="{2C0732CC-A330-496B-8A42-BBD4481BDBA2}" srcOrd="0" destOrd="0" presId="urn:microsoft.com/office/officeart/2005/8/layout/venn3"/>
    <dgm:cxn modelId="{3BC48E5D-938C-4AE1-88AA-1AA3F1493FAF}" type="presOf" srcId="{70B1FBF7-E27F-417A-9F45-B378E7D7EF19}" destId="{706AF0C2-8322-42D6-A475-763D68BF0041}" srcOrd="0" destOrd="0" presId="urn:microsoft.com/office/officeart/2005/8/layout/venn3"/>
    <dgm:cxn modelId="{EED3C957-7338-4AD5-92D8-783D7BF5B25F}" srcId="{A09A0A7D-AE83-4940-811D-26C7AAFFF0F2}" destId="{AD2283A6-90A2-4763-8D74-06F14B3227D9}" srcOrd="5" destOrd="0" parTransId="{83E0D4ED-22B5-47E8-9264-FF28772F2B85}" sibTransId="{7608DC99-96F7-4461-86DB-21954DAB0E05}"/>
    <dgm:cxn modelId="{51D7D38E-4327-4738-8020-EFA7B0DEE5F6}" srcId="{A09A0A7D-AE83-4940-811D-26C7AAFFF0F2}" destId="{12B2E7F6-F6BF-44C2-B5D5-136A5C65732B}" srcOrd="4" destOrd="0" parTransId="{F349AAC9-7096-4EFE-8FD5-8FAD6BF6B898}" sibTransId="{5174F85E-A481-4A1E-B8D4-BF12E1FA4691}"/>
    <dgm:cxn modelId="{0F75E996-0D29-4FCF-9D7C-AB85960AD39A}" type="presOf" srcId="{12B2E7F6-F6BF-44C2-B5D5-136A5C65732B}" destId="{D030682F-038A-4001-BC23-51B98773013D}" srcOrd="0" destOrd="0" presId="urn:microsoft.com/office/officeart/2005/8/layout/venn3"/>
    <dgm:cxn modelId="{992E9EB5-7099-438F-8807-4E55A73DE3F1}" srcId="{A09A0A7D-AE83-4940-811D-26C7AAFFF0F2}" destId="{4E9F44E0-EF71-4379-A2BE-1E6DD7FB649B}" srcOrd="1" destOrd="0" parTransId="{555E718B-29A7-49A3-94E1-615F89C6C384}" sibTransId="{6BFADCE9-3C72-48F0-853D-E3338C9D8729}"/>
    <dgm:cxn modelId="{863FD4C8-81D0-4201-9E08-FB9D6710EB84}" type="presOf" srcId="{7F19FDFC-5DAB-4A32-9E02-FE53755B901F}" destId="{E31DD9E7-526B-41CE-A65B-859AEAF09227}" srcOrd="0" destOrd="0" presId="urn:microsoft.com/office/officeart/2005/8/layout/venn3"/>
    <dgm:cxn modelId="{F4367BDE-131E-4008-8769-F15BA11A0016}" srcId="{A09A0A7D-AE83-4940-811D-26C7AAFFF0F2}" destId="{70B1FBF7-E27F-417A-9F45-B378E7D7EF19}" srcOrd="3" destOrd="0" parTransId="{C9DDF68C-66E8-439A-8BB7-E598397680FC}" sibTransId="{8EB10D55-B5A2-4B4D-803B-74DC52631034}"/>
    <dgm:cxn modelId="{FED707E8-F6DE-4D06-89D5-16CA468067CD}" type="presOf" srcId="{4E9F44E0-EF71-4379-A2BE-1E6DD7FB649B}" destId="{52A36459-E2DA-46E0-AA91-037D992D78BD}" srcOrd="0" destOrd="0" presId="urn:microsoft.com/office/officeart/2005/8/layout/venn3"/>
    <dgm:cxn modelId="{970EA64A-A0BE-4EE5-9A80-24BD2920BAED}" type="presParOf" srcId="{2C0732CC-A330-496B-8A42-BBD4481BDBA2}" destId="{E31DD9E7-526B-41CE-A65B-859AEAF09227}" srcOrd="0" destOrd="0" presId="urn:microsoft.com/office/officeart/2005/8/layout/venn3"/>
    <dgm:cxn modelId="{F24CD43C-1D14-4A4B-B666-8D9A404F37CB}" type="presParOf" srcId="{2C0732CC-A330-496B-8A42-BBD4481BDBA2}" destId="{38C340AA-E05E-47D3-8A98-EE4E689F4FF2}" srcOrd="1" destOrd="0" presId="urn:microsoft.com/office/officeart/2005/8/layout/venn3"/>
    <dgm:cxn modelId="{F663D503-BB24-4244-9EFD-10E33B9B0C83}" type="presParOf" srcId="{2C0732CC-A330-496B-8A42-BBD4481BDBA2}" destId="{52A36459-E2DA-46E0-AA91-037D992D78BD}" srcOrd="2" destOrd="0" presId="urn:microsoft.com/office/officeart/2005/8/layout/venn3"/>
    <dgm:cxn modelId="{426A93ED-CE9F-404F-A04A-091A3C1C7A3A}" type="presParOf" srcId="{2C0732CC-A330-496B-8A42-BBD4481BDBA2}" destId="{FA2F2657-4A2E-4C25-A89A-24D10EC0F63A}" srcOrd="3" destOrd="0" presId="urn:microsoft.com/office/officeart/2005/8/layout/venn3"/>
    <dgm:cxn modelId="{664EF46D-47FD-4CF5-ACD5-4CB11E3A287E}" type="presParOf" srcId="{2C0732CC-A330-496B-8A42-BBD4481BDBA2}" destId="{3BFBEF92-0436-48DB-B4F5-14C8C570AF2D}" srcOrd="4" destOrd="0" presId="urn:microsoft.com/office/officeart/2005/8/layout/venn3"/>
    <dgm:cxn modelId="{277F2B72-8CD0-4A6A-B2B2-4B09B081FD75}" type="presParOf" srcId="{2C0732CC-A330-496B-8A42-BBD4481BDBA2}" destId="{9627F96D-4F7F-4AED-95C0-6720B72B0C65}" srcOrd="5" destOrd="0" presId="urn:microsoft.com/office/officeart/2005/8/layout/venn3"/>
    <dgm:cxn modelId="{5B173503-74B2-4B39-BCE6-E15F4B1B786E}" type="presParOf" srcId="{2C0732CC-A330-496B-8A42-BBD4481BDBA2}" destId="{706AF0C2-8322-42D6-A475-763D68BF0041}" srcOrd="6" destOrd="0" presId="urn:microsoft.com/office/officeart/2005/8/layout/venn3"/>
    <dgm:cxn modelId="{CA933625-6CFC-4F75-9CA1-6F3E1FFAE1BA}" type="presParOf" srcId="{2C0732CC-A330-496B-8A42-BBD4481BDBA2}" destId="{59A746B5-AB5E-4A42-98E0-55A2CF79914A}" srcOrd="7" destOrd="0" presId="urn:microsoft.com/office/officeart/2005/8/layout/venn3"/>
    <dgm:cxn modelId="{E4580996-E299-4961-9DF0-B1E3DCBC3D10}" type="presParOf" srcId="{2C0732CC-A330-496B-8A42-BBD4481BDBA2}" destId="{D030682F-038A-4001-BC23-51B98773013D}" srcOrd="8" destOrd="0" presId="urn:microsoft.com/office/officeart/2005/8/layout/venn3"/>
    <dgm:cxn modelId="{0E608EC3-92EA-4F58-B899-AE5E237166C0}" type="presParOf" srcId="{2C0732CC-A330-496B-8A42-BBD4481BDBA2}" destId="{81ADE869-F25A-4DFE-9E87-1A8AB6BB4D79}" srcOrd="9" destOrd="0" presId="urn:microsoft.com/office/officeart/2005/8/layout/venn3"/>
    <dgm:cxn modelId="{346BB82F-872E-462E-9489-0B562DA54707}" type="presParOf" srcId="{2C0732CC-A330-496B-8A42-BBD4481BDBA2}" destId="{387E7F0F-6BA9-4EBD-8A17-F2E1B81D2400}" srcOrd="10"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35812C-2E8A-4112-8FBF-E6F88114629C}">
      <dsp:nvSpPr>
        <dsp:cNvPr id="0" name=""/>
        <dsp:cNvSpPr/>
      </dsp:nvSpPr>
      <dsp:spPr>
        <a:xfrm>
          <a:off x="2513615" y="2773"/>
          <a:ext cx="1254507" cy="815429"/>
        </a:xfrm>
        <a:prstGeom prst="roundRect">
          <a:avLst/>
        </a:prstGeom>
        <a:solidFill>
          <a:schemeClr val="accent1">
            <a:shade val="8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latin typeface="Calibri Light" panose="020F0302020204030204"/>
            </a:rPr>
            <a:t>Moodle</a:t>
          </a:r>
          <a:endParaRPr lang="en-GB" sz="1900" kern="1200"/>
        </a:p>
      </dsp:txBody>
      <dsp:txXfrm>
        <a:off x="2553421" y="42579"/>
        <a:ext cx="1174895" cy="735817"/>
      </dsp:txXfrm>
    </dsp:sp>
    <dsp:sp modelId="{F14C78DB-308A-4B85-A7F0-4D9F7346B69A}">
      <dsp:nvSpPr>
        <dsp:cNvPr id="0" name=""/>
        <dsp:cNvSpPr/>
      </dsp:nvSpPr>
      <dsp:spPr>
        <a:xfrm>
          <a:off x="811899" y="410487"/>
          <a:ext cx="4657939" cy="4657939"/>
        </a:xfrm>
        <a:custGeom>
          <a:avLst/>
          <a:gdLst/>
          <a:ahLst/>
          <a:cxnLst/>
          <a:rect l="0" t="0" r="0" b="0"/>
          <a:pathLst>
            <a:path>
              <a:moveTo>
                <a:pt x="2964541" y="88400"/>
              </a:moveTo>
              <a:arcTo wR="2328969" hR="2328969" stAng="17150208" swAng="1257512"/>
            </a:path>
          </a:pathLst>
        </a:custGeom>
        <a:noFill/>
        <a:ln w="9525" cap="flat" cmpd="sng" algn="ctr">
          <a:solidFill>
            <a:schemeClr val="accent1">
              <a:shade val="9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8BB2F52-144C-4F07-87F0-ABB6238704A8}">
      <dsp:nvSpPr>
        <dsp:cNvPr id="0" name=""/>
        <dsp:cNvSpPr/>
      </dsp:nvSpPr>
      <dsp:spPr>
        <a:xfrm>
          <a:off x="4334477" y="879654"/>
          <a:ext cx="1254507" cy="815429"/>
        </a:xfrm>
        <a:prstGeom prst="roundRect">
          <a:avLst/>
        </a:prstGeom>
        <a:solidFill>
          <a:schemeClr val="accent1">
            <a:shade val="80000"/>
            <a:hueOff val="-48838"/>
            <a:satOff val="-1227"/>
            <a:lumOff val="56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latin typeface="Calibri Light" panose="020F0302020204030204"/>
            </a:rPr>
            <a:t>MS Teams</a:t>
          </a:r>
          <a:endParaRPr lang="en-GB" sz="1900" kern="1200"/>
        </a:p>
      </dsp:txBody>
      <dsp:txXfrm>
        <a:off x="4374283" y="919460"/>
        <a:ext cx="1174895" cy="735817"/>
      </dsp:txXfrm>
    </dsp:sp>
    <dsp:sp modelId="{D2A750E8-6EE2-4EE5-9A56-67F52FFF410A}">
      <dsp:nvSpPr>
        <dsp:cNvPr id="0" name=""/>
        <dsp:cNvSpPr/>
      </dsp:nvSpPr>
      <dsp:spPr>
        <a:xfrm>
          <a:off x="811899" y="410487"/>
          <a:ext cx="4657939" cy="4657939"/>
        </a:xfrm>
        <a:custGeom>
          <a:avLst/>
          <a:gdLst/>
          <a:ahLst/>
          <a:cxnLst/>
          <a:rect l="0" t="0" r="0" b="0"/>
          <a:pathLst>
            <a:path>
              <a:moveTo>
                <a:pt x="4415914" y="1295160"/>
              </a:moveTo>
              <a:arcTo wR="2328969" hR="2328969" stAng="20018855" swAng="1726931"/>
            </a:path>
          </a:pathLst>
        </a:custGeom>
        <a:noFill/>
        <a:ln w="9525" cap="flat" cmpd="sng" algn="ctr">
          <a:solidFill>
            <a:schemeClr val="accent1">
              <a:shade val="90000"/>
              <a:hueOff val="-50170"/>
              <a:satOff val="-1212"/>
              <a:lumOff val="5246"/>
              <a:alphaOff val="0"/>
            </a:schemeClr>
          </a:solidFill>
          <a:prstDash val="solid"/>
        </a:ln>
        <a:effectLst/>
      </dsp:spPr>
      <dsp:style>
        <a:lnRef idx="1">
          <a:scrgbClr r="0" g="0" b="0"/>
        </a:lnRef>
        <a:fillRef idx="0">
          <a:scrgbClr r="0" g="0" b="0"/>
        </a:fillRef>
        <a:effectRef idx="0">
          <a:scrgbClr r="0" g="0" b="0"/>
        </a:effectRef>
        <a:fontRef idx="minor"/>
      </dsp:style>
    </dsp:sp>
    <dsp:sp modelId="{053429E2-B7BB-4830-98C5-7021A4AE20A1}">
      <dsp:nvSpPr>
        <dsp:cNvPr id="0" name=""/>
        <dsp:cNvSpPr/>
      </dsp:nvSpPr>
      <dsp:spPr>
        <a:xfrm>
          <a:off x="4784193" y="2849987"/>
          <a:ext cx="1254507" cy="815429"/>
        </a:xfrm>
        <a:prstGeom prst="roundRect">
          <a:avLst/>
        </a:prstGeom>
        <a:solidFill>
          <a:schemeClr val="accent1">
            <a:shade val="80000"/>
            <a:hueOff val="-97677"/>
            <a:satOff val="-2454"/>
            <a:lumOff val="1129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latin typeface="Calibri Light" panose="020F0302020204030204"/>
            </a:rPr>
            <a:t> MS Outlook</a:t>
          </a:r>
          <a:endParaRPr lang="en-GB" sz="1900" kern="1200"/>
        </a:p>
      </dsp:txBody>
      <dsp:txXfrm>
        <a:off x="4823999" y="2889793"/>
        <a:ext cx="1174895" cy="735817"/>
      </dsp:txXfrm>
    </dsp:sp>
    <dsp:sp modelId="{2312FEA3-2C52-40AE-A3AA-AAF2EFEEEA1A}">
      <dsp:nvSpPr>
        <dsp:cNvPr id="0" name=""/>
        <dsp:cNvSpPr/>
      </dsp:nvSpPr>
      <dsp:spPr>
        <a:xfrm>
          <a:off x="811899" y="410487"/>
          <a:ext cx="4657939" cy="4657939"/>
        </a:xfrm>
        <a:custGeom>
          <a:avLst/>
          <a:gdLst/>
          <a:ahLst/>
          <a:cxnLst/>
          <a:rect l="0" t="0" r="0" b="0"/>
          <a:pathLst>
            <a:path>
              <a:moveTo>
                <a:pt x="4462225" y="3263485"/>
              </a:moveTo>
              <a:arcTo wR="2328969" hR="2328969" stAng="1419407" swAng="1359475"/>
            </a:path>
          </a:pathLst>
        </a:custGeom>
        <a:noFill/>
        <a:ln w="9525" cap="flat" cmpd="sng" algn="ctr">
          <a:solidFill>
            <a:schemeClr val="accent1">
              <a:shade val="90000"/>
              <a:hueOff val="-100339"/>
              <a:satOff val="-2423"/>
              <a:lumOff val="10493"/>
              <a:alphaOff val="0"/>
            </a:schemeClr>
          </a:solidFill>
          <a:prstDash val="solid"/>
        </a:ln>
        <a:effectLst/>
      </dsp:spPr>
      <dsp:style>
        <a:lnRef idx="1">
          <a:scrgbClr r="0" g="0" b="0"/>
        </a:lnRef>
        <a:fillRef idx="0">
          <a:scrgbClr r="0" g="0" b="0"/>
        </a:fillRef>
        <a:effectRef idx="0">
          <a:scrgbClr r="0" g="0" b="0"/>
        </a:effectRef>
        <a:fontRef idx="minor"/>
      </dsp:style>
    </dsp:sp>
    <dsp:sp modelId="{BF1CCDB8-ECEE-47D8-8C4B-D65469CEA71F}">
      <dsp:nvSpPr>
        <dsp:cNvPr id="0" name=""/>
        <dsp:cNvSpPr/>
      </dsp:nvSpPr>
      <dsp:spPr>
        <a:xfrm>
          <a:off x="3524117" y="4430072"/>
          <a:ext cx="1254507" cy="815429"/>
        </a:xfrm>
        <a:prstGeom prst="roundRect">
          <a:avLst/>
        </a:prstGeom>
        <a:solidFill>
          <a:schemeClr val="accent1">
            <a:shade val="80000"/>
            <a:hueOff val="-146515"/>
            <a:satOff val="-3681"/>
            <a:lumOff val="1693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latin typeface="Calibri Light" panose="020F0302020204030204"/>
            </a:rPr>
            <a:t>MS Excel</a:t>
          </a:r>
          <a:endParaRPr lang="en-GB" sz="1900" kern="1200"/>
        </a:p>
      </dsp:txBody>
      <dsp:txXfrm>
        <a:off x="3563923" y="4469878"/>
        <a:ext cx="1174895" cy="735817"/>
      </dsp:txXfrm>
    </dsp:sp>
    <dsp:sp modelId="{9D7A90B4-62F4-493D-857E-7A0623A188BB}">
      <dsp:nvSpPr>
        <dsp:cNvPr id="0" name=""/>
        <dsp:cNvSpPr/>
      </dsp:nvSpPr>
      <dsp:spPr>
        <a:xfrm>
          <a:off x="811899" y="410487"/>
          <a:ext cx="4657939" cy="4657939"/>
        </a:xfrm>
        <a:custGeom>
          <a:avLst/>
          <a:gdLst/>
          <a:ahLst/>
          <a:cxnLst/>
          <a:rect l="0" t="0" r="0" b="0"/>
          <a:pathLst>
            <a:path>
              <a:moveTo>
                <a:pt x="2704655" y="4627438"/>
              </a:moveTo>
              <a:arcTo wR="2328969" hR="2328969" stAng="4843024" swAng="1113952"/>
            </a:path>
          </a:pathLst>
        </a:custGeom>
        <a:noFill/>
        <a:ln w="9525" cap="flat" cmpd="sng" algn="ctr">
          <a:solidFill>
            <a:schemeClr val="accent1">
              <a:shade val="90000"/>
              <a:hueOff val="-150509"/>
              <a:satOff val="-3635"/>
              <a:lumOff val="15739"/>
              <a:alphaOff val="0"/>
            </a:schemeClr>
          </a:solidFill>
          <a:prstDash val="solid"/>
        </a:ln>
        <a:effectLst/>
      </dsp:spPr>
      <dsp:style>
        <a:lnRef idx="1">
          <a:scrgbClr r="0" g="0" b="0"/>
        </a:lnRef>
        <a:fillRef idx="0">
          <a:scrgbClr r="0" g="0" b="0"/>
        </a:fillRef>
        <a:effectRef idx="0">
          <a:scrgbClr r="0" g="0" b="0"/>
        </a:effectRef>
        <a:fontRef idx="minor"/>
      </dsp:style>
    </dsp:sp>
    <dsp:sp modelId="{6E111DBB-F48D-4F02-A98D-2183850F415A}">
      <dsp:nvSpPr>
        <dsp:cNvPr id="0" name=""/>
        <dsp:cNvSpPr/>
      </dsp:nvSpPr>
      <dsp:spPr>
        <a:xfrm>
          <a:off x="1503113" y="4430072"/>
          <a:ext cx="1254507" cy="815429"/>
        </a:xfrm>
        <a:prstGeom prst="roundRect">
          <a:avLst/>
        </a:prstGeom>
        <a:solidFill>
          <a:schemeClr val="accent1">
            <a:shade val="80000"/>
            <a:hueOff val="-195353"/>
            <a:satOff val="-4908"/>
            <a:lumOff val="225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latin typeface="Calibri Light" panose="020F0302020204030204"/>
            </a:rPr>
            <a:t>MS Word </a:t>
          </a:r>
          <a:endParaRPr lang="en-GB" sz="1900" kern="1200"/>
        </a:p>
      </dsp:txBody>
      <dsp:txXfrm>
        <a:off x="1542919" y="4469878"/>
        <a:ext cx="1174895" cy="735817"/>
      </dsp:txXfrm>
    </dsp:sp>
    <dsp:sp modelId="{FAD7AE1C-A771-46CA-B783-9C8AE4B5E2DC}">
      <dsp:nvSpPr>
        <dsp:cNvPr id="0" name=""/>
        <dsp:cNvSpPr/>
      </dsp:nvSpPr>
      <dsp:spPr>
        <a:xfrm>
          <a:off x="811899" y="410487"/>
          <a:ext cx="4657939" cy="4657939"/>
        </a:xfrm>
        <a:custGeom>
          <a:avLst/>
          <a:gdLst/>
          <a:ahLst/>
          <a:cxnLst/>
          <a:rect l="0" t="0" r="0" b="0"/>
          <a:pathLst>
            <a:path>
              <a:moveTo>
                <a:pt x="720357" y="4013151"/>
              </a:moveTo>
              <a:arcTo wR="2328969" hR="2328969" stAng="8021118" swAng="1359475"/>
            </a:path>
          </a:pathLst>
        </a:custGeom>
        <a:noFill/>
        <a:ln w="9525" cap="flat" cmpd="sng" algn="ctr">
          <a:solidFill>
            <a:schemeClr val="accent1">
              <a:shade val="90000"/>
              <a:hueOff val="-200678"/>
              <a:satOff val="-4846"/>
              <a:lumOff val="20986"/>
              <a:alphaOff val="0"/>
            </a:schemeClr>
          </a:solidFill>
          <a:prstDash val="solid"/>
        </a:ln>
        <a:effectLst/>
      </dsp:spPr>
      <dsp:style>
        <a:lnRef idx="1">
          <a:scrgbClr r="0" g="0" b="0"/>
        </a:lnRef>
        <a:fillRef idx="0">
          <a:scrgbClr r="0" g="0" b="0"/>
        </a:fillRef>
        <a:effectRef idx="0">
          <a:scrgbClr r="0" g="0" b="0"/>
        </a:effectRef>
        <a:fontRef idx="minor"/>
      </dsp:style>
    </dsp:sp>
    <dsp:sp modelId="{E2F7A33F-B7D8-4A2D-89A3-F18F1EBD126E}">
      <dsp:nvSpPr>
        <dsp:cNvPr id="0" name=""/>
        <dsp:cNvSpPr/>
      </dsp:nvSpPr>
      <dsp:spPr>
        <a:xfrm>
          <a:off x="243037" y="2849987"/>
          <a:ext cx="1254507" cy="815429"/>
        </a:xfrm>
        <a:prstGeom prst="roundRect">
          <a:avLst/>
        </a:prstGeom>
        <a:solidFill>
          <a:schemeClr val="accent1">
            <a:shade val="80000"/>
            <a:hueOff val="-244192"/>
            <a:satOff val="-6135"/>
            <a:lumOff val="2822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latin typeface="Calibri Light" panose="020F0302020204030204"/>
            </a:rPr>
            <a:t>MS Power point</a:t>
          </a:r>
        </a:p>
      </dsp:txBody>
      <dsp:txXfrm>
        <a:off x="282843" y="2889793"/>
        <a:ext cx="1174895" cy="735817"/>
      </dsp:txXfrm>
    </dsp:sp>
    <dsp:sp modelId="{F4E6740F-0BED-43EB-835A-04A5FFBD2836}">
      <dsp:nvSpPr>
        <dsp:cNvPr id="0" name=""/>
        <dsp:cNvSpPr/>
      </dsp:nvSpPr>
      <dsp:spPr>
        <a:xfrm>
          <a:off x="811899" y="410487"/>
          <a:ext cx="4657939" cy="4657939"/>
        </a:xfrm>
        <a:custGeom>
          <a:avLst/>
          <a:gdLst/>
          <a:ahLst/>
          <a:cxnLst/>
          <a:rect l="0" t="0" r="0" b="0"/>
          <a:pathLst>
            <a:path>
              <a:moveTo>
                <a:pt x="2093" y="2427706"/>
              </a:moveTo>
              <a:arcTo wR="2328969" hR="2328969" stAng="10654214" swAng="1726931"/>
            </a:path>
          </a:pathLst>
        </a:custGeom>
        <a:noFill/>
        <a:ln w="9525" cap="flat" cmpd="sng" algn="ctr">
          <a:solidFill>
            <a:schemeClr val="accent1">
              <a:shade val="90000"/>
              <a:hueOff val="-250848"/>
              <a:satOff val="-6058"/>
              <a:lumOff val="26232"/>
              <a:alphaOff val="0"/>
            </a:schemeClr>
          </a:solidFill>
          <a:prstDash val="solid"/>
        </a:ln>
        <a:effectLst/>
      </dsp:spPr>
      <dsp:style>
        <a:lnRef idx="1">
          <a:scrgbClr r="0" g="0" b="0"/>
        </a:lnRef>
        <a:fillRef idx="0">
          <a:scrgbClr r="0" g="0" b="0"/>
        </a:fillRef>
        <a:effectRef idx="0">
          <a:scrgbClr r="0" g="0" b="0"/>
        </a:effectRef>
        <a:fontRef idx="minor"/>
      </dsp:style>
    </dsp:sp>
    <dsp:sp modelId="{88C5CF7A-11F3-473D-B9DD-0CEE8D78D6EE}">
      <dsp:nvSpPr>
        <dsp:cNvPr id="0" name=""/>
        <dsp:cNvSpPr/>
      </dsp:nvSpPr>
      <dsp:spPr>
        <a:xfrm>
          <a:off x="692753" y="879654"/>
          <a:ext cx="1254507" cy="815429"/>
        </a:xfrm>
        <a:prstGeom prst="roundRect">
          <a:avLst/>
        </a:prstGeom>
        <a:solidFill>
          <a:schemeClr val="accent1">
            <a:shade val="80000"/>
            <a:hueOff val="-293030"/>
            <a:satOff val="-7362"/>
            <a:lumOff val="3387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latin typeface="Calibri Light" panose="020F0302020204030204"/>
            </a:rPr>
            <a:t>Live chats </a:t>
          </a:r>
        </a:p>
      </dsp:txBody>
      <dsp:txXfrm>
        <a:off x="732559" y="919460"/>
        <a:ext cx="1174895" cy="735817"/>
      </dsp:txXfrm>
    </dsp:sp>
    <dsp:sp modelId="{3A8B4EBE-8CF0-4E2A-8275-A68722633289}">
      <dsp:nvSpPr>
        <dsp:cNvPr id="0" name=""/>
        <dsp:cNvSpPr/>
      </dsp:nvSpPr>
      <dsp:spPr>
        <a:xfrm>
          <a:off x="811899" y="410487"/>
          <a:ext cx="4657939" cy="4657939"/>
        </a:xfrm>
        <a:custGeom>
          <a:avLst/>
          <a:gdLst/>
          <a:ahLst/>
          <a:cxnLst/>
          <a:rect l="0" t="0" r="0" b="0"/>
          <a:pathLst>
            <a:path>
              <a:moveTo>
                <a:pt x="934013" y="463977"/>
              </a:moveTo>
              <a:arcTo wR="2328969" hR="2328969" stAng="13992280" swAng="1257512"/>
            </a:path>
          </a:pathLst>
        </a:custGeom>
        <a:noFill/>
        <a:ln w="9525" cap="flat" cmpd="sng" algn="ctr">
          <a:solidFill>
            <a:schemeClr val="accent1">
              <a:shade val="90000"/>
              <a:hueOff val="-301017"/>
              <a:satOff val="-7269"/>
              <a:lumOff val="31479"/>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2A70E8-CBB5-4CBA-8F1A-2155DF182F6F}">
      <dsp:nvSpPr>
        <dsp:cNvPr id="0" name=""/>
        <dsp:cNvSpPr/>
      </dsp:nvSpPr>
      <dsp:spPr>
        <a:xfrm>
          <a:off x="123110" y="0"/>
          <a:ext cx="5248275" cy="5248275"/>
        </a:xfrm>
        <a:prstGeom prst="triangl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6AB3AF-9454-4A4A-A10E-9597EE4CA1F3}">
      <dsp:nvSpPr>
        <dsp:cNvPr id="0" name=""/>
        <dsp:cNvSpPr/>
      </dsp:nvSpPr>
      <dsp:spPr>
        <a:xfrm>
          <a:off x="2747248" y="525340"/>
          <a:ext cx="3411378" cy="746239"/>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Calibri Light" panose="020F0302020204030204"/>
            </a:rPr>
            <a:t>Identify research project (week 3)</a:t>
          </a:r>
          <a:endParaRPr lang="en-GB" sz="1800" kern="1200"/>
        </a:p>
      </dsp:txBody>
      <dsp:txXfrm>
        <a:off x="2783676" y="561768"/>
        <a:ext cx="3338522" cy="673383"/>
      </dsp:txXfrm>
    </dsp:sp>
    <dsp:sp modelId="{EEC6EBC1-F0C4-469F-A99E-BFB6F898BF10}">
      <dsp:nvSpPr>
        <dsp:cNvPr id="0" name=""/>
        <dsp:cNvSpPr/>
      </dsp:nvSpPr>
      <dsp:spPr>
        <a:xfrm>
          <a:off x="2747248" y="1364859"/>
          <a:ext cx="3411378" cy="746239"/>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Calibri Light" panose="020F0302020204030204"/>
            </a:rPr>
            <a:t>Created MS Forms (week 4)</a:t>
          </a:r>
          <a:endParaRPr lang="en-GB" sz="1800" kern="1200"/>
        </a:p>
      </dsp:txBody>
      <dsp:txXfrm>
        <a:off x="2783676" y="1401287"/>
        <a:ext cx="3338522" cy="673383"/>
      </dsp:txXfrm>
    </dsp:sp>
    <dsp:sp modelId="{B0CCBA6F-145A-4882-8390-2D876D6FCDEB}">
      <dsp:nvSpPr>
        <dsp:cNvPr id="0" name=""/>
        <dsp:cNvSpPr/>
      </dsp:nvSpPr>
      <dsp:spPr>
        <a:xfrm>
          <a:off x="2747248" y="2204378"/>
          <a:ext cx="3411378" cy="746239"/>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Calibri Light" panose="020F0302020204030204"/>
            </a:rPr>
            <a:t>Email to students over 18 (week 5)</a:t>
          </a:r>
          <a:endParaRPr lang="en-GB" sz="1800" kern="1200"/>
        </a:p>
      </dsp:txBody>
      <dsp:txXfrm>
        <a:off x="2783676" y="2240806"/>
        <a:ext cx="3338522" cy="673383"/>
      </dsp:txXfrm>
    </dsp:sp>
    <dsp:sp modelId="{766B2E8E-F6AA-4F8E-9ACB-159C71581C33}">
      <dsp:nvSpPr>
        <dsp:cNvPr id="0" name=""/>
        <dsp:cNvSpPr/>
      </dsp:nvSpPr>
      <dsp:spPr>
        <a:xfrm>
          <a:off x="2747248" y="3043896"/>
          <a:ext cx="3411378" cy="746239"/>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Calibri Light" panose="020F0302020204030204"/>
            </a:rPr>
            <a:t>Conclude findings (week 6)</a:t>
          </a:r>
        </a:p>
      </dsp:txBody>
      <dsp:txXfrm>
        <a:off x="2783676" y="3080324"/>
        <a:ext cx="3338522" cy="673383"/>
      </dsp:txXfrm>
    </dsp:sp>
    <dsp:sp modelId="{B76F70CB-86B6-4447-9F37-95B46567F717}">
      <dsp:nvSpPr>
        <dsp:cNvPr id="0" name=""/>
        <dsp:cNvSpPr/>
      </dsp:nvSpPr>
      <dsp:spPr>
        <a:xfrm>
          <a:off x="2747248" y="3883415"/>
          <a:ext cx="3411378" cy="746239"/>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Calibri Light" panose="020F0302020204030204"/>
            </a:rPr>
            <a:t>Analysis collected data  (week 7)</a:t>
          </a:r>
        </a:p>
      </dsp:txBody>
      <dsp:txXfrm>
        <a:off x="2783676" y="3919843"/>
        <a:ext cx="3338522" cy="6733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1DD9E7-526B-41CE-A65B-859AEAF09227}">
      <dsp:nvSpPr>
        <dsp:cNvPr id="0" name=""/>
        <dsp:cNvSpPr/>
      </dsp:nvSpPr>
      <dsp:spPr>
        <a:xfrm>
          <a:off x="648" y="1152729"/>
          <a:ext cx="1062888" cy="1062888"/>
        </a:xfrm>
        <a:prstGeom prst="ellipse">
          <a:avLst/>
        </a:prstGeom>
        <a:gradFill rotWithShape="0">
          <a:gsLst>
            <a:gs pos="0">
              <a:schemeClr val="accent2">
                <a:alpha val="50000"/>
                <a:hueOff val="0"/>
                <a:satOff val="0"/>
                <a:lumOff val="0"/>
                <a:alphaOff val="0"/>
                <a:tint val="98000"/>
                <a:satMod val="110000"/>
                <a:lumMod val="104000"/>
              </a:schemeClr>
            </a:gs>
            <a:gs pos="69000">
              <a:schemeClr val="accent2">
                <a:alpha val="50000"/>
                <a:hueOff val="0"/>
                <a:satOff val="0"/>
                <a:lumOff val="0"/>
                <a:alphaOff val="0"/>
                <a:shade val="84000"/>
                <a:satMod val="130000"/>
                <a:lumMod val="92000"/>
              </a:schemeClr>
            </a:gs>
            <a:gs pos="100000">
              <a:schemeClr val="accent2">
                <a:alpha val="50000"/>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58494" tIns="10160" rIns="58494" bIns="10160" numCol="1" spcCol="1270" anchor="ctr" anchorCtr="0">
          <a:noAutofit/>
        </a:bodyPr>
        <a:lstStyle/>
        <a:p>
          <a:pPr marL="0" lvl="0" indent="0" algn="ctr" defTabSz="355600" rtl="0">
            <a:lnSpc>
              <a:spcPct val="90000"/>
            </a:lnSpc>
            <a:spcBef>
              <a:spcPct val="0"/>
            </a:spcBef>
            <a:spcAft>
              <a:spcPct val="35000"/>
            </a:spcAft>
            <a:buNone/>
          </a:pPr>
          <a:r>
            <a:rPr lang="en-GB" sz="800" kern="1200">
              <a:latin typeface="Calibri Light" panose="020F0302020204030204"/>
            </a:rPr>
            <a:t>Over 18 </a:t>
          </a:r>
          <a:endParaRPr lang="en-GB" sz="800" kern="1200"/>
        </a:p>
      </dsp:txBody>
      <dsp:txXfrm>
        <a:off x="156304" y="1308385"/>
        <a:ext cx="751576" cy="751576"/>
      </dsp:txXfrm>
    </dsp:sp>
    <dsp:sp modelId="{52A36459-E2DA-46E0-AA91-037D992D78BD}">
      <dsp:nvSpPr>
        <dsp:cNvPr id="0" name=""/>
        <dsp:cNvSpPr/>
      </dsp:nvSpPr>
      <dsp:spPr>
        <a:xfrm>
          <a:off x="850959" y="1152729"/>
          <a:ext cx="1062888" cy="1062888"/>
        </a:xfrm>
        <a:prstGeom prst="ellipse">
          <a:avLst/>
        </a:prstGeom>
        <a:gradFill rotWithShape="0">
          <a:gsLst>
            <a:gs pos="0">
              <a:schemeClr val="accent2">
                <a:alpha val="50000"/>
                <a:hueOff val="505987"/>
                <a:satOff val="-9572"/>
                <a:lumOff val="-667"/>
                <a:alphaOff val="0"/>
                <a:tint val="98000"/>
                <a:satMod val="110000"/>
                <a:lumMod val="104000"/>
              </a:schemeClr>
            </a:gs>
            <a:gs pos="69000">
              <a:schemeClr val="accent2">
                <a:alpha val="50000"/>
                <a:hueOff val="505987"/>
                <a:satOff val="-9572"/>
                <a:lumOff val="-667"/>
                <a:alphaOff val="0"/>
                <a:shade val="84000"/>
                <a:satMod val="130000"/>
                <a:lumMod val="92000"/>
              </a:schemeClr>
            </a:gs>
            <a:gs pos="100000">
              <a:schemeClr val="accent2">
                <a:alpha val="50000"/>
                <a:hueOff val="505987"/>
                <a:satOff val="-9572"/>
                <a:lumOff val="-667"/>
                <a:alphaOff val="0"/>
                <a:shade val="76000"/>
                <a:satMod val="130000"/>
                <a:lumMod val="8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58494" tIns="10160" rIns="58494" bIns="10160" numCol="1" spcCol="1270" anchor="ctr" anchorCtr="0">
          <a:noAutofit/>
        </a:bodyPr>
        <a:lstStyle/>
        <a:p>
          <a:pPr marL="0" lvl="0" indent="0" algn="ctr" defTabSz="355600" rtl="0">
            <a:lnSpc>
              <a:spcPct val="90000"/>
            </a:lnSpc>
            <a:spcBef>
              <a:spcPct val="0"/>
            </a:spcBef>
            <a:spcAft>
              <a:spcPct val="35000"/>
            </a:spcAft>
            <a:buNone/>
          </a:pPr>
          <a:r>
            <a:rPr lang="en-GB" sz="800" kern="1200">
              <a:latin typeface="Calibri Light" panose="020F0302020204030204"/>
            </a:rPr>
            <a:t>Consent </a:t>
          </a:r>
          <a:endParaRPr lang="en-GB" sz="800" kern="1200"/>
        </a:p>
      </dsp:txBody>
      <dsp:txXfrm>
        <a:off x="1006615" y="1308385"/>
        <a:ext cx="751576" cy="751576"/>
      </dsp:txXfrm>
    </dsp:sp>
    <dsp:sp modelId="{3BFBEF92-0436-48DB-B4F5-14C8C570AF2D}">
      <dsp:nvSpPr>
        <dsp:cNvPr id="0" name=""/>
        <dsp:cNvSpPr/>
      </dsp:nvSpPr>
      <dsp:spPr>
        <a:xfrm>
          <a:off x="1701271" y="1152729"/>
          <a:ext cx="1062888" cy="1062888"/>
        </a:xfrm>
        <a:prstGeom prst="ellipse">
          <a:avLst/>
        </a:prstGeom>
        <a:gradFill rotWithShape="0">
          <a:gsLst>
            <a:gs pos="0">
              <a:schemeClr val="accent2">
                <a:alpha val="50000"/>
                <a:hueOff val="1011974"/>
                <a:satOff val="-19145"/>
                <a:lumOff val="-1334"/>
                <a:alphaOff val="0"/>
                <a:tint val="98000"/>
                <a:satMod val="110000"/>
                <a:lumMod val="104000"/>
              </a:schemeClr>
            </a:gs>
            <a:gs pos="69000">
              <a:schemeClr val="accent2">
                <a:alpha val="50000"/>
                <a:hueOff val="1011974"/>
                <a:satOff val="-19145"/>
                <a:lumOff val="-1334"/>
                <a:alphaOff val="0"/>
                <a:shade val="84000"/>
                <a:satMod val="130000"/>
                <a:lumMod val="92000"/>
              </a:schemeClr>
            </a:gs>
            <a:gs pos="100000">
              <a:schemeClr val="accent2">
                <a:alpha val="50000"/>
                <a:hueOff val="1011974"/>
                <a:satOff val="-19145"/>
                <a:lumOff val="-1334"/>
                <a:alphaOff val="0"/>
                <a:shade val="76000"/>
                <a:satMod val="130000"/>
                <a:lumMod val="8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58494" tIns="10160" rIns="58494" bIns="10160" numCol="1" spcCol="1270" anchor="ctr" anchorCtr="0">
          <a:noAutofit/>
        </a:bodyPr>
        <a:lstStyle/>
        <a:p>
          <a:pPr marL="0" lvl="0" indent="0" algn="ctr" defTabSz="355600" rtl="0">
            <a:lnSpc>
              <a:spcPct val="90000"/>
            </a:lnSpc>
            <a:spcBef>
              <a:spcPct val="0"/>
            </a:spcBef>
            <a:spcAft>
              <a:spcPct val="35000"/>
            </a:spcAft>
            <a:buNone/>
          </a:pPr>
          <a:r>
            <a:rPr lang="en-GB" sz="800" kern="1200">
              <a:latin typeface="Calibri Light" panose="020F0302020204030204"/>
            </a:rPr>
            <a:t>Right to withdraw </a:t>
          </a:r>
          <a:endParaRPr lang="en-GB" sz="800" kern="1200"/>
        </a:p>
      </dsp:txBody>
      <dsp:txXfrm>
        <a:off x="1856927" y="1308385"/>
        <a:ext cx="751576" cy="751576"/>
      </dsp:txXfrm>
    </dsp:sp>
    <dsp:sp modelId="{706AF0C2-8322-42D6-A475-763D68BF0041}">
      <dsp:nvSpPr>
        <dsp:cNvPr id="0" name=""/>
        <dsp:cNvSpPr/>
      </dsp:nvSpPr>
      <dsp:spPr>
        <a:xfrm>
          <a:off x="2551582" y="1152729"/>
          <a:ext cx="1062888" cy="1062888"/>
        </a:xfrm>
        <a:prstGeom prst="ellipse">
          <a:avLst/>
        </a:prstGeom>
        <a:gradFill rotWithShape="0">
          <a:gsLst>
            <a:gs pos="0">
              <a:schemeClr val="accent2">
                <a:alpha val="50000"/>
                <a:hueOff val="1517960"/>
                <a:satOff val="-28717"/>
                <a:lumOff val="-2000"/>
                <a:alphaOff val="0"/>
                <a:tint val="98000"/>
                <a:satMod val="110000"/>
                <a:lumMod val="104000"/>
              </a:schemeClr>
            </a:gs>
            <a:gs pos="69000">
              <a:schemeClr val="accent2">
                <a:alpha val="50000"/>
                <a:hueOff val="1517960"/>
                <a:satOff val="-28717"/>
                <a:lumOff val="-2000"/>
                <a:alphaOff val="0"/>
                <a:shade val="84000"/>
                <a:satMod val="130000"/>
                <a:lumMod val="92000"/>
              </a:schemeClr>
            </a:gs>
            <a:gs pos="100000">
              <a:schemeClr val="accent2">
                <a:alpha val="50000"/>
                <a:hueOff val="1517960"/>
                <a:satOff val="-28717"/>
                <a:lumOff val="-2000"/>
                <a:alphaOff val="0"/>
                <a:shade val="76000"/>
                <a:satMod val="130000"/>
                <a:lumMod val="8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58494" tIns="10160" rIns="58494" bIns="10160" numCol="1" spcCol="1270" anchor="ctr" anchorCtr="0">
          <a:noAutofit/>
        </a:bodyPr>
        <a:lstStyle/>
        <a:p>
          <a:pPr marL="0" lvl="0" indent="0" algn="ctr" defTabSz="355600" rtl="0">
            <a:lnSpc>
              <a:spcPct val="90000"/>
            </a:lnSpc>
            <a:spcBef>
              <a:spcPct val="0"/>
            </a:spcBef>
            <a:spcAft>
              <a:spcPct val="35000"/>
            </a:spcAft>
            <a:buNone/>
          </a:pPr>
          <a:r>
            <a:rPr lang="en-GB" sz="800" kern="1200">
              <a:latin typeface="Calibri Light" panose="020F0302020204030204"/>
            </a:rPr>
            <a:t>Confidentiality</a:t>
          </a:r>
          <a:endParaRPr lang="en-GB" sz="800" kern="1200"/>
        </a:p>
      </dsp:txBody>
      <dsp:txXfrm>
        <a:off x="2707238" y="1308385"/>
        <a:ext cx="751576" cy="751576"/>
      </dsp:txXfrm>
    </dsp:sp>
    <dsp:sp modelId="{D030682F-038A-4001-BC23-51B98773013D}">
      <dsp:nvSpPr>
        <dsp:cNvPr id="0" name=""/>
        <dsp:cNvSpPr/>
      </dsp:nvSpPr>
      <dsp:spPr>
        <a:xfrm>
          <a:off x="3401893" y="1152729"/>
          <a:ext cx="1062888" cy="1062888"/>
        </a:xfrm>
        <a:prstGeom prst="ellipse">
          <a:avLst/>
        </a:prstGeom>
        <a:gradFill rotWithShape="0">
          <a:gsLst>
            <a:gs pos="0">
              <a:schemeClr val="accent2">
                <a:alpha val="50000"/>
                <a:hueOff val="2023947"/>
                <a:satOff val="-38290"/>
                <a:lumOff val="-2667"/>
                <a:alphaOff val="0"/>
                <a:tint val="98000"/>
                <a:satMod val="110000"/>
                <a:lumMod val="104000"/>
              </a:schemeClr>
            </a:gs>
            <a:gs pos="69000">
              <a:schemeClr val="accent2">
                <a:alpha val="50000"/>
                <a:hueOff val="2023947"/>
                <a:satOff val="-38290"/>
                <a:lumOff val="-2667"/>
                <a:alphaOff val="0"/>
                <a:shade val="84000"/>
                <a:satMod val="130000"/>
                <a:lumMod val="92000"/>
              </a:schemeClr>
            </a:gs>
            <a:gs pos="100000">
              <a:schemeClr val="accent2">
                <a:alpha val="50000"/>
                <a:hueOff val="2023947"/>
                <a:satOff val="-38290"/>
                <a:lumOff val="-2667"/>
                <a:alphaOff val="0"/>
                <a:shade val="76000"/>
                <a:satMod val="130000"/>
                <a:lumMod val="8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58494" tIns="10160" rIns="58494" bIns="10160" numCol="1" spcCol="1270" anchor="ctr" anchorCtr="0">
          <a:noAutofit/>
        </a:bodyPr>
        <a:lstStyle/>
        <a:p>
          <a:pPr marL="0" lvl="0" indent="0" algn="ctr" defTabSz="355600" rtl="0">
            <a:lnSpc>
              <a:spcPct val="90000"/>
            </a:lnSpc>
            <a:spcBef>
              <a:spcPct val="0"/>
            </a:spcBef>
            <a:spcAft>
              <a:spcPct val="35000"/>
            </a:spcAft>
            <a:buNone/>
          </a:pPr>
          <a:r>
            <a:rPr lang="en-GB" sz="800" kern="1200">
              <a:latin typeface="Calibri Light" panose="020F0302020204030204"/>
            </a:rPr>
            <a:t>Accuracy in reporting data </a:t>
          </a:r>
        </a:p>
      </dsp:txBody>
      <dsp:txXfrm>
        <a:off x="3557549" y="1308385"/>
        <a:ext cx="751576" cy="751576"/>
      </dsp:txXfrm>
    </dsp:sp>
    <dsp:sp modelId="{387E7F0F-6BA9-4EBD-8A17-F2E1B81D2400}">
      <dsp:nvSpPr>
        <dsp:cNvPr id="0" name=""/>
        <dsp:cNvSpPr/>
      </dsp:nvSpPr>
      <dsp:spPr>
        <a:xfrm>
          <a:off x="4252204" y="1152729"/>
          <a:ext cx="1062888" cy="1062888"/>
        </a:xfrm>
        <a:prstGeom prst="ellipse">
          <a:avLst/>
        </a:prstGeom>
        <a:gradFill rotWithShape="0">
          <a:gsLst>
            <a:gs pos="0">
              <a:schemeClr val="accent2">
                <a:alpha val="50000"/>
                <a:hueOff val="2529934"/>
                <a:satOff val="-47862"/>
                <a:lumOff val="-3334"/>
                <a:alphaOff val="0"/>
                <a:tint val="98000"/>
                <a:satMod val="110000"/>
                <a:lumMod val="104000"/>
              </a:schemeClr>
            </a:gs>
            <a:gs pos="69000">
              <a:schemeClr val="accent2">
                <a:alpha val="50000"/>
                <a:hueOff val="2529934"/>
                <a:satOff val="-47862"/>
                <a:lumOff val="-3334"/>
                <a:alphaOff val="0"/>
                <a:shade val="84000"/>
                <a:satMod val="130000"/>
                <a:lumMod val="92000"/>
              </a:schemeClr>
            </a:gs>
            <a:gs pos="100000">
              <a:schemeClr val="accent2">
                <a:alpha val="50000"/>
                <a:hueOff val="2529934"/>
                <a:satOff val="-47862"/>
                <a:lumOff val="-3334"/>
                <a:alphaOff val="0"/>
                <a:shade val="76000"/>
                <a:satMod val="130000"/>
                <a:lumMod val="8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58494" tIns="10160" rIns="58494" bIns="10160" numCol="1" spcCol="1270" anchor="ctr" anchorCtr="0">
          <a:noAutofit/>
        </a:bodyPr>
        <a:lstStyle/>
        <a:p>
          <a:pPr marL="0" lvl="0" indent="0" algn="ctr" defTabSz="355600" rtl="0">
            <a:lnSpc>
              <a:spcPct val="90000"/>
            </a:lnSpc>
            <a:spcBef>
              <a:spcPct val="0"/>
            </a:spcBef>
            <a:spcAft>
              <a:spcPct val="35000"/>
            </a:spcAft>
            <a:buNone/>
          </a:pPr>
          <a:r>
            <a:rPr lang="en-GB" sz="800" kern="1200">
              <a:latin typeface="Calibri Light" panose="020F0302020204030204"/>
            </a:rPr>
            <a:t>Research safety</a:t>
          </a:r>
        </a:p>
      </dsp:txBody>
      <dsp:txXfrm>
        <a:off x="4407860" y="1308385"/>
        <a:ext cx="751576" cy="751576"/>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6/26/2022</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0910385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627153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6/26/2022</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1738576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6/26/2022</a:t>
            </a:fld>
            <a:endParaRPr lang="en-US"/>
          </a:p>
        </p:txBody>
      </p:sp>
      <p:sp>
        <p:nvSpPr>
          <p:cNvPr id="6" name="Footer Placeholder 5"/>
          <p:cNvSpPr>
            <a:spLocks noGrp="1"/>
          </p:cNvSpPr>
          <p:nvPr>
            <p:ph type="ftr" sz="quarter" idx="11"/>
          </p:nvPr>
        </p:nvSpPr>
        <p:spPr>
          <a:xfrm>
            <a:off x="804672" y="6227064"/>
            <a:ext cx="10588752" cy="320040"/>
          </a:xfrm>
        </p:spPr>
        <p:txBody>
          <a:bodyPr/>
          <a:lstStyle/>
          <a:p>
            <a:endParaRPr lang="en-US"/>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1506359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6/26/2022</a:t>
            </a:fld>
            <a:endParaRPr lang="en-US"/>
          </a:p>
        </p:txBody>
      </p:sp>
      <p:sp>
        <p:nvSpPr>
          <p:cNvPr id="8" name="Footer Placeholder 7"/>
          <p:cNvSpPr>
            <a:spLocks noGrp="1"/>
          </p:cNvSpPr>
          <p:nvPr>
            <p:ph type="ftr" sz="quarter" idx="11"/>
          </p:nvPr>
        </p:nvSpPr>
        <p:spPr>
          <a:xfrm>
            <a:off x="804672" y="6227064"/>
            <a:ext cx="10588752" cy="320040"/>
          </a:xfrm>
        </p:spPr>
        <p:txBody>
          <a:bodyPr/>
          <a:lstStyle/>
          <a:p>
            <a:endParaRPr lang="en-US"/>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8199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6/26/2022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9455792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6/26/2022</a:t>
            </a:fld>
            <a:endParaRPr lang="en-US"/>
          </a:p>
        </p:txBody>
      </p:sp>
      <p:sp>
        <p:nvSpPr>
          <p:cNvPr id="3" name="Footer Placeholder 2"/>
          <p:cNvSpPr>
            <a:spLocks noGrp="1"/>
          </p:cNvSpPr>
          <p:nvPr>
            <p:ph type="ftr" sz="quarter" idx="11"/>
          </p:nvPr>
        </p:nvSpPr>
        <p:spPr>
          <a:xfrm>
            <a:off x="804672" y="6227064"/>
            <a:ext cx="10588752" cy="320040"/>
          </a:xfrm>
        </p:spPr>
        <p:txBody>
          <a:bodyPr/>
          <a:lstStyle/>
          <a:p>
            <a:endParaRPr lang="en-US"/>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914330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040879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6/26/2022</a:t>
            </a:fld>
            <a:endParaRPr lang="en-US"/>
          </a:p>
        </p:txBody>
      </p:sp>
      <p:sp>
        <p:nvSpPr>
          <p:cNvPr id="6" name="Footer Placeholder 5"/>
          <p:cNvSpPr>
            <a:spLocks noGrp="1"/>
          </p:cNvSpPr>
          <p:nvPr>
            <p:ph type="ftr" sz="quarter" idx="11"/>
          </p:nvPr>
        </p:nvSpPr>
        <p:spPr>
          <a:xfrm>
            <a:off x="804672" y="6227064"/>
            <a:ext cx="5942203" cy="320040"/>
          </a:xfrm>
        </p:spPr>
        <p:txBody>
          <a:bodyPr/>
          <a:lstStyle/>
          <a:p>
            <a:endParaRPr lang="en-US"/>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9469073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741186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6/26/2022</a:t>
            </a:fld>
            <a:endParaRPr lang="en-US"/>
          </a:p>
        </p:txBody>
      </p:sp>
      <p:sp>
        <p:nvSpPr>
          <p:cNvPr id="5" name="Footer Placeholder 4"/>
          <p:cNvSpPr>
            <a:spLocks noGrp="1"/>
          </p:cNvSpPr>
          <p:nvPr>
            <p:ph type="ftr" sz="quarter" idx="11"/>
          </p:nvPr>
        </p:nvSpPr>
        <p:spPr>
          <a:xfrm>
            <a:off x="804672" y="6227064"/>
            <a:ext cx="10588752" cy="320040"/>
          </a:xfrm>
        </p:spPr>
        <p:txBody>
          <a:body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361542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6</a:t>
            </a:r>
          </a:p>
          <a:p>
            <a:pPr lvl="6"/>
            <a:r>
              <a:rPr lang="en-US"/>
              <a:t>7</a:t>
            </a:r>
          </a:p>
          <a:p>
            <a:pPr lvl="7"/>
            <a:r>
              <a:rPr lang="en-US"/>
              <a:t>8</a:t>
            </a:r>
          </a:p>
          <a:p>
            <a:pPr lvl="8"/>
            <a:r>
              <a:rPr lang="en-US"/>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6/26/2022</a:t>
            </a:fld>
            <a:endParaRPr lang="en-US"/>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a:p>
        </p:txBody>
      </p:sp>
    </p:spTree>
    <p:extLst>
      <p:ext uri="{BB962C8B-B14F-4D97-AF65-F5344CB8AC3E}">
        <p14:creationId xmlns:p14="http://schemas.microsoft.com/office/powerpoint/2010/main" val="490841600"/>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2127859@student.uwtsd.ac.uk" TargetMode="External"/><Relationship Id="rId2" Type="http://schemas.openxmlformats.org/officeDocument/2006/relationships/hyperlink" Target="mailto:2132610@student.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sciprofiles.com/profile/1819107" TargetMode="External"/><Relationship Id="rId2" Type="http://schemas.openxmlformats.org/officeDocument/2006/relationships/hyperlink" Target="https://sciprofiles.com/profile/2041042" TargetMode="External"/><Relationship Id="rId1" Type="http://schemas.openxmlformats.org/officeDocument/2006/relationships/slideLayout" Target="../slideLayouts/slideLayout2.xml"/><Relationship Id="rId4" Type="http://schemas.openxmlformats.org/officeDocument/2006/relationships/hyperlink" Target="https://sciprofiles.com/profile/author/T01qaVoxTFBlYzVCTDM3VmpSRWJ6NEZBK2w0QlFmbHNiaWRuL3V6MXpyVT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cs typeface="Calibri Light"/>
              </a:rPr>
              <a:t>Which Digital Tool Is Most Used By Students At UWTSD To Collaborate Together</a:t>
            </a:r>
            <a:endParaRPr lang="en-GB"/>
          </a:p>
        </p:txBody>
      </p:sp>
      <p:sp>
        <p:nvSpPr>
          <p:cNvPr id="3" name="Subtitle 2"/>
          <p:cNvSpPr>
            <a:spLocks noGrp="1"/>
          </p:cNvSpPr>
          <p:nvPr>
            <p:ph type="subTitle" idx="1"/>
          </p:nvPr>
        </p:nvSpPr>
        <p:spPr/>
        <p:txBody>
          <a:bodyPr vert="horz" lIns="91440" tIns="0" rIns="91440" bIns="45720" rtlCol="0" anchor="t">
            <a:normAutofit/>
          </a:bodyPr>
          <a:lstStyle/>
          <a:p>
            <a:r>
              <a:rPr lang="en-GB">
                <a:hlinkClick r:id="rId2"/>
              </a:rPr>
              <a:t>2132610@student.uwtsd.ac.uk</a:t>
            </a:r>
            <a:endParaRPr lang="en-US"/>
          </a:p>
          <a:p>
            <a:r>
              <a:rPr lang="en-GB">
                <a:hlinkClick r:id="rId3"/>
              </a:rPr>
              <a:t>2127859@student.uwtsd.ac.uk</a:t>
            </a:r>
            <a:r>
              <a:rPr lang="en-GB"/>
              <a:t> </a:t>
            </a:r>
          </a:p>
          <a:p>
            <a:r>
              <a:rPr lang="en-GB"/>
              <a:t>2132506@student.uwtsd.ac.uk</a:t>
            </a:r>
          </a:p>
          <a:p>
            <a:endParaRPr lang="en-GB"/>
          </a:p>
          <a:p>
            <a:endParaRPr lang="en-GB"/>
          </a:p>
        </p:txBody>
      </p:sp>
      <p:sp>
        <p:nvSpPr>
          <p:cNvPr id="4" name="TextBox 3">
            <a:extLst>
              <a:ext uri="{FF2B5EF4-FFF2-40B4-BE49-F238E27FC236}">
                <a16:creationId xmlns:a16="http://schemas.microsoft.com/office/drawing/2014/main" id="{7ECD3EF0-D021-52D6-1982-C85C6E047167}"/>
              </a:ext>
            </a:extLst>
          </p:cNvPr>
          <p:cNvSpPr txBox="1"/>
          <p:nvPr/>
        </p:nvSpPr>
        <p:spPr>
          <a:xfrm>
            <a:off x="7705165" y="5654489"/>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Tutor : DR Olu </a:t>
            </a:r>
            <a:r>
              <a:rPr lang="en-GB" err="1"/>
              <a:t>Abegbite</a:t>
            </a:r>
          </a:p>
          <a:p>
            <a:r>
              <a:rPr lang="en-GB"/>
              <a:t>Course: digital skills and research methods (BMSW4003_BIRM)</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BF09C-373A-A124-4C7E-74A2EE115DB5}"/>
              </a:ext>
            </a:extLst>
          </p:cNvPr>
          <p:cNvSpPr>
            <a:spLocks noGrp="1"/>
          </p:cNvSpPr>
          <p:nvPr>
            <p:ph type="title"/>
          </p:nvPr>
        </p:nvSpPr>
        <p:spPr/>
        <p:txBody>
          <a:bodyPr/>
          <a:lstStyle/>
          <a:p>
            <a:r>
              <a:rPr lang="en-GB">
                <a:cs typeface="Calibri Light"/>
              </a:rPr>
              <a:t>Introduction </a:t>
            </a:r>
            <a:endParaRPr lang="en-GB"/>
          </a:p>
        </p:txBody>
      </p:sp>
      <p:sp>
        <p:nvSpPr>
          <p:cNvPr id="3" name="Content Placeholder 2">
            <a:extLst>
              <a:ext uri="{FF2B5EF4-FFF2-40B4-BE49-F238E27FC236}">
                <a16:creationId xmlns:a16="http://schemas.microsoft.com/office/drawing/2014/main" id="{383408C4-5F8F-2A27-3111-632765510F94}"/>
              </a:ext>
            </a:extLst>
          </p:cNvPr>
          <p:cNvSpPr>
            <a:spLocks noGrp="1"/>
          </p:cNvSpPr>
          <p:nvPr>
            <p:ph idx="1"/>
          </p:nvPr>
        </p:nvSpPr>
        <p:spPr/>
        <p:txBody>
          <a:bodyPr/>
          <a:lstStyle/>
          <a:p>
            <a:r>
              <a:rPr lang="en-GB"/>
              <a:t>The student population is made up of "digital natives" this means student use technology everyday whether it be in personal time or for educational purposes the purpose of this presentation is to highlight the digital skills used by students are in higher education </a:t>
            </a:r>
          </a:p>
        </p:txBody>
      </p:sp>
      <p:sp>
        <p:nvSpPr>
          <p:cNvPr id="5" name="TextBox 4">
            <a:extLst>
              <a:ext uri="{FF2B5EF4-FFF2-40B4-BE49-F238E27FC236}">
                <a16:creationId xmlns:a16="http://schemas.microsoft.com/office/drawing/2014/main" id="{7D3D94E4-9AB3-5F7B-DEE0-32725A124C63}"/>
              </a:ext>
            </a:extLst>
          </p:cNvPr>
          <p:cNvSpPr txBox="1"/>
          <p:nvPr/>
        </p:nvSpPr>
        <p:spPr>
          <a:xfrm>
            <a:off x="118941" y="622614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MDPI  2022</a:t>
            </a:r>
          </a:p>
        </p:txBody>
      </p:sp>
      <p:sp>
        <p:nvSpPr>
          <p:cNvPr id="7" name="TextBox 6">
            <a:extLst>
              <a:ext uri="{FF2B5EF4-FFF2-40B4-BE49-F238E27FC236}">
                <a16:creationId xmlns:a16="http://schemas.microsoft.com/office/drawing/2014/main" id="{6BD33326-5E38-F56D-E94A-523DEACE012C}"/>
              </a:ext>
            </a:extLst>
          </p:cNvPr>
          <p:cNvSpPr txBox="1"/>
          <p:nvPr/>
        </p:nvSpPr>
        <p:spPr>
          <a:xfrm>
            <a:off x="8576422" y="575253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Beth 2127859</a:t>
            </a:r>
          </a:p>
        </p:txBody>
      </p:sp>
    </p:spTree>
    <p:extLst>
      <p:ext uri="{BB962C8B-B14F-4D97-AF65-F5344CB8AC3E}">
        <p14:creationId xmlns:p14="http://schemas.microsoft.com/office/powerpoint/2010/main" val="5012771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EBB35-3E80-4178-2328-74A44A93EE0E}"/>
              </a:ext>
            </a:extLst>
          </p:cNvPr>
          <p:cNvSpPr>
            <a:spLocks noGrp="1"/>
          </p:cNvSpPr>
          <p:nvPr>
            <p:ph type="title"/>
          </p:nvPr>
        </p:nvSpPr>
        <p:spPr/>
        <p:txBody>
          <a:bodyPr>
            <a:normAutofit fontScale="90000"/>
          </a:bodyPr>
          <a:lstStyle/>
          <a:p>
            <a:r>
              <a:rPr lang="en-GB">
                <a:cs typeface="Calibri Light"/>
              </a:rPr>
              <a:t>Type of digital skills used in higher education used to collaborate</a:t>
            </a:r>
            <a:endParaRPr lang="en-GB"/>
          </a:p>
        </p:txBody>
      </p:sp>
      <p:graphicFrame>
        <p:nvGraphicFramePr>
          <p:cNvPr id="4" name="Diagram 4">
            <a:extLst>
              <a:ext uri="{FF2B5EF4-FFF2-40B4-BE49-F238E27FC236}">
                <a16:creationId xmlns:a16="http://schemas.microsoft.com/office/drawing/2014/main" id="{0D63221F-FB14-03F8-4B59-9B2C1A2F5A83}"/>
              </a:ext>
            </a:extLst>
          </p:cNvPr>
          <p:cNvGraphicFramePr>
            <a:graphicFrameLocks noGrp="1"/>
          </p:cNvGraphicFramePr>
          <p:nvPr>
            <p:ph idx="1"/>
            <p:extLst>
              <p:ext uri="{D42A27DB-BD31-4B8C-83A1-F6EECF244321}">
                <p14:modId xmlns:p14="http://schemas.microsoft.com/office/powerpoint/2010/main" val="2346847462"/>
              </p:ext>
            </p:extLst>
          </p:nvPr>
        </p:nvGraphicFramePr>
        <p:xfrm>
          <a:off x="4585910" y="452513"/>
          <a:ext cx="6281738" cy="5248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4" name="Picture 94">
            <a:extLst>
              <a:ext uri="{FF2B5EF4-FFF2-40B4-BE49-F238E27FC236}">
                <a16:creationId xmlns:a16="http://schemas.microsoft.com/office/drawing/2014/main" id="{E570B6B7-2DA2-EC86-BF79-DA59375E50C4}"/>
              </a:ext>
            </a:extLst>
          </p:cNvPr>
          <p:cNvPicPr>
            <a:picLocks noChangeAspect="1"/>
          </p:cNvPicPr>
          <p:nvPr/>
        </p:nvPicPr>
        <p:blipFill>
          <a:blip r:embed="rId7"/>
          <a:stretch>
            <a:fillRect/>
          </a:stretch>
        </p:blipFill>
        <p:spPr>
          <a:xfrm>
            <a:off x="6938513" y="42441"/>
            <a:ext cx="2743200" cy="677119"/>
          </a:xfrm>
          <a:prstGeom prst="rect">
            <a:avLst/>
          </a:prstGeom>
        </p:spPr>
      </p:pic>
      <p:pic>
        <p:nvPicPr>
          <p:cNvPr id="140" name="Picture 140">
            <a:extLst>
              <a:ext uri="{FF2B5EF4-FFF2-40B4-BE49-F238E27FC236}">
                <a16:creationId xmlns:a16="http://schemas.microsoft.com/office/drawing/2014/main" id="{939A07C1-C956-3FD8-909E-39531F4876E1}"/>
              </a:ext>
            </a:extLst>
          </p:cNvPr>
          <p:cNvPicPr>
            <a:picLocks noChangeAspect="1"/>
          </p:cNvPicPr>
          <p:nvPr/>
        </p:nvPicPr>
        <p:blipFill>
          <a:blip r:embed="rId8"/>
          <a:stretch>
            <a:fillRect/>
          </a:stretch>
        </p:blipFill>
        <p:spPr>
          <a:xfrm>
            <a:off x="9900249" y="5376886"/>
            <a:ext cx="2153729" cy="1208189"/>
          </a:xfrm>
          <a:prstGeom prst="rect">
            <a:avLst/>
          </a:prstGeom>
        </p:spPr>
      </p:pic>
      <p:sp>
        <p:nvSpPr>
          <p:cNvPr id="19" name="TextBox 18">
            <a:extLst>
              <a:ext uri="{FF2B5EF4-FFF2-40B4-BE49-F238E27FC236}">
                <a16:creationId xmlns:a16="http://schemas.microsoft.com/office/drawing/2014/main" id="{B20F1ACD-07A9-54AF-9370-2CC60D740C7B}"/>
              </a:ext>
            </a:extLst>
          </p:cNvPr>
          <p:cNvSpPr txBox="1"/>
          <p:nvPr/>
        </p:nvSpPr>
        <p:spPr>
          <a:xfrm>
            <a:off x="382438" y="632028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ea typeface="+mn-lt"/>
                <a:cs typeface="+mn-lt"/>
              </a:rPr>
              <a:t>shenaz</a:t>
            </a:r>
            <a:r>
              <a:rPr lang="en-GB">
                <a:ea typeface="+mn-lt"/>
                <a:cs typeface="+mn-lt"/>
              </a:rPr>
              <a:t> 2132610</a:t>
            </a:r>
            <a:endParaRPr lang="en-US">
              <a:ea typeface="+mn-lt"/>
              <a:cs typeface="+mn-lt"/>
            </a:endParaRPr>
          </a:p>
        </p:txBody>
      </p:sp>
    </p:spTree>
    <p:extLst>
      <p:ext uri="{BB962C8B-B14F-4D97-AF65-F5344CB8AC3E}">
        <p14:creationId xmlns:p14="http://schemas.microsoft.com/office/powerpoint/2010/main" val="221342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AFB29-430C-F827-FE7C-3A813F0EBEEB}"/>
              </a:ext>
            </a:extLst>
          </p:cNvPr>
          <p:cNvSpPr>
            <a:spLocks noGrp="1"/>
          </p:cNvSpPr>
          <p:nvPr>
            <p:ph type="title"/>
          </p:nvPr>
        </p:nvSpPr>
        <p:spPr/>
        <p:txBody>
          <a:bodyPr/>
          <a:lstStyle/>
          <a:p>
            <a:r>
              <a:rPr lang="en-GB">
                <a:cs typeface="Calibri Light"/>
              </a:rPr>
              <a:t>Research timeline </a:t>
            </a:r>
            <a:endParaRPr lang="en-GB"/>
          </a:p>
        </p:txBody>
      </p:sp>
      <p:graphicFrame>
        <p:nvGraphicFramePr>
          <p:cNvPr id="4" name="Diagram 4">
            <a:extLst>
              <a:ext uri="{FF2B5EF4-FFF2-40B4-BE49-F238E27FC236}">
                <a16:creationId xmlns:a16="http://schemas.microsoft.com/office/drawing/2014/main" id="{78F1975B-FCA9-DBA9-534B-442FF81BE8FD}"/>
              </a:ext>
            </a:extLst>
          </p:cNvPr>
          <p:cNvGraphicFramePr>
            <a:graphicFrameLocks noGrp="1"/>
          </p:cNvGraphicFramePr>
          <p:nvPr>
            <p:ph idx="1"/>
            <p:extLst>
              <p:ext uri="{D42A27DB-BD31-4B8C-83A1-F6EECF244321}">
                <p14:modId xmlns:p14="http://schemas.microsoft.com/office/powerpoint/2010/main" val="2392225775"/>
              </p:ext>
            </p:extLst>
          </p:nvPr>
        </p:nvGraphicFramePr>
        <p:xfrm>
          <a:off x="4872315" y="862838"/>
          <a:ext cx="6281738" cy="5248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2" name="TextBox 21">
            <a:extLst>
              <a:ext uri="{FF2B5EF4-FFF2-40B4-BE49-F238E27FC236}">
                <a16:creationId xmlns:a16="http://schemas.microsoft.com/office/drawing/2014/main" id="{A89DABE5-EB5C-D611-E734-9C250E3791AF}"/>
              </a:ext>
            </a:extLst>
          </p:cNvPr>
          <p:cNvSpPr txBox="1"/>
          <p:nvPr/>
        </p:nvSpPr>
        <p:spPr>
          <a:xfrm>
            <a:off x="2064589" y="171953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Method </a:t>
            </a:r>
          </a:p>
        </p:txBody>
      </p:sp>
      <p:sp>
        <p:nvSpPr>
          <p:cNvPr id="1336" name="TextBox 1335">
            <a:extLst>
              <a:ext uri="{FF2B5EF4-FFF2-40B4-BE49-F238E27FC236}">
                <a16:creationId xmlns:a16="http://schemas.microsoft.com/office/drawing/2014/main" id="{F8D9AB52-3C33-20DC-F279-BBF8680A5892}"/>
              </a:ext>
            </a:extLst>
          </p:cNvPr>
          <p:cNvSpPr txBox="1"/>
          <p:nvPr/>
        </p:nvSpPr>
        <p:spPr>
          <a:xfrm>
            <a:off x="9339532" y="633466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Tabasum 2132506</a:t>
            </a:r>
          </a:p>
        </p:txBody>
      </p:sp>
    </p:spTree>
    <p:extLst>
      <p:ext uri="{BB962C8B-B14F-4D97-AF65-F5344CB8AC3E}">
        <p14:creationId xmlns:p14="http://schemas.microsoft.com/office/powerpoint/2010/main" val="4019498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10;&#10;Description automatically generated">
            <a:extLst>
              <a:ext uri="{FF2B5EF4-FFF2-40B4-BE49-F238E27FC236}">
                <a16:creationId xmlns:a16="http://schemas.microsoft.com/office/drawing/2014/main" id="{E44FBFE1-C4B6-1560-824D-688D129CA5CE}"/>
              </a:ext>
            </a:extLst>
          </p:cNvPr>
          <p:cNvPicPr>
            <a:picLocks noChangeAspect="1"/>
          </p:cNvPicPr>
          <p:nvPr/>
        </p:nvPicPr>
        <p:blipFill rotWithShape="1">
          <a:blip r:embed="rId2"/>
          <a:srcRect l="6155" r="4959"/>
          <a:stretch/>
        </p:blipFill>
        <p:spPr>
          <a:xfrm>
            <a:off x="20" y="1149274"/>
            <a:ext cx="12191675" cy="5708953"/>
          </a:xfrm>
          <a:prstGeom prst="rect">
            <a:avLst/>
          </a:prstGeom>
        </p:spPr>
      </p:pic>
      <p:sp>
        <p:nvSpPr>
          <p:cNvPr id="2" name="Title 1">
            <a:extLst>
              <a:ext uri="{FF2B5EF4-FFF2-40B4-BE49-F238E27FC236}">
                <a16:creationId xmlns:a16="http://schemas.microsoft.com/office/drawing/2014/main" id="{FD2DA417-7D53-35F8-12D5-9B37DD7573E1}"/>
              </a:ext>
            </a:extLst>
          </p:cNvPr>
          <p:cNvSpPr>
            <a:spLocks noGrp="1"/>
          </p:cNvSpPr>
          <p:nvPr>
            <p:ph type="title"/>
          </p:nvPr>
        </p:nvSpPr>
        <p:spPr>
          <a:xfrm>
            <a:off x="3383853" y="-1020877"/>
            <a:ext cx="5022921" cy="2042725"/>
          </a:xfrm>
        </p:spPr>
        <p:txBody>
          <a:bodyPr vert="horz" lIns="228600" tIns="228600" rIns="228600" bIns="0" rtlCol="0" anchor="b">
            <a:normAutofit/>
          </a:bodyPr>
          <a:lstStyle/>
          <a:p>
            <a:pPr>
              <a:lnSpc>
                <a:spcPct val="80000"/>
              </a:lnSpc>
            </a:pPr>
            <a:r>
              <a:rPr lang="en-US" sz="5400" b="1">
                <a:solidFill>
                  <a:srgbClr val="FF0000"/>
                </a:solidFill>
                <a:latin typeface="Rockwell Extra Bold"/>
              </a:rPr>
              <a:t>Questions </a:t>
            </a:r>
          </a:p>
        </p:txBody>
      </p:sp>
      <p:sp>
        <p:nvSpPr>
          <p:cNvPr id="5" name="TextBox 4">
            <a:extLst>
              <a:ext uri="{FF2B5EF4-FFF2-40B4-BE49-F238E27FC236}">
                <a16:creationId xmlns:a16="http://schemas.microsoft.com/office/drawing/2014/main" id="{80433BA7-18E9-FF0C-3169-944EB154D64C}"/>
              </a:ext>
            </a:extLst>
          </p:cNvPr>
          <p:cNvSpPr txBox="1"/>
          <p:nvPr/>
        </p:nvSpPr>
        <p:spPr>
          <a:xfrm>
            <a:off x="10216551" y="637779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Beth 2127859</a:t>
            </a:r>
          </a:p>
        </p:txBody>
      </p:sp>
    </p:spTree>
    <p:extLst>
      <p:ext uri="{BB962C8B-B14F-4D97-AF65-F5344CB8AC3E}">
        <p14:creationId xmlns:p14="http://schemas.microsoft.com/office/powerpoint/2010/main" val="3207759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8" name="Rectangle 287">
            <a:extLst>
              <a:ext uri="{FF2B5EF4-FFF2-40B4-BE49-F238E27FC236}">
                <a16:creationId xmlns:a16="http://schemas.microsoft.com/office/drawing/2014/main" id="{59C0AD34-689A-4954-B857-28A56A031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0" name="Group 289">
            <a:extLst>
              <a:ext uri="{FF2B5EF4-FFF2-40B4-BE49-F238E27FC236}">
                <a16:creationId xmlns:a16="http://schemas.microsoft.com/office/drawing/2014/main" id="{2EF251E5-B061-410C-B249-58C6857613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291" name="Freeform 5">
              <a:extLst>
                <a:ext uri="{FF2B5EF4-FFF2-40B4-BE49-F238E27FC236}">
                  <a16:creationId xmlns:a16="http://schemas.microsoft.com/office/drawing/2014/main" id="{5820E53A-A780-41CF-9B04-52B707A568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2" name="Freeform 6">
              <a:extLst>
                <a:ext uri="{FF2B5EF4-FFF2-40B4-BE49-F238E27FC236}">
                  <a16:creationId xmlns:a16="http://schemas.microsoft.com/office/drawing/2014/main" id="{9A337230-F2D4-4984-B33B-BD5732CA7F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 name="Freeform 7">
              <a:extLst>
                <a:ext uri="{FF2B5EF4-FFF2-40B4-BE49-F238E27FC236}">
                  <a16:creationId xmlns:a16="http://schemas.microsoft.com/office/drawing/2014/main" id="{150374BA-0847-4D86-BDAD-B3616B48AC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4" name="Freeform 8">
              <a:extLst>
                <a:ext uri="{FF2B5EF4-FFF2-40B4-BE49-F238E27FC236}">
                  <a16:creationId xmlns:a16="http://schemas.microsoft.com/office/drawing/2014/main" id="{756B05EF-64B2-4E1A-BEE2-2C91CEE448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 name="Freeform 9">
              <a:extLst>
                <a:ext uri="{FF2B5EF4-FFF2-40B4-BE49-F238E27FC236}">
                  <a16:creationId xmlns:a16="http://schemas.microsoft.com/office/drawing/2014/main" id="{8EAC8528-3758-4668-AC4F-7A1ED80AA9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6" name="Freeform 10">
              <a:extLst>
                <a:ext uri="{FF2B5EF4-FFF2-40B4-BE49-F238E27FC236}">
                  <a16:creationId xmlns:a16="http://schemas.microsoft.com/office/drawing/2014/main" id="{9C60E31E-3A6D-4751-A2B9-6D6BBD3F42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 name="Freeform 11">
              <a:extLst>
                <a:ext uri="{FF2B5EF4-FFF2-40B4-BE49-F238E27FC236}">
                  <a16:creationId xmlns:a16="http://schemas.microsoft.com/office/drawing/2014/main" id="{BDA3DA6A-3268-4B0F-AEE7-DAA73B1F39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8" name="Freeform 12">
              <a:extLst>
                <a:ext uri="{FF2B5EF4-FFF2-40B4-BE49-F238E27FC236}">
                  <a16:creationId xmlns:a16="http://schemas.microsoft.com/office/drawing/2014/main" id="{2998BF04-8D3F-4A2A-99F5-4CA4E8CEAC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 name="Freeform 13">
              <a:extLst>
                <a:ext uri="{FF2B5EF4-FFF2-40B4-BE49-F238E27FC236}">
                  <a16:creationId xmlns:a16="http://schemas.microsoft.com/office/drawing/2014/main" id="{0634B53A-D297-4948-A6D6-F6A97EA302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0" name="Freeform 14">
              <a:extLst>
                <a:ext uri="{FF2B5EF4-FFF2-40B4-BE49-F238E27FC236}">
                  <a16:creationId xmlns:a16="http://schemas.microsoft.com/office/drawing/2014/main" id="{4E8DB691-0BA0-400D-800A-75BC377428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 name="Freeform 15">
              <a:extLst>
                <a:ext uri="{FF2B5EF4-FFF2-40B4-BE49-F238E27FC236}">
                  <a16:creationId xmlns:a16="http://schemas.microsoft.com/office/drawing/2014/main" id="{AFAFDDA3-AC41-4CF2-94B8-57BB1C5E5C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2" name="Freeform 16">
              <a:extLst>
                <a:ext uri="{FF2B5EF4-FFF2-40B4-BE49-F238E27FC236}">
                  <a16:creationId xmlns:a16="http://schemas.microsoft.com/office/drawing/2014/main" id="{4A15B2B0-A771-4DFA-9D23-CB066DAE79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 name="Freeform 17">
              <a:extLst>
                <a:ext uri="{FF2B5EF4-FFF2-40B4-BE49-F238E27FC236}">
                  <a16:creationId xmlns:a16="http://schemas.microsoft.com/office/drawing/2014/main" id="{6181A0C3-EE79-45C0-B2F7-3EFDF30C92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 name="Freeform 18">
              <a:extLst>
                <a:ext uri="{FF2B5EF4-FFF2-40B4-BE49-F238E27FC236}">
                  <a16:creationId xmlns:a16="http://schemas.microsoft.com/office/drawing/2014/main" id="{15E0117B-FD22-48B9-9C77-A8B559036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 name="Freeform 19">
              <a:extLst>
                <a:ext uri="{FF2B5EF4-FFF2-40B4-BE49-F238E27FC236}">
                  <a16:creationId xmlns:a16="http://schemas.microsoft.com/office/drawing/2014/main" id="{8E85FCEE-A313-4486-8C87-02810F6930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 name="Freeform 20">
              <a:extLst>
                <a:ext uri="{FF2B5EF4-FFF2-40B4-BE49-F238E27FC236}">
                  <a16:creationId xmlns:a16="http://schemas.microsoft.com/office/drawing/2014/main" id="{1C675BF2-101E-485B-8567-6DAC3E2E56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 name="Freeform 21">
              <a:extLst>
                <a:ext uri="{FF2B5EF4-FFF2-40B4-BE49-F238E27FC236}">
                  <a16:creationId xmlns:a16="http://schemas.microsoft.com/office/drawing/2014/main" id="{FB45911A-8248-42F7-B3EB-A00DB57200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 name="Freeform 22">
              <a:extLst>
                <a:ext uri="{FF2B5EF4-FFF2-40B4-BE49-F238E27FC236}">
                  <a16:creationId xmlns:a16="http://schemas.microsoft.com/office/drawing/2014/main" id="{5BB462F8-D1E7-49F8-BC68-C084D693D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 name="Freeform 23">
              <a:extLst>
                <a:ext uri="{FF2B5EF4-FFF2-40B4-BE49-F238E27FC236}">
                  <a16:creationId xmlns:a16="http://schemas.microsoft.com/office/drawing/2014/main" id="{A42670A7-31BD-4399-A52B-58F7DC2CD8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 name="Freeform 24">
              <a:extLst>
                <a:ext uri="{FF2B5EF4-FFF2-40B4-BE49-F238E27FC236}">
                  <a16:creationId xmlns:a16="http://schemas.microsoft.com/office/drawing/2014/main" id="{9A3D52C0-9637-4872-BE90-954269A97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 name="Freeform 25">
              <a:extLst>
                <a:ext uri="{FF2B5EF4-FFF2-40B4-BE49-F238E27FC236}">
                  <a16:creationId xmlns:a16="http://schemas.microsoft.com/office/drawing/2014/main" id="{3C8A97F0-11E5-4091-BFF3-12036C2E24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13" name="Rectangle 312">
            <a:extLst>
              <a:ext uri="{FF2B5EF4-FFF2-40B4-BE49-F238E27FC236}">
                <a16:creationId xmlns:a16="http://schemas.microsoft.com/office/drawing/2014/main" id="{0D46847E-DF7B-4BE5-BA10-97AFF961CC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74042" y="1186483"/>
            <a:ext cx="8843596" cy="505416"/>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5" name="Rectangle 314">
            <a:extLst>
              <a:ext uri="{FF2B5EF4-FFF2-40B4-BE49-F238E27FC236}">
                <a16:creationId xmlns:a16="http://schemas.microsoft.com/office/drawing/2014/main" id="{227E50E2-800F-4574-8926-D1DB68914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9293" y="1776933"/>
            <a:ext cx="8845667" cy="3536419"/>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A392F9-12FC-F7DE-D952-6480BD60A40B}"/>
              </a:ext>
            </a:extLst>
          </p:cNvPr>
          <p:cNvSpPr>
            <a:spLocks noGrp="1"/>
          </p:cNvSpPr>
          <p:nvPr>
            <p:ph type="title"/>
          </p:nvPr>
        </p:nvSpPr>
        <p:spPr>
          <a:xfrm>
            <a:off x="2077181" y="2358391"/>
            <a:ext cx="2714952" cy="2453676"/>
          </a:xfrm>
        </p:spPr>
        <p:txBody>
          <a:bodyPr vert="horz" lIns="228600" tIns="228600" rIns="228600" bIns="228600" rtlCol="0" anchor="ctr">
            <a:normAutofit/>
          </a:bodyPr>
          <a:lstStyle/>
          <a:p>
            <a:r>
              <a:rPr lang="en-US" sz="3400"/>
              <a:t>Ethical consideration </a:t>
            </a:r>
          </a:p>
        </p:txBody>
      </p:sp>
      <p:sp>
        <p:nvSpPr>
          <p:cNvPr id="283" name="TextBox 282">
            <a:extLst>
              <a:ext uri="{FF2B5EF4-FFF2-40B4-BE49-F238E27FC236}">
                <a16:creationId xmlns:a16="http://schemas.microsoft.com/office/drawing/2014/main" id="{3ACF66F3-4C13-2313-C114-F01E72D88B6B}"/>
              </a:ext>
            </a:extLst>
          </p:cNvPr>
          <p:cNvSpPr txBox="1"/>
          <p:nvPr/>
        </p:nvSpPr>
        <p:spPr>
          <a:xfrm>
            <a:off x="10078677" y="341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t>Beth 2127859</a:t>
            </a:r>
          </a:p>
        </p:txBody>
      </p:sp>
      <p:sp>
        <p:nvSpPr>
          <p:cNvPr id="317" name="Isosceles Triangle 39">
            <a:extLst>
              <a:ext uri="{FF2B5EF4-FFF2-40B4-BE49-F238E27FC236}">
                <a16:creationId xmlns:a16="http://schemas.microsoft.com/office/drawing/2014/main" id="{7DC56226-648F-4399-93F6-94D24B604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Diagram 4">
            <a:extLst>
              <a:ext uri="{FF2B5EF4-FFF2-40B4-BE49-F238E27FC236}">
                <a16:creationId xmlns:a16="http://schemas.microsoft.com/office/drawing/2014/main" id="{42AA6426-F943-E863-3AD5-81096055648D}"/>
              </a:ext>
            </a:extLst>
          </p:cNvPr>
          <p:cNvGraphicFramePr>
            <a:graphicFrameLocks noGrp="1"/>
          </p:cNvGraphicFramePr>
          <p:nvPr>
            <p:ph idx="1"/>
            <p:extLst>
              <p:ext uri="{D42A27DB-BD31-4B8C-83A1-F6EECF244321}">
                <p14:modId xmlns:p14="http://schemas.microsoft.com/office/powerpoint/2010/main" val="3876429073"/>
              </p:ext>
            </p:extLst>
          </p:nvPr>
        </p:nvGraphicFramePr>
        <p:xfrm>
          <a:off x="5112160" y="1862274"/>
          <a:ext cx="5315742" cy="3368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03701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5EC7EF3E-A7D9-8E18-C952-869601BF970E}"/>
              </a:ext>
            </a:extLst>
          </p:cNvPr>
          <p:cNvSpPr>
            <a:spLocks noGrp="1"/>
          </p:cNvSpPr>
          <p:nvPr>
            <p:ph type="title"/>
          </p:nvPr>
        </p:nvSpPr>
        <p:spPr>
          <a:xfrm>
            <a:off x="7269686" y="795527"/>
            <a:ext cx="4123738" cy="1433323"/>
          </a:xfrm>
        </p:spPr>
        <p:txBody>
          <a:bodyPr>
            <a:normAutofit/>
          </a:bodyPr>
          <a:lstStyle/>
          <a:p>
            <a:pPr algn="l"/>
            <a:r>
              <a:rPr lang="en-GB" sz="3200">
                <a:solidFill>
                  <a:schemeClr val="tx2"/>
                </a:solidFill>
                <a:cs typeface="Calibri Light"/>
              </a:rPr>
              <a:t>Hypothesis </a:t>
            </a:r>
            <a:endParaRPr lang="en-GB" sz="3200">
              <a:solidFill>
                <a:schemeClr val="tx2"/>
              </a:solidFill>
            </a:endParaRPr>
          </a:p>
        </p:txBody>
      </p:sp>
      <p:sp>
        <p:nvSpPr>
          <p:cNvPr id="34" name="Rectangle 33">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rgbClr val="F22705"/>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Icon&#10;&#10;Description automatically generated">
            <a:extLst>
              <a:ext uri="{FF2B5EF4-FFF2-40B4-BE49-F238E27FC236}">
                <a16:creationId xmlns:a16="http://schemas.microsoft.com/office/drawing/2014/main" id="{B680949A-1268-302F-7AA5-422013542CE3}"/>
              </a:ext>
            </a:extLst>
          </p:cNvPr>
          <p:cNvPicPr>
            <a:picLocks noChangeAspect="1"/>
          </p:cNvPicPr>
          <p:nvPr/>
        </p:nvPicPr>
        <p:blipFill>
          <a:blip r:embed="rId2"/>
          <a:stretch>
            <a:fillRect/>
          </a:stretch>
        </p:blipFill>
        <p:spPr>
          <a:xfrm>
            <a:off x="2415587" y="960214"/>
            <a:ext cx="2754904" cy="4919472"/>
          </a:xfrm>
          <a:prstGeom prst="rect">
            <a:avLst/>
          </a:prstGeom>
          <a:ln w="12700">
            <a:noFill/>
          </a:ln>
        </p:spPr>
      </p:pic>
      <p:sp>
        <p:nvSpPr>
          <p:cNvPr id="3" name="Content Placeholder 2">
            <a:extLst>
              <a:ext uri="{FF2B5EF4-FFF2-40B4-BE49-F238E27FC236}">
                <a16:creationId xmlns:a16="http://schemas.microsoft.com/office/drawing/2014/main" id="{9399F595-8F1D-6D7C-CFF5-D998C419EC8B}"/>
              </a:ext>
            </a:extLst>
          </p:cNvPr>
          <p:cNvSpPr>
            <a:spLocks noGrp="1"/>
          </p:cNvSpPr>
          <p:nvPr>
            <p:ph idx="1"/>
          </p:nvPr>
        </p:nvSpPr>
        <p:spPr>
          <a:xfrm>
            <a:off x="7293817" y="2338388"/>
            <a:ext cx="4099607" cy="3678237"/>
          </a:xfrm>
        </p:spPr>
        <p:txBody>
          <a:bodyPr>
            <a:normAutofit/>
          </a:bodyPr>
          <a:lstStyle/>
          <a:p>
            <a:pPr marL="0" indent="0">
              <a:buClr>
                <a:srgbClr val="F22705"/>
              </a:buClr>
              <a:buNone/>
            </a:pPr>
            <a:r>
              <a:rPr lang="en-GB"/>
              <a:t>In this research project we hope to find the most used digital skills used by higher educational students. </a:t>
            </a:r>
          </a:p>
          <a:p>
            <a:pPr marL="0" indent="0">
              <a:buClr>
                <a:srgbClr val="F22705"/>
              </a:buClr>
              <a:buNone/>
            </a:pPr>
            <a:r>
              <a:rPr lang="en-GB"/>
              <a:t>Which do u think will used most ?</a:t>
            </a:r>
          </a:p>
        </p:txBody>
      </p:sp>
      <p:sp>
        <p:nvSpPr>
          <p:cNvPr id="5" name="TextBox 4">
            <a:extLst>
              <a:ext uri="{FF2B5EF4-FFF2-40B4-BE49-F238E27FC236}">
                <a16:creationId xmlns:a16="http://schemas.microsoft.com/office/drawing/2014/main" id="{796DDE0E-1960-0E4A-0813-1FDEF3107B15}"/>
              </a:ext>
            </a:extLst>
          </p:cNvPr>
          <p:cNvSpPr txBox="1"/>
          <p:nvPr/>
        </p:nvSpPr>
        <p:spPr>
          <a:xfrm>
            <a:off x="-5751" y="640655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Beth 2127859</a:t>
            </a:r>
          </a:p>
        </p:txBody>
      </p:sp>
    </p:spTree>
    <p:extLst>
      <p:ext uri="{BB962C8B-B14F-4D97-AF65-F5344CB8AC3E}">
        <p14:creationId xmlns:p14="http://schemas.microsoft.com/office/powerpoint/2010/main" val="9015793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F66BC-8277-4A46-06B6-A2CA13B6BB16}"/>
              </a:ext>
            </a:extLst>
          </p:cNvPr>
          <p:cNvSpPr>
            <a:spLocks noGrp="1"/>
          </p:cNvSpPr>
          <p:nvPr>
            <p:ph type="title"/>
          </p:nvPr>
        </p:nvSpPr>
        <p:spPr/>
        <p:txBody>
          <a:bodyPr/>
          <a:lstStyle/>
          <a:p>
            <a:r>
              <a:rPr lang="en-GB">
                <a:cs typeface="Calibri Light"/>
              </a:rPr>
              <a:t>Referencing </a:t>
            </a:r>
            <a:endParaRPr lang="en-GB"/>
          </a:p>
        </p:txBody>
      </p:sp>
      <p:sp>
        <p:nvSpPr>
          <p:cNvPr id="3" name="Content Placeholder 2">
            <a:extLst>
              <a:ext uri="{FF2B5EF4-FFF2-40B4-BE49-F238E27FC236}">
                <a16:creationId xmlns:a16="http://schemas.microsoft.com/office/drawing/2014/main" id="{2E07E422-C014-281A-9478-90391F675E75}"/>
              </a:ext>
            </a:extLst>
          </p:cNvPr>
          <p:cNvSpPr>
            <a:spLocks noGrp="1"/>
          </p:cNvSpPr>
          <p:nvPr>
            <p:ph idx="1"/>
          </p:nvPr>
        </p:nvSpPr>
        <p:spPr/>
        <p:txBody>
          <a:bodyPr/>
          <a:lstStyle/>
          <a:p>
            <a:r>
              <a:rPr lang="en-GB" b="1">
                <a:ea typeface="+mn-lt"/>
                <a:cs typeface="+mn-lt"/>
                <a:hlinkClick r:id="rId2"/>
              </a:rPr>
              <a:t>Adel Ben, Youssef  </a:t>
            </a:r>
            <a:r>
              <a:rPr lang="en-GB" b="1">
                <a:ea typeface="+mn-lt"/>
                <a:cs typeface="+mn-lt"/>
                <a:hlinkClick r:id="rId3"/>
              </a:rPr>
              <a:t>Mounir ,Dahmani </a:t>
            </a:r>
            <a:r>
              <a:rPr lang="en-GB" b="1">
                <a:ea typeface="+mn-lt"/>
                <a:cs typeface="+mn-lt"/>
                <a:hlinkClick r:id="rId4"/>
              </a:rPr>
              <a:t>Ludovic Ragni 2022 </a:t>
            </a:r>
            <a:endParaRPr lang="en-GB"/>
          </a:p>
        </p:txBody>
      </p:sp>
    </p:spTree>
    <p:extLst>
      <p:ext uri="{BB962C8B-B14F-4D97-AF65-F5344CB8AC3E}">
        <p14:creationId xmlns:p14="http://schemas.microsoft.com/office/powerpoint/2010/main" val="2048233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0" name="Group 29">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1" name="Rectangle 30">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31">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5" name="Rectangle 34">
            <a:extLst>
              <a:ext uri="{FF2B5EF4-FFF2-40B4-BE49-F238E27FC236}">
                <a16:creationId xmlns:a16="http://schemas.microsoft.com/office/drawing/2014/main" id="{9499C9FE-4B17-4937-9EB8-3E1A97E32D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BA1AA859-8E3B-49BF-83F6-ADF050A2CF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8" name="Freeform 5">
              <a:extLst>
                <a:ext uri="{FF2B5EF4-FFF2-40B4-BE49-F238E27FC236}">
                  <a16:creationId xmlns:a16="http://schemas.microsoft.com/office/drawing/2014/main" id="{EA5E9A71-2A94-4FAA-859F-1930C2E918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6">
              <a:extLst>
                <a:ext uri="{FF2B5EF4-FFF2-40B4-BE49-F238E27FC236}">
                  <a16:creationId xmlns:a16="http://schemas.microsoft.com/office/drawing/2014/main" id="{15C43A1A-EE63-4F18-BA50-6BCC0C5FB0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7">
              <a:extLst>
                <a:ext uri="{FF2B5EF4-FFF2-40B4-BE49-F238E27FC236}">
                  <a16:creationId xmlns:a16="http://schemas.microsoft.com/office/drawing/2014/main" id="{D20E631E-2C68-4E27-B833-094ECE5095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8">
              <a:extLst>
                <a:ext uri="{FF2B5EF4-FFF2-40B4-BE49-F238E27FC236}">
                  <a16:creationId xmlns:a16="http://schemas.microsoft.com/office/drawing/2014/main" id="{2446723A-FC6F-4012-8557-06069FA130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9">
              <a:extLst>
                <a:ext uri="{FF2B5EF4-FFF2-40B4-BE49-F238E27FC236}">
                  <a16:creationId xmlns:a16="http://schemas.microsoft.com/office/drawing/2014/main" id="{7F3D87D4-252C-4471-A220-28B58BF439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10">
              <a:extLst>
                <a:ext uri="{FF2B5EF4-FFF2-40B4-BE49-F238E27FC236}">
                  <a16:creationId xmlns:a16="http://schemas.microsoft.com/office/drawing/2014/main" id="{054B916A-0FD0-4006-BD6C-9D29CA03AC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11">
              <a:extLst>
                <a:ext uri="{FF2B5EF4-FFF2-40B4-BE49-F238E27FC236}">
                  <a16:creationId xmlns:a16="http://schemas.microsoft.com/office/drawing/2014/main" id="{2133C3B4-D163-43CB-B3FC-A1B9A1DC38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12">
              <a:extLst>
                <a:ext uri="{FF2B5EF4-FFF2-40B4-BE49-F238E27FC236}">
                  <a16:creationId xmlns:a16="http://schemas.microsoft.com/office/drawing/2014/main" id="{44DECBCA-815C-4296-B4DA-F12AD81F2D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3">
              <a:extLst>
                <a:ext uri="{FF2B5EF4-FFF2-40B4-BE49-F238E27FC236}">
                  <a16:creationId xmlns:a16="http://schemas.microsoft.com/office/drawing/2014/main" id="{B6C3CA6F-2113-4095-B77D-19519074C1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4">
              <a:extLst>
                <a:ext uri="{FF2B5EF4-FFF2-40B4-BE49-F238E27FC236}">
                  <a16:creationId xmlns:a16="http://schemas.microsoft.com/office/drawing/2014/main" id="{6A23EEC5-4C2F-4460-B6F6-A6852C46F1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5">
              <a:extLst>
                <a:ext uri="{FF2B5EF4-FFF2-40B4-BE49-F238E27FC236}">
                  <a16:creationId xmlns:a16="http://schemas.microsoft.com/office/drawing/2014/main" id="{9CAEC751-845A-4873-BCB3-29B7EF60FD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6">
              <a:extLst>
                <a:ext uri="{FF2B5EF4-FFF2-40B4-BE49-F238E27FC236}">
                  <a16:creationId xmlns:a16="http://schemas.microsoft.com/office/drawing/2014/main" id="{FA38FC93-11A4-4EB5-BC13-85FB353CD1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7">
              <a:extLst>
                <a:ext uri="{FF2B5EF4-FFF2-40B4-BE49-F238E27FC236}">
                  <a16:creationId xmlns:a16="http://schemas.microsoft.com/office/drawing/2014/main" id="{B5B6AC4D-E640-47F2-AA5A-9F9A1DB88E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8">
              <a:extLst>
                <a:ext uri="{FF2B5EF4-FFF2-40B4-BE49-F238E27FC236}">
                  <a16:creationId xmlns:a16="http://schemas.microsoft.com/office/drawing/2014/main" id="{962630FB-473F-4D83-8B9F-EC52E31CA5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9">
              <a:extLst>
                <a:ext uri="{FF2B5EF4-FFF2-40B4-BE49-F238E27FC236}">
                  <a16:creationId xmlns:a16="http://schemas.microsoft.com/office/drawing/2014/main" id="{035721E2-E73B-4E57-92E2-DE71F0D170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20">
              <a:extLst>
                <a:ext uri="{FF2B5EF4-FFF2-40B4-BE49-F238E27FC236}">
                  <a16:creationId xmlns:a16="http://schemas.microsoft.com/office/drawing/2014/main" id="{3071D074-66CD-4273-AF66-207364BA3E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21">
              <a:extLst>
                <a:ext uri="{FF2B5EF4-FFF2-40B4-BE49-F238E27FC236}">
                  <a16:creationId xmlns:a16="http://schemas.microsoft.com/office/drawing/2014/main" id="{4197CB22-95EA-4E41-94A6-6BCE8C0278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22">
              <a:extLst>
                <a:ext uri="{FF2B5EF4-FFF2-40B4-BE49-F238E27FC236}">
                  <a16:creationId xmlns:a16="http://schemas.microsoft.com/office/drawing/2014/main" id="{622F5B4E-EBC2-4021-A986-B40B49442B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3">
              <a:extLst>
                <a:ext uri="{FF2B5EF4-FFF2-40B4-BE49-F238E27FC236}">
                  <a16:creationId xmlns:a16="http://schemas.microsoft.com/office/drawing/2014/main" id="{A1450C78-508B-412D-8354-C6AE7E9F93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58" name="Group 57">
            <a:extLst>
              <a:ext uri="{FF2B5EF4-FFF2-40B4-BE49-F238E27FC236}">
                <a16:creationId xmlns:a16="http://schemas.microsoft.com/office/drawing/2014/main" id="{0D2C6055-EB42-4E7C-B358-308A54C713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7084" y="1186483"/>
            <a:ext cx="3822597" cy="4477933"/>
            <a:chOff x="807084" y="1186483"/>
            <a:chExt cx="3822597" cy="4477933"/>
          </a:xfrm>
        </p:grpSpPr>
        <p:sp>
          <p:nvSpPr>
            <p:cNvPr id="59" name="Rectangle 58">
              <a:extLst>
                <a:ext uri="{FF2B5EF4-FFF2-40B4-BE49-F238E27FC236}">
                  <a16:creationId xmlns:a16="http://schemas.microsoft.com/office/drawing/2014/main" id="{8A0384A8-C4E8-407C-BD44-2B989327E0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531" y="1186483"/>
              <a:ext cx="3821702"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Isosceles Triangle 39">
              <a:extLst>
                <a:ext uri="{FF2B5EF4-FFF2-40B4-BE49-F238E27FC236}">
                  <a16:creationId xmlns:a16="http://schemas.microsoft.com/office/drawing/2014/main" id="{B7F9FA9E-2650-4B17-BA91-C12C0C5F9D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514766"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E96B943E-BAEE-4DC2-87CB-78F6E433D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382259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AF6F12E-90A3-02DA-4C9C-8A9CBC43871C}"/>
              </a:ext>
            </a:extLst>
          </p:cNvPr>
          <p:cNvSpPr>
            <a:spLocks noGrp="1"/>
          </p:cNvSpPr>
          <p:nvPr>
            <p:ph type="title"/>
          </p:nvPr>
        </p:nvSpPr>
        <p:spPr>
          <a:xfrm>
            <a:off x="981679" y="-124232"/>
            <a:ext cx="3654569" cy="2042725"/>
          </a:xfrm>
        </p:spPr>
        <p:txBody>
          <a:bodyPr vert="horz" lIns="228600" tIns="228600" rIns="228600" bIns="0" rtlCol="0" anchor="b">
            <a:normAutofit/>
          </a:bodyPr>
          <a:lstStyle/>
          <a:p>
            <a:pPr>
              <a:lnSpc>
                <a:spcPct val="80000"/>
              </a:lnSpc>
            </a:pPr>
            <a:r>
              <a:rPr lang="en-US" sz="5400"/>
              <a:t>Conclusion </a:t>
            </a:r>
          </a:p>
        </p:txBody>
      </p:sp>
      <p:sp>
        <p:nvSpPr>
          <p:cNvPr id="3" name="Content Placeholder 2">
            <a:extLst>
              <a:ext uri="{FF2B5EF4-FFF2-40B4-BE49-F238E27FC236}">
                <a16:creationId xmlns:a16="http://schemas.microsoft.com/office/drawing/2014/main" id="{6F32D3B7-C135-EA15-43A5-BC4FE0C853D9}"/>
              </a:ext>
            </a:extLst>
          </p:cNvPr>
          <p:cNvSpPr>
            <a:spLocks noGrp="1"/>
          </p:cNvSpPr>
          <p:nvPr>
            <p:ph idx="1"/>
          </p:nvPr>
        </p:nvSpPr>
        <p:spPr>
          <a:xfrm>
            <a:off x="895417" y="1974237"/>
            <a:ext cx="3654568" cy="2852049"/>
          </a:xfrm>
        </p:spPr>
        <p:txBody>
          <a:bodyPr vert="horz" lIns="91440" tIns="0" rIns="91440" bIns="45720" rtlCol="0">
            <a:normAutofit/>
          </a:bodyPr>
          <a:lstStyle/>
          <a:p>
            <a:pPr marL="0" indent="0" algn="ctr">
              <a:lnSpc>
                <a:spcPct val="100000"/>
              </a:lnSpc>
              <a:buNone/>
            </a:pPr>
            <a:r>
              <a:rPr lang="en-US">
                <a:solidFill>
                  <a:srgbClr val="FFFEFF"/>
                </a:solidFill>
              </a:rPr>
              <a:t>To conclude this research project </a:t>
            </a:r>
          </a:p>
          <a:p>
            <a:pPr marL="0" indent="0" algn="ctr">
              <a:lnSpc>
                <a:spcPct val="100000"/>
              </a:lnSpc>
              <a:buNone/>
            </a:pPr>
            <a:r>
              <a:rPr lang="en-US">
                <a:solidFill>
                  <a:srgbClr val="FFFEFF"/>
                </a:solidFill>
              </a:rPr>
              <a:t>Will give us the data to Analise to find the  most used digital skills used in universities </a:t>
            </a:r>
          </a:p>
        </p:txBody>
      </p:sp>
      <p:sp>
        <p:nvSpPr>
          <p:cNvPr id="4" name="TextBox 3">
            <a:extLst>
              <a:ext uri="{FF2B5EF4-FFF2-40B4-BE49-F238E27FC236}">
                <a16:creationId xmlns:a16="http://schemas.microsoft.com/office/drawing/2014/main" id="{6B51B149-6DE9-F519-75A7-F33E19DB6119}"/>
              </a:ext>
            </a:extLst>
          </p:cNvPr>
          <p:cNvSpPr txBox="1"/>
          <p:nvPr/>
        </p:nvSpPr>
        <p:spPr>
          <a:xfrm>
            <a:off x="5546876" y="3200400"/>
            <a:ext cx="1920724" cy="2967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4230534667"/>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Atlas</vt:lpstr>
      <vt:lpstr>Which Digital Tool Is Most Used By Students At UWTSD To Collaborate Together</vt:lpstr>
      <vt:lpstr>Introduction </vt:lpstr>
      <vt:lpstr>Type of digital skills used in higher education used to collaborate</vt:lpstr>
      <vt:lpstr>Research timeline </vt:lpstr>
      <vt:lpstr>Questions </vt:lpstr>
      <vt:lpstr>Ethical consideration </vt:lpstr>
      <vt:lpstr>Hypothesis </vt:lpstr>
      <vt:lpstr>Referencing </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10</cp:revision>
  <dcterms:created xsi:type="dcterms:W3CDTF">2022-06-20T08:49:50Z</dcterms:created>
  <dcterms:modified xsi:type="dcterms:W3CDTF">2022-06-26T11:12:20Z</dcterms:modified>
</cp:coreProperties>
</file>