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66"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42D386-0760-4A20-8EF3-B735E4FC0695}" v="121" dt="2026-02-13T18:36:19.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biar, Wannia" userId="f172eabb-40d1-4a84-afc6-c9e88eed55a5" providerId="ADAL" clId="{424300E2-0C87-4F45-A998-5AC108805D65}"/>
    <pc:docChg chg="undo redo custSel addSld delSld modSld addMainMaster delMainMaster modMainMaster">
      <pc:chgData name="Zabiar, Wannia" userId="f172eabb-40d1-4a84-afc6-c9e88eed55a5" providerId="ADAL" clId="{424300E2-0C87-4F45-A998-5AC108805D65}" dt="2026-02-13T18:36:23.673" v="6365" actId="20577"/>
      <pc:docMkLst>
        <pc:docMk/>
      </pc:docMkLst>
      <pc:sldChg chg="addSp modSp mod setBg">
        <pc:chgData name="Zabiar, Wannia" userId="f172eabb-40d1-4a84-afc6-c9e88eed55a5" providerId="ADAL" clId="{424300E2-0C87-4F45-A998-5AC108805D65}" dt="2026-02-12T02:13:10.850" v="6280" actId="26606"/>
        <pc:sldMkLst>
          <pc:docMk/>
          <pc:sldMk cId="1125294193" sldId="256"/>
        </pc:sldMkLst>
        <pc:spChg chg="mod">
          <ac:chgData name="Zabiar, Wannia" userId="f172eabb-40d1-4a84-afc6-c9e88eed55a5" providerId="ADAL" clId="{424300E2-0C87-4F45-A998-5AC108805D65}" dt="2026-02-12T02:13:10.850" v="6280" actId="26606"/>
          <ac:spMkLst>
            <pc:docMk/>
            <pc:sldMk cId="1125294193" sldId="256"/>
            <ac:spMk id="2" creationId="{E6517705-1B5A-54D0-EC0F-F7BE8269DBAA}"/>
          </ac:spMkLst>
        </pc:spChg>
        <pc:spChg chg="add">
          <ac:chgData name="Zabiar, Wannia" userId="f172eabb-40d1-4a84-afc6-c9e88eed55a5" providerId="ADAL" clId="{424300E2-0C87-4F45-A998-5AC108805D65}" dt="2026-02-12T02:13:10.850" v="6280" actId="26606"/>
          <ac:spMkLst>
            <pc:docMk/>
            <pc:sldMk cId="1125294193" sldId="256"/>
            <ac:spMk id="7" creationId="{943CAA20-3569-4189-9E48-239A229A86CA}"/>
          </ac:spMkLst>
        </pc:spChg>
        <pc:spChg chg="add">
          <ac:chgData name="Zabiar, Wannia" userId="f172eabb-40d1-4a84-afc6-c9e88eed55a5" providerId="ADAL" clId="{424300E2-0C87-4F45-A998-5AC108805D65}" dt="2026-02-12T02:13:10.850" v="6280" actId="26606"/>
          <ac:spMkLst>
            <pc:docMk/>
            <pc:sldMk cId="1125294193" sldId="256"/>
            <ac:spMk id="9" creationId="{DA542B6D-E775-4832-91DC-2D20F857813A}"/>
          </ac:spMkLst>
        </pc:spChg>
      </pc:sldChg>
      <pc:sldChg chg="addSp modSp mod setBg">
        <pc:chgData name="Zabiar, Wannia" userId="f172eabb-40d1-4a84-afc6-c9e88eed55a5" providerId="ADAL" clId="{424300E2-0C87-4F45-A998-5AC108805D65}" dt="2026-02-12T02:13:18.452" v="6281" actId="26606"/>
        <pc:sldMkLst>
          <pc:docMk/>
          <pc:sldMk cId="52275798" sldId="257"/>
        </pc:sldMkLst>
        <pc:spChg chg="mod">
          <ac:chgData name="Zabiar, Wannia" userId="f172eabb-40d1-4a84-afc6-c9e88eed55a5" providerId="ADAL" clId="{424300E2-0C87-4F45-A998-5AC108805D65}" dt="2026-02-12T02:13:18.452" v="6281" actId="26606"/>
          <ac:spMkLst>
            <pc:docMk/>
            <pc:sldMk cId="52275798" sldId="257"/>
            <ac:spMk id="2" creationId="{65C72FCB-B865-03AE-3076-E99E91224B9C}"/>
          </ac:spMkLst>
        </pc:spChg>
        <pc:spChg chg="mod">
          <ac:chgData name="Zabiar, Wannia" userId="f172eabb-40d1-4a84-afc6-c9e88eed55a5" providerId="ADAL" clId="{424300E2-0C87-4F45-A998-5AC108805D65}" dt="2026-02-12T02:13:18.452" v="6281" actId="26606"/>
          <ac:spMkLst>
            <pc:docMk/>
            <pc:sldMk cId="52275798" sldId="257"/>
            <ac:spMk id="3" creationId="{7B657994-5322-735A-D875-F65F9526E393}"/>
          </ac:spMkLst>
        </pc:spChg>
        <pc:spChg chg="add">
          <ac:chgData name="Zabiar, Wannia" userId="f172eabb-40d1-4a84-afc6-c9e88eed55a5" providerId="ADAL" clId="{424300E2-0C87-4F45-A998-5AC108805D65}" dt="2026-02-12T02:13:18.452" v="6281" actId="26606"/>
          <ac:spMkLst>
            <pc:docMk/>
            <pc:sldMk cId="52275798" sldId="257"/>
            <ac:spMk id="8" creationId="{100EDD19-6802-4EC3-95CE-CFFAB042CFD6}"/>
          </ac:spMkLst>
        </pc:spChg>
        <pc:spChg chg="add">
          <ac:chgData name="Zabiar, Wannia" userId="f172eabb-40d1-4a84-afc6-c9e88eed55a5" providerId="ADAL" clId="{424300E2-0C87-4F45-A998-5AC108805D65}" dt="2026-02-12T02:13:18.452" v="6281" actId="26606"/>
          <ac:spMkLst>
            <pc:docMk/>
            <pc:sldMk cId="52275798" sldId="257"/>
            <ac:spMk id="10" creationId="{DB17E863-922E-4C26-BD64-E8FD41D28661}"/>
          </ac:spMkLst>
        </pc:spChg>
      </pc:sldChg>
      <pc:sldChg chg="addSp delSp modSp new mod">
        <pc:chgData name="Zabiar, Wannia" userId="f172eabb-40d1-4a84-afc6-c9e88eed55a5" providerId="ADAL" clId="{424300E2-0C87-4F45-A998-5AC108805D65}" dt="2026-02-13T18:34:48.590" v="6340" actId="20577"/>
        <pc:sldMkLst>
          <pc:docMk/>
          <pc:sldMk cId="3966713951" sldId="258"/>
        </pc:sldMkLst>
        <pc:spChg chg="mod">
          <ac:chgData name="Zabiar, Wannia" userId="f172eabb-40d1-4a84-afc6-c9e88eed55a5" providerId="ADAL" clId="{424300E2-0C87-4F45-A998-5AC108805D65}" dt="2026-02-11T22:41:36.566" v="727" actId="2711"/>
          <ac:spMkLst>
            <pc:docMk/>
            <pc:sldMk cId="3966713951" sldId="258"/>
            <ac:spMk id="2" creationId="{30F60906-A9DA-0063-CAAB-703DC498532A}"/>
          </ac:spMkLst>
        </pc:spChg>
        <pc:spChg chg="del mod">
          <ac:chgData name="Zabiar, Wannia" userId="f172eabb-40d1-4a84-afc6-c9e88eed55a5" providerId="ADAL" clId="{424300E2-0C87-4F45-A998-5AC108805D65}" dt="2026-02-12T02:04:19.034" v="6246" actId="478"/>
          <ac:spMkLst>
            <pc:docMk/>
            <pc:sldMk cId="3966713951" sldId="258"/>
            <ac:spMk id="3" creationId="{A29AE74B-E3C4-4FDD-EF83-367B5934B3E9}"/>
          </ac:spMkLst>
        </pc:spChg>
        <pc:spChg chg="add del mod">
          <ac:chgData name="Zabiar, Wannia" userId="f172eabb-40d1-4a84-afc6-c9e88eed55a5" providerId="ADAL" clId="{424300E2-0C87-4F45-A998-5AC108805D65}" dt="2026-02-12T02:13:25.012" v="6282" actId="26606"/>
          <ac:spMkLst>
            <pc:docMk/>
            <pc:sldMk cId="3966713951" sldId="258"/>
            <ac:spMk id="6" creationId="{6E88D15E-AAFA-0A0C-6749-0F41906087AA}"/>
          </ac:spMkLst>
        </pc:spChg>
        <pc:spChg chg="add mod">
          <ac:chgData name="Zabiar, Wannia" userId="f172eabb-40d1-4a84-afc6-c9e88eed55a5" providerId="ADAL" clId="{424300E2-0C87-4F45-A998-5AC108805D65}" dt="2026-02-12T02:04:32.304" v="6249" actId="14100"/>
          <ac:spMkLst>
            <pc:docMk/>
            <pc:sldMk cId="3966713951" sldId="258"/>
            <ac:spMk id="7" creationId="{E9534D84-BAAF-0B9C-DD5D-13968BB0D7CA}"/>
          </ac:spMkLst>
        </pc:spChg>
        <pc:spChg chg="add mod">
          <ac:chgData name="Zabiar, Wannia" userId="f172eabb-40d1-4a84-afc6-c9e88eed55a5" providerId="ADAL" clId="{424300E2-0C87-4F45-A998-5AC108805D65}" dt="2026-02-13T18:34:48.590" v="6340" actId="20577"/>
          <ac:spMkLst>
            <pc:docMk/>
            <pc:sldMk cId="3966713951" sldId="258"/>
            <ac:spMk id="8" creationId="{1DCB8DCC-6535-447A-721C-F4551868A8AF}"/>
          </ac:spMkLst>
        </pc:spChg>
        <pc:graphicFrameChg chg="add del">
          <ac:chgData name="Zabiar, Wannia" userId="f172eabb-40d1-4a84-afc6-c9e88eed55a5" providerId="ADAL" clId="{424300E2-0C87-4F45-A998-5AC108805D65}" dt="2026-02-12T02:10:19.717" v="6273" actId="26606"/>
          <ac:graphicFrameMkLst>
            <pc:docMk/>
            <pc:sldMk cId="3966713951" sldId="258"/>
            <ac:graphicFrameMk id="10" creationId="{D068164D-2F91-DA07-6D69-68D05AFE13B9}"/>
          </ac:graphicFrameMkLst>
        </pc:graphicFrameChg>
        <pc:graphicFrameChg chg="add modGraphic">
          <ac:chgData name="Zabiar, Wannia" userId="f172eabb-40d1-4a84-afc6-c9e88eed55a5" providerId="ADAL" clId="{424300E2-0C87-4F45-A998-5AC108805D65}" dt="2026-02-12T02:16:22.624" v="6327" actId="26606"/>
          <ac:graphicFrameMkLst>
            <pc:docMk/>
            <pc:sldMk cId="3966713951" sldId="258"/>
            <ac:graphicFrameMk id="11" creationId="{59C6DD4D-5347-3781-E021-3D1458CF84CB}"/>
          </ac:graphicFrameMkLst>
        </pc:graphicFrameChg>
        <pc:picChg chg="add mod">
          <ac:chgData name="Zabiar, Wannia" userId="f172eabb-40d1-4a84-afc6-c9e88eed55a5" providerId="ADAL" clId="{424300E2-0C87-4F45-A998-5AC108805D65}" dt="2026-02-12T02:05:08.002" v="6255" actId="1076"/>
          <ac:picMkLst>
            <pc:docMk/>
            <pc:sldMk cId="3966713951" sldId="258"/>
            <ac:picMk id="5" creationId="{C1835C1C-C80A-F8DC-DA73-5BABA558114D}"/>
          </ac:picMkLst>
        </pc:picChg>
      </pc:sldChg>
      <pc:sldChg chg="addSp modSp new mod setBg">
        <pc:chgData name="Zabiar, Wannia" userId="f172eabb-40d1-4a84-afc6-c9e88eed55a5" providerId="ADAL" clId="{424300E2-0C87-4F45-A998-5AC108805D65}" dt="2026-02-12T02:15:46.935" v="6309" actId="26606"/>
        <pc:sldMkLst>
          <pc:docMk/>
          <pc:sldMk cId="3075471347" sldId="259"/>
        </pc:sldMkLst>
        <pc:spChg chg="mod">
          <ac:chgData name="Zabiar, Wannia" userId="f172eabb-40d1-4a84-afc6-c9e88eed55a5" providerId="ADAL" clId="{424300E2-0C87-4F45-A998-5AC108805D65}" dt="2026-02-12T02:15:46.935" v="6309" actId="26606"/>
          <ac:spMkLst>
            <pc:docMk/>
            <pc:sldMk cId="3075471347" sldId="259"/>
            <ac:spMk id="2" creationId="{72E6683F-A9B3-7C69-B862-BC4213B1F3DB}"/>
          </ac:spMkLst>
        </pc:spChg>
        <pc:spChg chg="mod">
          <ac:chgData name="Zabiar, Wannia" userId="f172eabb-40d1-4a84-afc6-c9e88eed55a5" providerId="ADAL" clId="{424300E2-0C87-4F45-A998-5AC108805D65}" dt="2026-02-12T02:15:46.935" v="6309" actId="26606"/>
          <ac:spMkLst>
            <pc:docMk/>
            <pc:sldMk cId="3075471347" sldId="259"/>
            <ac:spMk id="3" creationId="{32DE3E7D-3FAB-2410-23A3-D98B01214157}"/>
          </ac:spMkLst>
        </pc:spChg>
        <pc:spChg chg="add">
          <ac:chgData name="Zabiar, Wannia" userId="f172eabb-40d1-4a84-afc6-c9e88eed55a5" providerId="ADAL" clId="{424300E2-0C87-4F45-A998-5AC108805D65}" dt="2026-02-12T02:15:46.935" v="6309" actId="26606"/>
          <ac:spMkLst>
            <pc:docMk/>
            <pc:sldMk cId="3075471347" sldId="259"/>
            <ac:spMk id="8" creationId="{100EDD19-6802-4EC3-95CE-CFFAB042CFD6}"/>
          </ac:spMkLst>
        </pc:spChg>
        <pc:spChg chg="add">
          <ac:chgData name="Zabiar, Wannia" userId="f172eabb-40d1-4a84-afc6-c9e88eed55a5" providerId="ADAL" clId="{424300E2-0C87-4F45-A998-5AC108805D65}" dt="2026-02-12T02:15:46.935" v="6309" actId="26606"/>
          <ac:spMkLst>
            <pc:docMk/>
            <pc:sldMk cId="3075471347" sldId="259"/>
            <ac:spMk id="10" creationId="{DB17E863-922E-4C26-BD64-E8FD41D28661}"/>
          </ac:spMkLst>
        </pc:spChg>
      </pc:sldChg>
      <pc:sldChg chg="addSp delSp modSp new mod setBg">
        <pc:chgData name="Zabiar, Wannia" userId="f172eabb-40d1-4a84-afc6-c9e88eed55a5" providerId="ADAL" clId="{424300E2-0C87-4F45-A998-5AC108805D65}" dt="2026-02-13T18:35:15.989" v="6351" actId="20577"/>
        <pc:sldMkLst>
          <pc:docMk/>
          <pc:sldMk cId="2074775670" sldId="260"/>
        </pc:sldMkLst>
        <pc:spChg chg="mod ord">
          <ac:chgData name="Zabiar, Wannia" userId="f172eabb-40d1-4a84-afc6-c9e88eed55a5" providerId="ADAL" clId="{424300E2-0C87-4F45-A998-5AC108805D65}" dt="2026-02-12T02:14:18.088" v="6302" actId="26606"/>
          <ac:spMkLst>
            <pc:docMk/>
            <pc:sldMk cId="2074775670" sldId="260"/>
            <ac:spMk id="2" creationId="{1393FD9D-BA34-53BB-A863-971645FEFD91}"/>
          </ac:spMkLst>
        </pc:spChg>
        <pc:spChg chg="add del mod">
          <ac:chgData name="Zabiar, Wannia" userId="f172eabb-40d1-4a84-afc6-c9e88eed55a5" providerId="ADAL" clId="{424300E2-0C87-4F45-A998-5AC108805D65}" dt="2026-02-13T18:35:15.989" v="6351" actId="20577"/>
          <ac:spMkLst>
            <pc:docMk/>
            <pc:sldMk cId="2074775670" sldId="260"/>
            <ac:spMk id="3" creationId="{4095236D-C4BE-AB83-56C2-B48D618005FF}"/>
          </ac:spMkLst>
        </pc:spChg>
        <pc:spChg chg="add del">
          <ac:chgData name="Zabiar, Wannia" userId="f172eabb-40d1-4a84-afc6-c9e88eed55a5" providerId="ADAL" clId="{424300E2-0C87-4F45-A998-5AC108805D65}" dt="2026-02-12T02:13:55.690" v="6288" actId="26606"/>
          <ac:spMkLst>
            <pc:docMk/>
            <pc:sldMk cId="2074775670" sldId="260"/>
            <ac:spMk id="12" creationId="{4095236D-C4BE-AB83-56C2-B48D618005FF}"/>
          </ac:spMkLst>
        </pc:spChg>
        <pc:spChg chg="add del">
          <ac:chgData name="Zabiar, Wannia" userId="f172eabb-40d1-4a84-afc6-c9e88eed55a5" providerId="ADAL" clId="{424300E2-0C87-4F45-A998-5AC108805D65}" dt="2026-02-12T02:13:55.690" v="6288" actId="26606"/>
          <ac:spMkLst>
            <pc:docMk/>
            <pc:sldMk cId="2074775670" sldId="260"/>
            <ac:spMk id="13" creationId="{435ADAF7-9BEB-4FA3-AE9F-4CF47620EB6A}"/>
          </ac:spMkLst>
        </pc:spChg>
        <pc:spChg chg="add del">
          <ac:chgData name="Zabiar, Wannia" userId="f172eabb-40d1-4a84-afc6-c9e88eed55a5" providerId="ADAL" clId="{424300E2-0C87-4F45-A998-5AC108805D65}" dt="2026-02-12T02:13:55.690" v="6288" actId="26606"/>
          <ac:spMkLst>
            <pc:docMk/>
            <pc:sldMk cId="2074775670" sldId="260"/>
            <ac:spMk id="15" creationId="{57BB0BA7-0383-4937-8874-B01AAA08E2CB}"/>
          </ac:spMkLst>
        </pc:spChg>
        <pc:spChg chg="add del">
          <ac:chgData name="Zabiar, Wannia" userId="f172eabb-40d1-4a84-afc6-c9e88eed55a5" providerId="ADAL" clId="{424300E2-0C87-4F45-A998-5AC108805D65}" dt="2026-02-12T02:13:55.690" v="6288" actId="26606"/>
          <ac:spMkLst>
            <pc:docMk/>
            <pc:sldMk cId="2074775670" sldId="260"/>
            <ac:spMk id="17" creationId="{ACD3AB31-A71C-4414-BA05-CF667CBA34D2}"/>
          </ac:spMkLst>
        </pc:spChg>
        <pc:spChg chg="add del">
          <ac:chgData name="Zabiar, Wannia" userId="f172eabb-40d1-4a84-afc6-c9e88eed55a5" providerId="ADAL" clId="{424300E2-0C87-4F45-A998-5AC108805D65}" dt="2026-02-12T02:13:57.048" v="6290" actId="26606"/>
          <ac:spMkLst>
            <pc:docMk/>
            <pc:sldMk cId="2074775670" sldId="260"/>
            <ac:spMk id="19" creationId="{6EA86598-DA2C-41D5-BC0C-E877F8818EEB}"/>
          </ac:spMkLst>
        </pc:spChg>
        <pc:spChg chg="add del">
          <ac:chgData name="Zabiar, Wannia" userId="f172eabb-40d1-4a84-afc6-c9e88eed55a5" providerId="ADAL" clId="{424300E2-0C87-4F45-A998-5AC108805D65}" dt="2026-02-12T02:13:57.048" v="6290" actId="26606"/>
          <ac:spMkLst>
            <pc:docMk/>
            <pc:sldMk cId="2074775670" sldId="260"/>
            <ac:spMk id="20" creationId="{450D3AD2-FA80-415F-A9CE-54D884561CD7}"/>
          </ac:spMkLst>
        </pc:spChg>
        <pc:spChg chg="add del">
          <ac:chgData name="Zabiar, Wannia" userId="f172eabb-40d1-4a84-afc6-c9e88eed55a5" providerId="ADAL" clId="{424300E2-0C87-4F45-A998-5AC108805D65}" dt="2026-02-12T02:13:57.048" v="6290" actId="26606"/>
          <ac:spMkLst>
            <pc:docMk/>
            <pc:sldMk cId="2074775670" sldId="260"/>
            <ac:spMk id="21" creationId="{4095236D-C4BE-AB83-56C2-B48D618005FF}"/>
          </ac:spMkLst>
        </pc:spChg>
        <pc:spChg chg="add del">
          <ac:chgData name="Zabiar, Wannia" userId="f172eabb-40d1-4a84-afc6-c9e88eed55a5" providerId="ADAL" clId="{424300E2-0C87-4F45-A998-5AC108805D65}" dt="2026-02-12T02:13:57.048" v="6290" actId="26606"/>
          <ac:spMkLst>
            <pc:docMk/>
            <pc:sldMk cId="2074775670" sldId="260"/>
            <ac:spMk id="22" creationId="{87F16C5A-0D41-47A9-B0A2-9C2AD7A8CF32}"/>
          </ac:spMkLst>
        </pc:spChg>
        <pc:spChg chg="add del">
          <ac:chgData name="Zabiar, Wannia" userId="f172eabb-40d1-4a84-afc6-c9e88eed55a5" providerId="ADAL" clId="{424300E2-0C87-4F45-A998-5AC108805D65}" dt="2026-02-12T02:14:18.088" v="6302" actId="26606"/>
          <ac:spMkLst>
            <pc:docMk/>
            <pc:sldMk cId="2074775670" sldId="260"/>
            <ac:spMk id="32" creationId="{4095236D-C4BE-AB83-56C2-B48D618005FF}"/>
          </ac:spMkLst>
        </pc:spChg>
        <pc:graphicFrameChg chg="add del">
          <ac:chgData name="Zabiar, Wannia" userId="f172eabb-40d1-4a84-afc6-c9e88eed55a5" providerId="ADAL" clId="{424300E2-0C87-4F45-A998-5AC108805D65}" dt="2026-02-12T02:13:54.251" v="6286" actId="26606"/>
          <ac:graphicFrameMkLst>
            <pc:docMk/>
            <pc:sldMk cId="2074775670" sldId="260"/>
            <ac:graphicFrameMk id="10" creationId="{1FFED7BF-92CF-0478-4747-DA13078562E7}"/>
          </ac:graphicFrameMkLst>
        </pc:graphicFrameChg>
        <pc:graphicFrameChg chg="add del">
          <ac:chgData name="Zabiar, Wannia" userId="f172eabb-40d1-4a84-afc6-c9e88eed55a5" providerId="ADAL" clId="{424300E2-0C87-4F45-A998-5AC108805D65}" dt="2026-02-12T02:14:00.358" v="6292" actId="26606"/>
          <ac:graphicFrameMkLst>
            <pc:docMk/>
            <pc:sldMk cId="2074775670" sldId="260"/>
            <ac:graphicFrameMk id="24" creationId="{A859AFEC-4240-EF0E-B1FC-B8150498607D}"/>
          </ac:graphicFrameMkLst>
        </pc:graphicFrameChg>
        <pc:graphicFrameChg chg="add del">
          <ac:chgData name="Zabiar, Wannia" userId="f172eabb-40d1-4a84-afc6-c9e88eed55a5" providerId="ADAL" clId="{424300E2-0C87-4F45-A998-5AC108805D65}" dt="2026-02-12T02:14:02.246" v="6294" actId="26606"/>
          <ac:graphicFrameMkLst>
            <pc:docMk/>
            <pc:sldMk cId="2074775670" sldId="260"/>
            <ac:graphicFrameMk id="26" creationId="{1FFED7BF-92CF-0478-4747-DA13078562E7}"/>
          </ac:graphicFrameMkLst>
        </pc:graphicFrameChg>
        <pc:graphicFrameChg chg="add del">
          <ac:chgData name="Zabiar, Wannia" userId="f172eabb-40d1-4a84-afc6-c9e88eed55a5" providerId="ADAL" clId="{424300E2-0C87-4F45-A998-5AC108805D65}" dt="2026-02-12T02:14:02.878" v="6296" actId="26606"/>
          <ac:graphicFrameMkLst>
            <pc:docMk/>
            <pc:sldMk cId="2074775670" sldId="260"/>
            <ac:graphicFrameMk id="28" creationId="{E660EC80-B33F-C12B-6F1A-570C22F89EB7}"/>
          </ac:graphicFrameMkLst>
        </pc:graphicFrameChg>
        <pc:graphicFrameChg chg="add del">
          <ac:chgData name="Zabiar, Wannia" userId="f172eabb-40d1-4a84-afc6-c9e88eed55a5" providerId="ADAL" clId="{424300E2-0C87-4F45-A998-5AC108805D65}" dt="2026-02-12T02:14:06.873" v="6298" actId="26606"/>
          <ac:graphicFrameMkLst>
            <pc:docMk/>
            <pc:sldMk cId="2074775670" sldId="260"/>
            <ac:graphicFrameMk id="30" creationId="{021D944B-2078-4C74-9C6A-66B696CAAFCB}"/>
          </ac:graphicFrameMkLst>
        </pc:graphicFrameChg>
        <pc:picChg chg="add mod ord">
          <ac:chgData name="Zabiar, Wannia" userId="f172eabb-40d1-4a84-afc6-c9e88eed55a5" providerId="ADAL" clId="{424300E2-0C87-4F45-A998-5AC108805D65}" dt="2026-02-12T02:14:18.088" v="6302" actId="26606"/>
          <ac:picMkLst>
            <pc:docMk/>
            <pc:sldMk cId="2074775670" sldId="260"/>
            <ac:picMk id="8" creationId="{81AB79E5-F473-83CB-25A2-1DE9E8211354}"/>
          </ac:picMkLst>
        </pc:picChg>
      </pc:sldChg>
      <pc:sldChg chg="addSp modSp new mod setBg">
        <pc:chgData name="Zabiar, Wannia" userId="f172eabb-40d1-4a84-afc6-c9e88eed55a5" providerId="ADAL" clId="{424300E2-0C87-4F45-A998-5AC108805D65}" dt="2026-02-12T02:14:25.592" v="6303" actId="26606"/>
        <pc:sldMkLst>
          <pc:docMk/>
          <pc:sldMk cId="599391905" sldId="261"/>
        </pc:sldMkLst>
        <pc:spChg chg="mod">
          <ac:chgData name="Zabiar, Wannia" userId="f172eabb-40d1-4a84-afc6-c9e88eed55a5" providerId="ADAL" clId="{424300E2-0C87-4F45-A998-5AC108805D65}" dt="2026-02-12T02:14:25.592" v="6303" actId="26606"/>
          <ac:spMkLst>
            <pc:docMk/>
            <pc:sldMk cId="599391905" sldId="261"/>
            <ac:spMk id="2" creationId="{654DFE33-B6B4-37B4-7EE7-437EC8E3B6E2}"/>
          </ac:spMkLst>
        </pc:spChg>
        <pc:spChg chg="mod">
          <ac:chgData name="Zabiar, Wannia" userId="f172eabb-40d1-4a84-afc6-c9e88eed55a5" providerId="ADAL" clId="{424300E2-0C87-4F45-A998-5AC108805D65}" dt="2026-02-12T02:14:25.592" v="6303" actId="26606"/>
          <ac:spMkLst>
            <pc:docMk/>
            <pc:sldMk cId="599391905" sldId="261"/>
            <ac:spMk id="3" creationId="{0A41C7F9-BFC4-0D19-D1FC-7C684E98E451}"/>
          </ac:spMkLst>
        </pc:spChg>
        <pc:spChg chg="add">
          <ac:chgData name="Zabiar, Wannia" userId="f172eabb-40d1-4a84-afc6-c9e88eed55a5" providerId="ADAL" clId="{424300E2-0C87-4F45-A998-5AC108805D65}" dt="2026-02-12T02:14:25.592" v="6303" actId="26606"/>
          <ac:spMkLst>
            <pc:docMk/>
            <pc:sldMk cId="599391905" sldId="261"/>
            <ac:spMk id="8" creationId="{100EDD19-6802-4EC3-95CE-CFFAB042CFD6}"/>
          </ac:spMkLst>
        </pc:spChg>
        <pc:spChg chg="add">
          <ac:chgData name="Zabiar, Wannia" userId="f172eabb-40d1-4a84-afc6-c9e88eed55a5" providerId="ADAL" clId="{424300E2-0C87-4F45-A998-5AC108805D65}" dt="2026-02-12T02:14:25.592" v="6303" actId="26606"/>
          <ac:spMkLst>
            <pc:docMk/>
            <pc:sldMk cId="599391905" sldId="261"/>
            <ac:spMk id="10" creationId="{DB17E863-922E-4C26-BD64-E8FD41D28661}"/>
          </ac:spMkLst>
        </pc:spChg>
      </pc:sldChg>
      <pc:sldChg chg="addSp modSp new mod setBg">
        <pc:chgData name="Zabiar, Wannia" userId="f172eabb-40d1-4a84-afc6-c9e88eed55a5" providerId="ADAL" clId="{424300E2-0C87-4F45-A998-5AC108805D65}" dt="2026-02-12T02:14:31.186" v="6304" actId="26606"/>
        <pc:sldMkLst>
          <pc:docMk/>
          <pc:sldMk cId="3939616259" sldId="262"/>
        </pc:sldMkLst>
        <pc:spChg chg="mod">
          <ac:chgData name="Zabiar, Wannia" userId="f172eabb-40d1-4a84-afc6-c9e88eed55a5" providerId="ADAL" clId="{424300E2-0C87-4F45-A998-5AC108805D65}" dt="2026-02-12T02:14:31.186" v="6304" actId="26606"/>
          <ac:spMkLst>
            <pc:docMk/>
            <pc:sldMk cId="3939616259" sldId="262"/>
            <ac:spMk id="2" creationId="{1E9C2CCD-8B0C-E698-9BE6-31B10ED3C77F}"/>
          </ac:spMkLst>
        </pc:spChg>
        <pc:spChg chg="mod">
          <ac:chgData name="Zabiar, Wannia" userId="f172eabb-40d1-4a84-afc6-c9e88eed55a5" providerId="ADAL" clId="{424300E2-0C87-4F45-A998-5AC108805D65}" dt="2026-02-12T02:14:31.186" v="6304" actId="26606"/>
          <ac:spMkLst>
            <pc:docMk/>
            <pc:sldMk cId="3939616259" sldId="262"/>
            <ac:spMk id="3" creationId="{5749EF97-E26A-881B-AC78-C1DFE03B104B}"/>
          </ac:spMkLst>
        </pc:spChg>
        <pc:spChg chg="add">
          <ac:chgData name="Zabiar, Wannia" userId="f172eabb-40d1-4a84-afc6-c9e88eed55a5" providerId="ADAL" clId="{424300E2-0C87-4F45-A998-5AC108805D65}" dt="2026-02-12T02:14:31.186" v="6304" actId="26606"/>
          <ac:spMkLst>
            <pc:docMk/>
            <pc:sldMk cId="3939616259" sldId="262"/>
            <ac:spMk id="8" creationId="{777A147A-9ED8-46B4-8660-1B3C2AA880B5}"/>
          </ac:spMkLst>
        </pc:spChg>
        <pc:spChg chg="add">
          <ac:chgData name="Zabiar, Wannia" userId="f172eabb-40d1-4a84-afc6-c9e88eed55a5" providerId="ADAL" clId="{424300E2-0C87-4F45-A998-5AC108805D65}" dt="2026-02-12T02:14:31.186" v="6304" actId="26606"/>
          <ac:spMkLst>
            <pc:docMk/>
            <pc:sldMk cId="3939616259" sldId="262"/>
            <ac:spMk id="10" creationId="{5D6C15A0-C087-4593-8414-2B4EC1CDC3DE}"/>
          </ac:spMkLst>
        </pc:spChg>
      </pc:sldChg>
      <pc:sldChg chg="addSp modSp new mod setBg">
        <pc:chgData name="Zabiar, Wannia" userId="f172eabb-40d1-4a84-afc6-c9e88eed55a5" providerId="ADAL" clId="{424300E2-0C87-4F45-A998-5AC108805D65}" dt="2026-02-12T02:14:49.852" v="6305" actId="26606"/>
        <pc:sldMkLst>
          <pc:docMk/>
          <pc:sldMk cId="793805388" sldId="263"/>
        </pc:sldMkLst>
        <pc:spChg chg="mod">
          <ac:chgData name="Zabiar, Wannia" userId="f172eabb-40d1-4a84-afc6-c9e88eed55a5" providerId="ADAL" clId="{424300E2-0C87-4F45-A998-5AC108805D65}" dt="2026-02-12T02:14:49.852" v="6305" actId="26606"/>
          <ac:spMkLst>
            <pc:docMk/>
            <pc:sldMk cId="793805388" sldId="263"/>
            <ac:spMk id="2" creationId="{70F0E8E5-1D40-DA80-FC88-443A641505C8}"/>
          </ac:spMkLst>
        </pc:spChg>
        <pc:spChg chg="mod">
          <ac:chgData name="Zabiar, Wannia" userId="f172eabb-40d1-4a84-afc6-c9e88eed55a5" providerId="ADAL" clId="{424300E2-0C87-4F45-A998-5AC108805D65}" dt="2026-02-12T02:14:49.852" v="6305" actId="26606"/>
          <ac:spMkLst>
            <pc:docMk/>
            <pc:sldMk cId="793805388" sldId="263"/>
            <ac:spMk id="3" creationId="{CF6BECB9-0934-4393-6C2D-333A0B15493C}"/>
          </ac:spMkLst>
        </pc:spChg>
        <pc:spChg chg="add">
          <ac:chgData name="Zabiar, Wannia" userId="f172eabb-40d1-4a84-afc6-c9e88eed55a5" providerId="ADAL" clId="{424300E2-0C87-4F45-A998-5AC108805D65}" dt="2026-02-12T02:14:49.852" v="6305" actId="26606"/>
          <ac:spMkLst>
            <pc:docMk/>
            <pc:sldMk cId="793805388" sldId="263"/>
            <ac:spMk id="5127" creationId="{743AA782-23D1-4521-8CAD-47662984AA08}"/>
          </ac:spMkLst>
        </pc:spChg>
        <pc:spChg chg="add">
          <ac:chgData name="Zabiar, Wannia" userId="f172eabb-40d1-4a84-afc6-c9e88eed55a5" providerId="ADAL" clId="{424300E2-0C87-4F45-A998-5AC108805D65}" dt="2026-02-12T02:14:49.852" v="6305" actId="26606"/>
          <ac:spMkLst>
            <pc:docMk/>
            <pc:sldMk cId="793805388" sldId="263"/>
            <ac:spMk id="5129" creationId="{650D18FE-0824-4A46-B22C-A86B52E5780A}"/>
          </ac:spMkLst>
        </pc:spChg>
        <pc:picChg chg="add mod">
          <ac:chgData name="Zabiar, Wannia" userId="f172eabb-40d1-4a84-afc6-c9e88eed55a5" providerId="ADAL" clId="{424300E2-0C87-4F45-A998-5AC108805D65}" dt="2026-02-12T02:14:49.852" v="6305" actId="26606"/>
          <ac:picMkLst>
            <pc:docMk/>
            <pc:sldMk cId="793805388" sldId="263"/>
            <ac:picMk id="5122" creationId="{AFEAE7DD-F0B7-D1B4-9E2C-81E5CCC826E3}"/>
          </ac:picMkLst>
        </pc:picChg>
      </pc:sldChg>
      <pc:sldChg chg="addSp delSp modSp new mod setBg">
        <pc:chgData name="Zabiar, Wannia" userId="f172eabb-40d1-4a84-afc6-c9e88eed55a5" providerId="ADAL" clId="{424300E2-0C87-4F45-A998-5AC108805D65}" dt="2026-02-13T18:36:23.673" v="6365" actId="20577"/>
        <pc:sldMkLst>
          <pc:docMk/>
          <pc:sldMk cId="1670321777" sldId="264"/>
        </pc:sldMkLst>
        <pc:spChg chg="mod">
          <ac:chgData name="Zabiar, Wannia" userId="f172eabb-40d1-4a84-afc6-c9e88eed55a5" providerId="ADAL" clId="{424300E2-0C87-4F45-A998-5AC108805D65}" dt="2026-02-12T02:15:28.968" v="6306" actId="26606"/>
          <ac:spMkLst>
            <pc:docMk/>
            <pc:sldMk cId="1670321777" sldId="264"/>
            <ac:spMk id="2" creationId="{D9507D2D-8354-7C5B-E9B7-34A84E92254B}"/>
          </ac:spMkLst>
        </pc:spChg>
        <pc:spChg chg="mod">
          <ac:chgData name="Zabiar, Wannia" userId="f172eabb-40d1-4a84-afc6-c9e88eed55a5" providerId="ADAL" clId="{424300E2-0C87-4F45-A998-5AC108805D65}" dt="2026-02-13T18:36:23.673" v="6365" actId="20577"/>
          <ac:spMkLst>
            <pc:docMk/>
            <pc:sldMk cId="1670321777" sldId="264"/>
            <ac:spMk id="3" creationId="{8EA6B358-28E7-9804-0C62-0BD44F000E9E}"/>
          </ac:spMkLst>
        </pc:spChg>
        <pc:spChg chg="add">
          <ac:chgData name="Zabiar, Wannia" userId="f172eabb-40d1-4a84-afc6-c9e88eed55a5" providerId="ADAL" clId="{424300E2-0C87-4F45-A998-5AC108805D65}" dt="2026-02-12T02:15:28.968" v="6306" actId="26606"/>
          <ac:spMkLst>
            <pc:docMk/>
            <pc:sldMk cId="1670321777" sldId="264"/>
            <ac:spMk id="6" creationId="{743AA782-23D1-4521-8CAD-47662984AA08}"/>
          </ac:spMkLst>
        </pc:spChg>
        <pc:spChg chg="add">
          <ac:chgData name="Zabiar, Wannia" userId="f172eabb-40d1-4a84-afc6-c9e88eed55a5" providerId="ADAL" clId="{424300E2-0C87-4F45-A998-5AC108805D65}" dt="2026-02-12T02:15:28.968" v="6306" actId="26606"/>
          <ac:spMkLst>
            <pc:docMk/>
            <pc:sldMk cId="1670321777" sldId="264"/>
            <ac:spMk id="7" creationId="{650D18FE-0824-4A46-B22C-A86B52E5780A}"/>
          </ac:spMkLst>
        </pc:spChg>
        <pc:spChg chg="add del">
          <ac:chgData name="Zabiar, Wannia" userId="f172eabb-40d1-4a84-afc6-c9e88eed55a5" providerId="ADAL" clId="{424300E2-0C87-4F45-A998-5AC108805D65}" dt="2026-02-12T02:12:53.438" v="6278" actId="26606"/>
          <ac:spMkLst>
            <pc:docMk/>
            <pc:sldMk cId="1670321777" sldId="264"/>
            <ac:spMk id="9" creationId="{743AA782-23D1-4521-8CAD-47662984AA08}"/>
          </ac:spMkLst>
        </pc:spChg>
        <pc:spChg chg="add del">
          <ac:chgData name="Zabiar, Wannia" userId="f172eabb-40d1-4a84-afc6-c9e88eed55a5" providerId="ADAL" clId="{424300E2-0C87-4F45-A998-5AC108805D65}" dt="2026-02-12T02:12:53.438" v="6278" actId="26606"/>
          <ac:spMkLst>
            <pc:docMk/>
            <pc:sldMk cId="1670321777" sldId="264"/>
            <ac:spMk id="11" creationId="{650D18FE-0824-4A46-B22C-A86B52E5780A}"/>
          </ac:spMkLst>
        </pc:spChg>
        <pc:spChg chg="add del">
          <ac:chgData name="Zabiar, Wannia" userId="f172eabb-40d1-4a84-afc6-c9e88eed55a5" providerId="ADAL" clId="{424300E2-0C87-4F45-A998-5AC108805D65}" dt="2026-02-12T02:12:52.905" v="6277" actId="26606"/>
          <ac:spMkLst>
            <pc:docMk/>
            <pc:sldMk cId="1670321777" sldId="264"/>
            <ac:spMk id="16" creationId="{0B9EE3F3-89B7-43C3-8651-C4C96830993D}"/>
          </ac:spMkLst>
        </pc:spChg>
        <pc:spChg chg="add del">
          <ac:chgData name="Zabiar, Wannia" userId="f172eabb-40d1-4a84-afc6-c9e88eed55a5" providerId="ADAL" clId="{424300E2-0C87-4F45-A998-5AC108805D65}" dt="2026-02-12T02:12:52.905" v="6277" actId="26606"/>
          <ac:spMkLst>
            <pc:docMk/>
            <pc:sldMk cId="1670321777" sldId="264"/>
            <ac:spMk id="18" creationId="{33AE4636-AEEC-45D6-84D4-7AC2DA48ECF8}"/>
          </ac:spMkLst>
        </pc:spChg>
        <pc:spChg chg="add del">
          <ac:chgData name="Zabiar, Wannia" userId="f172eabb-40d1-4a84-afc6-c9e88eed55a5" providerId="ADAL" clId="{424300E2-0C87-4F45-A998-5AC108805D65}" dt="2026-02-12T02:12:52.905" v="6277" actId="26606"/>
          <ac:spMkLst>
            <pc:docMk/>
            <pc:sldMk cId="1670321777" sldId="264"/>
            <ac:spMk id="20" creationId="{8D9CE0F4-2EB2-4F1F-8AAC-DB3571D9FE10}"/>
          </ac:spMkLst>
        </pc:spChg>
        <pc:spChg chg="add del">
          <ac:chgData name="Zabiar, Wannia" userId="f172eabb-40d1-4a84-afc6-c9e88eed55a5" providerId="ADAL" clId="{424300E2-0C87-4F45-A998-5AC108805D65}" dt="2026-02-12T01:52:52.055" v="5842"/>
          <ac:spMkLst>
            <pc:docMk/>
            <pc:sldMk cId="1670321777" sldId="264"/>
            <ac:spMk id="4100" creationId="{743AA782-23D1-4521-8CAD-47662984AA08}"/>
          </ac:spMkLst>
        </pc:spChg>
        <pc:spChg chg="add del">
          <ac:chgData name="Zabiar, Wannia" userId="f172eabb-40d1-4a84-afc6-c9e88eed55a5" providerId="ADAL" clId="{424300E2-0C87-4F45-A998-5AC108805D65}" dt="2026-02-12T01:52:52.055" v="5842"/>
          <ac:spMkLst>
            <pc:docMk/>
            <pc:sldMk cId="1670321777" sldId="264"/>
            <ac:spMk id="4101" creationId="{650D18FE-0824-4A46-B22C-A86B52E5780A}"/>
          </ac:spMkLst>
        </pc:spChg>
        <pc:spChg chg="add del">
          <ac:chgData name="Zabiar, Wannia" userId="f172eabb-40d1-4a84-afc6-c9e88eed55a5" providerId="ADAL" clId="{424300E2-0C87-4F45-A998-5AC108805D65}" dt="2026-02-12T01:52:20.136" v="5838"/>
          <ac:spMkLst>
            <pc:docMk/>
            <pc:sldMk cId="1670321777" sldId="264"/>
            <ac:spMk id="4103" creationId="{45D37F4E-DDB4-456B-97E0-9937730A039F}"/>
          </ac:spMkLst>
        </pc:spChg>
        <pc:spChg chg="add del">
          <ac:chgData name="Zabiar, Wannia" userId="f172eabb-40d1-4a84-afc6-c9e88eed55a5" providerId="ADAL" clId="{424300E2-0C87-4F45-A998-5AC108805D65}" dt="2026-02-12T01:52:20.136" v="5838"/>
          <ac:spMkLst>
            <pc:docMk/>
            <pc:sldMk cId="1670321777" sldId="264"/>
            <ac:spMk id="4105" creationId="{B2DD41CD-8F47-4F56-AD12-4E2FF7696987}"/>
          </ac:spMkLst>
        </pc:spChg>
        <pc:picChg chg="add mod">
          <ac:chgData name="Zabiar, Wannia" userId="f172eabb-40d1-4a84-afc6-c9e88eed55a5" providerId="ADAL" clId="{424300E2-0C87-4F45-A998-5AC108805D65}" dt="2026-02-12T02:15:28.968" v="6306" actId="26606"/>
          <ac:picMkLst>
            <pc:docMk/>
            <pc:sldMk cId="1670321777" sldId="264"/>
            <ac:picMk id="4" creationId="{BC3D8A76-EC15-1593-5402-5C36ABCD9025}"/>
          </ac:picMkLst>
        </pc:picChg>
        <pc:picChg chg="add mod">
          <ac:chgData name="Zabiar, Wannia" userId="f172eabb-40d1-4a84-afc6-c9e88eed55a5" providerId="ADAL" clId="{424300E2-0C87-4F45-A998-5AC108805D65}" dt="2026-02-12T01:53:06.135" v="5853" actId="14100"/>
          <ac:picMkLst>
            <pc:docMk/>
            <pc:sldMk cId="1670321777" sldId="264"/>
            <ac:picMk id="4098" creationId="{5023A293-3CCE-B3D7-0CC6-E91039BF47FA}"/>
          </ac:picMkLst>
        </pc:picChg>
      </pc:sldChg>
      <pc:sldChg chg="addSp modSp new mod setBg">
        <pc:chgData name="Zabiar, Wannia" userId="f172eabb-40d1-4a84-afc6-c9e88eed55a5" providerId="ADAL" clId="{424300E2-0C87-4F45-A998-5AC108805D65}" dt="2026-02-12T02:15:32.366" v="6307" actId="26606"/>
        <pc:sldMkLst>
          <pc:docMk/>
          <pc:sldMk cId="2551822755" sldId="265"/>
        </pc:sldMkLst>
        <pc:spChg chg="mod">
          <ac:chgData name="Zabiar, Wannia" userId="f172eabb-40d1-4a84-afc6-c9e88eed55a5" providerId="ADAL" clId="{424300E2-0C87-4F45-A998-5AC108805D65}" dt="2026-02-12T02:15:32.366" v="6307" actId="26606"/>
          <ac:spMkLst>
            <pc:docMk/>
            <pc:sldMk cId="2551822755" sldId="265"/>
            <ac:spMk id="2" creationId="{1E5F6D98-B787-84FA-91A7-F4432B01F34F}"/>
          </ac:spMkLst>
        </pc:spChg>
        <pc:spChg chg="mod">
          <ac:chgData name="Zabiar, Wannia" userId="f172eabb-40d1-4a84-afc6-c9e88eed55a5" providerId="ADAL" clId="{424300E2-0C87-4F45-A998-5AC108805D65}" dt="2026-02-12T02:15:32.366" v="6307" actId="26606"/>
          <ac:spMkLst>
            <pc:docMk/>
            <pc:sldMk cId="2551822755" sldId="265"/>
            <ac:spMk id="3" creationId="{9B5038AC-A56A-FCD1-F412-E85C90BA77AC}"/>
          </ac:spMkLst>
        </pc:spChg>
        <pc:spChg chg="add">
          <ac:chgData name="Zabiar, Wannia" userId="f172eabb-40d1-4a84-afc6-c9e88eed55a5" providerId="ADAL" clId="{424300E2-0C87-4F45-A998-5AC108805D65}" dt="2026-02-12T02:15:32.366" v="6307" actId="26606"/>
          <ac:spMkLst>
            <pc:docMk/>
            <pc:sldMk cId="2551822755" sldId="265"/>
            <ac:spMk id="8" creationId="{100EDD19-6802-4EC3-95CE-CFFAB042CFD6}"/>
          </ac:spMkLst>
        </pc:spChg>
        <pc:spChg chg="add">
          <ac:chgData name="Zabiar, Wannia" userId="f172eabb-40d1-4a84-afc6-c9e88eed55a5" providerId="ADAL" clId="{424300E2-0C87-4F45-A998-5AC108805D65}" dt="2026-02-12T02:15:32.366" v="6307" actId="26606"/>
          <ac:spMkLst>
            <pc:docMk/>
            <pc:sldMk cId="2551822755" sldId="265"/>
            <ac:spMk id="10" creationId="{DB17E863-922E-4C26-BD64-E8FD41D28661}"/>
          </ac:spMkLst>
        </pc:spChg>
      </pc:sldChg>
      <pc:sldChg chg="addSp modSp new mod setBg">
        <pc:chgData name="Zabiar, Wannia" userId="f172eabb-40d1-4a84-afc6-c9e88eed55a5" providerId="ADAL" clId="{424300E2-0C87-4F45-A998-5AC108805D65}" dt="2026-02-12T02:15:39.519" v="6308" actId="26606"/>
        <pc:sldMkLst>
          <pc:docMk/>
          <pc:sldMk cId="84485912" sldId="266"/>
        </pc:sldMkLst>
        <pc:spChg chg="mod">
          <ac:chgData name="Zabiar, Wannia" userId="f172eabb-40d1-4a84-afc6-c9e88eed55a5" providerId="ADAL" clId="{424300E2-0C87-4F45-A998-5AC108805D65}" dt="2026-02-12T02:15:39.519" v="6308" actId="26606"/>
          <ac:spMkLst>
            <pc:docMk/>
            <pc:sldMk cId="84485912" sldId="266"/>
            <ac:spMk id="2" creationId="{29103716-4839-8817-1AAB-FC6446563352}"/>
          </ac:spMkLst>
        </pc:spChg>
        <pc:spChg chg="mod">
          <ac:chgData name="Zabiar, Wannia" userId="f172eabb-40d1-4a84-afc6-c9e88eed55a5" providerId="ADAL" clId="{424300E2-0C87-4F45-A998-5AC108805D65}" dt="2026-02-12T02:15:39.519" v="6308" actId="26606"/>
          <ac:spMkLst>
            <pc:docMk/>
            <pc:sldMk cId="84485912" sldId="266"/>
            <ac:spMk id="3" creationId="{2AF5E4BC-8CD1-9A8D-F243-662FF005628F}"/>
          </ac:spMkLst>
        </pc:spChg>
        <pc:spChg chg="add">
          <ac:chgData name="Zabiar, Wannia" userId="f172eabb-40d1-4a84-afc6-c9e88eed55a5" providerId="ADAL" clId="{424300E2-0C87-4F45-A998-5AC108805D65}" dt="2026-02-12T02:15:39.519" v="6308" actId="26606"/>
          <ac:spMkLst>
            <pc:docMk/>
            <pc:sldMk cId="84485912" sldId="266"/>
            <ac:spMk id="8" creationId="{907EF6B7-1338-4443-8C46-6A318D952DFD}"/>
          </ac:spMkLst>
        </pc:spChg>
        <pc:spChg chg="add">
          <ac:chgData name="Zabiar, Wannia" userId="f172eabb-40d1-4a84-afc6-c9e88eed55a5" providerId="ADAL" clId="{424300E2-0C87-4F45-A998-5AC108805D65}" dt="2026-02-12T02:15:39.519" v="6308" actId="26606"/>
          <ac:spMkLst>
            <pc:docMk/>
            <pc:sldMk cId="84485912" sldId="266"/>
            <ac:spMk id="10" creationId="{DAAE4CDD-124C-4DCF-9584-B6033B545DD5}"/>
          </ac:spMkLst>
        </pc:spChg>
        <pc:spChg chg="add">
          <ac:chgData name="Zabiar, Wannia" userId="f172eabb-40d1-4a84-afc6-c9e88eed55a5" providerId="ADAL" clId="{424300E2-0C87-4F45-A998-5AC108805D65}" dt="2026-02-12T02:15:39.519" v="6308" actId="26606"/>
          <ac:spMkLst>
            <pc:docMk/>
            <pc:sldMk cId="84485912" sldId="266"/>
            <ac:spMk id="12" creationId="{081E4A58-353D-44AE-B2FC-2A74E2E400F7}"/>
          </ac:spMkLst>
        </pc:spChg>
      </pc:sldChg>
      <pc:sldChg chg="new del">
        <pc:chgData name="Zabiar, Wannia" userId="f172eabb-40d1-4a84-afc6-c9e88eed55a5" providerId="ADAL" clId="{424300E2-0C87-4F45-A998-5AC108805D65}" dt="2026-02-12T01:56:16.968" v="5936" actId="2696"/>
        <pc:sldMkLst>
          <pc:docMk/>
          <pc:sldMk cId="2898902606" sldId="267"/>
        </pc:sldMkLst>
      </pc:sldChg>
      <pc:sldMasterChg chg="new del mod addSldLayout delSldLayout">
        <pc:chgData name="Zabiar, Wannia" userId="f172eabb-40d1-4a84-afc6-c9e88eed55a5" providerId="ADAL" clId="{424300E2-0C87-4F45-A998-5AC108805D65}" dt="2026-02-12T02:12:52.386" v="6276" actId="6938"/>
        <pc:sldMasterMkLst>
          <pc:docMk/>
          <pc:sldMasterMk cId="2925860239" sldId="2147483660"/>
        </pc:sldMasterMkLst>
        <pc:sldLayoutChg chg="new del replId">
          <pc:chgData name="Zabiar, Wannia" userId="f172eabb-40d1-4a84-afc6-c9e88eed55a5" providerId="ADAL" clId="{424300E2-0C87-4F45-A998-5AC108805D65}" dt="2026-02-12T02:12:52.386" v="6276" actId="6938"/>
          <pc:sldLayoutMkLst>
            <pc:docMk/>
            <pc:sldMasterMk cId="2925860239" sldId="2147483660"/>
            <pc:sldLayoutMk cId="3236837439" sldId="2147483661"/>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1020322602" sldId="2147483662"/>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65442965" sldId="2147483663"/>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395052539" sldId="2147483664"/>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3694149694" sldId="2147483665"/>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2763186122" sldId="2147483666"/>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1131002301" sldId="2147483667"/>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1012183631" sldId="2147483668"/>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3348333274" sldId="2147483669"/>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1833296390" sldId="2147483670"/>
          </pc:sldLayoutMkLst>
        </pc:sldLayoutChg>
        <pc:sldLayoutChg chg="new del replId">
          <pc:chgData name="Zabiar, Wannia" userId="f172eabb-40d1-4a84-afc6-c9e88eed55a5" providerId="ADAL" clId="{424300E2-0C87-4F45-A998-5AC108805D65}" dt="2026-02-12T02:12:52.386" v="6276" actId="6938"/>
          <pc:sldLayoutMkLst>
            <pc:docMk/>
            <pc:sldMasterMk cId="2925860239" sldId="2147483660"/>
            <pc:sldLayoutMk cId="329947719"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ED4BED-0519-4D6E-AF58-B0516254FE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68DFAAD-733E-4A5A-9FC9-9A0D64777CB1}">
      <dgm:prSet/>
      <dgm:spPr/>
      <dgm:t>
        <a:bodyPr/>
        <a:lstStyle/>
        <a:p>
          <a:r>
            <a:rPr lang="en-GB"/>
            <a:t>Epigenetic Principle: Development occurs in a sequence that is genetically predetermined but influenced by the larger community and social environment.</a:t>
          </a:r>
          <a:endParaRPr lang="en-US"/>
        </a:p>
      </dgm:t>
    </dgm:pt>
    <dgm:pt modelId="{62D925CF-66C5-455F-9DC2-309079B80EF0}" type="parTrans" cxnId="{56B15EF8-0CEE-4909-AE70-797C1E807846}">
      <dgm:prSet/>
      <dgm:spPr/>
      <dgm:t>
        <a:bodyPr/>
        <a:lstStyle/>
        <a:p>
          <a:endParaRPr lang="en-US"/>
        </a:p>
      </dgm:t>
    </dgm:pt>
    <dgm:pt modelId="{BF360282-6B6D-4CCD-8B30-2A0DD449D921}" type="sibTrans" cxnId="{56B15EF8-0CEE-4909-AE70-797C1E807846}">
      <dgm:prSet/>
      <dgm:spPr/>
      <dgm:t>
        <a:bodyPr/>
        <a:lstStyle/>
        <a:p>
          <a:endParaRPr lang="en-US"/>
        </a:p>
      </dgm:t>
    </dgm:pt>
    <dgm:pt modelId="{FD1BACF5-1A8B-4953-A12B-CC202ADA246C}">
      <dgm:prSet/>
      <dgm:spPr/>
      <dgm:t>
        <a:bodyPr/>
        <a:lstStyle/>
        <a:p>
          <a:r>
            <a:rPr lang="en-GB"/>
            <a:t>Identity Formation: The focus is the development of "ego identity"—a conscious sense of self that changes and matures through social interactions.</a:t>
          </a:r>
          <a:endParaRPr lang="en-US"/>
        </a:p>
      </dgm:t>
    </dgm:pt>
    <dgm:pt modelId="{5E6C29C9-ACE7-4FCF-AF47-E1046BA9501E}" type="parTrans" cxnId="{7AD703C8-C9D6-4D1B-878C-0A4094B72386}">
      <dgm:prSet/>
      <dgm:spPr/>
      <dgm:t>
        <a:bodyPr/>
        <a:lstStyle/>
        <a:p>
          <a:endParaRPr lang="en-US"/>
        </a:p>
      </dgm:t>
    </dgm:pt>
    <dgm:pt modelId="{BE8115D8-FB0E-4609-9C8B-111D553839B9}" type="sibTrans" cxnId="{7AD703C8-C9D6-4D1B-878C-0A4094B72386}">
      <dgm:prSet/>
      <dgm:spPr/>
      <dgm:t>
        <a:bodyPr/>
        <a:lstStyle/>
        <a:p>
          <a:endParaRPr lang="en-US"/>
        </a:p>
      </dgm:t>
    </dgm:pt>
    <dgm:pt modelId="{45BD0DBC-B02D-4F89-9497-8FDD4D6C5F0D}">
      <dgm:prSet/>
      <dgm:spPr/>
      <dgm:t>
        <a:bodyPr/>
        <a:lstStyle/>
        <a:p>
          <a:r>
            <a:rPr lang="en-GB"/>
            <a:t>Cumulative Nature: Each stage builds on the previous one, and unresolved crises may hinder, though not stop, future development. </a:t>
          </a:r>
          <a:endParaRPr lang="en-US"/>
        </a:p>
      </dgm:t>
    </dgm:pt>
    <dgm:pt modelId="{0C9393E6-3701-4078-A338-93C635642A03}" type="parTrans" cxnId="{F48043BF-6488-4628-91AC-53506C575A51}">
      <dgm:prSet/>
      <dgm:spPr/>
      <dgm:t>
        <a:bodyPr/>
        <a:lstStyle/>
        <a:p>
          <a:endParaRPr lang="en-US"/>
        </a:p>
      </dgm:t>
    </dgm:pt>
    <dgm:pt modelId="{FAC34629-6CDE-4EE4-AFC0-2725F13DB42F}" type="sibTrans" cxnId="{F48043BF-6488-4628-91AC-53506C575A51}">
      <dgm:prSet/>
      <dgm:spPr/>
      <dgm:t>
        <a:bodyPr/>
        <a:lstStyle/>
        <a:p>
          <a:endParaRPr lang="en-US"/>
        </a:p>
      </dgm:t>
    </dgm:pt>
    <dgm:pt modelId="{57C7DD6B-CF22-45B0-8C1C-0BAEFE4433AD}" type="pres">
      <dgm:prSet presAssocID="{50ED4BED-0519-4D6E-AF58-B0516254FEE2}" presName="hierChild1" presStyleCnt="0">
        <dgm:presLayoutVars>
          <dgm:chPref val="1"/>
          <dgm:dir/>
          <dgm:animOne val="branch"/>
          <dgm:animLvl val="lvl"/>
          <dgm:resizeHandles/>
        </dgm:presLayoutVars>
      </dgm:prSet>
      <dgm:spPr/>
    </dgm:pt>
    <dgm:pt modelId="{6952A1CC-72F1-44BF-AA02-F87816D08E08}" type="pres">
      <dgm:prSet presAssocID="{768DFAAD-733E-4A5A-9FC9-9A0D64777CB1}" presName="hierRoot1" presStyleCnt="0"/>
      <dgm:spPr/>
    </dgm:pt>
    <dgm:pt modelId="{758417C8-F261-4C0B-9DD3-884781F9137D}" type="pres">
      <dgm:prSet presAssocID="{768DFAAD-733E-4A5A-9FC9-9A0D64777CB1}" presName="composite" presStyleCnt="0"/>
      <dgm:spPr/>
    </dgm:pt>
    <dgm:pt modelId="{A43F6BF3-92A1-44C0-847B-27BDAC86B09B}" type="pres">
      <dgm:prSet presAssocID="{768DFAAD-733E-4A5A-9FC9-9A0D64777CB1}" presName="background" presStyleLbl="node0" presStyleIdx="0" presStyleCnt="3"/>
      <dgm:spPr/>
    </dgm:pt>
    <dgm:pt modelId="{D68B1DAF-E72D-46DB-BBD4-94CCA22915CA}" type="pres">
      <dgm:prSet presAssocID="{768DFAAD-733E-4A5A-9FC9-9A0D64777CB1}" presName="text" presStyleLbl="fgAcc0" presStyleIdx="0" presStyleCnt="3">
        <dgm:presLayoutVars>
          <dgm:chPref val="3"/>
        </dgm:presLayoutVars>
      </dgm:prSet>
      <dgm:spPr/>
    </dgm:pt>
    <dgm:pt modelId="{3AF213C9-ABB1-49FF-A5CE-DF396A90576E}" type="pres">
      <dgm:prSet presAssocID="{768DFAAD-733E-4A5A-9FC9-9A0D64777CB1}" presName="hierChild2" presStyleCnt="0"/>
      <dgm:spPr/>
    </dgm:pt>
    <dgm:pt modelId="{C9FB19DD-75A8-48DB-BC9C-ABCB93F7C0F2}" type="pres">
      <dgm:prSet presAssocID="{FD1BACF5-1A8B-4953-A12B-CC202ADA246C}" presName="hierRoot1" presStyleCnt="0"/>
      <dgm:spPr/>
    </dgm:pt>
    <dgm:pt modelId="{7DC7721B-7C6D-4643-9ED5-05D71DDF3FF9}" type="pres">
      <dgm:prSet presAssocID="{FD1BACF5-1A8B-4953-A12B-CC202ADA246C}" presName="composite" presStyleCnt="0"/>
      <dgm:spPr/>
    </dgm:pt>
    <dgm:pt modelId="{A10CE2EA-4DF0-4C9D-9B98-C5D0D0A0A048}" type="pres">
      <dgm:prSet presAssocID="{FD1BACF5-1A8B-4953-A12B-CC202ADA246C}" presName="background" presStyleLbl="node0" presStyleIdx="1" presStyleCnt="3"/>
      <dgm:spPr/>
    </dgm:pt>
    <dgm:pt modelId="{9D54AEA3-EAB3-408B-B007-E2A1BF61B11C}" type="pres">
      <dgm:prSet presAssocID="{FD1BACF5-1A8B-4953-A12B-CC202ADA246C}" presName="text" presStyleLbl="fgAcc0" presStyleIdx="1" presStyleCnt="3">
        <dgm:presLayoutVars>
          <dgm:chPref val="3"/>
        </dgm:presLayoutVars>
      </dgm:prSet>
      <dgm:spPr/>
    </dgm:pt>
    <dgm:pt modelId="{156D0ED7-9097-4A6E-8513-CA33826B52B1}" type="pres">
      <dgm:prSet presAssocID="{FD1BACF5-1A8B-4953-A12B-CC202ADA246C}" presName="hierChild2" presStyleCnt="0"/>
      <dgm:spPr/>
    </dgm:pt>
    <dgm:pt modelId="{18ABC624-FB1F-40A7-A960-31A42C461FE5}" type="pres">
      <dgm:prSet presAssocID="{45BD0DBC-B02D-4F89-9497-8FDD4D6C5F0D}" presName="hierRoot1" presStyleCnt="0"/>
      <dgm:spPr/>
    </dgm:pt>
    <dgm:pt modelId="{E3FE8BAD-1E62-4137-A139-E1560306388C}" type="pres">
      <dgm:prSet presAssocID="{45BD0DBC-B02D-4F89-9497-8FDD4D6C5F0D}" presName="composite" presStyleCnt="0"/>
      <dgm:spPr/>
    </dgm:pt>
    <dgm:pt modelId="{B75D1B25-F22D-4696-BB8D-BE17E4DD8CC3}" type="pres">
      <dgm:prSet presAssocID="{45BD0DBC-B02D-4F89-9497-8FDD4D6C5F0D}" presName="background" presStyleLbl="node0" presStyleIdx="2" presStyleCnt="3"/>
      <dgm:spPr/>
    </dgm:pt>
    <dgm:pt modelId="{B3B319F1-A44D-4E80-8CD0-72B0229808AC}" type="pres">
      <dgm:prSet presAssocID="{45BD0DBC-B02D-4F89-9497-8FDD4D6C5F0D}" presName="text" presStyleLbl="fgAcc0" presStyleIdx="2" presStyleCnt="3">
        <dgm:presLayoutVars>
          <dgm:chPref val="3"/>
        </dgm:presLayoutVars>
      </dgm:prSet>
      <dgm:spPr/>
    </dgm:pt>
    <dgm:pt modelId="{739271E2-8F6E-4BB5-A5DD-1320625AE82E}" type="pres">
      <dgm:prSet presAssocID="{45BD0DBC-B02D-4F89-9497-8FDD4D6C5F0D}" presName="hierChild2" presStyleCnt="0"/>
      <dgm:spPr/>
    </dgm:pt>
  </dgm:ptLst>
  <dgm:cxnLst>
    <dgm:cxn modelId="{9654F0AE-2A84-4103-933C-F7BE4DA8C8FB}" type="presOf" srcId="{50ED4BED-0519-4D6E-AF58-B0516254FEE2}" destId="{57C7DD6B-CF22-45B0-8C1C-0BAEFE4433AD}" srcOrd="0" destOrd="0" presId="urn:microsoft.com/office/officeart/2005/8/layout/hierarchy1"/>
    <dgm:cxn modelId="{097D17BB-A33E-414E-B1F7-9E1479A6A0C1}" type="presOf" srcId="{45BD0DBC-B02D-4F89-9497-8FDD4D6C5F0D}" destId="{B3B319F1-A44D-4E80-8CD0-72B0229808AC}" srcOrd="0" destOrd="0" presId="urn:microsoft.com/office/officeart/2005/8/layout/hierarchy1"/>
    <dgm:cxn modelId="{F48043BF-6488-4628-91AC-53506C575A51}" srcId="{50ED4BED-0519-4D6E-AF58-B0516254FEE2}" destId="{45BD0DBC-B02D-4F89-9497-8FDD4D6C5F0D}" srcOrd="2" destOrd="0" parTransId="{0C9393E6-3701-4078-A338-93C635642A03}" sibTransId="{FAC34629-6CDE-4EE4-AFC0-2725F13DB42F}"/>
    <dgm:cxn modelId="{7AD703C8-C9D6-4D1B-878C-0A4094B72386}" srcId="{50ED4BED-0519-4D6E-AF58-B0516254FEE2}" destId="{FD1BACF5-1A8B-4953-A12B-CC202ADA246C}" srcOrd="1" destOrd="0" parTransId="{5E6C29C9-ACE7-4FCF-AF47-E1046BA9501E}" sibTransId="{BE8115D8-FB0E-4609-9C8B-111D553839B9}"/>
    <dgm:cxn modelId="{9C5799DA-08D5-46FC-B151-52AEECA0DD40}" type="presOf" srcId="{768DFAAD-733E-4A5A-9FC9-9A0D64777CB1}" destId="{D68B1DAF-E72D-46DB-BBD4-94CCA22915CA}" srcOrd="0" destOrd="0" presId="urn:microsoft.com/office/officeart/2005/8/layout/hierarchy1"/>
    <dgm:cxn modelId="{B1005DF7-BC36-430E-AD95-1C4F06957B0A}" type="presOf" srcId="{FD1BACF5-1A8B-4953-A12B-CC202ADA246C}" destId="{9D54AEA3-EAB3-408B-B007-E2A1BF61B11C}" srcOrd="0" destOrd="0" presId="urn:microsoft.com/office/officeart/2005/8/layout/hierarchy1"/>
    <dgm:cxn modelId="{56B15EF8-0CEE-4909-AE70-797C1E807846}" srcId="{50ED4BED-0519-4D6E-AF58-B0516254FEE2}" destId="{768DFAAD-733E-4A5A-9FC9-9A0D64777CB1}" srcOrd="0" destOrd="0" parTransId="{62D925CF-66C5-455F-9DC2-309079B80EF0}" sibTransId="{BF360282-6B6D-4CCD-8B30-2A0DD449D921}"/>
    <dgm:cxn modelId="{432820AC-1F6D-4148-83D5-71D941223598}" type="presParOf" srcId="{57C7DD6B-CF22-45B0-8C1C-0BAEFE4433AD}" destId="{6952A1CC-72F1-44BF-AA02-F87816D08E08}" srcOrd="0" destOrd="0" presId="urn:microsoft.com/office/officeart/2005/8/layout/hierarchy1"/>
    <dgm:cxn modelId="{E830827E-3CE4-47CB-BDF6-1D3DC6BD2AF2}" type="presParOf" srcId="{6952A1CC-72F1-44BF-AA02-F87816D08E08}" destId="{758417C8-F261-4C0B-9DD3-884781F9137D}" srcOrd="0" destOrd="0" presId="urn:microsoft.com/office/officeart/2005/8/layout/hierarchy1"/>
    <dgm:cxn modelId="{01993C7E-DCE6-475F-A25E-C5EDD6AA055D}" type="presParOf" srcId="{758417C8-F261-4C0B-9DD3-884781F9137D}" destId="{A43F6BF3-92A1-44C0-847B-27BDAC86B09B}" srcOrd="0" destOrd="0" presId="urn:microsoft.com/office/officeart/2005/8/layout/hierarchy1"/>
    <dgm:cxn modelId="{0BE048D1-0D1F-4C60-84F4-3A8D5847DDED}" type="presParOf" srcId="{758417C8-F261-4C0B-9DD3-884781F9137D}" destId="{D68B1DAF-E72D-46DB-BBD4-94CCA22915CA}" srcOrd="1" destOrd="0" presId="urn:microsoft.com/office/officeart/2005/8/layout/hierarchy1"/>
    <dgm:cxn modelId="{04C31466-AADB-4948-A446-8918BA89B464}" type="presParOf" srcId="{6952A1CC-72F1-44BF-AA02-F87816D08E08}" destId="{3AF213C9-ABB1-49FF-A5CE-DF396A90576E}" srcOrd="1" destOrd="0" presId="urn:microsoft.com/office/officeart/2005/8/layout/hierarchy1"/>
    <dgm:cxn modelId="{48763A9E-FEE1-4F31-B46B-E98F60ACEE45}" type="presParOf" srcId="{57C7DD6B-CF22-45B0-8C1C-0BAEFE4433AD}" destId="{C9FB19DD-75A8-48DB-BC9C-ABCB93F7C0F2}" srcOrd="1" destOrd="0" presId="urn:microsoft.com/office/officeart/2005/8/layout/hierarchy1"/>
    <dgm:cxn modelId="{7D4E408A-7F69-4079-990B-B48192C470BC}" type="presParOf" srcId="{C9FB19DD-75A8-48DB-BC9C-ABCB93F7C0F2}" destId="{7DC7721B-7C6D-4643-9ED5-05D71DDF3FF9}" srcOrd="0" destOrd="0" presId="urn:microsoft.com/office/officeart/2005/8/layout/hierarchy1"/>
    <dgm:cxn modelId="{74E5B517-6A4D-41AB-82CB-07C8843AA437}" type="presParOf" srcId="{7DC7721B-7C6D-4643-9ED5-05D71DDF3FF9}" destId="{A10CE2EA-4DF0-4C9D-9B98-C5D0D0A0A048}" srcOrd="0" destOrd="0" presId="urn:microsoft.com/office/officeart/2005/8/layout/hierarchy1"/>
    <dgm:cxn modelId="{3B3AB3E8-8951-46D2-810C-51976E437740}" type="presParOf" srcId="{7DC7721B-7C6D-4643-9ED5-05D71DDF3FF9}" destId="{9D54AEA3-EAB3-408B-B007-E2A1BF61B11C}" srcOrd="1" destOrd="0" presId="urn:microsoft.com/office/officeart/2005/8/layout/hierarchy1"/>
    <dgm:cxn modelId="{B47CD6DA-9502-48AC-919F-52FB1F2FAA50}" type="presParOf" srcId="{C9FB19DD-75A8-48DB-BC9C-ABCB93F7C0F2}" destId="{156D0ED7-9097-4A6E-8513-CA33826B52B1}" srcOrd="1" destOrd="0" presId="urn:microsoft.com/office/officeart/2005/8/layout/hierarchy1"/>
    <dgm:cxn modelId="{948B3FF7-F1B6-4630-AA34-A342EF5EAA84}" type="presParOf" srcId="{57C7DD6B-CF22-45B0-8C1C-0BAEFE4433AD}" destId="{18ABC624-FB1F-40A7-A960-31A42C461FE5}" srcOrd="2" destOrd="0" presId="urn:microsoft.com/office/officeart/2005/8/layout/hierarchy1"/>
    <dgm:cxn modelId="{9C807D08-D5A4-4C36-AC07-03350A9F3B99}" type="presParOf" srcId="{18ABC624-FB1F-40A7-A960-31A42C461FE5}" destId="{E3FE8BAD-1E62-4137-A139-E1560306388C}" srcOrd="0" destOrd="0" presId="urn:microsoft.com/office/officeart/2005/8/layout/hierarchy1"/>
    <dgm:cxn modelId="{FD20DDEC-08F3-46FB-8D86-01C05A5EE045}" type="presParOf" srcId="{E3FE8BAD-1E62-4137-A139-E1560306388C}" destId="{B75D1B25-F22D-4696-BB8D-BE17E4DD8CC3}" srcOrd="0" destOrd="0" presId="urn:microsoft.com/office/officeart/2005/8/layout/hierarchy1"/>
    <dgm:cxn modelId="{D736D0F2-C06C-4E11-8675-A15B36324B9B}" type="presParOf" srcId="{E3FE8BAD-1E62-4137-A139-E1560306388C}" destId="{B3B319F1-A44D-4E80-8CD0-72B0229808AC}" srcOrd="1" destOrd="0" presId="urn:microsoft.com/office/officeart/2005/8/layout/hierarchy1"/>
    <dgm:cxn modelId="{E8143333-E220-428A-900B-94B6F17DED50}" type="presParOf" srcId="{18ABC624-FB1F-40A7-A960-31A42C461FE5}" destId="{739271E2-8F6E-4BB5-A5DD-1320625AE82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3F6BF3-92A1-44C0-847B-27BDAC86B09B}">
      <dsp:nvSpPr>
        <dsp:cNvPr id="0" name=""/>
        <dsp:cNvSpPr/>
      </dsp:nvSpPr>
      <dsp:spPr>
        <a:xfrm>
          <a:off x="485327" y="1331"/>
          <a:ext cx="2739379" cy="17395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8B1DAF-E72D-46DB-BBD4-94CCA22915CA}">
      <dsp:nvSpPr>
        <dsp:cNvPr id="0" name=""/>
        <dsp:cNvSpPr/>
      </dsp:nvSpPr>
      <dsp:spPr>
        <a:xfrm>
          <a:off x="789702" y="290487"/>
          <a:ext cx="2739379" cy="17395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Epigenetic Principle: Development occurs in a sequence that is genetically predetermined but influenced by the larger community and social environment.</a:t>
          </a:r>
          <a:endParaRPr lang="en-US" sz="1500" kern="1200"/>
        </a:p>
      </dsp:txBody>
      <dsp:txXfrm>
        <a:off x="840650" y="341435"/>
        <a:ext cx="2637483" cy="1637610"/>
      </dsp:txXfrm>
    </dsp:sp>
    <dsp:sp modelId="{A10CE2EA-4DF0-4C9D-9B98-C5D0D0A0A048}">
      <dsp:nvSpPr>
        <dsp:cNvPr id="0" name=""/>
        <dsp:cNvSpPr/>
      </dsp:nvSpPr>
      <dsp:spPr>
        <a:xfrm>
          <a:off x="3833458" y="1331"/>
          <a:ext cx="2739379" cy="17395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4AEA3-EAB3-408B-B007-E2A1BF61B11C}">
      <dsp:nvSpPr>
        <dsp:cNvPr id="0" name=""/>
        <dsp:cNvSpPr/>
      </dsp:nvSpPr>
      <dsp:spPr>
        <a:xfrm>
          <a:off x="4137833" y="290487"/>
          <a:ext cx="2739379" cy="17395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Identity Formation: The focus is the development of "ego identity"—a conscious sense of self that changes and matures through social interactions.</a:t>
          </a:r>
          <a:endParaRPr lang="en-US" sz="1500" kern="1200"/>
        </a:p>
      </dsp:txBody>
      <dsp:txXfrm>
        <a:off x="4188781" y="341435"/>
        <a:ext cx="2637483" cy="1637610"/>
      </dsp:txXfrm>
    </dsp:sp>
    <dsp:sp modelId="{B75D1B25-F22D-4696-BB8D-BE17E4DD8CC3}">
      <dsp:nvSpPr>
        <dsp:cNvPr id="0" name=""/>
        <dsp:cNvSpPr/>
      </dsp:nvSpPr>
      <dsp:spPr>
        <a:xfrm>
          <a:off x="7181589" y="1331"/>
          <a:ext cx="2739379" cy="17395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319F1-A44D-4E80-8CD0-72B0229808AC}">
      <dsp:nvSpPr>
        <dsp:cNvPr id="0" name=""/>
        <dsp:cNvSpPr/>
      </dsp:nvSpPr>
      <dsp:spPr>
        <a:xfrm>
          <a:off x="7485964" y="290487"/>
          <a:ext cx="2739379" cy="17395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Cumulative Nature: Each stage builds on the previous one, and unresolved crises may hinder, though not stop, future development. </a:t>
          </a:r>
          <a:endParaRPr lang="en-US" sz="1500" kern="1200"/>
        </a:p>
      </dsp:txBody>
      <dsp:txXfrm>
        <a:off x="7536912" y="341435"/>
        <a:ext cx="2637483" cy="16376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4BB5C-9482-4491-BB83-D1430014EFE8}"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41D61D-C043-45FC-A7EE-14CA109B9661}" type="slidenum">
              <a:rPr lang="en-GB" smtClean="0"/>
              <a:t>‹#›</a:t>
            </a:fld>
            <a:endParaRPr lang="en-GB"/>
          </a:p>
        </p:txBody>
      </p:sp>
    </p:spTree>
    <p:extLst>
      <p:ext uri="{BB962C8B-B14F-4D97-AF65-F5344CB8AC3E}">
        <p14:creationId xmlns:p14="http://schemas.microsoft.com/office/powerpoint/2010/main" val="894298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I am Abida Parveen and today I will discuss </a:t>
            </a:r>
          </a:p>
        </p:txBody>
      </p:sp>
      <p:sp>
        <p:nvSpPr>
          <p:cNvPr id="4" name="Slide Number Placeholder 3"/>
          <p:cNvSpPr>
            <a:spLocks noGrp="1"/>
          </p:cNvSpPr>
          <p:nvPr>
            <p:ph type="sldNum" sz="quarter" idx="5"/>
          </p:nvPr>
        </p:nvSpPr>
        <p:spPr/>
        <p:txBody>
          <a:bodyPr/>
          <a:lstStyle/>
          <a:p>
            <a:fld id="{DE41D61D-C043-45FC-A7EE-14CA109B9661}" type="slidenum">
              <a:rPr lang="en-GB" smtClean="0"/>
              <a:t>2</a:t>
            </a:fld>
            <a:endParaRPr lang="en-GB"/>
          </a:p>
        </p:txBody>
      </p:sp>
    </p:spTree>
    <p:extLst>
      <p:ext uri="{BB962C8B-B14F-4D97-AF65-F5344CB8AC3E}">
        <p14:creationId xmlns:p14="http://schemas.microsoft.com/office/powerpoint/2010/main" val="648785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00E7C-A17C-8EF8-473C-95350DE7C4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5A7DA5-07AF-E270-FD0A-E3824132A2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4FBCB6-8617-8697-A7CC-316CDD695147}"/>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5" name="Footer Placeholder 4">
            <a:extLst>
              <a:ext uri="{FF2B5EF4-FFF2-40B4-BE49-F238E27FC236}">
                <a16:creationId xmlns:a16="http://schemas.microsoft.com/office/drawing/2014/main" id="{522A61AF-E7CD-10E1-E6BC-05BB46F87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A3929-D447-CECD-AED1-3F9DD2F0793D}"/>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962464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BF85-650F-4BCF-A364-75C477CD0E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05B917-705D-BE6C-C1C5-01AB0AC5B0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F6BA5C-86F5-36D0-05D7-7F90F15DBABA}"/>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5" name="Footer Placeholder 4">
            <a:extLst>
              <a:ext uri="{FF2B5EF4-FFF2-40B4-BE49-F238E27FC236}">
                <a16:creationId xmlns:a16="http://schemas.microsoft.com/office/drawing/2014/main" id="{C354C30F-52BF-B6D1-3991-E5AF6786D1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C8195C-9D49-DB07-7F3D-16FC96AF7AC1}"/>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132493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539C3-F6BC-6918-6052-FB6EF59903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BF77A0-8CFB-7871-9761-608B358698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CB1E9-CB87-F4FF-A6CB-21A633031ED4}"/>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5" name="Footer Placeholder 4">
            <a:extLst>
              <a:ext uri="{FF2B5EF4-FFF2-40B4-BE49-F238E27FC236}">
                <a16:creationId xmlns:a16="http://schemas.microsoft.com/office/drawing/2014/main" id="{2B290E08-0103-0243-156E-786E56A679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0F8FE-0469-5A09-B003-6D4A07F0702F}"/>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3063680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279D1-B03A-E324-50BC-F761C0120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D2D22F-4B40-C3B6-857F-E524211049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30EEC6-E9D1-359F-DCF2-375557D0E4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B16AE7-4149-2F15-2F8C-1E16FF71BEC5}"/>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6" name="Footer Placeholder 5">
            <a:extLst>
              <a:ext uri="{FF2B5EF4-FFF2-40B4-BE49-F238E27FC236}">
                <a16:creationId xmlns:a16="http://schemas.microsoft.com/office/drawing/2014/main" id="{921947FC-24D0-4000-56F5-C1CC904DB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A9515C-A57E-AF49-7FF5-CDF8E9502E37}"/>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112940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A341A-F699-6A9A-953E-158455BEDD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53D9DC-4483-6852-0CD3-BC53C723FE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9AE556-6A47-2BBE-CEE1-95555C2CCF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84038-FD6D-420A-FA86-716A40AACA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CAD0C5-A7EA-2B5F-1E4A-25F5EF0E36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C61DFD-8774-4839-0EEF-B9D2E1339AFA}"/>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8" name="Footer Placeholder 7">
            <a:extLst>
              <a:ext uri="{FF2B5EF4-FFF2-40B4-BE49-F238E27FC236}">
                <a16:creationId xmlns:a16="http://schemas.microsoft.com/office/drawing/2014/main" id="{01E565C8-4664-7834-EECB-CD8A44EFCA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7516B8-9D1F-9AB4-291D-DA1D97B909F3}"/>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2003057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B207B-4A14-B156-2F06-C20E326E81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B82520-42B7-12AC-B87F-FB045AE6533E}"/>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4" name="Footer Placeholder 3">
            <a:extLst>
              <a:ext uri="{FF2B5EF4-FFF2-40B4-BE49-F238E27FC236}">
                <a16:creationId xmlns:a16="http://schemas.microsoft.com/office/drawing/2014/main" id="{8CB5F2BD-BD4E-4D44-EA81-B48F641393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BC45B9-CBA3-6617-EF9E-B1A12A3AEF01}"/>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259356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15F88C-CABD-1B17-7978-1B669F6C7BFD}"/>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3" name="Footer Placeholder 2">
            <a:extLst>
              <a:ext uri="{FF2B5EF4-FFF2-40B4-BE49-F238E27FC236}">
                <a16:creationId xmlns:a16="http://schemas.microsoft.com/office/drawing/2014/main" id="{0B831A29-4003-7ECC-A5BD-2C283510D4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0668B9-0735-0149-FBC8-C7F375ABFE4E}"/>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120542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3128F-6A09-99FD-E3B4-5CE2C9D249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05912E-2410-FF08-4871-6F8EFE3E73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656C89-ACF0-7602-ABDE-E7A5C98C8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E0759-D6BA-C7B7-8B6B-1D9A17567BC3}"/>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6" name="Footer Placeholder 5">
            <a:extLst>
              <a:ext uri="{FF2B5EF4-FFF2-40B4-BE49-F238E27FC236}">
                <a16:creationId xmlns:a16="http://schemas.microsoft.com/office/drawing/2014/main" id="{6CBE2FBE-B163-4565-0FB8-4F2F599362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19EEF9-C356-11FE-9EAF-F6FE23B4BE48}"/>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60237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E3333-C8EE-1AB5-B691-0040282F80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170A3A-B9D5-2ABA-6838-E371AF4BA2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02B50C-855F-637E-4E29-6BBD23C0B2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C5748A-6C24-0250-BE19-1E8B1E8ADB64}"/>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6" name="Footer Placeholder 5">
            <a:extLst>
              <a:ext uri="{FF2B5EF4-FFF2-40B4-BE49-F238E27FC236}">
                <a16:creationId xmlns:a16="http://schemas.microsoft.com/office/drawing/2014/main" id="{F33449C4-4148-BCCA-DB3A-53E964E2A4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C73122-0789-1415-CAB2-E52F1C089FD2}"/>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2807875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DAAF8-B1D8-1EEE-004B-D28A64BFFA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6A6674-2AD3-21D2-146B-6246278EC0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4FD6CB-E6C3-14E6-5E40-1F7E96655DD1}"/>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5" name="Footer Placeholder 4">
            <a:extLst>
              <a:ext uri="{FF2B5EF4-FFF2-40B4-BE49-F238E27FC236}">
                <a16:creationId xmlns:a16="http://schemas.microsoft.com/office/drawing/2014/main" id="{0FA96FC5-D771-96BA-0FCB-DE82A83CFD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B2B2C-47ED-1EF5-3F2A-EAD4C17C18A6}"/>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3844652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1B01BA-BDF7-F664-6F15-BE585C7E0B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4880B4-1D8B-FCD3-C0C5-E2E8ACCF10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B2BA55-5A91-46B3-3382-2A2CB89DF51E}"/>
              </a:ext>
            </a:extLst>
          </p:cNvPr>
          <p:cNvSpPr>
            <a:spLocks noGrp="1"/>
          </p:cNvSpPr>
          <p:nvPr>
            <p:ph type="dt" sz="half" idx="10"/>
          </p:nvPr>
        </p:nvSpPr>
        <p:spPr/>
        <p:txBody>
          <a:bodyPr/>
          <a:lstStyle/>
          <a:p>
            <a:fld id="{2FFC2ED9-8A7C-4097-B81D-EDD27344FF02}" type="datetimeFigureOut">
              <a:rPr lang="en-GB" smtClean="0"/>
              <a:t>13/02/2026</a:t>
            </a:fld>
            <a:endParaRPr lang="en-GB"/>
          </a:p>
        </p:txBody>
      </p:sp>
      <p:sp>
        <p:nvSpPr>
          <p:cNvPr id="5" name="Footer Placeholder 4">
            <a:extLst>
              <a:ext uri="{FF2B5EF4-FFF2-40B4-BE49-F238E27FC236}">
                <a16:creationId xmlns:a16="http://schemas.microsoft.com/office/drawing/2014/main" id="{68D07425-D35F-B800-035D-E2F45FA9B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BAB3E1-5AC2-38C9-1121-F9C08476D2D3}"/>
              </a:ext>
            </a:extLst>
          </p:cNvPr>
          <p:cNvSpPr>
            <a:spLocks noGrp="1"/>
          </p:cNvSpPr>
          <p:nvPr>
            <p:ph type="sldNum" sz="quarter" idx="12"/>
          </p:nvPr>
        </p:nvSpPr>
        <p:spPr/>
        <p:txBody>
          <a:bodyPr/>
          <a:lstStyle/>
          <a:p>
            <a:fld id="{87EC7CE6-5B24-461D-8FD5-E6204F64AE69}" type="slidenum">
              <a:rPr lang="en-GB" smtClean="0"/>
              <a:t>‹#›</a:t>
            </a:fld>
            <a:endParaRPr lang="en-GB"/>
          </a:p>
        </p:txBody>
      </p:sp>
    </p:spTree>
    <p:extLst>
      <p:ext uri="{BB962C8B-B14F-4D97-AF65-F5344CB8AC3E}">
        <p14:creationId xmlns:p14="http://schemas.microsoft.com/office/powerpoint/2010/main" val="2282740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C1B84-4146-DB78-7DE2-CEE9220E0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4706A9-4203-FFAE-B15A-09AA95D993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C5D96-08E0-35DB-1A3E-67AF41D73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FC2ED9-8A7C-4097-B81D-EDD27344FF02}" type="datetimeFigureOut">
              <a:rPr lang="en-GB" smtClean="0"/>
              <a:t>13/02/2026</a:t>
            </a:fld>
            <a:endParaRPr lang="en-GB"/>
          </a:p>
        </p:txBody>
      </p:sp>
      <p:sp>
        <p:nvSpPr>
          <p:cNvPr id="5" name="Footer Placeholder 4">
            <a:extLst>
              <a:ext uri="{FF2B5EF4-FFF2-40B4-BE49-F238E27FC236}">
                <a16:creationId xmlns:a16="http://schemas.microsoft.com/office/drawing/2014/main" id="{B2028964-907E-6A17-B380-3DCF2CE2E1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D8EE22-801B-A6CB-6040-128AE775B9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C7CE6-5B24-461D-8FD5-E6204F64AE69}" type="slidenum">
              <a:rPr lang="en-GB" smtClean="0"/>
              <a:t>‹#›</a:t>
            </a:fld>
            <a:endParaRPr lang="en-GB"/>
          </a:p>
        </p:txBody>
      </p:sp>
    </p:spTree>
    <p:extLst>
      <p:ext uri="{BB962C8B-B14F-4D97-AF65-F5344CB8AC3E}">
        <p14:creationId xmlns:p14="http://schemas.microsoft.com/office/powerpoint/2010/main" val="3268929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arnetyoungcarers.org.uk/the-impact-of-caring/#:~:text=Socialisation:%20Young%20carers%20often%20feel,diet%20and%20lack%20of%20sleep" TargetMode="External"/><Relationship Id="rId7" Type="http://schemas.openxmlformats.org/officeDocument/2006/relationships/hyperlink" Target="https://www.simplypsychology.org/bowlby.html" TargetMode="External"/><Relationship Id="rId2" Type="http://schemas.openxmlformats.org/officeDocument/2006/relationships/hyperlink" Target="https://www.actionforchildren.org.uk/blog/young-carers-who-are-they-and-how-are-they-impacted/?utm_source=dm.google&amp;utm_medium=cpc&amp;utm_term=grant%20account%20blog&amp;utm_content=young%20carers%20who%20are%20they%20&amp;gad_source=1&amp;gad_campaignid=20516926048&amp;gclid=EAIaIQobChMInrLqhefSkgMVE5lQBh34OSGNEAAYASAAEgLmZvD_BwE" TargetMode="External"/><Relationship Id="rId1" Type="http://schemas.openxmlformats.org/officeDocument/2006/relationships/slideLayout" Target="../slideLayouts/slideLayout2.xml"/><Relationship Id="rId6" Type="http://schemas.openxmlformats.org/officeDocument/2006/relationships/hyperlink" Target="https://www.simplypsychology.org/erik-erikson.html" TargetMode="External"/><Relationship Id="rId5" Type="http://schemas.openxmlformats.org/officeDocument/2006/relationships/hyperlink" Target="https://www.retailtrust.org.uk/counselling/what-is-cognitive-behavioural-therapy-cbt/588.article?gad_source=1&amp;gad_campaignid=23496109159&amp;gclid=EAIaIQobChMIqcH83O3SkgMV85aDBx3uYCq6EAAYAiAAEgIZRPD_BwE" TargetMode="External"/><Relationship Id="rId4" Type="http://schemas.openxmlformats.org/officeDocument/2006/relationships/hyperlink" Target="https://www.ncbi.nlm.nih.gov/books/NBK556096/#:~:text=Stages%20arise%20as%20individuals%20grow,should%20be%20done%20within%20reas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17705-1B5A-54D0-EC0F-F7BE8269DBAA}"/>
              </a:ext>
            </a:extLst>
          </p:cNvPr>
          <p:cNvSpPr>
            <a:spLocks noGrp="1"/>
          </p:cNvSpPr>
          <p:nvPr>
            <p:ph type="ctrTitle"/>
          </p:nvPr>
        </p:nvSpPr>
        <p:spPr>
          <a:xfrm>
            <a:off x="838200" y="451381"/>
            <a:ext cx="10512552" cy="4066540"/>
          </a:xfrm>
        </p:spPr>
        <p:txBody>
          <a:bodyPr anchor="b">
            <a:normAutofit/>
          </a:bodyPr>
          <a:lstStyle/>
          <a:p>
            <a:pPr algn="l"/>
            <a:r>
              <a:rPr lang="en-GB" sz="2600" dirty="0">
                <a:latin typeface="Arial" panose="020B0604020202020204" pitchFamily="34" charset="0"/>
                <a:cs typeface="Arial" panose="020B0604020202020204" pitchFamily="34" charset="0"/>
              </a:rPr>
              <a:t>Abida Parveen</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2419354</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Psychology in Health and Social Care</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LCHS4010</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 Assessment 1: Individual Presentation</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5294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72FCB-B865-03AE-3076-E99E91224B9C}"/>
              </a:ext>
            </a:extLst>
          </p:cNvPr>
          <p:cNvSpPr>
            <a:spLocks noGrp="1"/>
          </p:cNvSpPr>
          <p:nvPr>
            <p:ph type="title"/>
          </p:nvPr>
        </p:nvSpPr>
        <p:spPr>
          <a:xfrm>
            <a:off x="838200" y="365125"/>
            <a:ext cx="10515600" cy="1325563"/>
          </a:xfrm>
        </p:spPr>
        <p:txBody>
          <a:bodyPr>
            <a:normAutofit/>
          </a:bodyPr>
          <a:lstStyle/>
          <a:p>
            <a:r>
              <a:rPr lang="en-GB" sz="5400">
                <a:latin typeface="Arial" panose="020B0604020202020204" pitchFamily="34" charset="0"/>
                <a:cs typeface="Arial" panose="020B0604020202020204" pitchFamily="34" charset="0"/>
              </a:rPr>
              <a:t>Introduction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657994-5322-735A-D875-F65F9526E393}"/>
              </a:ext>
            </a:extLst>
          </p:cNvPr>
          <p:cNvSpPr>
            <a:spLocks noGrp="1"/>
          </p:cNvSpPr>
          <p:nvPr>
            <p:ph idx="1"/>
          </p:nvPr>
        </p:nvSpPr>
        <p:spPr>
          <a:xfrm>
            <a:off x="838200" y="1929384"/>
            <a:ext cx="10515600" cy="4251960"/>
          </a:xfrm>
        </p:spPr>
        <p:txBody>
          <a:bodyPr>
            <a:normAutofit/>
          </a:bodyPr>
          <a:lstStyle/>
          <a:p>
            <a:pPr marL="0" indent="0">
              <a:buNone/>
            </a:pPr>
            <a:r>
              <a:rPr lang="en-GB" sz="2000" dirty="0">
                <a:latin typeface="Arial" panose="020B0604020202020204" pitchFamily="34" charset="0"/>
                <a:cs typeface="Arial" panose="020B0604020202020204" pitchFamily="34" charset="0"/>
              </a:rPr>
              <a:t>In this presentation I will be demonstrating an understanding of concepts and theoretical perspectives related to lifespan development.</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The lifespan perspective in developmental psychology is a theoretical approach that views human development as a lifelong process that does not end with adolescence but continues throughout adulthood and into old age.</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In this scenario we have a 16-year-old girl called Jenny who is the primary carer for her mother who she has been caring for over 5 years. Jenny’s mother requires practical help around the home due to mobility problems and manages all her administrative tasks.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 will be focusing on the Erikson’s psychosocial theory to help support the Jenny case study.</a:t>
            </a:r>
          </a:p>
          <a:p>
            <a:pPr marL="0" indent="0">
              <a:buNone/>
            </a:pP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275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60906-A9DA-0063-CAAB-703DC498532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Overview of theory</a:t>
            </a:r>
          </a:p>
        </p:txBody>
      </p:sp>
      <p:pic>
        <p:nvPicPr>
          <p:cNvPr id="5" name="Picture 4">
            <a:extLst>
              <a:ext uri="{FF2B5EF4-FFF2-40B4-BE49-F238E27FC236}">
                <a16:creationId xmlns:a16="http://schemas.microsoft.com/office/drawing/2014/main" id="{C1835C1C-C80A-F8DC-DA73-5BABA558114D}"/>
              </a:ext>
            </a:extLst>
          </p:cNvPr>
          <p:cNvPicPr>
            <a:picLocks noChangeAspect="1"/>
          </p:cNvPicPr>
          <p:nvPr/>
        </p:nvPicPr>
        <p:blipFill>
          <a:blip r:embed="rId2"/>
          <a:stretch>
            <a:fillRect/>
          </a:stretch>
        </p:blipFill>
        <p:spPr>
          <a:xfrm>
            <a:off x="8092439" y="544294"/>
            <a:ext cx="3991065" cy="2584000"/>
          </a:xfrm>
          <a:prstGeom prst="rect">
            <a:avLst/>
          </a:prstGeom>
        </p:spPr>
      </p:pic>
      <p:sp>
        <p:nvSpPr>
          <p:cNvPr id="7" name="TextBox 6">
            <a:extLst>
              <a:ext uri="{FF2B5EF4-FFF2-40B4-BE49-F238E27FC236}">
                <a16:creationId xmlns:a16="http://schemas.microsoft.com/office/drawing/2014/main" id="{E9534D84-BAAF-0B9C-DD5D-13968BB0D7CA}"/>
              </a:ext>
            </a:extLst>
          </p:cNvPr>
          <p:cNvSpPr txBox="1"/>
          <p:nvPr/>
        </p:nvSpPr>
        <p:spPr>
          <a:xfrm>
            <a:off x="838200" y="2813414"/>
            <a:ext cx="10372344" cy="230832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Main ideas and arguments of this theory include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Eight Stages of Development: Development take place throughout the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entire lifespan, not just in childhood.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Psychosocial Crisis: Each stage is characterized by a conflict between two opposing forces (a "syntonic" positive and "dystonic" negative).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Successfully resolving this crisis leads to a healthy, balanced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personality and a "basic virtue" or strength (</a:t>
            </a:r>
            <a:r>
              <a:rPr lang="en-GB" dirty="0" err="1">
                <a:latin typeface="Arial" panose="020B0604020202020204" pitchFamily="34" charset="0"/>
                <a:cs typeface="Arial" panose="020B0604020202020204" pitchFamily="34" charset="0"/>
              </a:rPr>
              <a:t>e.g.hope</a:t>
            </a:r>
            <a:r>
              <a:rPr lang="en-GB" dirty="0">
                <a:latin typeface="Arial" panose="020B0604020202020204" pitchFamily="34" charset="0"/>
                <a:cs typeface="Arial" panose="020B0604020202020204" pitchFamily="34" charset="0"/>
              </a:rPr>
              <a:t>, will, love, wisdom).</a:t>
            </a:r>
          </a:p>
          <a:p>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DCB8DCC-6535-447A-721C-F4551868A8AF}"/>
              </a:ext>
            </a:extLst>
          </p:cNvPr>
          <p:cNvSpPr txBox="1"/>
          <p:nvPr/>
        </p:nvSpPr>
        <p:spPr>
          <a:xfrm>
            <a:off x="838200" y="1373968"/>
            <a:ext cx="7373112"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Erik Erikson (1902–1994) proposed a lifespan model of development, emphasizing how social relationships shape our sense of self.</a:t>
            </a:r>
          </a:p>
          <a:p>
            <a:r>
              <a:rPr lang="en-GB" dirty="0">
                <a:latin typeface="Arial" panose="020B0604020202020204" pitchFamily="34" charset="0"/>
                <a:cs typeface="Arial" panose="020B0604020202020204" pitchFamily="34" charset="0"/>
              </a:rPr>
              <a:t>He suggested we pass through eight stages, each marked by a central conflict, or psychosocial crisis, that must be resolved for healthy personality growth. “</a:t>
            </a:r>
            <a:r>
              <a:rPr lang="en-GB" dirty="0"/>
              <a:t>Simply Psychology (2025)”.</a:t>
            </a:r>
            <a:endParaRPr lang="en-GB" dirty="0">
              <a:latin typeface="Arial" panose="020B0604020202020204" pitchFamily="34" charset="0"/>
              <a:cs typeface="Arial" panose="020B0604020202020204" pitchFamily="34" charset="0"/>
            </a:endParaRPr>
          </a:p>
          <a:p>
            <a:endParaRPr lang="en-GB" dirty="0"/>
          </a:p>
        </p:txBody>
      </p:sp>
      <p:graphicFrame>
        <p:nvGraphicFramePr>
          <p:cNvPr id="11" name="TextBox 5">
            <a:extLst>
              <a:ext uri="{FF2B5EF4-FFF2-40B4-BE49-F238E27FC236}">
                <a16:creationId xmlns:a16="http://schemas.microsoft.com/office/drawing/2014/main" id="{59C6DD4D-5347-3781-E021-3D1458CF84CB}"/>
              </a:ext>
            </a:extLst>
          </p:cNvPr>
          <p:cNvGraphicFramePr/>
          <p:nvPr>
            <p:extLst>
              <p:ext uri="{D42A27DB-BD31-4B8C-83A1-F6EECF244321}">
                <p14:modId xmlns:p14="http://schemas.microsoft.com/office/powerpoint/2010/main" val="1442050795"/>
              </p:ext>
            </p:extLst>
          </p:nvPr>
        </p:nvGraphicFramePr>
        <p:xfrm>
          <a:off x="838200" y="4826675"/>
          <a:ext cx="10710672" cy="2031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6713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3FD9D-BA34-53BB-A863-971645FEFD91}"/>
              </a:ext>
            </a:extLst>
          </p:cNvPr>
          <p:cNvSpPr>
            <a:spLocks noGrp="1"/>
          </p:cNvSpPr>
          <p:nvPr>
            <p:ph type="title"/>
          </p:nvPr>
        </p:nvSpPr>
        <p:spPr>
          <a:xfrm>
            <a:off x="838200" y="0"/>
            <a:ext cx="10515600" cy="1325563"/>
          </a:xfrm>
        </p:spPr>
        <p:txBody>
          <a:bodyPr/>
          <a:lstStyle/>
          <a:p>
            <a:r>
              <a:rPr lang="en-GB">
                <a:latin typeface="Arial" panose="020B0604020202020204" pitchFamily="34" charset="0"/>
                <a:cs typeface="Arial" panose="020B0604020202020204" pitchFamily="34" charset="0"/>
              </a:rPr>
              <a:t>Overview of theory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95236D-C4BE-AB83-56C2-B48D618005FF}"/>
              </a:ext>
            </a:extLst>
          </p:cNvPr>
          <p:cNvSpPr>
            <a:spLocks noGrp="1"/>
          </p:cNvSpPr>
          <p:nvPr>
            <p:ph idx="1"/>
          </p:nvPr>
        </p:nvSpPr>
        <p:spPr>
          <a:xfrm>
            <a:off x="5175504" y="1155922"/>
            <a:ext cx="6784847" cy="3392424"/>
          </a:xfrm>
        </p:spPr>
        <p:txBody>
          <a:bodyPr>
            <a:noAutofit/>
          </a:bodyPr>
          <a:lstStyle/>
          <a:p>
            <a:pPr marL="0" indent="0">
              <a:buNone/>
            </a:pPr>
            <a:r>
              <a:rPr lang="en-GB" sz="1500" dirty="0">
                <a:latin typeface="Arial" panose="020B0604020202020204" pitchFamily="34" charset="0"/>
                <a:cs typeface="Arial" panose="020B0604020202020204" pitchFamily="34" charset="0"/>
              </a:rPr>
              <a:t>Erikson's stages of development describe eight key phases that people pass through from infancy to adulthood. Each stage is distinct by a specific psychological conflict that forms identity and growth. “</a:t>
            </a:r>
            <a:r>
              <a:rPr lang="en-GB" sz="1600" dirty="0"/>
              <a:t>Simply Psychology (2025)”.</a:t>
            </a: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Eight Stages include</a:t>
            </a:r>
          </a:p>
          <a:p>
            <a:pPr marL="0" indent="0">
              <a:buNone/>
            </a:pPr>
            <a:r>
              <a:rPr lang="en-GB" sz="1500" dirty="0">
                <a:latin typeface="Arial" panose="020B0604020202020204" pitchFamily="34" charset="0"/>
                <a:cs typeface="Arial" panose="020B0604020202020204" pitchFamily="34" charset="0"/>
              </a:rPr>
              <a:t>1. Trust vs. Mistrust (0–1.5 years): Concentrates on security and consistency; Virtue: Hope.</a:t>
            </a:r>
          </a:p>
          <a:p>
            <a:pPr marL="0" indent="0">
              <a:buNone/>
            </a:pPr>
            <a:r>
              <a:rPr lang="en-GB" sz="1500" dirty="0">
                <a:latin typeface="Arial" panose="020B0604020202020204" pitchFamily="34" charset="0"/>
                <a:cs typeface="Arial" panose="020B0604020202020204" pitchFamily="34" charset="0"/>
              </a:rPr>
              <a:t>2. Autonomy vs. Shame &amp; Doubt (1.5–3 years): Focuses on personal control and independence; Virtue: Will.</a:t>
            </a:r>
          </a:p>
          <a:p>
            <a:pPr marL="0" indent="0">
              <a:buNone/>
            </a:pPr>
            <a:r>
              <a:rPr lang="en-GB" sz="1500" dirty="0">
                <a:latin typeface="Arial" panose="020B0604020202020204" pitchFamily="34" charset="0"/>
                <a:cs typeface="Arial" panose="020B0604020202020204" pitchFamily="34" charset="0"/>
              </a:rPr>
              <a:t>3. Initiative vs. Guilt (3–5 years): Focuses on asserting power and control through play; Virtue: Purpose.</a:t>
            </a:r>
          </a:p>
          <a:p>
            <a:pPr marL="0" indent="0">
              <a:buNone/>
            </a:pPr>
            <a:r>
              <a:rPr lang="en-GB" sz="1500" dirty="0">
                <a:latin typeface="Arial" panose="020B0604020202020204" pitchFamily="34" charset="0"/>
                <a:cs typeface="Arial" panose="020B0604020202020204" pitchFamily="34" charset="0"/>
              </a:rPr>
              <a:t>4. Industry vs. Inferiority (5–12 years): Focuses on social and academic competence; Virtue: Competence.</a:t>
            </a:r>
          </a:p>
          <a:p>
            <a:pPr marL="0" indent="0">
              <a:buNone/>
            </a:pPr>
            <a:r>
              <a:rPr lang="en-GB" sz="1500" dirty="0">
                <a:latin typeface="Arial" panose="020B0604020202020204" pitchFamily="34" charset="0"/>
                <a:cs typeface="Arial" panose="020B0604020202020204" pitchFamily="34" charset="0"/>
              </a:rPr>
              <a:t>5. Identity vs. Role Confusion (12–18 years): Focuses on developing a personal identity and sense of self; Virtue: Fidelity.</a:t>
            </a:r>
          </a:p>
          <a:p>
            <a:pPr marL="0" indent="0">
              <a:buNone/>
            </a:pPr>
            <a:r>
              <a:rPr lang="en-GB" sz="1500" dirty="0">
                <a:latin typeface="Arial" panose="020B0604020202020204" pitchFamily="34" charset="0"/>
                <a:cs typeface="Arial" panose="020B0604020202020204" pitchFamily="34" charset="0"/>
              </a:rPr>
              <a:t>6. Intimacy vs. Isolation (18–40 years): Focuses on forming intimate, loving relationships; Virtue: Love.</a:t>
            </a:r>
          </a:p>
          <a:p>
            <a:pPr marL="0" indent="0">
              <a:buNone/>
            </a:pPr>
            <a:r>
              <a:rPr lang="en-GB" sz="1500" dirty="0">
                <a:latin typeface="Arial" panose="020B0604020202020204" pitchFamily="34" charset="0"/>
                <a:cs typeface="Arial" panose="020B0604020202020204" pitchFamily="34" charset="0"/>
              </a:rPr>
              <a:t>7. Generativity vs. Stagnation (40–65 years): Focuses on creating a legacy and caring for the next generation; Virtue: Care.</a:t>
            </a:r>
          </a:p>
          <a:p>
            <a:pPr marL="0" indent="0">
              <a:buNone/>
            </a:pPr>
            <a:r>
              <a:rPr lang="en-GB" sz="1500" dirty="0">
                <a:latin typeface="Arial" panose="020B0604020202020204" pitchFamily="34" charset="0"/>
                <a:cs typeface="Arial" panose="020B0604020202020204" pitchFamily="34" charset="0"/>
              </a:rPr>
              <a:t>8. Integrity vs. Despair (65+ years): Focuses on reflecting on life and achieving a sense of </a:t>
            </a:r>
            <a:r>
              <a:rPr lang="en-GB" sz="1500" dirty="0" err="1">
                <a:latin typeface="Arial" panose="020B0604020202020204" pitchFamily="34" charset="0"/>
                <a:cs typeface="Arial" panose="020B0604020202020204" pitchFamily="34" charset="0"/>
              </a:rPr>
              <a:t>fulfillment</a:t>
            </a:r>
            <a:r>
              <a:rPr lang="en-GB" sz="1500" dirty="0">
                <a:latin typeface="Arial" panose="020B0604020202020204" pitchFamily="34" charset="0"/>
                <a:cs typeface="Arial" panose="020B0604020202020204" pitchFamily="34" charset="0"/>
              </a:rPr>
              <a:t>; Virtue: Wisdom. </a:t>
            </a: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1AB79E5-F473-83CB-25A2-1DE9E8211354}"/>
              </a:ext>
            </a:extLst>
          </p:cNvPr>
          <p:cNvPicPr>
            <a:picLocks noChangeAspect="1"/>
          </p:cNvPicPr>
          <p:nvPr/>
        </p:nvPicPr>
        <p:blipFill>
          <a:blip r:embed="rId2"/>
          <a:stretch>
            <a:fillRect/>
          </a:stretch>
        </p:blipFill>
        <p:spPr>
          <a:xfrm>
            <a:off x="428863" y="1888236"/>
            <a:ext cx="4569421" cy="3232404"/>
          </a:xfrm>
          <a:prstGeom prst="rect">
            <a:avLst/>
          </a:prstGeom>
        </p:spPr>
      </p:pic>
    </p:spTree>
    <p:extLst>
      <p:ext uri="{BB962C8B-B14F-4D97-AF65-F5344CB8AC3E}">
        <p14:creationId xmlns:p14="http://schemas.microsoft.com/office/powerpoint/2010/main" val="2074775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DFE33-B6B4-37B4-7EE7-437EC8E3B6E2}"/>
              </a:ext>
            </a:extLst>
          </p:cNvPr>
          <p:cNvSpPr>
            <a:spLocks noGrp="1"/>
          </p:cNvSpPr>
          <p:nvPr>
            <p:ph type="title"/>
          </p:nvPr>
        </p:nvSpPr>
        <p:spPr>
          <a:xfrm>
            <a:off x="838200" y="365125"/>
            <a:ext cx="10515600" cy="1325563"/>
          </a:xfrm>
        </p:spPr>
        <p:txBody>
          <a:bodyPr>
            <a:normAutofit/>
          </a:bodyPr>
          <a:lstStyle/>
          <a:p>
            <a:r>
              <a:rPr lang="en-GB" sz="5400">
                <a:latin typeface="Arial" panose="020B0604020202020204" pitchFamily="34" charset="0"/>
                <a:cs typeface="Arial" panose="020B0604020202020204" pitchFamily="34" charset="0"/>
              </a:rPr>
              <a:t>Applying key concepts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41C7F9-BFC4-0D19-D1FC-7C684E98E451}"/>
              </a:ext>
            </a:extLst>
          </p:cNvPr>
          <p:cNvSpPr>
            <a:spLocks noGrp="1"/>
          </p:cNvSpPr>
          <p:nvPr>
            <p:ph idx="1"/>
          </p:nvPr>
        </p:nvSpPr>
        <p:spPr>
          <a:xfrm>
            <a:off x="838200" y="1929384"/>
            <a:ext cx="10515600" cy="4251960"/>
          </a:xfrm>
        </p:spPr>
        <p:txBody>
          <a:bodyPr>
            <a:normAutofit/>
          </a:bodyPr>
          <a:lstStyle/>
          <a:p>
            <a:pPr marL="0" indent="0">
              <a:buNone/>
            </a:pPr>
            <a:r>
              <a:rPr lang="en-GB" sz="1500" dirty="0">
                <a:latin typeface="Arial" panose="020B0604020202020204" pitchFamily="34" charset="0"/>
                <a:cs typeface="Arial" panose="020B0604020202020204" pitchFamily="34" charset="0"/>
              </a:rPr>
              <a:t>In Jenny’s case, Erikson’s psychosocial theory is relevant as it shows how the past 5 years of her life from school age (6-11) and adolescence (12-20) has been severely impacted due to being the primary carer of her unwell mother. Considering stage 4 from the Erikson's stages of development; 4. Industry vs. Inferiority, which focuses on a sense of pride in a child’s accomplishments and abilities through social interactions (Laver-</a:t>
            </a:r>
            <a:r>
              <a:rPr lang="en-GB" sz="1500" dirty="0" err="1">
                <a:latin typeface="Arial" panose="020B0604020202020204" pitchFamily="34" charset="0"/>
                <a:cs typeface="Arial" panose="020B0604020202020204" pitchFamily="34" charset="0"/>
              </a:rPr>
              <a:t>Bradbur</a:t>
            </a:r>
            <a:r>
              <a:rPr lang="en-GB" sz="1500" dirty="0">
                <a:latin typeface="Arial" panose="020B0604020202020204" pitchFamily="34" charset="0"/>
                <a:cs typeface="Arial" panose="020B0604020202020204" pitchFamily="34" charset="0"/>
              </a:rPr>
              <a:t> et al., 2021). In Jenny’s case, she is not prepared for school life as she has no support at home which will destroy her confidence and have a negative response towards her school age.</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This ties in with stage 5 from the Erikson's stages of development; Identity v. role confusion (adolescence) stage. Jenny will experience distress as a teenager as she is unable to develop her own identity which is a crucial step towards becoming productive, content adult. As she is the primary carer for her mother, this conflicts with her abilities and desires and she will be directionless and unprepared for challenges of adulthood.</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This theory is relevant for helping us understand Jenny’s development as a teenager as it also impacts her later stages of life, for example stage 6 which is Intimacy vs. Isolation. As Jenny has not focused on herself or her own needs and development, she will struggle in forming intimate, loving relationships.</a:t>
            </a:r>
          </a:p>
        </p:txBody>
      </p:sp>
    </p:spTree>
    <p:extLst>
      <p:ext uri="{BB962C8B-B14F-4D97-AF65-F5344CB8AC3E}">
        <p14:creationId xmlns:p14="http://schemas.microsoft.com/office/powerpoint/2010/main" val="599391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C2CCD-8B0C-E698-9BE6-31B10ED3C77F}"/>
              </a:ext>
            </a:extLst>
          </p:cNvPr>
          <p:cNvSpPr>
            <a:spLocks noGrp="1"/>
          </p:cNvSpPr>
          <p:nvPr>
            <p:ph type="title"/>
          </p:nvPr>
        </p:nvSpPr>
        <p:spPr>
          <a:xfrm>
            <a:off x="841248" y="548640"/>
            <a:ext cx="3600860" cy="5431536"/>
          </a:xfrm>
        </p:spPr>
        <p:txBody>
          <a:bodyPr>
            <a:normAutofit/>
          </a:bodyPr>
          <a:lstStyle/>
          <a:p>
            <a:r>
              <a:rPr lang="en-GB" sz="5400">
                <a:latin typeface="Arial" panose="020B0604020202020204" pitchFamily="34" charset="0"/>
                <a:cs typeface="Arial" panose="020B0604020202020204" pitchFamily="34" charset="0"/>
              </a:rPr>
              <a:t>Applying key concepts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49EF97-E26A-881B-AC78-C1DFE03B104B}"/>
              </a:ext>
            </a:extLst>
          </p:cNvPr>
          <p:cNvSpPr>
            <a:spLocks noGrp="1"/>
          </p:cNvSpPr>
          <p:nvPr>
            <p:ph idx="1"/>
          </p:nvPr>
        </p:nvSpPr>
        <p:spPr>
          <a:xfrm>
            <a:off x="5126418" y="552091"/>
            <a:ext cx="6224335" cy="5431536"/>
          </a:xfrm>
        </p:spPr>
        <p:txBody>
          <a:bodyPr anchor="ctr">
            <a:normAutofit/>
          </a:bodyPr>
          <a:lstStyle/>
          <a:p>
            <a:pPr marL="0" indent="0">
              <a:buNone/>
            </a:pPr>
            <a:r>
              <a:rPr lang="en-GB" sz="1400">
                <a:latin typeface="Arial" panose="020B0604020202020204" pitchFamily="34" charset="0"/>
                <a:cs typeface="Arial" panose="020B0604020202020204" pitchFamily="34" charset="0"/>
              </a:rPr>
              <a:t>John Bowlby’s Attachment Theory highlights the importance of early emotional bonds between a child and their caregiver. He proposed that these bonds are important for survival and emotional development, serving as a foundation for future relationships.</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Bowlby believed that children are biologically programmed to form attachments, which help them feel secure and navigate their environment.</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As Jenny has lost her father, she has grown an attachment with her mother as she is all that she has. As per Bowlby’s theory, infants rely on their caregivers for protection, comfort, and a secure base from which they can safely explore the world, while parents more so mothers, are driven to respond sensitively to their child’s signals.</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Jenny is prone to be under her mother's protection and become a under her mother’s safe haven in providing comfort, reassurance, and protection when the she experiences distress, fear, or threat. </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The theory and concepts discussed all impact Jenny’s well-being as she is unable to strive and be independent and move onto the adolescence stage of life, as she has not had the opportunity to experience this without her mother's dependency. This will adversely affect her later stages of development in young adults and adulthood.</a:t>
            </a:r>
          </a:p>
          <a:p>
            <a:pPr marL="0" indent="0">
              <a:buNone/>
            </a:pP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9616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F0E8E5-1D40-DA80-FC88-443A641505C8}"/>
              </a:ext>
            </a:extLst>
          </p:cNvPr>
          <p:cNvSpPr>
            <a:spLocks noGrp="1"/>
          </p:cNvSpPr>
          <p:nvPr>
            <p:ph type="title"/>
          </p:nvPr>
        </p:nvSpPr>
        <p:spPr>
          <a:xfrm>
            <a:off x="630936" y="640080"/>
            <a:ext cx="4818888" cy="1481328"/>
          </a:xfrm>
        </p:spPr>
        <p:txBody>
          <a:bodyPr anchor="b">
            <a:normAutofit/>
          </a:bodyPr>
          <a:lstStyle/>
          <a:p>
            <a:r>
              <a:rPr lang="en-GB" sz="5000"/>
              <a:t>Practical strategies</a:t>
            </a:r>
          </a:p>
        </p:txBody>
      </p:sp>
      <p:sp>
        <p:nvSpPr>
          <p:cNvPr id="512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6BECB9-0934-4393-6C2D-333A0B15493C}"/>
              </a:ext>
            </a:extLst>
          </p:cNvPr>
          <p:cNvSpPr>
            <a:spLocks noGrp="1"/>
          </p:cNvSpPr>
          <p:nvPr>
            <p:ph idx="1"/>
          </p:nvPr>
        </p:nvSpPr>
        <p:spPr>
          <a:xfrm>
            <a:off x="630936" y="2660904"/>
            <a:ext cx="4818888" cy="3547872"/>
          </a:xfrm>
        </p:spPr>
        <p:txBody>
          <a:bodyPr anchor="t">
            <a:normAutofit/>
          </a:bodyPr>
          <a:lstStyle/>
          <a:p>
            <a:pPr marL="0" indent="0">
              <a:buNone/>
            </a:pPr>
            <a:r>
              <a:rPr lang="en-GB" sz="1200" dirty="0">
                <a:latin typeface="Arial" panose="020B0604020202020204" pitchFamily="34" charset="0"/>
                <a:cs typeface="Arial" panose="020B0604020202020204" pitchFamily="34" charset="0"/>
              </a:rPr>
              <a:t>In Jenny’s case we can consider practical strategies to help support Jenny in her current situation such as:</a:t>
            </a:r>
          </a:p>
          <a:p>
            <a:r>
              <a:rPr lang="en-GB" sz="1200" dirty="0">
                <a:latin typeface="Arial" panose="020B0604020202020204" pitchFamily="34" charset="0"/>
                <a:cs typeface="Arial" panose="020B0604020202020204" pitchFamily="34" charset="0"/>
              </a:rPr>
              <a:t>Care package which will include free time for Jenny to do other social activities</a:t>
            </a:r>
          </a:p>
          <a:p>
            <a:r>
              <a:rPr lang="en-GB" sz="1200" dirty="0">
                <a:latin typeface="Arial" panose="020B0604020202020204" pitchFamily="34" charset="0"/>
                <a:cs typeface="Arial" panose="020B0604020202020204" pitchFamily="34" charset="0"/>
              </a:rPr>
              <a:t>Jenny can also access the dedicated young carer services for respite and support.</a:t>
            </a:r>
          </a:p>
          <a:p>
            <a:r>
              <a:rPr lang="en-GB" sz="1200" dirty="0">
                <a:latin typeface="Arial" panose="020B0604020202020204" pitchFamily="34" charset="0"/>
                <a:cs typeface="Arial" panose="020B0604020202020204" pitchFamily="34" charset="0"/>
              </a:rPr>
              <a:t>Jenny can also utilise school support for flexibility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seeking financial aid (like bursaries), flexibility with deadline or attendance.</a:t>
            </a:r>
          </a:p>
          <a:p>
            <a:r>
              <a:rPr lang="en-GB" sz="1200" dirty="0">
                <a:latin typeface="Arial" panose="020B0604020202020204" pitchFamily="34" charset="0"/>
                <a:cs typeface="Arial" panose="020B0604020202020204" pitchFamily="34" charset="0"/>
              </a:rPr>
              <a:t>Jenny can speak to local youth workers, carer advisors or GP for advice and support.</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Jenny can seek the above help to manage stress through routine and practice self care which is essential to balancing her duties. This will also help Jenny build healthy attachments and reach her full potential.</a:t>
            </a:r>
          </a:p>
        </p:txBody>
      </p:sp>
      <p:pic>
        <p:nvPicPr>
          <p:cNvPr id="5122" name="Picture 2" descr="Young Carers | NELC">
            <a:extLst>
              <a:ext uri="{FF2B5EF4-FFF2-40B4-BE49-F238E27FC236}">
                <a16:creationId xmlns:a16="http://schemas.microsoft.com/office/drawing/2014/main" id="{AFEAE7DD-F0B7-D1B4-9E2C-81E5CCC826E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496893"/>
            <a:ext cx="5458968" cy="3864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805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07D2D-8354-7C5B-E9B7-34A84E92254B}"/>
              </a:ext>
            </a:extLst>
          </p:cNvPr>
          <p:cNvSpPr>
            <a:spLocks noGrp="1"/>
          </p:cNvSpPr>
          <p:nvPr>
            <p:ph type="title"/>
          </p:nvPr>
        </p:nvSpPr>
        <p:spPr>
          <a:xfrm>
            <a:off x="630936" y="640080"/>
            <a:ext cx="4818888" cy="1481328"/>
          </a:xfrm>
        </p:spPr>
        <p:txBody>
          <a:bodyPr anchor="b">
            <a:normAutofit/>
          </a:bodyPr>
          <a:lstStyle/>
          <a:p>
            <a:r>
              <a:rPr lang="en-GB" sz="5000"/>
              <a:t>Nature versus nurture</a:t>
            </a:r>
          </a:p>
        </p:txBody>
      </p:sp>
      <p:sp>
        <p:nvSpPr>
          <p:cNvPr id="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A6B358-28E7-9804-0C62-0BD44F000E9E}"/>
              </a:ext>
            </a:extLst>
          </p:cNvPr>
          <p:cNvSpPr>
            <a:spLocks noGrp="1"/>
          </p:cNvSpPr>
          <p:nvPr>
            <p:ph idx="1"/>
          </p:nvPr>
        </p:nvSpPr>
        <p:spPr>
          <a:xfrm>
            <a:off x="630936" y="2660904"/>
            <a:ext cx="4818888" cy="3547872"/>
          </a:xfrm>
        </p:spPr>
        <p:txBody>
          <a:bodyPr anchor="t">
            <a:normAutofit/>
          </a:bodyPr>
          <a:lstStyle/>
          <a:p>
            <a:pPr marL="0" indent="0">
              <a:buNone/>
            </a:pPr>
            <a:r>
              <a:rPr lang="en-GB" sz="1500" dirty="0">
                <a:latin typeface="Arial" panose="020B0604020202020204" pitchFamily="34" charset="0"/>
                <a:cs typeface="Arial" panose="020B0604020202020204" pitchFamily="34" charset="0"/>
              </a:rPr>
              <a:t>Young carers like Jenny are significantly impacted by environmental factors, including intense home-based care responsibilities, limited social interaction, and socioeconomic strain. These pressures often cause exhaustion, educational challenges (such as poor attendance), and increased emotional stress, leading to feelings of isolation and, in some cases, bullying at school. </a:t>
            </a:r>
          </a:p>
          <a:p>
            <a:pPr marL="0" indent="0">
              <a:buNone/>
            </a:pPr>
            <a:r>
              <a:rPr lang="en-GB" sz="1500" dirty="0">
                <a:latin typeface="Arial" panose="020B0604020202020204" pitchFamily="34" charset="0"/>
                <a:cs typeface="Arial" panose="020B0604020202020204" pitchFamily="34" charset="0"/>
              </a:rPr>
              <a:t>Biological influence can be related to puberty hormones, teenager moods. As Jenny is 16 she will be experiencing these factors which will affect the practical strategies and intervention proposed to help her. She may decline and not wish to seek help.</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a:t>
            </a:r>
            <a:r>
              <a:rPr lang="en-GB" sz="1600" dirty="0"/>
              <a:t>Action for Young Children (2025)”.</a:t>
            </a:r>
            <a:endParaRPr lang="en-GB" sz="1500" dirty="0">
              <a:latin typeface="Arial" panose="020B0604020202020204" pitchFamily="34" charset="0"/>
              <a:cs typeface="Arial" panose="020B0604020202020204" pitchFamily="34" charset="0"/>
            </a:endParaRPr>
          </a:p>
        </p:txBody>
      </p:sp>
      <p:pic>
        <p:nvPicPr>
          <p:cNvPr id="4" name="Picture 4" descr="Infographic titled “Nature and Nurture in Sociology,” split into two halves: the left side features DNA strands, a brain, and genes symbolising biological inheritance (nature); the right side shows people, a family, a classroom, and cultural icons representing socialisation and environment (nurture). Designed in a bright, modern style for A-level sociology students.">
            <a:extLst>
              <a:ext uri="{FF2B5EF4-FFF2-40B4-BE49-F238E27FC236}">
                <a16:creationId xmlns:a16="http://schemas.microsoft.com/office/drawing/2014/main" id="{BC3D8A76-EC15-1593-5402-5C36ABCD90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608455"/>
            <a:ext cx="5458968" cy="3641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0321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F6D98-B787-84FA-91A7-F4432B01F34F}"/>
              </a:ext>
            </a:extLst>
          </p:cNvPr>
          <p:cNvSpPr>
            <a:spLocks noGrp="1"/>
          </p:cNvSpPr>
          <p:nvPr>
            <p:ph type="title"/>
          </p:nvPr>
        </p:nvSpPr>
        <p:spPr>
          <a:xfrm>
            <a:off x="838200" y="365125"/>
            <a:ext cx="10515600" cy="1325563"/>
          </a:xfrm>
        </p:spPr>
        <p:txBody>
          <a:bodyPr>
            <a:normAutofit/>
          </a:bodyPr>
          <a:lstStyle/>
          <a:p>
            <a:r>
              <a:rPr lang="en-GB" sz="5400"/>
              <a:t>Evaluation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5038AC-A56A-FCD1-F412-E85C90BA77AC}"/>
              </a:ext>
            </a:extLst>
          </p:cNvPr>
          <p:cNvSpPr>
            <a:spLocks noGrp="1"/>
          </p:cNvSpPr>
          <p:nvPr>
            <p:ph idx="1"/>
          </p:nvPr>
        </p:nvSpPr>
        <p:spPr>
          <a:xfrm>
            <a:off x="838200" y="1929384"/>
            <a:ext cx="10515600" cy="4251960"/>
          </a:xfrm>
        </p:spPr>
        <p:txBody>
          <a:bodyPr>
            <a:normAutofit/>
          </a:bodyPr>
          <a:lstStyle/>
          <a:p>
            <a:pPr marL="0" indent="0" fontAlgn="base">
              <a:buNone/>
            </a:pPr>
            <a:r>
              <a:rPr lang="en-GB" sz="1400">
                <a:latin typeface="Arial" panose="020B0604020202020204" pitchFamily="34" charset="0"/>
                <a:cs typeface="Arial" panose="020B0604020202020204" pitchFamily="34" charset="0"/>
              </a:rPr>
              <a:t>In evaluation, the theory focuses on adolescence as a key stage (Identity vs Role Confusion). It explains Jenny’s struggles as part of normal teenage identity development and ecognises the importance of peer relationships and social acceptance. It also emphasises how family support affects identity formation and supports interventions like mentoring, peer support groups and positive role modelling. This theory strengths and application for helping teenagers like Jenny with her low mood and difficulty making friends may indicate role confusion. Supporting her to explore interests, friendships and goals can help build identity and confidence.</a:t>
            </a:r>
          </a:p>
          <a:p>
            <a:pPr marL="0" indent="0">
              <a:buNone/>
            </a:pPr>
            <a:r>
              <a:rPr lang="en-GB" sz="1400">
                <a:latin typeface="Arial" panose="020B0604020202020204" pitchFamily="34" charset="0"/>
                <a:cs typeface="Arial" panose="020B0604020202020204" pitchFamily="34" charset="0"/>
              </a:rPr>
              <a:t>Weaknesses / Limitations:</a:t>
            </a:r>
          </a:p>
          <a:p>
            <a:r>
              <a:rPr lang="en-GB" sz="1400">
                <a:latin typeface="Arial" panose="020B0604020202020204" pitchFamily="34" charset="0"/>
                <a:cs typeface="Arial" panose="020B0604020202020204" pitchFamily="34" charset="0"/>
              </a:rPr>
              <a:t>Stage theory may be too rigid – not all teenagers develop in clear stages.</a:t>
            </a:r>
          </a:p>
          <a:p>
            <a:r>
              <a:rPr lang="en-GB" sz="1400">
                <a:latin typeface="Arial" panose="020B0604020202020204" pitchFamily="34" charset="0"/>
                <a:cs typeface="Arial" panose="020B0604020202020204" pitchFamily="34" charset="0"/>
              </a:rPr>
              <a:t>Does not fully explain biological factors (e.g. hormones, puberty, genetics).</a:t>
            </a:r>
          </a:p>
          <a:p>
            <a:r>
              <a:rPr lang="en-GB" sz="1400">
                <a:latin typeface="Arial" panose="020B0604020202020204" pitchFamily="34" charset="0"/>
                <a:cs typeface="Arial" panose="020B0604020202020204" pitchFamily="34" charset="0"/>
              </a:rPr>
              <a:t>Limited explanation of mental health conditions such as depression.</a:t>
            </a:r>
          </a:p>
          <a:p>
            <a:r>
              <a:rPr lang="en-GB" sz="1400">
                <a:latin typeface="Arial" panose="020B0604020202020204" pitchFamily="34" charset="0"/>
                <a:cs typeface="Arial" panose="020B0604020202020204" pitchFamily="34" charset="0"/>
              </a:rPr>
              <a:t>Cultural differences may influence identity development differently.</a:t>
            </a:r>
          </a:p>
          <a:p>
            <a:r>
              <a:rPr lang="en-GB" sz="1400">
                <a:latin typeface="Arial" panose="020B0604020202020204" pitchFamily="34" charset="0"/>
                <a:cs typeface="Arial" panose="020B0604020202020204" pitchFamily="34" charset="0"/>
              </a:rPr>
              <a:t>Lacks precise scientific measurement compared to other theories.</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Alternative theory to consider can be Cognitive Behavioural Theory (CBT) which focuses on how negative thoughts influence feelings and behaviour. This could directly target Jenny’s low mood and negative thinking patterns and provide structured coping strategies. However, it does not focus as deeply on identity development as Erikson.</a:t>
            </a:r>
          </a:p>
        </p:txBody>
      </p:sp>
    </p:spTree>
    <p:extLst>
      <p:ext uri="{BB962C8B-B14F-4D97-AF65-F5344CB8AC3E}">
        <p14:creationId xmlns:p14="http://schemas.microsoft.com/office/powerpoint/2010/main" val="2551822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03716-4839-8817-1AAB-FC6446563352}"/>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F5E4BC-8CD1-9A8D-F243-662FF005628F}"/>
              </a:ext>
            </a:extLst>
          </p:cNvPr>
          <p:cNvSpPr>
            <a:spLocks noGrp="1"/>
          </p:cNvSpPr>
          <p:nvPr>
            <p:ph idx="1"/>
          </p:nvPr>
        </p:nvSpPr>
        <p:spPr>
          <a:xfrm>
            <a:off x="4447308" y="591344"/>
            <a:ext cx="6906491" cy="5585619"/>
          </a:xfrm>
        </p:spPr>
        <p:txBody>
          <a:bodyPr anchor="ctr">
            <a:normAutofit/>
          </a:bodyPr>
          <a:lstStyle/>
          <a:p>
            <a:pPr marL="0" indent="0">
              <a:buNone/>
            </a:pPr>
            <a:r>
              <a:rPr lang="en-GB" sz="2200">
                <a:latin typeface="Arial" panose="020B0604020202020204" pitchFamily="34" charset="0"/>
                <a:cs typeface="Arial" panose="020B0604020202020204" pitchFamily="34" charset="0"/>
              </a:rPr>
              <a:t>Overall, Erikson’s psychosocial theory is useful for understanding Jenny’s difficulties, particularly her struggles with identity, friendships and self-esteem during adolescence. It highlights that teenage years are a critical period for identity formation. Support from family, peers and professionals is essential and failure to successfully resolve this stage can lead to role confusion and low self-worth.</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However:</a:t>
            </a:r>
          </a:p>
          <a:p>
            <a:r>
              <a:rPr lang="en-GB" sz="2200">
                <a:latin typeface="Arial" panose="020B0604020202020204" pitchFamily="34" charset="0"/>
                <a:cs typeface="Arial" panose="020B0604020202020204" pitchFamily="34" charset="0"/>
              </a:rPr>
              <a:t>Biological factors (e.g. puberty hormones).</a:t>
            </a:r>
          </a:p>
          <a:p>
            <a:r>
              <a:rPr lang="en-GB" sz="2200">
                <a:latin typeface="Arial" panose="020B0604020202020204" pitchFamily="34" charset="0"/>
                <a:cs typeface="Arial" panose="020B0604020202020204" pitchFamily="34" charset="0"/>
              </a:rPr>
              <a:t>Cognitive factors (negative thinking).</a:t>
            </a:r>
          </a:p>
          <a:p>
            <a:pPr marL="0" indent="0">
              <a:buNone/>
            </a:pPr>
            <a:r>
              <a:rPr lang="en-GB" sz="2200">
                <a:latin typeface="Arial" panose="020B0604020202020204" pitchFamily="34" charset="0"/>
                <a:cs typeface="Arial" panose="020B0604020202020204" pitchFamily="34" charset="0"/>
              </a:rPr>
              <a:t>These may also influence her wellbeing, meaning a combined approach (Erikson + CBT + biological understanding) would be most effective.</a:t>
            </a:r>
          </a:p>
          <a:p>
            <a:endParaRPr lang="en-GB" sz="2200">
              <a:latin typeface="Arial" panose="020B0604020202020204" pitchFamily="34" charset="0"/>
              <a:cs typeface="Arial" panose="020B0604020202020204" pitchFamily="34" charset="0"/>
            </a:endParaRP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485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6683F-A9B3-7C69-B862-BC4213B1F3DB}"/>
              </a:ext>
            </a:extLst>
          </p:cNvPr>
          <p:cNvSpPr>
            <a:spLocks noGrp="1"/>
          </p:cNvSpPr>
          <p:nvPr>
            <p:ph type="title"/>
          </p:nvPr>
        </p:nvSpPr>
        <p:spPr>
          <a:xfrm>
            <a:off x="838200" y="365125"/>
            <a:ext cx="10515600" cy="1325563"/>
          </a:xfrm>
        </p:spPr>
        <p:txBody>
          <a:bodyPr>
            <a:normAutofit/>
          </a:bodyPr>
          <a:lstStyle/>
          <a:p>
            <a:r>
              <a:rPr lang="en-GB" sz="5400"/>
              <a:t>Reference List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DE3E7D-3FAB-2410-23A3-D98B01214157}"/>
              </a:ext>
            </a:extLst>
          </p:cNvPr>
          <p:cNvSpPr>
            <a:spLocks noGrp="1"/>
          </p:cNvSpPr>
          <p:nvPr>
            <p:ph idx="1"/>
          </p:nvPr>
        </p:nvSpPr>
        <p:spPr>
          <a:xfrm>
            <a:off x="838200" y="1929384"/>
            <a:ext cx="10515600" cy="4251960"/>
          </a:xfrm>
        </p:spPr>
        <p:txBody>
          <a:bodyPr>
            <a:normAutofit/>
          </a:bodyPr>
          <a:lstStyle/>
          <a:p>
            <a:r>
              <a:rPr lang="en-GB" sz="1700" dirty="0"/>
              <a:t>Action for Young Children (2025). Young carers: who are they and why do they need support?. Available at: </a:t>
            </a:r>
            <a:r>
              <a:rPr lang="en-GB" sz="1700" dirty="0">
                <a:hlinkClick r:id="rId2"/>
              </a:rPr>
              <a:t>Young carers: who are they and why do they need support? | Action For Children</a:t>
            </a:r>
            <a:r>
              <a:rPr lang="en-GB" sz="1700" dirty="0"/>
              <a:t>. (Accessed 12 February 2026).</a:t>
            </a:r>
          </a:p>
          <a:p>
            <a:r>
              <a:rPr lang="en-GB" sz="1700" dirty="0"/>
              <a:t>Barnet Young Carers (2024). The impact of caring. Available at: </a:t>
            </a:r>
            <a:r>
              <a:rPr lang="en-GB" sz="1700" dirty="0">
                <a:hlinkClick r:id="rId3"/>
              </a:rPr>
              <a:t>The impact of caring | Barnet Young Carers</a:t>
            </a:r>
            <a:r>
              <a:rPr lang="en-GB" sz="1700" dirty="0"/>
              <a:t>. (Accessed 12 February 2026).</a:t>
            </a:r>
          </a:p>
          <a:p>
            <a:r>
              <a:rPr lang="en-GB" sz="1700" dirty="0"/>
              <a:t>National Library of Medicine (2022). Erikson's Stages of Psychosocial Development. Available at: </a:t>
            </a:r>
            <a:r>
              <a:rPr lang="en-GB" sz="1700" dirty="0">
                <a:hlinkClick r:id="rId4"/>
              </a:rPr>
              <a:t>Erikson's Stages of Psychosocial Development - </a:t>
            </a:r>
            <a:r>
              <a:rPr lang="en-GB" sz="1700" dirty="0" err="1">
                <a:hlinkClick r:id="rId4"/>
              </a:rPr>
              <a:t>StatPearls</a:t>
            </a:r>
            <a:r>
              <a:rPr lang="en-GB" sz="1700" dirty="0">
                <a:hlinkClick r:id="rId4"/>
              </a:rPr>
              <a:t> - NCBI Bookshelf</a:t>
            </a:r>
            <a:r>
              <a:rPr lang="en-GB" sz="1700" dirty="0"/>
              <a:t>. (Accessed 11 February 2026).</a:t>
            </a:r>
          </a:p>
          <a:p>
            <a:r>
              <a:rPr lang="en-GB" sz="1700" dirty="0"/>
              <a:t>Retail Trust (2026). </a:t>
            </a:r>
            <a:r>
              <a:rPr lang="en-GB" sz="1700" dirty="0">
                <a:hlinkClick r:id="rId5"/>
              </a:rPr>
              <a:t>What is cognitive behavioural therapy (CBT)? | Guidance | Retail Trust</a:t>
            </a:r>
            <a:r>
              <a:rPr lang="en-GB" sz="1700" dirty="0"/>
              <a:t>. (Accessed 12 February 2026).</a:t>
            </a:r>
          </a:p>
          <a:p>
            <a:r>
              <a:rPr lang="en-GB" sz="1700" dirty="0"/>
              <a:t>Simply Psychology (2025). Erik Erikson’s Stages of Psychosocial Development. Available at: </a:t>
            </a:r>
            <a:r>
              <a:rPr lang="en-GB" sz="1700" dirty="0">
                <a:hlinkClick r:id="rId6"/>
              </a:rPr>
              <a:t>Erikson's Stages of Development</a:t>
            </a:r>
            <a:r>
              <a:rPr lang="en-GB" sz="1700" dirty="0"/>
              <a:t>. (Accessed 10 February 2026).</a:t>
            </a:r>
          </a:p>
          <a:p>
            <a:r>
              <a:rPr lang="en-GB" sz="1700" dirty="0"/>
              <a:t>Simply Psychology (2025). John Bowlby’s Attachment Theory. Available at: </a:t>
            </a:r>
            <a:r>
              <a:rPr lang="en-GB" sz="1700" dirty="0">
                <a:hlinkClick r:id="rId7"/>
              </a:rPr>
              <a:t>John Bowlby's Attachment Theory </a:t>
            </a:r>
            <a:r>
              <a:rPr lang="en-GB" sz="1700" dirty="0"/>
              <a:t>(Accessed 10 February 2026).</a:t>
            </a:r>
          </a:p>
          <a:p>
            <a:endParaRPr lang="en-GB" sz="1700" dirty="0"/>
          </a:p>
        </p:txBody>
      </p:sp>
    </p:spTree>
    <p:extLst>
      <p:ext uri="{BB962C8B-B14F-4D97-AF65-F5344CB8AC3E}">
        <p14:creationId xmlns:p14="http://schemas.microsoft.com/office/powerpoint/2010/main" val="3075471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3083</TotalTime>
  <Words>1843</Words>
  <Application>Microsoft Office PowerPoint</Application>
  <PresentationFormat>Widescreen</PresentationFormat>
  <Paragraphs>79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Abida Parveen  2419354  Psychology in Health and Social Care  LCHS4010   Assessment 1: Individual Presentation </vt:lpstr>
      <vt:lpstr>Introduction</vt:lpstr>
      <vt:lpstr>Overview of theory</vt:lpstr>
      <vt:lpstr>Overview of theory</vt:lpstr>
      <vt:lpstr>Applying key concepts</vt:lpstr>
      <vt:lpstr>Applying key concepts</vt:lpstr>
      <vt:lpstr>Practical strategies</vt:lpstr>
      <vt:lpstr>Nature versus nurture</vt:lpstr>
      <vt:lpstr>Evaluation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Zabiar, Wannia</dc:creator>
  <cp:lastModifiedBy>Zabiar, Wannia</cp:lastModifiedBy>
  <cp:revision>1</cp:revision>
  <dcterms:created xsi:type="dcterms:W3CDTF">2026-02-09T23:06:50Z</dcterms:created>
  <dcterms:modified xsi:type="dcterms:W3CDTF">2026-02-13T18:36:26Z</dcterms:modified>
</cp:coreProperties>
</file>