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/>
    <p:restoredTop sz="77006"/>
  </p:normalViewPr>
  <p:slideViewPr>
    <p:cSldViewPr snapToGrid="0" snapToObjects="1">
      <p:cViewPr varScale="1">
        <p:scale>
          <a:sx n="73" d="100"/>
          <a:sy n="73" d="100"/>
        </p:scale>
        <p:origin x="224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6" Type="http://schemas.openxmlformats.org/officeDocument/2006/relationships/presProps" Target="presProps.xml"/><Relationship Id="rId7" Type="http://schemas.openxmlformats.org/officeDocument/2006/relationships/viewProps" Target="viewProps.xml"/><Relationship Id="rId8" Type="http://schemas.openxmlformats.org/officeDocument/2006/relationships/theme" Target="theme/theme1.xml"/><Relationship Id="rId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44468E-F677-EF41-B5A7-B9E0EAA0DF45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D5A996-14A1-5741-8909-FF6BBE321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272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Title Slide: Add your Name,</a:t>
            </a:r>
            <a:r>
              <a:rPr lang="en-US" baseline="0" dirty="0" smtClean="0"/>
              <a:t> your Pathway, and your Thought Experiment.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D5A996-14A1-5741-8909-FF6BBE3210C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73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Add content</a:t>
            </a:r>
            <a:r>
              <a:rPr lang="en-US" baseline="0" dirty="0" smtClean="0"/>
              <a:t> to this slide. You can add more slides if you need them.</a:t>
            </a:r>
          </a:p>
          <a:p>
            <a:endParaRPr lang="en-US" baseline="0" dirty="0" smtClean="0"/>
          </a:p>
          <a:p>
            <a:r>
              <a:rPr lang="en-US" baseline="0" dirty="0" smtClean="0"/>
              <a:t>Video Files: MPEG, MP4, MOV</a:t>
            </a:r>
          </a:p>
          <a:p>
            <a:r>
              <a:rPr lang="en-US" baseline="0" dirty="0" smtClean="0"/>
              <a:t>Sound Files: MP3</a:t>
            </a:r>
          </a:p>
          <a:p>
            <a:r>
              <a:rPr lang="en-US" baseline="0" smtClean="0"/>
              <a:t>Image Files: JPEG, PNG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D5A996-14A1-5741-8909-FF6BBE3210C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3550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End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D5A996-14A1-5741-8909-FF6BBE3210C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855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84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511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52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102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14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414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36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42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40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260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699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7ACD3-3370-7C47-B855-BD0275326A32}" type="datetimeFigureOut">
              <a:rPr lang="en-US" smtClean="0"/>
              <a:t>10/26/18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250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803717"/>
          </a:xfrm>
        </p:spPr>
        <p:txBody>
          <a:bodyPr>
            <a:normAutofit/>
          </a:bodyPr>
          <a:lstStyle/>
          <a:p>
            <a:r>
              <a:rPr lang="en-US" altLang="en-US" sz="4400" b="1" dirty="0" smtClean="0">
                <a:solidFill>
                  <a:schemeClr val="bg1"/>
                </a:solidFill>
              </a:rPr>
              <a:t>Your Name (MA/Your Pathway)</a:t>
            </a:r>
            <a:endParaRPr lang="en-US" sz="4400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chemeClr val="bg1"/>
                </a:solidFill>
              </a:rPr>
              <a:t>Your Thought Experiment.</a:t>
            </a:r>
            <a:endParaRPr lang="en-US" sz="3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4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838200" y="527538"/>
            <a:ext cx="10515600" cy="5649425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3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57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259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64</Words>
  <Application>Microsoft Macintosh PowerPoint</Application>
  <PresentationFormat>Widescreen</PresentationFormat>
  <Paragraphs>12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Your Name (MA/Your Pathway)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Joe Bloggs (MA/MDes/MArts)</dc:title>
  <dc:creator>Gavin Kirby</dc:creator>
  <cp:lastModifiedBy>Gavin Kirby</cp:lastModifiedBy>
  <cp:revision>11</cp:revision>
  <dcterms:created xsi:type="dcterms:W3CDTF">2017-11-03T09:17:31Z</dcterms:created>
  <dcterms:modified xsi:type="dcterms:W3CDTF">2018-10-26T09:40:58Z</dcterms:modified>
</cp:coreProperties>
</file>