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3333FF"/>
    <a:srgbClr val="660033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753" autoAdjust="0"/>
    <p:restoredTop sz="94660"/>
  </p:normalViewPr>
  <p:slideViewPr>
    <p:cSldViewPr snapToGrid="0">
      <p:cViewPr>
        <p:scale>
          <a:sx n="80" d="100"/>
          <a:sy n="80" d="100"/>
        </p:scale>
        <p:origin x="-190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640459-725C-4EEE-919C-6AB15EC323D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E00711-61A8-4F25-93DC-FCC4858E7FE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9D0387-5B5F-461F-8CC3-E530AF0AEE8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4F7B4D-087E-421D-A236-07A185D8E0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E4EDD2-D9C2-42A8-90B1-FC7E51D28FE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62B308-B69D-42B2-BB1F-94529683B1A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F9EDA-868C-4BB0-9F2B-2EDF2B4FD3A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A9F416-B99D-4F4F-A01E-1652101505A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D7B959-8447-417D-A013-7E33F077B78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B75707-8E69-4942-8B7C-525AD2BAEDB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5C8BF1-53D2-496C-AC90-1A430CB2855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49CF671-1DB9-45EC-8F1C-7948A0A5275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EE19AA8-881A-423F-93CB-929B610429F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Paying with £1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How much change from £1 would you get if you paid the amount given.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5" name="AutoShape 3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33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633413" y="3409950"/>
            <a:ext cx="36655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8" name="AutoShape 18"/>
          <p:cNvSpPr>
            <a:spLocks noChangeArrowheads="1"/>
          </p:cNvSpPr>
          <p:nvPr/>
        </p:nvSpPr>
        <p:spPr bwMode="auto">
          <a:xfrm>
            <a:off x="503238" y="849313"/>
            <a:ext cx="3927475" cy="2166937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742950" y="1073150"/>
            <a:ext cx="34464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You Pay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873125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3333FF"/>
                </a:solidFill>
                <a:latin typeface="Comic Sans MS" pitchFamily="66" charset="0"/>
              </a:rPr>
              <a:t>17p</a:t>
            </a:r>
            <a:endParaRPr lang="en-US" sz="12000" b="1">
              <a:solidFill>
                <a:srgbClr val="3333FF"/>
              </a:solidFill>
              <a:latin typeface="Comic Sans MS" pitchFamily="66" charset="0"/>
            </a:endParaRPr>
          </a:p>
        </p:txBody>
      </p:sp>
      <p:sp>
        <p:nvSpPr>
          <p:cNvPr id="61471" name="AutoShape 31"/>
          <p:cNvSpPr>
            <a:spLocks noChangeArrowheads="1"/>
          </p:cNvSpPr>
          <p:nvPr/>
        </p:nvSpPr>
        <p:spPr bwMode="auto">
          <a:xfrm>
            <a:off x="4835525" y="3409950"/>
            <a:ext cx="3665538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2" name="AutoShape 32"/>
          <p:cNvSpPr>
            <a:spLocks noChangeArrowheads="1"/>
          </p:cNvSpPr>
          <p:nvPr/>
        </p:nvSpPr>
        <p:spPr bwMode="auto">
          <a:xfrm>
            <a:off x="4705350" y="847725"/>
            <a:ext cx="3927475" cy="2166938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3" name="Text Box 33"/>
          <p:cNvSpPr txBox="1">
            <a:spLocks noChangeArrowheads="1"/>
          </p:cNvSpPr>
          <p:nvPr/>
        </p:nvSpPr>
        <p:spPr bwMode="auto">
          <a:xfrm>
            <a:off x="4945063" y="920750"/>
            <a:ext cx="34464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Change</a:t>
            </a:r>
          </a:p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from £1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1474" name="Text Box 34"/>
          <p:cNvSpPr txBox="1">
            <a:spLocks noChangeArrowheads="1"/>
          </p:cNvSpPr>
          <p:nvPr/>
        </p:nvSpPr>
        <p:spPr bwMode="auto">
          <a:xfrm>
            <a:off x="5075238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660033"/>
                </a:solidFill>
                <a:latin typeface="Comic Sans MS" pitchFamily="66" charset="0"/>
              </a:rPr>
              <a:t>83p</a:t>
            </a:r>
            <a:endParaRPr lang="en-US" sz="12000" b="1">
              <a:solidFill>
                <a:srgbClr val="66003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33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633413" y="3409950"/>
            <a:ext cx="36655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>
            <a:off x="503238" y="849313"/>
            <a:ext cx="3927475" cy="2166937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742950" y="1073150"/>
            <a:ext cx="34464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You Pay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873125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3333FF"/>
                </a:solidFill>
                <a:latin typeface="Comic Sans MS" pitchFamily="66" charset="0"/>
              </a:rPr>
              <a:t>92p</a:t>
            </a:r>
            <a:endParaRPr lang="en-US" sz="12000" b="1">
              <a:solidFill>
                <a:srgbClr val="3333FF"/>
              </a:solidFill>
              <a:latin typeface="Comic Sans MS" pitchFamily="66" charset="0"/>
            </a:endParaRPr>
          </a:p>
        </p:txBody>
      </p:sp>
      <p:sp>
        <p:nvSpPr>
          <p:cNvPr id="62471" name="AutoShape 7"/>
          <p:cNvSpPr>
            <a:spLocks noChangeArrowheads="1"/>
          </p:cNvSpPr>
          <p:nvPr/>
        </p:nvSpPr>
        <p:spPr bwMode="auto">
          <a:xfrm>
            <a:off x="4835525" y="3409950"/>
            <a:ext cx="3665538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2" name="AutoShape 8"/>
          <p:cNvSpPr>
            <a:spLocks noChangeArrowheads="1"/>
          </p:cNvSpPr>
          <p:nvPr/>
        </p:nvSpPr>
        <p:spPr bwMode="auto">
          <a:xfrm>
            <a:off x="4705350" y="847725"/>
            <a:ext cx="3927475" cy="2166938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4945063" y="920750"/>
            <a:ext cx="34464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Change</a:t>
            </a:r>
          </a:p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from £1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5075238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660033"/>
                </a:solidFill>
                <a:latin typeface="Comic Sans MS" pitchFamily="66" charset="0"/>
              </a:rPr>
              <a:t>8p</a:t>
            </a:r>
            <a:endParaRPr lang="en-US" sz="12000" b="1">
              <a:solidFill>
                <a:srgbClr val="66003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33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633413" y="3409950"/>
            <a:ext cx="36655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503238" y="849313"/>
            <a:ext cx="3927475" cy="2166937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742950" y="1073150"/>
            <a:ext cx="34464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You Pay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873125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3333FF"/>
                </a:solidFill>
                <a:latin typeface="Comic Sans MS" pitchFamily="66" charset="0"/>
              </a:rPr>
              <a:t>63p</a:t>
            </a:r>
            <a:endParaRPr lang="en-US" sz="12000" b="1">
              <a:solidFill>
                <a:srgbClr val="3333FF"/>
              </a:solidFill>
              <a:latin typeface="Comic Sans MS" pitchFamily="66" charset="0"/>
            </a:endParaRPr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>
            <a:off x="4835525" y="3409950"/>
            <a:ext cx="3665538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AutoShape 8"/>
          <p:cNvSpPr>
            <a:spLocks noChangeArrowheads="1"/>
          </p:cNvSpPr>
          <p:nvPr/>
        </p:nvSpPr>
        <p:spPr bwMode="auto">
          <a:xfrm>
            <a:off x="4705350" y="847725"/>
            <a:ext cx="3927475" cy="2166938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4945063" y="920750"/>
            <a:ext cx="34464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Change</a:t>
            </a:r>
          </a:p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from £1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5075238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660033"/>
                </a:solidFill>
                <a:latin typeface="Comic Sans MS" pitchFamily="66" charset="0"/>
              </a:rPr>
              <a:t>37p</a:t>
            </a:r>
            <a:endParaRPr lang="en-US" sz="12000" b="1">
              <a:solidFill>
                <a:srgbClr val="66003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33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633413" y="3409950"/>
            <a:ext cx="36655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503238" y="849313"/>
            <a:ext cx="3927475" cy="2166937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742950" y="1073150"/>
            <a:ext cx="34464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You Pay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873125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3333FF"/>
                </a:solidFill>
                <a:latin typeface="Comic Sans MS" pitchFamily="66" charset="0"/>
              </a:rPr>
              <a:t>26p</a:t>
            </a:r>
            <a:endParaRPr lang="en-US" sz="12000" b="1">
              <a:solidFill>
                <a:srgbClr val="3333FF"/>
              </a:solidFill>
              <a:latin typeface="Comic Sans MS" pitchFamily="66" charset="0"/>
            </a:endParaRPr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>
            <a:off x="4835525" y="3409950"/>
            <a:ext cx="3665538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AutoShape 8"/>
          <p:cNvSpPr>
            <a:spLocks noChangeArrowheads="1"/>
          </p:cNvSpPr>
          <p:nvPr/>
        </p:nvSpPr>
        <p:spPr bwMode="auto">
          <a:xfrm>
            <a:off x="4705350" y="847725"/>
            <a:ext cx="3927475" cy="2166938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4945063" y="920750"/>
            <a:ext cx="34464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Change</a:t>
            </a:r>
          </a:p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from £1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5075238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660033"/>
                </a:solidFill>
                <a:latin typeface="Comic Sans MS" pitchFamily="66" charset="0"/>
              </a:rPr>
              <a:t>74p</a:t>
            </a:r>
            <a:endParaRPr lang="en-US" sz="12000" b="1">
              <a:solidFill>
                <a:srgbClr val="66003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33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633413" y="3409950"/>
            <a:ext cx="36655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503238" y="849313"/>
            <a:ext cx="3927475" cy="2166937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742950" y="1073150"/>
            <a:ext cx="34464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You Pay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873125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3333FF"/>
                </a:solidFill>
                <a:latin typeface="Comic Sans MS" pitchFamily="66" charset="0"/>
              </a:rPr>
              <a:t>62p</a:t>
            </a:r>
            <a:endParaRPr lang="en-US" sz="12000" b="1">
              <a:solidFill>
                <a:srgbClr val="3333FF"/>
              </a:solidFill>
              <a:latin typeface="Comic Sans MS" pitchFamily="66" charset="0"/>
            </a:endParaRPr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>
            <a:off x="4835525" y="3409950"/>
            <a:ext cx="3665538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AutoShape 8"/>
          <p:cNvSpPr>
            <a:spLocks noChangeArrowheads="1"/>
          </p:cNvSpPr>
          <p:nvPr/>
        </p:nvSpPr>
        <p:spPr bwMode="auto">
          <a:xfrm>
            <a:off x="4705350" y="847725"/>
            <a:ext cx="3927475" cy="2166938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4945063" y="920750"/>
            <a:ext cx="34464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Change</a:t>
            </a:r>
          </a:p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from £1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5075238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660033"/>
                </a:solidFill>
                <a:latin typeface="Comic Sans MS" pitchFamily="66" charset="0"/>
              </a:rPr>
              <a:t>38p</a:t>
            </a:r>
            <a:endParaRPr lang="en-US" sz="12000" b="1">
              <a:solidFill>
                <a:srgbClr val="66003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33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633413" y="3409950"/>
            <a:ext cx="36655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503238" y="849313"/>
            <a:ext cx="3927475" cy="2166937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742950" y="1073150"/>
            <a:ext cx="34464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You Pay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873125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3333FF"/>
                </a:solidFill>
                <a:latin typeface="Comic Sans MS" pitchFamily="66" charset="0"/>
              </a:rPr>
              <a:t>48p</a:t>
            </a:r>
            <a:endParaRPr lang="en-US" sz="12000" b="1">
              <a:solidFill>
                <a:srgbClr val="3333FF"/>
              </a:solidFill>
              <a:latin typeface="Comic Sans MS" pitchFamily="66" charset="0"/>
            </a:endParaRPr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>
            <a:off x="4835525" y="3409950"/>
            <a:ext cx="3665538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AutoShape 8"/>
          <p:cNvSpPr>
            <a:spLocks noChangeArrowheads="1"/>
          </p:cNvSpPr>
          <p:nvPr/>
        </p:nvSpPr>
        <p:spPr bwMode="auto">
          <a:xfrm>
            <a:off x="4705350" y="847725"/>
            <a:ext cx="3927475" cy="2166938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4945063" y="920750"/>
            <a:ext cx="34464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Change</a:t>
            </a:r>
          </a:p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from £1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5075238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660033"/>
                </a:solidFill>
                <a:latin typeface="Comic Sans MS" pitchFamily="66" charset="0"/>
              </a:rPr>
              <a:t>52p</a:t>
            </a:r>
            <a:endParaRPr lang="en-US" sz="12000" b="1">
              <a:solidFill>
                <a:srgbClr val="66003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7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33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633413" y="3409950"/>
            <a:ext cx="36655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503238" y="849313"/>
            <a:ext cx="3927475" cy="2166937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742950" y="1073150"/>
            <a:ext cx="34464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You Pay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873125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3333FF"/>
                </a:solidFill>
                <a:latin typeface="Comic Sans MS" pitchFamily="66" charset="0"/>
              </a:rPr>
              <a:t>19p</a:t>
            </a:r>
            <a:endParaRPr lang="en-US" sz="12000" b="1">
              <a:solidFill>
                <a:srgbClr val="3333FF"/>
              </a:solidFill>
              <a:latin typeface="Comic Sans MS" pitchFamily="66" charset="0"/>
            </a:endParaRPr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4835525" y="3409950"/>
            <a:ext cx="3665538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4705350" y="847725"/>
            <a:ext cx="3927475" cy="2166938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4945063" y="920750"/>
            <a:ext cx="34464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Change</a:t>
            </a:r>
          </a:p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from £1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5075238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660033"/>
                </a:solidFill>
                <a:latin typeface="Comic Sans MS" pitchFamily="66" charset="0"/>
              </a:rPr>
              <a:t>81p</a:t>
            </a:r>
            <a:endParaRPr lang="en-US" sz="12000" b="1">
              <a:solidFill>
                <a:srgbClr val="66003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33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633413" y="3409950"/>
            <a:ext cx="36655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503238" y="849313"/>
            <a:ext cx="3927475" cy="2166937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742950" y="1073150"/>
            <a:ext cx="34464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You Pay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873125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3333FF"/>
                </a:solidFill>
                <a:latin typeface="Comic Sans MS" pitchFamily="66" charset="0"/>
              </a:rPr>
              <a:t>84p</a:t>
            </a:r>
            <a:endParaRPr lang="en-US" sz="12000" b="1">
              <a:solidFill>
                <a:srgbClr val="3333FF"/>
              </a:solidFill>
              <a:latin typeface="Comic Sans MS" pitchFamily="66" charset="0"/>
            </a:endParaRPr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>
            <a:off x="4835525" y="3409950"/>
            <a:ext cx="3665538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AutoShape 8"/>
          <p:cNvSpPr>
            <a:spLocks noChangeArrowheads="1"/>
          </p:cNvSpPr>
          <p:nvPr/>
        </p:nvSpPr>
        <p:spPr bwMode="auto">
          <a:xfrm>
            <a:off x="4705350" y="847725"/>
            <a:ext cx="3927475" cy="2166938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4945063" y="920750"/>
            <a:ext cx="34464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Change</a:t>
            </a:r>
          </a:p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from £1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5075238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660033"/>
                </a:solidFill>
                <a:latin typeface="Comic Sans MS" pitchFamily="66" charset="0"/>
              </a:rPr>
              <a:t>16p</a:t>
            </a:r>
            <a:endParaRPr lang="en-US" sz="12000" b="1">
              <a:solidFill>
                <a:srgbClr val="66003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33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633413" y="3409950"/>
            <a:ext cx="36655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503238" y="849313"/>
            <a:ext cx="3927475" cy="2166937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742950" y="1073150"/>
            <a:ext cx="34464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You Pay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873125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3333FF"/>
                </a:solidFill>
                <a:latin typeface="Comic Sans MS" pitchFamily="66" charset="0"/>
              </a:rPr>
              <a:t>33p</a:t>
            </a:r>
            <a:endParaRPr lang="en-US" sz="12000" b="1">
              <a:solidFill>
                <a:srgbClr val="3333FF"/>
              </a:solidFill>
              <a:latin typeface="Comic Sans MS" pitchFamily="66" charset="0"/>
            </a:endParaRPr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>
            <a:off x="4835525" y="3409950"/>
            <a:ext cx="3665538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AutoShape 8"/>
          <p:cNvSpPr>
            <a:spLocks noChangeArrowheads="1"/>
          </p:cNvSpPr>
          <p:nvPr/>
        </p:nvSpPr>
        <p:spPr bwMode="auto">
          <a:xfrm>
            <a:off x="4705350" y="847725"/>
            <a:ext cx="3927475" cy="2166938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4945063" y="920750"/>
            <a:ext cx="34464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Change</a:t>
            </a:r>
          </a:p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from £1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5075238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660033"/>
                </a:solidFill>
                <a:latin typeface="Comic Sans MS" pitchFamily="66" charset="0"/>
              </a:rPr>
              <a:t>67p</a:t>
            </a:r>
            <a:endParaRPr lang="en-US" sz="12000" b="1">
              <a:solidFill>
                <a:srgbClr val="66003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33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633413" y="3409950"/>
            <a:ext cx="36655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503238" y="849313"/>
            <a:ext cx="3927475" cy="2166937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742950" y="1073150"/>
            <a:ext cx="34464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You Pay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873125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3333FF"/>
                </a:solidFill>
                <a:latin typeface="Comic Sans MS" pitchFamily="66" charset="0"/>
              </a:rPr>
              <a:t>43p</a:t>
            </a:r>
            <a:endParaRPr lang="en-US" sz="12000" b="1">
              <a:solidFill>
                <a:srgbClr val="3333FF"/>
              </a:solidFill>
              <a:latin typeface="Comic Sans MS" pitchFamily="66" charset="0"/>
            </a:endParaRPr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>
            <a:off x="4835525" y="3409950"/>
            <a:ext cx="3665538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AutoShape 8"/>
          <p:cNvSpPr>
            <a:spLocks noChangeArrowheads="1"/>
          </p:cNvSpPr>
          <p:nvPr/>
        </p:nvSpPr>
        <p:spPr bwMode="auto">
          <a:xfrm>
            <a:off x="4705350" y="847725"/>
            <a:ext cx="3927475" cy="2166938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4945063" y="920750"/>
            <a:ext cx="34464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Change</a:t>
            </a:r>
          </a:p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from £1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5075238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660033"/>
                </a:solidFill>
                <a:latin typeface="Comic Sans MS" pitchFamily="66" charset="0"/>
              </a:rPr>
              <a:t>57p</a:t>
            </a:r>
            <a:endParaRPr lang="en-US" sz="12000" b="1">
              <a:solidFill>
                <a:srgbClr val="66003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33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633413" y="3409950"/>
            <a:ext cx="36655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503238" y="849313"/>
            <a:ext cx="3927475" cy="2166937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742950" y="1073150"/>
            <a:ext cx="34464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You Pay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873125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3333FF"/>
                </a:solidFill>
                <a:latin typeface="Comic Sans MS" pitchFamily="66" charset="0"/>
              </a:rPr>
              <a:t>23p</a:t>
            </a:r>
            <a:endParaRPr lang="en-US" sz="12000" b="1">
              <a:solidFill>
                <a:srgbClr val="3333FF"/>
              </a:solidFill>
              <a:latin typeface="Comic Sans MS" pitchFamily="66" charset="0"/>
            </a:endParaRPr>
          </a:p>
        </p:txBody>
      </p:sp>
      <p:sp>
        <p:nvSpPr>
          <p:cNvPr id="71687" name="AutoShape 7"/>
          <p:cNvSpPr>
            <a:spLocks noChangeArrowheads="1"/>
          </p:cNvSpPr>
          <p:nvPr/>
        </p:nvSpPr>
        <p:spPr bwMode="auto">
          <a:xfrm>
            <a:off x="4835525" y="3409950"/>
            <a:ext cx="3665538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AutoShape 8"/>
          <p:cNvSpPr>
            <a:spLocks noChangeArrowheads="1"/>
          </p:cNvSpPr>
          <p:nvPr/>
        </p:nvSpPr>
        <p:spPr bwMode="auto">
          <a:xfrm>
            <a:off x="4705350" y="847725"/>
            <a:ext cx="3927475" cy="2166938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4945063" y="920750"/>
            <a:ext cx="34464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Change</a:t>
            </a:r>
          </a:p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from £1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5075238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660033"/>
                </a:solidFill>
                <a:latin typeface="Comic Sans MS" pitchFamily="66" charset="0"/>
              </a:rPr>
              <a:t>77p</a:t>
            </a:r>
            <a:endParaRPr lang="en-US" sz="12000" b="1">
              <a:solidFill>
                <a:srgbClr val="66003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33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633413" y="3409950"/>
            <a:ext cx="36655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503238" y="849313"/>
            <a:ext cx="3927475" cy="2166937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742950" y="1073150"/>
            <a:ext cx="34464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You Pay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873125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3333FF"/>
                </a:solidFill>
                <a:latin typeface="Comic Sans MS" pitchFamily="66" charset="0"/>
              </a:rPr>
              <a:t>56p</a:t>
            </a:r>
            <a:endParaRPr lang="en-US" sz="12000" b="1">
              <a:solidFill>
                <a:srgbClr val="3333FF"/>
              </a:solidFill>
              <a:latin typeface="Comic Sans MS" pitchFamily="66" charset="0"/>
            </a:endParaRPr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4835525" y="3409950"/>
            <a:ext cx="3665538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AutoShape 8"/>
          <p:cNvSpPr>
            <a:spLocks noChangeArrowheads="1"/>
          </p:cNvSpPr>
          <p:nvPr/>
        </p:nvSpPr>
        <p:spPr bwMode="auto">
          <a:xfrm>
            <a:off x="4705350" y="847725"/>
            <a:ext cx="3927475" cy="2166938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4945063" y="920750"/>
            <a:ext cx="34464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Change</a:t>
            </a:r>
          </a:p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from £1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5075238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660033"/>
                </a:solidFill>
                <a:latin typeface="Comic Sans MS" pitchFamily="66" charset="0"/>
              </a:rPr>
              <a:t>44p</a:t>
            </a:r>
            <a:endParaRPr lang="en-US" sz="12000" b="1">
              <a:solidFill>
                <a:srgbClr val="66003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33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633413" y="3409950"/>
            <a:ext cx="36655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503238" y="849313"/>
            <a:ext cx="3927475" cy="2166937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742950" y="1073150"/>
            <a:ext cx="34464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You Pay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873125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3333FF"/>
                </a:solidFill>
                <a:latin typeface="Comic Sans MS" pitchFamily="66" charset="0"/>
              </a:rPr>
              <a:t>71p</a:t>
            </a:r>
            <a:endParaRPr lang="en-US" sz="12000" b="1">
              <a:solidFill>
                <a:srgbClr val="3333FF"/>
              </a:solidFill>
              <a:latin typeface="Comic Sans MS" pitchFamily="66" charset="0"/>
            </a:endParaRPr>
          </a:p>
        </p:txBody>
      </p:sp>
      <p:sp>
        <p:nvSpPr>
          <p:cNvPr id="73735" name="AutoShape 7"/>
          <p:cNvSpPr>
            <a:spLocks noChangeArrowheads="1"/>
          </p:cNvSpPr>
          <p:nvPr/>
        </p:nvSpPr>
        <p:spPr bwMode="auto">
          <a:xfrm>
            <a:off x="4835525" y="3409950"/>
            <a:ext cx="3665538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AutoShape 8"/>
          <p:cNvSpPr>
            <a:spLocks noChangeArrowheads="1"/>
          </p:cNvSpPr>
          <p:nvPr/>
        </p:nvSpPr>
        <p:spPr bwMode="auto">
          <a:xfrm>
            <a:off x="4705350" y="847725"/>
            <a:ext cx="3927475" cy="2166938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4945063" y="920750"/>
            <a:ext cx="34464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Change</a:t>
            </a:r>
          </a:p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from £1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5075238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660033"/>
                </a:solidFill>
                <a:latin typeface="Comic Sans MS" pitchFamily="66" charset="0"/>
              </a:rPr>
              <a:t>29p</a:t>
            </a:r>
            <a:endParaRPr lang="en-US" sz="12000" b="1">
              <a:solidFill>
                <a:srgbClr val="66003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33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633413" y="3409950"/>
            <a:ext cx="36655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503238" y="849313"/>
            <a:ext cx="3927475" cy="2166937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742950" y="1073150"/>
            <a:ext cx="34464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You Pay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873125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3333FF"/>
                </a:solidFill>
                <a:latin typeface="Comic Sans MS" pitchFamily="66" charset="0"/>
              </a:rPr>
              <a:t>18p</a:t>
            </a:r>
            <a:endParaRPr lang="en-US" sz="12000" b="1">
              <a:solidFill>
                <a:srgbClr val="3333FF"/>
              </a:solidFill>
              <a:latin typeface="Comic Sans MS" pitchFamily="66" charset="0"/>
            </a:endParaRPr>
          </a:p>
        </p:txBody>
      </p:sp>
      <p:sp>
        <p:nvSpPr>
          <p:cNvPr id="74759" name="AutoShape 7"/>
          <p:cNvSpPr>
            <a:spLocks noChangeArrowheads="1"/>
          </p:cNvSpPr>
          <p:nvPr/>
        </p:nvSpPr>
        <p:spPr bwMode="auto">
          <a:xfrm>
            <a:off x="4835525" y="3409950"/>
            <a:ext cx="3665538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AutoShape 8"/>
          <p:cNvSpPr>
            <a:spLocks noChangeArrowheads="1"/>
          </p:cNvSpPr>
          <p:nvPr/>
        </p:nvSpPr>
        <p:spPr bwMode="auto">
          <a:xfrm>
            <a:off x="4705350" y="847725"/>
            <a:ext cx="3927475" cy="2166938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4945063" y="920750"/>
            <a:ext cx="34464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Change</a:t>
            </a:r>
          </a:p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from £1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5075238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660033"/>
                </a:solidFill>
                <a:latin typeface="Comic Sans MS" pitchFamily="66" charset="0"/>
              </a:rPr>
              <a:t>82p</a:t>
            </a:r>
            <a:endParaRPr lang="en-US" sz="12000" b="1">
              <a:solidFill>
                <a:srgbClr val="66003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33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633413" y="3409950"/>
            <a:ext cx="36655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503238" y="849313"/>
            <a:ext cx="3927475" cy="2166937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742950" y="1073150"/>
            <a:ext cx="34464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You Pay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873125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3333FF"/>
                </a:solidFill>
                <a:latin typeface="Comic Sans MS" pitchFamily="66" charset="0"/>
              </a:rPr>
              <a:t>28p</a:t>
            </a:r>
            <a:endParaRPr lang="en-US" sz="12000" b="1">
              <a:solidFill>
                <a:srgbClr val="3333FF"/>
              </a:solidFill>
              <a:latin typeface="Comic Sans MS" pitchFamily="66" charset="0"/>
            </a:endParaRPr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4835525" y="3409950"/>
            <a:ext cx="3665538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AutoShape 8"/>
          <p:cNvSpPr>
            <a:spLocks noChangeArrowheads="1"/>
          </p:cNvSpPr>
          <p:nvPr/>
        </p:nvSpPr>
        <p:spPr bwMode="auto">
          <a:xfrm>
            <a:off x="4705350" y="847725"/>
            <a:ext cx="3927475" cy="2166938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4945063" y="920750"/>
            <a:ext cx="34464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Change</a:t>
            </a:r>
          </a:p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from £1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5075238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660033"/>
                </a:solidFill>
                <a:latin typeface="Comic Sans MS" pitchFamily="66" charset="0"/>
              </a:rPr>
              <a:t>72p</a:t>
            </a:r>
            <a:endParaRPr lang="en-US" sz="12000" b="1">
              <a:solidFill>
                <a:srgbClr val="66003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33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633413" y="3409950"/>
            <a:ext cx="36655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503238" y="849313"/>
            <a:ext cx="3927475" cy="2166937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742950" y="1073150"/>
            <a:ext cx="34464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You Pay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873125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3333FF"/>
                </a:solidFill>
                <a:latin typeface="Comic Sans MS" pitchFamily="66" charset="0"/>
              </a:rPr>
              <a:t>59p</a:t>
            </a:r>
            <a:endParaRPr lang="en-US" sz="12000" b="1">
              <a:solidFill>
                <a:srgbClr val="3333FF"/>
              </a:solidFill>
              <a:latin typeface="Comic Sans MS" pitchFamily="66" charset="0"/>
            </a:endParaRPr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>
            <a:off x="4835525" y="3409950"/>
            <a:ext cx="3665538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AutoShape 8"/>
          <p:cNvSpPr>
            <a:spLocks noChangeArrowheads="1"/>
          </p:cNvSpPr>
          <p:nvPr/>
        </p:nvSpPr>
        <p:spPr bwMode="auto">
          <a:xfrm>
            <a:off x="4705350" y="847725"/>
            <a:ext cx="3927475" cy="2166938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4945063" y="920750"/>
            <a:ext cx="34464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Change</a:t>
            </a:r>
          </a:p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from £1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5075238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660033"/>
                </a:solidFill>
                <a:latin typeface="Comic Sans MS" pitchFamily="66" charset="0"/>
              </a:rPr>
              <a:t>41p</a:t>
            </a:r>
            <a:endParaRPr lang="en-US" sz="12000" b="1">
              <a:solidFill>
                <a:srgbClr val="66003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33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633413" y="3409950"/>
            <a:ext cx="36655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503238" y="849313"/>
            <a:ext cx="3927475" cy="2166937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742950" y="1073150"/>
            <a:ext cx="34464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You Pay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873125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3333FF"/>
                </a:solidFill>
                <a:latin typeface="Comic Sans MS" pitchFamily="66" charset="0"/>
              </a:rPr>
              <a:t>40p</a:t>
            </a:r>
            <a:endParaRPr lang="en-US" sz="12000" b="1">
              <a:solidFill>
                <a:srgbClr val="3333FF"/>
              </a:solidFill>
              <a:latin typeface="Comic Sans MS" pitchFamily="66" charset="0"/>
            </a:endParaRPr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>
            <a:off x="4835525" y="3409950"/>
            <a:ext cx="3665538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AutoShape 8"/>
          <p:cNvSpPr>
            <a:spLocks noChangeArrowheads="1"/>
          </p:cNvSpPr>
          <p:nvPr/>
        </p:nvSpPr>
        <p:spPr bwMode="auto">
          <a:xfrm>
            <a:off x="4705350" y="847725"/>
            <a:ext cx="3927475" cy="2166938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4945063" y="920750"/>
            <a:ext cx="34464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Change</a:t>
            </a:r>
          </a:p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from £1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5075238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660033"/>
                </a:solidFill>
                <a:latin typeface="Comic Sans MS" pitchFamily="66" charset="0"/>
              </a:rPr>
              <a:t>60p</a:t>
            </a:r>
            <a:endParaRPr lang="en-US" sz="12000" b="1">
              <a:solidFill>
                <a:srgbClr val="66003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33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633413" y="3409950"/>
            <a:ext cx="36655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503238" y="849313"/>
            <a:ext cx="3927475" cy="2166937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742950" y="1073150"/>
            <a:ext cx="34464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You Pay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873125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3333FF"/>
                </a:solidFill>
                <a:latin typeface="Comic Sans MS" pitchFamily="66" charset="0"/>
              </a:rPr>
              <a:t>66p</a:t>
            </a:r>
            <a:endParaRPr lang="en-US" sz="12000" b="1">
              <a:solidFill>
                <a:srgbClr val="3333FF"/>
              </a:solidFill>
              <a:latin typeface="Comic Sans MS" pitchFamily="66" charset="0"/>
            </a:endParaRPr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>
            <a:off x="4835525" y="3409950"/>
            <a:ext cx="3665538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AutoShape 8"/>
          <p:cNvSpPr>
            <a:spLocks noChangeArrowheads="1"/>
          </p:cNvSpPr>
          <p:nvPr/>
        </p:nvSpPr>
        <p:spPr bwMode="auto">
          <a:xfrm>
            <a:off x="4705350" y="847725"/>
            <a:ext cx="3927475" cy="2166938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4945063" y="920750"/>
            <a:ext cx="34464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Change</a:t>
            </a:r>
          </a:p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from £1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5075238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660033"/>
                </a:solidFill>
                <a:latin typeface="Comic Sans MS" pitchFamily="66" charset="0"/>
              </a:rPr>
              <a:t>34p</a:t>
            </a:r>
            <a:endParaRPr lang="en-US" sz="12000" b="1">
              <a:solidFill>
                <a:srgbClr val="66003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33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633413" y="3409950"/>
            <a:ext cx="36655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503238" y="849313"/>
            <a:ext cx="3927475" cy="2166937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742950" y="1073150"/>
            <a:ext cx="34464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You Pay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873125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3333FF"/>
                </a:solidFill>
                <a:latin typeface="Comic Sans MS" pitchFamily="66" charset="0"/>
              </a:rPr>
              <a:t>75p</a:t>
            </a:r>
            <a:endParaRPr lang="en-US" sz="12000" b="1">
              <a:solidFill>
                <a:srgbClr val="3333FF"/>
              </a:solidFill>
              <a:latin typeface="Comic Sans MS" pitchFamily="66" charset="0"/>
            </a:endParaRPr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>
            <a:off x="4835525" y="3409950"/>
            <a:ext cx="3665538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AutoShape 8"/>
          <p:cNvSpPr>
            <a:spLocks noChangeArrowheads="1"/>
          </p:cNvSpPr>
          <p:nvPr/>
        </p:nvSpPr>
        <p:spPr bwMode="auto">
          <a:xfrm>
            <a:off x="4705350" y="847725"/>
            <a:ext cx="3927475" cy="2166938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4945063" y="920750"/>
            <a:ext cx="34464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Change</a:t>
            </a:r>
          </a:p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from £1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5075238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660033"/>
                </a:solidFill>
                <a:latin typeface="Comic Sans MS" pitchFamily="66" charset="0"/>
              </a:rPr>
              <a:t>25p</a:t>
            </a:r>
            <a:endParaRPr lang="en-US" sz="12000" b="1">
              <a:solidFill>
                <a:srgbClr val="66003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33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633413" y="3409950"/>
            <a:ext cx="36655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503238" y="849313"/>
            <a:ext cx="3927475" cy="2166937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742950" y="1073150"/>
            <a:ext cx="34464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You Pay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873125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3333FF"/>
                </a:solidFill>
                <a:latin typeface="Comic Sans MS" pitchFamily="66" charset="0"/>
              </a:rPr>
              <a:t>39p</a:t>
            </a:r>
            <a:endParaRPr lang="en-US" sz="12000" b="1">
              <a:solidFill>
                <a:srgbClr val="3333FF"/>
              </a:solidFill>
              <a:latin typeface="Comic Sans MS" pitchFamily="66" charset="0"/>
            </a:endParaRPr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>
            <a:off x="4835525" y="3409950"/>
            <a:ext cx="3665538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CC"/>
              </a:gs>
              <a:gs pos="50000">
                <a:schemeClr val="bg1"/>
              </a:gs>
              <a:gs pos="100000">
                <a:srgbClr val="FF66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AutoShape 8"/>
          <p:cNvSpPr>
            <a:spLocks noChangeArrowheads="1"/>
          </p:cNvSpPr>
          <p:nvPr/>
        </p:nvSpPr>
        <p:spPr bwMode="auto">
          <a:xfrm>
            <a:off x="4705350" y="847725"/>
            <a:ext cx="3927475" cy="2166938"/>
          </a:xfrm>
          <a:prstGeom prst="downArrowCallout">
            <a:avLst>
              <a:gd name="adj1" fmla="val 45311"/>
              <a:gd name="adj2" fmla="val 45311"/>
              <a:gd name="adj3" fmla="val 16667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4945063" y="920750"/>
            <a:ext cx="34464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Change</a:t>
            </a:r>
          </a:p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from £1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5075238" y="3817938"/>
            <a:ext cx="31845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660033"/>
                </a:solidFill>
                <a:latin typeface="Comic Sans MS" pitchFamily="66" charset="0"/>
              </a:rPr>
              <a:t>61p</a:t>
            </a:r>
            <a:endParaRPr lang="en-US" sz="12000" b="1">
              <a:solidFill>
                <a:srgbClr val="66003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187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42</cp:revision>
  <dcterms:created xsi:type="dcterms:W3CDTF">2006-03-03T16:34:11Z</dcterms:created>
  <dcterms:modified xsi:type="dcterms:W3CDTF">2011-11-25T20:08:14Z</dcterms:modified>
</cp:coreProperties>
</file>