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ppt/comments/comment9.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7" r:id="rId3"/>
    <p:sldId id="259" r:id="rId4"/>
    <p:sldId id="275" r:id="rId5"/>
    <p:sldId id="264" r:id="rId6"/>
    <p:sldId id="276" r:id="rId7"/>
    <p:sldId id="277" r:id="rId8"/>
    <p:sldId id="278" r:id="rId9"/>
    <p:sldId id="270" r:id="rId10"/>
    <p:sldId id="266" r:id="rId11"/>
    <p:sldId id="267" r:id="rId12"/>
    <p:sldId id="273" r:id="rId13"/>
    <p:sldId id="27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mie Phillips" initials="JP" lastIdx="15" clrIdx="0">
    <p:extLst>
      <p:ext uri="{19B8F6BF-5375-455C-9EA6-DF929625EA0E}">
        <p15:presenceInfo xmlns:p15="http://schemas.microsoft.com/office/powerpoint/2012/main" userId="S::jaymie.phillips@uwtsd.ac.uk::bc80cc45-d5a8-4448-845e-0b4344cdf53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8F7D1D-350A-45AB-95BA-606222CFE03A}" v="31" dt="2021-06-01T13:19:54.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8" autoAdjust="0"/>
    <p:restoredTop sz="94660"/>
  </p:normalViewPr>
  <p:slideViewPr>
    <p:cSldViewPr snapToGrid="0">
      <p:cViewPr varScale="1">
        <p:scale>
          <a:sx n="98" d="100"/>
          <a:sy n="98" d="100"/>
        </p:scale>
        <p:origin x="110"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Vodden" userId="d982490443f192cd" providerId="LiveId" clId="{4E8F7D1D-350A-45AB-95BA-606222CFE03A}"/>
    <pc:docChg chg="undo custSel addSld delSld modSld">
      <pc:chgData name="Naomi Vodden" userId="d982490443f192cd" providerId="LiveId" clId="{4E8F7D1D-350A-45AB-95BA-606222CFE03A}" dt="2021-06-01T22:25:24.051" v="436" actId="47"/>
      <pc:docMkLst>
        <pc:docMk/>
      </pc:docMkLst>
      <pc:sldChg chg="addSp delSp delDesignElem">
        <pc:chgData name="Naomi Vodden" userId="d982490443f192cd" providerId="LiveId" clId="{4E8F7D1D-350A-45AB-95BA-606222CFE03A}" dt="2021-06-01T09:45:51.966" v="31"/>
        <pc:sldMkLst>
          <pc:docMk/>
          <pc:sldMk cId="473079265" sldId="257"/>
        </pc:sldMkLst>
        <pc:spChg chg="add del">
          <ac:chgData name="Naomi Vodden" userId="d982490443f192cd" providerId="LiveId" clId="{4E8F7D1D-350A-45AB-95BA-606222CFE03A}" dt="2021-06-01T09:45:51.966" v="31"/>
          <ac:spMkLst>
            <pc:docMk/>
            <pc:sldMk cId="473079265" sldId="257"/>
            <ac:spMk id="68" creationId="{AB45A142-4255-493C-8284-5D566C121B10}"/>
          </ac:spMkLst>
        </pc:spChg>
        <pc:cxnChg chg="add del">
          <ac:chgData name="Naomi Vodden" userId="d982490443f192cd" providerId="LiveId" clId="{4E8F7D1D-350A-45AB-95BA-606222CFE03A}" dt="2021-06-01T09:45:51.966" v="31"/>
          <ac:cxnSpMkLst>
            <pc:docMk/>
            <pc:sldMk cId="473079265" sldId="257"/>
            <ac:cxnSpMk id="70" creationId="{38FB9660-F42F-4313-BBC4-47C007FE484C}"/>
          </ac:cxnSpMkLst>
        </pc:cxnChg>
      </pc:sldChg>
      <pc:sldChg chg="addSp delSp modSp mod delDesignElem">
        <pc:chgData name="Naomi Vodden" userId="d982490443f192cd" providerId="LiveId" clId="{4E8F7D1D-350A-45AB-95BA-606222CFE03A}" dt="2021-06-01T10:04:14.437" v="133" actId="27636"/>
        <pc:sldMkLst>
          <pc:docMk/>
          <pc:sldMk cId="4263977625" sldId="259"/>
        </pc:sldMkLst>
        <pc:spChg chg="mod">
          <ac:chgData name="Naomi Vodden" userId="d982490443f192cd" providerId="LiveId" clId="{4E8F7D1D-350A-45AB-95BA-606222CFE03A}" dt="2021-06-01T10:04:14.437" v="133" actId="27636"/>
          <ac:spMkLst>
            <pc:docMk/>
            <pc:sldMk cId="4263977625" sldId="259"/>
            <ac:spMk id="4" creationId="{4E1E84B2-0527-4F12-9ADD-8EAAA61447D5}"/>
          </ac:spMkLst>
        </pc:spChg>
        <pc:spChg chg="add del">
          <ac:chgData name="Naomi Vodden" userId="d982490443f192cd" providerId="LiveId" clId="{4E8F7D1D-350A-45AB-95BA-606222CFE03A}" dt="2021-06-01T09:45:51.966" v="31"/>
          <ac:spMkLst>
            <pc:docMk/>
            <pc:sldMk cId="4263977625" sldId="259"/>
            <ac:spMk id="16" creationId="{6D6CDB20-394C-4D51-9C5B-8751E21338DC}"/>
          </ac:spMkLst>
        </pc:spChg>
        <pc:spChg chg="add del">
          <ac:chgData name="Naomi Vodden" userId="d982490443f192cd" providerId="LiveId" clId="{4E8F7D1D-350A-45AB-95BA-606222CFE03A}" dt="2021-06-01T09:45:51.966" v="31"/>
          <ac:spMkLst>
            <pc:docMk/>
            <pc:sldMk cId="4263977625" sldId="259"/>
            <ac:spMk id="18" creationId="{46DFD1E0-DCA7-47E6-B78B-6ECDDF873DD6}"/>
          </ac:spMkLst>
        </pc:spChg>
        <pc:spChg chg="add del">
          <ac:chgData name="Naomi Vodden" userId="d982490443f192cd" providerId="LiveId" clId="{4E8F7D1D-350A-45AB-95BA-606222CFE03A}" dt="2021-06-01T09:45:51.966" v="31"/>
          <ac:spMkLst>
            <pc:docMk/>
            <pc:sldMk cId="4263977625" sldId="259"/>
            <ac:spMk id="20" creationId="{8AAB0B1E-BB97-40E0-8DCD-D1197A0E1D6A}"/>
          </ac:spMkLst>
        </pc:spChg>
        <pc:cxnChg chg="add del">
          <ac:chgData name="Naomi Vodden" userId="d982490443f192cd" providerId="LiveId" clId="{4E8F7D1D-350A-45AB-95BA-606222CFE03A}" dt="2021-06-01T09:45:51.966" v="31"/>
          <ac:cxnSpMkLst>
            <pc:docMk/>
            <pc:sldMk cId="4263977625" sldId="259"/>
            <ac:cxnSpMk id="22" creationId="{F492F8DF-EE34-4FC5-9FFE-76EB2E3BBA95}"/>
          </ac:cxnSpMkLst>
        </pc:cxnChg>
      </pc:sldChg>
      <pc:sldChg chg="addSp delSp delDesignElem">
        <pc:chgData name="Naomi Vodden" userId="d982490443f192cd" providerId="LiveId" clId="{4E8F7D1D-350A-45AB-95BA-606222CFE03A}" dt="2021-06-01T09:45:51.966" v="31"/>
        <pc:sldMkLst>
          <pc:docMk/>
          <pc:sldMk cId="3603446300" sldId="263"/>
        </pc:sldMkLst>
        <pc:spChg chg="add del">
          <ac:chgData name="Naomi Vodden" userId="d982490443f192cd" providerId="LiveId" clId="{4E8F7D1D-350A-45AB-95BA-606222CFE03A}" dt="2021-06-01T09:45:51.966" v="31"/>
          <ac:spMkLst>
            <pc:docMk/>
            <pc:sldMk cId="3603446300" sldId="263"/>
            <ac:spMk id="21" creationId="{D8386171-E87D-46AB-8718-4CE2A88748BD}"/>
          </ac:spMkLst>
        </pc:spChg>
        <pc:spChg chg="add del">
          <ac:chgData name="Naomi Vodden" userId="d982490443f192cd" providerId="LiveId" clId="{4E8F7D1D-350A-45AB-95BA-606222CFE03A}" dt="2021-06-01T09:45:51.966" v="31"/>
          <ac:spMkLst>
            <pc:docMk/>
            <pc:sldMk cId="3603446300" sldId="263"/>
            <ac:spMk id="23" creationId="{207CB456-8849-413C-8210-B663779A32E0}"/>
          </ac:spMkLst>
        </pc:spChg>
        <pc:spChg chg="add del">
          <ac:chgData name="Naomi Vodden" userId="d982490443f192cd" providerId="LiveId" clId="{4E8F7D1D-350A-45AB-95BA-606222CFE03A}" dt="2021-06-01T09:45:51.966" v="31"/>
          <ac:spMkLst>
            <pc:docMk/>
            <pc:sldMk cId="3603446300" sldId="263"/>
            <ac:spMk id="25" creationId="{E513936D-D1EB-4E42-A97F-942BA1F3DFA7}"/>
          </ac:spMkLst>
        </pc:spChg>
        <pc:cxnChg chg="add del">
          <ac:chgData name="Naomi Vodden" userId="d982490443f192cd" providerId="LiveId" clId="{4E8F7D1D-350A-45AB-95BA-606222CFE03A}" dt="2021-06-01T09:45:51.966" v="31"/>
          <ac:cxnSpMkLst>
            <pc:docMk/>
            <pc:sldMk cId="3603446300" sldId="263"/>
            <ac:cxnSpMk id="27" creationId="{AFA75EE9-0DE4-4982-A870-290AD61EAAD7}"/>
          </ac:cxnSpMkLst>
        </pc:cxnChg>
      </pc:sldChg>
      <pc:sldChg chg="addSp delSp modSp mod delDesignElem">
        <pc:chgData name="Naomi Vodden" userId="d982490443f192cd" providerId="LiveId" clId="{4E8F7D1D-350A-45AB-95BA-606222CFE03A}" dt="2021-06-01T12:47:42.902" v="201" actId="20577"/>
        <pc:sldMkLst>
          <pc:docMk/>
          <pc:sldMk cId="2843875863" sldId="264"/>
        </pc:sldMkLst>
        <pc:spChg chg="mod">
          <ac:chgData name="Naomi Vodden" userId="d982490443f192cd" providerId="LiveId" clId="{4E8F7D1D-350A-45AB-95BA-606222CFE03A}" dt="2021-06-01T12:47:42.902" v="201" actId="20577"/>
          <ac:spMkLst>
            <pc:docMk/>
            <pc:sldMk cId="2843875863" sldId="264"/>
            <ac:spMk id="2" creationId="{A1893FCD-7F94-471F-ADDC-64C680D3E714}"/>
          </ac:spMkLst>
        </pc:spChg>
        <pc:spChg chg="add del">
          <ac:chgData name="Naomi Vodden" userId="d982490443f192cd" providerId="LiveId" clId="{4E8F7D1D-350A-45AB-95BA-606222CFE03A}" dt="2021-06-01T09:45:51.966" v="31"/>
          <ac:spMkLst>
            <pc:docMk/>
            <pc:sldMk cId="2843875863" sldId="264"/>
            <ac:spMk id="135" creationId="{5E39A796-BE83-48B1-B33F-35C4A32AAB57}"/>
          </ac:spMkLst>
        </pc:spChg>
        <pc:spChg chg="add del">
          <ac:chgData name="Naomi Vodden" userId="d982490443f192cd" providerId="LiveId" clId="{4E8F7D1D-350A-45AB-95BA-606222CFE03A}" dt="2021-06-01T09:45:51.966" v="31"/>
          <ac:spMkLst>
            <pc:docMk/>
            <pc:sldMk cId="2843875863" sldId="264"/>
            <ac:spMk id="137" creationId="{72F84B47-E267-4194-8194-831DB7B5547F}"/>
          </ac:spMkLst>
        </pc:spChg>
        <pc:picChg chg="mod">
          <ac:chgData name="Naomi Vodden" userId="d982490443f192cd" providerId="LiveId" clId="{4E8F7D1D-350A-45AB-95BA-606222CFE03A}" dt="2021-06-01T09:45:25.968" v="12" actId="1076"/>
          <ac:picMkLst>
            <pc:docMk/>
            <pc:sldMk cId="2843875863" sldId="264"/>
            <ac:picMk id="5122" creationId="{4D8203E4-59B5-4B34-91FA-441FED4FB241}"/>
          </ac:picMkLst>
        </pc:picChg>
      </pc:sldChg>
      <pc:sldChg chg="addSp delSp modSp mod delDesignElem">
        <pc:chgData name="Naomi Vodden" userId="d982490443f192cd" providerId="LiveId" clId="{4E8F7D1D-350A-45AB-95BA-606222CFE03A}" dt="2021-06-01T13:04:45.911" v="338" actId="313"/>
        <pc:sldMkLst>
          <pc:docMk/>
          <pc:sldMk cId="2260694501" sldId="266"/>
        </pc:sldMkLst>
        <pc:spChg chg="mod">
          <ac:chgData name="Naomi Vodden" userId="d982490443f192cd" providerId="LiveId" clId="{4E8F7D1D-350A-45AB-95BA-606222CFE03A}" dt="2021-06-01T13:04:45.911" v="338" actId="313"/>
          <ac:spMkLst>
            <pc:docMk/>
            <pc:sldMk cId="2260694501" sldId="266"/>
            <ac:spMk id="3" creationId="{A5B09685-A4B3-4162-942B-96414BFFDB9D}"/>
          </ac:spMkLst>
        </pc:spChg>
        <pc:spChg chg="add del">
          <ac:chgData name="Naomi Vodden" userId="d982490443f192cd" providerId="LiveId" clId="{4E8F7D1D-350A-45AB-95BA-606222CFE03A}" dt="2021-06-01T09:45:51.966" v="31"/>
          <ac:spMkLst>
            <pc:docMk/>
            <pc:sldMk cId="2260694501" sldId="266"/>
            <ac:spMk id="135" creationId="{11C59EDF-5A1E-404D-B55D-8AEA5D8D6D62}"/>
          </ac:spMkLst>
        </pc:spChg>
        <pc:spChg chg="add del">
          <ac:chgData name="Naomi Vodden" userId="d982490443f192cd" providerId="LiveId" clId="{4E8F7D1D-350A-45AB-95BA-606222CFE03A}" dt="2021-06-01T09:45:51.966" v="31"/>
          <ac:spMkLst>
            <pc:docMk/>
            <pc:sldMk cId="2260694501" sldId="266"/>
            <ac:spMk id="137" creationId="{FEE0385D-4151-43AA-9C6B-0365E103172D}"/>
          </ac:spMkLst>
        </pc:spChg>
      </pc:sldChg>
      <pc:sldChg chg="addSp delSp modSp mod delDesignElem">
        <pc:chgData name="Naomi Vodden" userId="d982490443f192cd" providerId="LiveId" clId="{4E8F7D1D-350A-45AB-95BA-606222CFE03A}" dt="2021-06-01T12:56:20.119" v="249" actId="14100"/>
        <pc:sldMkLst>
          <pc:docMk/>
          <pc:sldMk cId="3547137772" sldId="267"/>
        </pc:sldMkLst>
        <pc:spChg chg="add mod">
          <ac:chgData name="Naomi Vodden" userId="d982490443f192cd" providerId="LiveId" clId="{4E8F7D1D-350A-45AB-95BA-606222CFE03A}" dt="2021-06-01T12:56:13.773" v="247" actId="1076"/>
          <ac:spMkLst>
            <pc:docMk/>
            <pc:sldMk cId="3547137772" sldId="267"/>
            <ac:spMk id="2" creationId="{64FAE1D7-534C-4493-BCE7-4A5B606D3E33}"/>
          </ac:spMkLst>
        </pc:spChg>
        <pc:spChg chg="add del">
          <ac:chgData name="Naomi Vodden" userId="d982490443f192cd" providerId="LiveId" clId="{4E8F7D1D-350A-45AB-95BA-606222CFE03A}" dt="2021-06-01T09:45:51.966" v="31"/>
          <ac:spMkLst>
            <pc:docMk/>
            <pc:sldMk cId="3547137772" sldId="267"/>
            <ac:spMk id="135" creationId="{7E3E5F56-04AC-48F6-B30E-D9C4C17816F6}"/>
          </ac:spMkLst>
        </pc:spChg>
        <pc:spChg chg="add del">
          <ac:chgData name="Naomi Vodden" userId="d982490443f192cd" providerId="LiveId" clId="{4E8F7D1D-350A-45AB-95BA-606222CFE03A}" dt="2021-06-01T09:45:51.966" v="31"/>
          <ac:spMkLst>
            <pc:docMk/>
            <pc:sldMk cId="3547137772" sldId="267"/>
            <ac:spMk id="137" creationId="{CDAEFB19-78B1-4412-8791-DEBC3BFF0E68}"/>
          </ac:spMkLst>
        </pc:spChg>
        <pc:picChg chg="mod">
          <ac:chgData name="Naomi Vodden" userId="d982490443f192cd" providerId="LiveId" clId="{4E8F7D1D-350A-45AB-95BA-606222CFE03A}" dt="2021-06-01T12:56:20.119" v="249" actId="14100"/>
          <ac:picMkLst>
            <pc:docMk/>
            <pc:sldMk cId="3547137772" sldId="267"/>
            <ac:picMk id="4098" creationId="{BE53AF53-446F-4295-9CDF-32C910348B38}"/>
          </ac:picMkLst>
        </pc:picChg>
      </pc:sldChg>
      <pc:sldChg chg="addSp delSp delDesignElem">
        <pc:chgData name="Naomi Vodden" userId="d982490443f192cd" providerId="LiveId" clId="{4E8F7D1D-350A-45AB-95BA-606222CFE03A}" dt="2021-06-01T09:45:51.966" v="31"/>
        <pc:sldMkLst>
          <pc:docMk/>
          <pc:sldMk cId="3404757998" sldId="270"/>
        </pc:sldMkLst>
        <pc:spChg chg="add del">
          <ac:chgData name="Naomi Vodden" userId="d982490443f192cd" providerId="LiveId" clId="{4E8F7D1D-350A-45AB-95BA-606222CFE03A}" dt="2021-06-01T09:45:51.966" v="31"/>
          <ac:spMkLst>
            <pc:docMk/>
            <pc:sldMk cId="3404757998" sldId="270"/>
            <ac:spMk id="192" creationId="{46F7435D-E3DB-47B1-BA61-B00ACC83A9DE}"/>
          </ac:spMkLst>
        </pc:spChg>
        <pc:spChg chg="add del">
          <ac:chgData name="Naomi Vodden" userId="d982490443f192cd" providerId="LiveId" clId="{4E8F7D1D-350A-45AB-95BA-606222CFE03A}" dt="2021-06-01T09:45:51.966" v="31"/>
          <ac:spMkLst>
            <pc:docMk/>
            <pc:sldMk cId="3404757998" sldId="270"/>
            <ac:spMk id="193" creationId="{F263A0B5-F8C4-4116-809F-78A768EA79A6}"/>
          </ac:spMkLst>
        </pc:spChg>
      </pc:sldChg>
      <pc:sldChg chg="addSp delSp modSp mod delDesignElem">
        <pc:chgData name="Naomi Vodden" userId="d982490443f192cd" providerId="LiveId" clId="{4E8F7D1D-350A-45AB-95BA-606222CFE03A}" dt="2021-06-01T22:25:20.351" v="435" actId="403"/>
        <pc:sldMkLst>
          <pc:docMk/>
          <pc:sldMk cId="4167011182" sldId="273"/>
        </pc:sldMkLst>
        <pc:spChg chg="mod">
          <ac:chgData name="Naomi Vodden" userId="d982490443f192cd" providerId="LiveId" clId="{4E8F7D1D-350A-45AB-95BA-606222CFE03A}" dt="2021-06-01T10:20:23.004" v="166" actId="1076"/>
          <ac:spMkLst>
            <pc:docMk/>
            <pc:sldMk cId="4167011182" sldId="273"/>
            <ac:spMk id="2" creationId="{825D5F43-9F25-4BA7-AEE4-84EC9F7047FB}"/>
          </ac:spMkLst>
        </pc:spChg>
        <pc:spChg chg="mod">
          <ac:chgData name="Naomi Vodden" userId="d982490443f192cd" providerId="LiveId" clId="{4E8F7D1D-350A-45AB-95BA-606222CFE03A}" dt="2021-06-01T22:25:20.351" v="435" actId="403"/>
          <ac:spMkLst>
            <pc:docMk/>
            <pc:sldMk cId="4167011182" sldId="273"/>
            <ac:spMk id="3" creationId="{605F230F-5EB6-453F-B7F5-AD23BAE79A5C}"/>
          </ac:spMkLst>
        </pc:spChg>
        <pc:spChg chg="add del">
          <ac:chgData name="Naomi Vodden" userId="d982490443f192cd" providerId="LiveId" clId="{4E8F7D1D-350A-45AB-95BA-606222CFE03A}" dt="2021-06-01T09:45:51.966" v="31"/>
          <ac:spMkLst>
            <pc:docMk/>
            <pc:sldMk cId="4167011182" sldId="273"/>
            <ac:spMk id="8" creationId="{6D6CDB20-394C-4D51-9C5B-8751E21338DC}"/>
          </ac:spMkLst>
        </pc:spChg>
        <pc:spChg chg="add del">
          <ac:chgData name="Naomi Vodden" userId="d982490443f192cd" providerId="LiveId" clId="{4E8F7D1D-350A-45AB-95BA-606222CFE03A}" dt="2021-06-01T09:45:51.966" v="31"/>
          <ac:spMkLst>
            <pc:docMk/>
            <pc:sldMk cId="4167011182" sldId="273"/>
            <ac:spMk id="10" creationId="{46DFD1E0-DCA7-47E6-B78B-6ECDDF873DD6}"/>
          </ac:spMkLst>
        </pc:spChg>
        <pc:spChg chg="add del">
          <ac:chgData name="Naomi Vodden" userId="d982490443f192cd" providerId="LiveId" clId="{4E8F7D1D-350A-45AB-95BA-606222CFE03A}" dt="2021-06-01T09:45:51.966" v="31"/>
          <ac:spMkLst>
            <pc:docMk/>
            <pc:sldMk cId="4167011182" sldId="273"/>
            <ac:spMk id="12" creationId="{8AAB0B1E-BB97-40E0-8DCD-D1197A0E1D6A}"/>
          </ac:spMkLst>
        </pc:spChg>
      </pc:sldChg>
      <pc:sldChg chg="addSp delSp del delDesignElem">
        <pc:chgData name="Naomi Vodden" userId="d982490443f192cd" providerId="LiveId" clId="{4E8F7D1D-350A-45AB-95BA-606222CFE03A}" dt="2021-06-01T12:56:47.492" v="251" actId="47"/>
        <pc:sldMkLst>
          <pc:docMk/>
          <pc:sldMk cId="1473348898" sldId="274"/>
        </pc:sldMkLst>
        <pc:spChg chg="add del">
          <ac:chgData name="Naomi Vodden" userId="d982490443f192cd" providerId="LiveId" clId="{4E8F7D1D-350A-45AB-95BA-606222CFE03A}" dt="2021-06-01T09:45:51.966" v="31"/>
          <ac:spMkLst>
            <pc:docMk/>
            <pc:sldMk cId="1473348898" sldId="274"/>
            <ac:spMk id="19" creationId="{6D6CDB20-394C-4D51-9C5B-8751E21338DC}"/>
          </ac:spMkLst>
        </pc:spChg>
        <pc:spChg chg="add del">
          <ac:chgData name="Naomi Vodden" userId="d982490443f192cd" providerId="LiveId" clId="{4E8F7D1D-350A-45AB-95BA-606222CFE03A}" dt="2021-06-01T09:45:51.966" v="31"/>
          <ac:spMkLst>
            <pc:docMk/>
            <pc:sldMk cId="1473348898" sldId="274"/>
            <ac:spMk id="21" creationId="{46DFD1E0-DCA7-47E6-B78B-6ECDDF873DD6}"/>
          </ac:spMkLst>
        </pc:spChg>
        <pc:spChg chg="add del">
          <ac:chgData name="Naomi Vodden" userId="d982490443f192cd" providerId="LiveId" clId="{4E8F7D1D-350A-45AB-95BA-606222CFE03A}" dt="2021-06-01T09:45:51.966" v="31"/>
          <ac:spMkLst>
            <pc:docMk/>
            <pc:sldMk cId="1473348898" sldId="274"/>
            <ac:spMk id="23" creationId="{8AAB0B1E-BB97-40E0-8DCD-D1197A0E1D6A}"/>
          </ac:spMkLst>
        </pc:spChg>
      </pc:sldChg>
      <pc:sldChg chg="addSp delSp modSp mod delDesignElem">
        <pc:chgData name="Naomi Vodden" userId="d982490443f192cd" providerId="LiveId" clId="{4E8F7D1D-350A-45AB-95BA-606222CFE03A}" dt="2021-06-01T11:24:15.551" v="177" actId="1076"/>
        <pc:sldMkLst>
          <pc:docMk/>
          <pc:sldMk cId="726238164" sldId="275"/>
        </pc:sldMkLst>
        <pc:spChg chg="mod">
          <ac:chgData name="Naomi Vodden" userId="d982490443f192cd" providerId="LiveId" clId="{4E8F7D1D-350A-45AB-95BA-606222CFE03A}" dt="2021-06-01T11:24:15.551" v="177" actId="1076"/>
          <ac:spMkLst>
            <pc:docMk/>
            <pc:sldMk cId="726238164" sldId="275"/>
            <ac:spMk id="3" creationId="{89C1FE51-5B15-43C8-BEA5-0E41AAC2AE2A}"/>
          </ac:spMkLst>
        </pc:spChg>
        <pc:spChg chg="add del">
          <ac:chgData name="Naomi Vodden" userId="d982490443f192cd" providerId="LiveId" clId="{4E8F7D1D-350A-45AB-95BA-606222CFE03A}" dt="2021-06-01T09:45:51.966" v="31"/>
          <ac:spMkLst>
            <pc:docMk/>
            <pc:sldMk cId="726238164" sldId="275"/>
            <ac:spMk id="9" creationId="{5E39A796-BE83-48B1-B33F-35C4A32AAB57}"/>
          </ac:spMkLst>
        </pc:spChg>
        <pc:spChg chg="add del">
          <ac:chgData name="Naomi Vodden" userId="d982490443f192cd" providerId="LiveId" clId="{4E8F7D1D-350A-45AB-95BA-606222CFE03A}" dt="2021-06-01T09:45:51.966" v="31"/>
          <ac:spMkLst>
            <pc:docMk/>
            <pc:sldMk cId="726238164" sldId="275"/>
            <ac:spMk id="11" creationId="{72F84B47-E267-4194-8194-831DB7B5547F}"/>
          </ac:spMkLst>
        </pc:spChg>
      </pc:sldChg>
      <pc:sldChg chg="addSp delSp modSp mod delDesignElem">
        <pc:chgData name="Naomi Vodden" userId="d982490443f192cd" providerId="LiveId" clId="{4E8F7D1D-350A-45AB-95BA-606222CFE03A}" dt="2021-06-01T10:16:15.030" v="154" actId="20577"/>
        <pc:sldMkLst>
          <pc:docMk/>
          <pc:sldMk cId="727346859" sldId="276"/>
        </pc:sldMkLst>
        <pc:spChg chg="mod">
          <ac:chgData name="Naomi Vodden" userId="d982490443f192cd" providerId="LiveId" clId="{4E8F7D1D-350A-45AB-95BA-606222CFE03A}" dt="2021-06-01T10:16:15.030" v="154" actId="20577"/>
          <ac:spMkLst>
            <pc:docMk/>
            <pc:sldMk cId="727346859" sldId="276"/>
            <ac:spMk id="2" creationId="{A1893FCD-7F94-471F-ADDC-64C680D3E714}"/>
          </ac:spMkLst>
        </pc:spChg>
        <pc:spChg chg="add del">
          <ac:chgData name="Naomi Vodden" userId="d982490443f192cd" providerId="LiveId" clId="{4E8F7D1D-350A-45AB-95BA-606222CFE03A}" dt="2021-06-01T09:45:51.966" v="31"/>
          <ac:spMkLst>
            <pc:docMk/>
            <pc:sldMk cId="727346859" sldId="276"/>
            <ac:spMk id="135" creationId="{5E39A796-BE83-48B1-B33F-35C4A32AAB57}"/>
          </ac:spMkLst>
        </pc:spChg>
        <pc:spChg chg="add del">
          <ac:chgData name="Naomi Vodden" userId="d982490443f192cd" providerId="LiveId" clId="{4E8F7D1D-350A-45AB-95BA-606222CFE03A}" dt="2021-06-01T09:45:51.966" v="31"/>
          <ac:spMkLst>
            <pc:docMk/>
            <pc:sldMk cId="727346859" sldId="276"/>
            <ac:spMk id="137" creationId="{72F84B47-E267-4194-8194-831DB7B5547F}"/>
          </ac:spMkLst>
        </pc:spChg>
        <pc:picChg chg="mod">
          <ac:chgData name="Naomi Vodden" userId="d982490443f192cd" providerId="LiveId" clId="{4E8F7D1D-350A-45AB-95BA-606222CFE03A}" dt="2021-06-01T09:46:13.682" v="36" actId="1076"/>
          <ac:picMkLst>
            <pc:docMk/>
            <pc:sldMk cId="727346859" sldId="276"/>
            <ac:picMk id="8" creationId="{8C002118-E18F-4217-8AE5-993DA97F6C68}"/>
          </ac:picMkLst>
        </pc:picChg>
      </pc:sldChg>
      <pc:sldChg chg="addSp delSp delDesignElem">
        <pc:chgData name="Naomi Vodden" userId="d982490443f192cd" providerId="LiveId" clId="{4E8F7D1D-350A-45AB-95BA-606222CFE03A}" dt="2021-06-01T09:45:51.966" v="31"/>
        <pc:sldMkLst>
          <pc:docMk/>
          <pc:sldMk cId="4165079446" sldId="277"/>
        </pc:sldMkLst>
        <pc:spChg chg="add del">
          <ac:chgData name="Naomi Vodden" userId="d982490443f192cd" providerId="LiveId" clId="{4E8F7D1D-350A-45AB-95BA-606222CFE03A}" dt="2021-06-01T09:45:51.966" v="31"/>
          <ac:spMkLst>
            <pc:docMk/>
            <pc:sldMk cId="4165079446" sldId="277"/>
            <ac:spMk id="78" creationId="{5E39A796-BE83-48B1-B33F-35C4A32AAB57}"/>
          </ac:spMkLst>
        </pc:spChg>
        <pc:spChg chg="add del">
          <ac:chgData name="Naomi Vodden" userId="d982490443f192cd" providerId="LiveId" clId="{4E8F7D1D-350A-45AB-95BA-606222CFE03A}" dt="2021-06-01T09:45:51.966" v="31"/>
          <ac:spMkLst>
            <pc:docMk/>
            <pc:sldMk cId="4165079446" sldId="277"/>
            <ac:spMk id="80" creationId="{72F84B47-E267-4194-8194-831DB7B5547F}"/>
          </ac:spMkLst>
        </pc:spChg>
      </pc:sldChg>
      <pc:sldChg chg="addSp delSp delDesignElem">
        <pc:chgData name="Naomi Vodden" userId="d982490443f192cd" providerId="LiveId" clId="{4E8F7D1D-350A-45AB-95BA-606222CFE03A}" dt="2021-06-01T09:45:51.966" v="31"/>
        <pc:sldMkLst>
          <pc:docMk/>
          <pc:sldMk cId="4055476329" sldId="278"/>
        </pc:sldMkLst>
        <pc:spChg chg="add del">
          <ac:chgData name="Naomi Vodden" userId="d982490443f192cd" providerId="LiveId" clId="{4E8F7D1D-350A-45AB-95BA-606222CFE03A}" dt="2021-06-01T09:45:51.966" v="31"/>
          <ac:spMkLst>
            <pc:docMk/>
            <pc:sldMk cId="4055476329" sldId="278"/>
            <ac:spMk id="78" creationId="{5E39A796-BE83-48B1-B33F-35C4A32AAB57}"/>
          </ac:spMkLst>
        </pc:spChg>
        <pc:spChg chg="add del">
          <ac:chgData name="Naomi Vodden" userId="d982490443f192cd" providerId="LiveId" clId="{4E8F7D1D-350A-45AB-95BA-606222CFE03A}" dt="2021-06-01T09:45:51.966" v="31"/>
          <ac:spMkLst>
            <pc:docMk/>
            <pc:sldMk cId="4055476329" sldId="278"/>
            <ac:spMk id="80" creationId="{72F84B47-E267-4194-8194-831DB7B5547F}"/>
          </ac:spMkLst>
        </pc:spChg>
      </pc:sldChg>
      <pc:sldChg chg="addSp delSp modSp del mod setBg setClrOvrMap">
        <pc:chgData name="Naomi Vodden" userId="d982490443f192cd" providerId="LiveId" clId="{4E8F7D1D-350A-45AB-95BA-606222CFE03A}" dt="2021-06-01T09:47:06.456" v="42" actId="47"/>
        <pc:sldMkLst>
          <pc:docMk/>
          <pc:sldMk cId="853360014" sldId="279"/>
        </pc:sldMkLst>
        <pc:spChg chg="mod">
          <ac:chgData name="Naomi Vodden" userId="d982490443f192cd" providerId="LiveId" clId="{4E8F7D1D-350A-45AB-95BA-606222CFE03A}" dt="2021-06-01T09:45:51.966" v="31"/>
          <ac:spMkLst>
            <pc:docMk/>
            <pc:sldMk cId="853360014" sldId="279"/>
            <ac:spMk id="2" creationId="{59355519-2E51-B047-8733-CF6A1C4C2115}"/>
          </ac:spMkLst>
        </pc:spChg>
        <pc:spChg chg="add del mod">
          <ac:chgData name="Naomi Vodden" userId="d982490443f192cd" providerId="LiveId" clId="{4E8F7D1D-350A-45AB-95BA-606222CFE03A}" dt="2021-06-01T09:45:51.966" v="31"/>
          <ac:spMkLst>
            <pc:docMk/>
            <pc:sldMk cId="853360014" sldId="279"/>
            <ac:spMk id="3" creationId="{74C5560D-0799-BF4E-84F2-D31867ED8D01}"/>
          </ac:spMkLst>
        </pc:spChg>
        <pc:spChg chg="add del">
          <ac:chgData name="Naomi Vodden" userId="d982490443f192cd" providerId="LiveId" clId="{4E8F7D1D-350A-45AB-95BA-606222CFE03A}" dt="2021-06-01T09:45:47.498" v="28" actId="26606"/>
          <ac:spMkLst>
            <pc:docMk/>
            <pc:sldMk cId="853360014" sldId="279"/>
            <ac:spMk id="8" creationId="{DFF2AC85-FAA0-4844-813F-83C04D7382E2}"/>
          </ac:spMkLst>
        </pc:spChg>
        <pc:spChg chg="add del">
          <ac:chgData name="Naomi Vodden" userId="d982490443f192cd" providerId="LiveId" clId="{4E8F7D1D-350A-45AB-95BA-606222CFE03A}" dt="2021-06-01T09:45:47.498" v="28" actId="26606"/>
          <ac:spMkLst>
            <pc:docMk/>
            <pc:sldMk cId="853360014" sldId="279"/>
            <ac:spMk id="10" creationId="{89CC0F1E-BAA2-47B1-8F83-7ECB9FD9E009}"/>
          </ac:spMkLst>
        </pc:spChg>
        <pc:spChg chg="add del">
          <ac:chgData name="Naomi Vodden" userId="d982490443f192cd" providerId="LiveId" clId="{4E8F7D1D-350A-45AB-95BA-606222CFE03A}" dt="2021-06-01T09:45:51.317" v="30" actId="26606"/>
          <ac:spMkLst>
            <pc:docMk/>
            <pc:sldMk cId="853360014" sldId="279"/>
            <ac:spMk id="12" creationId="{B0651F5E-0457-4065-ACB2-8B81590C204B}"/>
          </ac:spMkLst>
        </pc:spChg>
        <pc:spChg chg="add del">
          <ac:chgData name="Naomi Vodden" userId="d982490443f192cd" providerId="LiveId" clId="{4E8F7D1D-350A-45AB-95BA-606222CFE03A}" dt="2021-06-01T09:45:51.317" v="30" actId="26606"/>
          <ac:spMkLst>
            <pc:docMk/>
            <pc:sldMk cId="853360014" sldId="279"/>
            <ac:spMk id="13" creationId="{FEC7823C-FDD6-429C-986C-063FDEBF9EAA}"/>
          </ac:spMkLst>
        </pc:spChg>
        <pc:spChg chg="add del">
          <ac:chgData name="Naomi Vodden" userId="d982490443f192cd" providerId="LiveId" clId="{4E8F7D1D-350A-45AB-95BA-606222CFE03A}" dt="2021-06-01T09:45:51.317" v="30" actId="26606"/>
          <ac:spMkLst>
            <pc:docMk/>
            <pc:sldMk cId="853360014" sldId="279"/>
            <ac:spMk id="14" creationId="{9CF7FE1C-8BC5-4B0C-A2BC-93AB72C90FDD}"/>
          </ac:spMkLst>
        </pc:spChg>
      </pc:sldChg>
      <pc:sldChg chg="addSp modSp add mod">
        <pc:chgData name="Naomi Vodden" userId="d982490443f192cd" providerId="LiveId" clId="{4E8F7D1D-350A-45AB-95BA-606222CFE03A}" dt="2021-06-01T22:25:01.782" v="428" actId="27636"/>
        <pc:sldMkLst>
          <pc:docMk/>
          <pc:sldMk cId="921770373" sldId="279"/>
        </pc:sldMkLst>
        <pc:spChg chg="add mod">
          <ac:chgData name="Naomi Vodden" userId="d982490443f192cd" providerId="LiveId" clId="{4E8F7D1D-350A-45AB-95BA-606222CFE03A}" dt="2021-06-01T22:25:01.782" v="428" actId="27636"/>
          <ac:spMkLst>
            <pc:docMk/>
            <pc:sldMk cId="921770373" sldId="279"/>
            <ac:spMk id="7" creationId="{7E958085-FA7E-4A94-BDC4-A76D192A46FA}"/>
          </ac:spMkLst>
        </pc:spChg>
      </pc:sldChg>
      <pc:sldChg chg="delSp add del setBg delDesignElem">
        <pc:chgData name="Naomi Vodden" userId="d982490443f192cd" providerId="LiveId" clId="{4E8F7D1D-350A-45AB-95BA-606222CFE03A}" dt="2021-06-01T09:46:38.219" v="40" actId="47"/>
        <pc:sldMkLst>
          <pc:docMk/>
          <pc:sldMk cId="1285802195" sldId="280"/>
        </pc:sldMkLst>
        <pc:spChg chg="del">
          <ac:chgData name="Naomi Vodden" userId="d982490443f192cd" providerId="LiveId" clId="{4E8F7D1D-350A-45AB-95BA-606222CFE03A}" dt="2021-06-01T09:46:35.510" v="39"/>
          <ac:spMkLst>
            <pc:docMk/>
            <pc:sldMk cId="1285802195" sldId="280"/>
            <ac:spMk id="135" creationId="{5E39A796-BE83-48B1-B33F-35C4A32AAB57}"/>
          </ac:spMkLst>
        </pc:spChg>
        <pc:spChg chg="del">
          <ac:chgData name="Naomi Vodden" userId="d982490443f192cd" providerId="LiveId" clId="{4E8F7D1D-350A-45AB-95BA-606222CFE03A}" dt="2021-06-01T09:46:35.510" v="39"/>
          <ac:spMkLst>
            <pc:docMk/>
            <pc:sldMk cId="1285802195" sldId="280"/>
            <ac:spMk id="137" creationId="{72F84B47-E267-4194-8194-831DB7B5547F}"/>
          </ac:spMkLst>
        </pc:spChg>
      </pc:sldChg>
      <pc:sldChg chg="delSp add del setBg delDesignElem">
        <pc:chgData name="Naomi Vodden" userId="d982490443f192cd" providerId="LiveId" clId="{4E8F7D1D-350A-45AB-95BA-606222CFE03A}" dt="2021-06-01T09:46:25.904" v="37" actId="47"/>
        <pc:sldMkLst>
          <pc:docMk/>
          <pc:sldMk cId="2238399006" sldId="280"/>
        </pc:sldMkLst>
        <pc:spChg chg="del">
          <ac:chgData name="Naomi Vodden" userId="d982490443f192cd" providerId="LiveId" clId="{4E8F7D1D-350A-45AB-95BA-606222CFE03A}" dt="2021-06-01T09:46:00.329" v="33"/>
          <ac:spMkLst>
            <pc:docMk/>
            <pc:sldMk cId="2238399006" sldId="280"/>
            <ac:spMk id="135" creationId="{5E39A796-BE83-48B1-B33F-35C4A32AAB57}"/>
          </ac:spMkLst>
        </pc:spChg>
        <pc:spChg chg="del">
          <ac:chgData name="Naomi Vodden" userId="d982490443f192cd" providerId="LiveId" clId="{4E8F7D1D-350A-45AB-95BA-606222CFE03A}" dt="2021-06-01T09:46:00.329" v="33"/>
          <ac:spMkLst>
            <pc:docMk/>
            <pc:sldMk cId="2238399006" sldId="280"/>
            <ac:spMk id="137" creationId="{72F84B47-E267-4194-8194-831DB7B5547F}"/>
          </ac:spMkLst>
        </pc:spChg>
      </pc:sldChg>
      <pc:sldChg chg="addSp delSp modSp add del mod">
        <pc:chgData name="Naomi Vodden" userId="d982490443f192cd" providerId="LiveId" clId="{4E8F7D1D-350A-45AB-95BA-606222CFE03A}" dt="2021-06-01T10:04:09.388" v="131" actId="47"/>
        <pc:sldMkLst>
          <pc:docMk/>
          <pc:sldMk cId="3901447681" sldId="280"/>
        </pc:sldMkLst>
        <pc:spChg chg="mod">
          <ac:chgData name="Naomi Vodden" userId="d982490443f192cd" providerId="LiveId" clId="{4E8F7D1D-350A-45AB-95BA-606222CFE03A}" dt="2021-06-01T09:49:19.273" v="111" actId="14100"/>
          <ac:spMkLst>
            <pc:docMk/>
            <pc:sldMk cId="3901447681" sldId="280"/>
            <ac:spMk id="2" creationId="{A1893FCD-7F94-471F-ADDC-64C680D3E714}"/>
          </ac:spMkLst>
        </pc:spChg>
        <pc:spChg chg="mod">
          <ac:chgData name="Naomi Vodden" userId="d982490443f192cd" providerId="LiveId" clId="{4E8F7D1D-350A-45AB-95BA-606222CFE03A}" dt="2021-06-01T09:49:00.477" v="105" actId="20577"/>
          <ac:spMkLst>
            <pc:docMk/>
            <pc:sldMk cId="3901447681" sldId="280"/>
            <ac:spMk id="3" creationId="{118674AD-49DE-4173-939F-21DDE707F9AA}"/>
          </ac:spMkLst>
        </pc:spChg>
        <pc:spChg chg="del mod">
          <ac:chgData name="Naomi Vodden" userId="d982490443f192cd" providerId="LiveId" clId="{4E8F7D1D-350A-45AB-95BA-606222CFE03A}" dt="2021-06-01T09:49:04.251" v="109"/>
          <ac:spMkLst>
            <pc:docMk/>
            <pc:sldMk cId="3901447681" sldId="280"/>
            <ac:spMk id="4" creationId="{B345FA74-021B-4664-AC44-C244B32042C5}"/>
          </ac:spMkLst>
        </pc:spChg>
        <pc:picChg chg="add mod">
          <ac:chgData name="Naomi Vodden" userId="d982490443f192cd" providerId="LiveId" clId="{4E8F7D1D-350A-45AB-95BA-606222CFE03A}" dt="2021-06-01T09:52:09.623" v="115" actId="1076"/>
          <ac:picMkLst>
            <pc:docMk/>
            <pc:sldMk cId="3901447681" sldId="280"/>
            <ac:picMk id="1026" creationId="{F170DA56-0FB6-4FD5-A4A0-2B068FE9E863}"/>
          </ac:picMkLst>
        </pc:picChg>
        <pc:picChg chg="del">
          <ac:chgData name="Naomi Vodden" userId="d982490443f192cd" providerId="LiveId" clId="{4E8F7D1D-350A-45AB-95BA-606222CFE03A}" dt="2021-06-01T09:49:04.251" v="107" actId="478"/>
          <ac:picMkLst>
            <pc:docMk/>
            <pc:sldMk cId="3901447681" sldId="280"/>
            <ac:picMk id="5122" creationId="{4D8203E4-59B5-4B34-91FA-441FED4FB241}"/>
          </ac:picMkLst>
        </pc:picChg>
      </pc:sldChg>
      <pc:sldChg chg="addSp delSp modSp add del mod">
        <pc:chgData name="Naomi Vodden" userId="d982490443f192cd" providerId="LiveId" clId="{4E8F7D1D-350A-45AB-95BA-606222CFE03A}" dt="2021-06-01T22:25:24.051" v="436" actId="47"/>
        <pc:sldMkLst>
          <pc:docMk/>
          <pc:sldMk cId="4051543642" sldId="280"/>
        </pc:sldMkLst>
        <pc:spChg chg="del mod">
          <ac:chgData name="Naomi Vodden" userId="d982490443f192cd" providerId="LiveId" clId="{4E8F7D1D-350A-45AB-95BA-606222CFE03A}" dt="2021-06-01T22:24:40.751" v="416" actId="478"/>
          <ac:spMkLst>
            <pc:docMk/>
            <pc:sldMk cId="4051543642" sldId="280"/>
            <ac:spMk id="3" creationId="{605F230F-5EB6-453F-B7F5-AD23BAE79A5C}"/>
          </ac:spMkLst>
        </pc:spChg>
        <pc:spChg chg="add del mod">
          <ac:chgData name="Naomi Vodden" userId="d982490443f192cd" providerId="LiveId" clId="{4E8F7D1D-350A-45AB-95BA-606222CFE03A}" dt="2021-06-01T22:24:42.960" v="417" actId="478"/>
          <ac:spMkLst>
            <pc:docMk/>
            <pc:sldMk cId="4051543642" sldId="280"/>
            <ac:spMk id="5" creationId="{BBA33F33-2642-4389-99A5-D327DE935649}"/>
          </ac:spMkLst>
        </pc:spChg>
        <pc:spChg chg="mod">
          <ac:chgData name="Naomi Vodden" userId="d982490443f192cd" providerId="LiveId" clId="{4E8F7D1D-350A-45AB-95BA-606222CFE03A}" dt="2021-06-01T22:24:46.049" v="418" actId="20577"/>
          <ac:spMkLst>
            <pc:docMk/>
            <pc:sldMk cId="4051543642" sldId="280"/>
            <ac:spMk id="7" creationId="{7E958085-FA7E-4A94-BDC4-A76D192A46FA}"/>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4-29T13:19:33.465" idx="3">
    <p:pos x="10" y="10"/>
    <p:text>As long as you explain differences between these here that would be beneficial</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4-29T13:20:27.321" idx="4">
    <p:pos x="10" y="10"/>
    <p:text>This leads me to question how were pressure ulcers treated previously</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1-04-29T13:20:53.133" idx="5">
    <p:pos x="10" y="10"/>
    <p:text>Good introduction to what pressure ulcers are here</p:text>
    <p:extLst>
      <p:ext uri="{C676402C-5697-4E1C-873F-D02D1690AC5C}">
        <p15:threadingInfo xmlns:p15="http://schemas.microsoft.com/office/powerpoint/2012/main" timeZoneBias="-60"/>
      </p:ext>
    </p:extLst>
  </p:cm>
  <p:cm authorId="1" dt="2021-04-29T13:21:37.428" idx="6">
    <p:pos x="10" y="146"/>
    <p:text>Proof-read but this won't lose you marks</p:text>
    <p:extLst>
      <p:ext uri="{C676402C-5697-4E1C-873F-D02D1690AC5C}">
        <p15:threadingInfo xmlns:p15="http://schemas.microsoft.com/office/powerpoint/2012/main" timeZoneBias="-60">
          <p15:parentCm authorId="1" idx="5"/>
        </p15:threadingInfo>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1-04-29T13:21:45.278" idx="7">
    <p:pos x="10" y="10"/>
    <p:text>How was this discovered</p:text>
    <p:extLst>
      <p:ext uri="{C676402C-5697-4E1C-873F-D02D1690AC5C}">
        <p15:threadingInfo xmlns:p15="http://schemas.microsoft.com/office/powerpoint/2012/main" timeZoneBias="-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1-04-29T13:21:58.880" idx="8">
    <p:pos x="10" y="10"/>
    <p:text>Provides a good overview of how they are treated now</p:text>
    <p:extLst>
      <p:ext uri="{C676402C-5697-4E1C-873F-D02D1690AC5C}">
        <p15:threadingInfo xmlns:p15="http://schemas.microsoft.com/office/powerpoint/2012/main" timeZoneBias="-6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21-04-29T13:22:21.984" idx="9">
    <p:pos x="10" y="10"/>
    <p:text>This shows a good level of detail</p:text>
    <p:extLst>
      <p:ext uri="{C676402C-5697-4E1C-873F-D02D1690AC5C}">
        <p15:threadingInfo xmlns:p15="http://schemas.microsoft.com/office/powerpoint/2012/main" timeZoneBias="-60"/>
      </p:ext>
    </p:extLst>
  </p:cm>
  <p:cm authorId="1" dt="2021-04-29T13:22:57.045" idx="10">
    <p:pos x="10" y="146"/>
    <p:text>Are there other measures ? How should the patient be moved ?</p:text>
    <p:extLst>
      <p:ext uri="{C676402C-5697-4E1C-873F-D02D1690AC5C}">
        <p15:threadingInfo xmlns:p15="http://schemas.microsoft.com/office/powerpoint/2012/main" timeZoneBias="-60">
          <p15:parentCm authorId="1" idx="9"/>
        </p15:threadingInfo>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21-04-29T13:23:05.869" idx="11">
    <p:pos x="10" y="10"/>
    <p:text>This is a very good inclusion. Shows you are thinking about the evidence based comparison</p:text>
    <p:extLst>
      <p:ext uri="{C676402C-5697-4E1C-873F-D02D1690AC5C}">
        <p15:threadingInfo xmlns:p15="http://schemas.microsoft.com/office/powerpoint/2012/main" timeZoneBias="-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1" dt="2021-04-29T13:23:44.794" idx="12">
    <p:pos x="10" y="10"/>
    <p:text>Why are some people more susceptible than others ?</p:text>
    <p:extLst>
      <p:ext uri="{C676402C-5697-4E1C-873F-D02D1690AC5C}">
        <p15:threadingInfo xmlns:p15="http://schemas.microsoft.com/office/powerpoint/2012/main" timeZoneBias="-6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1" dt="2021-04-29T13:24:04.952" idx="13">
    <p:pos x="10" y="10"/>
    <p:text>What have we learned from previous treatment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5B837-2E47-4283-A6DF-6FC64F0AC1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706F33-14AC-4076-8A63-136A28AC10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D4FD05-0B6D-4FA7-9B75-5D848B323563}"/>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5" name="Footer Placeholder 4">
            <a:extLst>
              <a:ext uri="{FF2B5EF4-FFF2-40B4-BE49-F238E27FC236}">
                <a16:creationId xmlns:a16="http://schemas.microsoft.com/office/drawing/2014/main" id="{21B3519E-1F13-41AC-83C6-290D2CE8AD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387ABC-D7E3-4FB3-B6A4-76289C36E269}"/>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3333803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1770-41FC-449D-830D-2C855FBE5A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A6EADB-4372-4AF2-AAD5-9B3A809E1D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F499C-B94B-422A-9504-DAD1D2FA0617}"/>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5" name="Footer Placeholder 4">
            <a:extLst>
              <a:ext uri="{FF2B5EF4-FFF2-40B4-BE49-F238E27FC236}">
                <a16:creationId xmlns:a16="http://schemas.microsoft.com/office/drawing/2014/main" id="{71FB675C-4315-4F24-AF24-577B7F2828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DC2C1E-9A77-4CB7-A7FC-173AA461E482}"/>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1385397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31DCE-74D9-48FD-9253-5A8CFDD5A8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B99FCC-A6AC-4482-8CBF-AA75B16734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5458AE-BCF6-48B6-9591-1B42381458D5}"/>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5" name="Footer Placeholder 4">
            <a:extLst>
              <a:ext uri="{FF2B5EF4-FFF2-40B4-BE49-F238E27FC236}">
                <a16:creationId xmlns:a16="http://schemas.microsoft.com/office/drawing/2014/main" id="{53F6AB29-9CCF-4FCC-A5BA-FF02C66BDF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5B9AF-DCE8-490D-89E2-94D8BF25F655}"/>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3732047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5D253-827A-4BD0-BA22-A92651161C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0B8D17-BCEA-4F86-9DB9-4A54D36D9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A8B7D2-85B2-45B2-B7BC-2C4DBEFB47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6ECF5D-125C-4D16-8304-9E59CB31794E}"/>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6" name="Footer Placeholder 5">
            <a:extLst>
              <a:ext uri="{FF2B5EF4-FFF2-40B4-BE49-F238E27FC236}">
                <a16:creationId xmlns:a16="http://schemas.microsoft.com/office/drawing/2014/main" id="{6F224598-5BBB-4ABC-BDD3-CC4698C232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808A8B-CB84-4944-8BC6-B9C00A15EF10}"/>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759010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97D28-27B8-4B93-920F-919FFEB7C5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5A48B6-8DE1-4E2F-A684-90A17185F0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976427-C3CE-4A2A-9F32-948AD9EFB2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63B3E5-5722-41F0-A70D-163EE029D1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C2A902-1C48-493D-B63C-8F29515AE9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D48E5C-A1B0-44FB-9B34-CB8EAD88E1AE}"/>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8" name="Footer Placeholder 7">
            <a:extLst>
              <a:ext uri="{FF2B5EF4-FFF2-40B4-BE49-F238E27FC236}">
                <a16:creationId xmlns:a16="http://schemas.microsoft.com/office/drawing/2014/main" id="{17BF2941-7566-4259-963B-0648FB517E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7612D0-B9ED-4855-948E-A822FB65C481}"/>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1449916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8C558-FB51-4045-B3C3-60FFE5FE68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418526-B517-4DA7-8EA1-63E70FEE6D49}"/>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4" name="Footer Placeholder 3">
            <a:extLst>
              <a:ext uri="{FF2B5EF4-FFF2-40B4-BE49-F238E27FC236}">
                <a16:creationId xmlns:a16="http://schemas.microsoft.com/office/drawing/2014/main" id="{9E2F6BAB-02B6-4DDC-B0AB-3D200B38EB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5260B4-66CD-4FBF-AF66-2D73649EB187}"/>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4432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3C2E7D-BD4F-4F1F-9422-035459C5F16C}"/>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3" name="Footer Placeholder 2">
            <a:extLst>
              <a:ext uri="{FF2B5EF4-FFF2-40B4-BE49-F238E27FC236}">
                <a16:creationId xmlns:a16="http://schemas.microsoft.com/office/drawing/2014/main" id="{F029C738-4BF4-4E58-A735-ECC41BCD5A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1AF7E6-5D99-4081-9B65-E32F71806F41}"/>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280896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F8956-D3FD-4CBF-A154-F2F69A82C9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B9FED7-DACE-40D5-A747-B8D9FF3BD5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201B08-9061-47B1-81D0-9F41D63408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4919B4-57B9-4498-A4FD-1801CDF47ECB}"/>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6" name="Footer Placeholder 5">
            <a:extLst>
              <a:ext uri="{FF2B5EF4-FFF2-40B4-BE49-F238E27FC236}">
                <a16:creationId xmlns:a16="http://schemas.microsoft.com/office/drawing/2014/main" id="{09328CA8-A79C-4467-9359-4B2B0EEC0A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CAD3B-1DCE-4951-9A4E-30CF89219096}"/>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3864189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7D9AF-65DB-43B3-B153-EE9B593C68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19F41CD-EF00-43DB-8CA1-7E35128AB6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DAF204-44E6-446C-812C-62C64EB2CB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699B34-B359-46CB-8E89-62254FE3EF5F}"/>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6" name="Footer Placeholder 5">
            <a:extLst>
              <a:ext uri="{FF2B5EF4-FFF2-40B4-BE49-F238E27FC236}">
                <a16:creationId xmlns:a16="http://schemas.microsoft.com/office/drawing/2014/main" id="{6A4F768A-0058-4181-BA30-CD15DDBFDE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AE58ED-BE7C-4050-BDB6-847422A6E24A}"/>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1534182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4F2E1-5FD4-4DAE-8BC6-701228003D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877F9B-E0F0-41E7-BC05-950685AA4E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592EB8-1EB4-4718-B1AC-C2516981EBCB}"/>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5" name="Footer Placeholder 4">
            <a:extLst>
              <a:ext uri="{FF2B5EF4-FFF2-40B4-BE49-F238E27FC236}">
                <a16:creationId xmlns:a16="http://schemas.microsoft.com/office/drawing/2014/main" id="{6D90B204-FABC-4E91-8A19-9CA1742195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157429-DA9D-48F7-BD76-02C8341DE635}"/>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2193816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F5EC8-9BA1-4C8B-8D90-E59F8B1441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24E037-A0FF-4A41-9A26-84AE76D066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6C19B7-352B-4444-8939-9ABDA978499C}"/>
              </a:ext>
            </a:extLst>
          </p:cNvPr>
          <p:cNvSpPr>
            <a:spLocks noGrp="1"/>
          </p:cNvSpPr>
          <p:nvPr>
            <p:ph type="dt" sz="half" idx="10"/>
          </p:nvPr>
        </p:nvSpPr>
        <p:spPr/>
        <p:txBody>
          <a:bodyPr/>
          <a:lstStyle/>
          <a:p>
            <a:fld id="{E1C7B03F-4DA9-46F6-9D43-2AF1B3026025}" type="datetimeFigureOut">
              <a:rPr lang="en-GB" smtClean="0"/>
              <a:t>01/06/2021</a:t>
            </a:fld>
            <a:endParaRPr lang="en-GB"/>
          </a:p>
        </p:txBody>
      </p:sp>
      <p:sp>
        <p:nvSpPr>
          <p:cNvPr id="5" name="Footer Placeholder 4">
            <a:extLst>
              <a:ext uri="{FF2B5EF4-FFF2-40B4-BE49-F238E27FC236}">
                <a16:creationId xmlns:a16="http://schemas.microsoft.com/office/drawing/2014/main" id="{A15CDAAC-3D37-4EF1-9638-639E1F013C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40ABE-FCD5-425C-8468-E68FD44BF810}"/>
              </a:ext>
            </a:extLst>
          </p:cNvPr>
          <p:cNvSpPr>
            <a:spLocks noGrp="1"/>
          </p:cNvSpPr>
          <p:nvPr>
            <p:ph type="sldNum" sz="quarter" idx="12"/>
          </p:nvPr>
        </p:nvSpPr>
        <p:spPr/>
        <p:txBody>
          <a:bodyPr/>
          <a:lstStyle/>
          <a:p>
            <a:fld id="{136C4734-0896-4F52-88AE-0F525221C440}" type="slidenum">
              <a:rPr lang="en-GB" smtClean="0"/>
              <a:t>‹#›</a:t>
            </a:fld>
            <a:endParaRPr lang="en-GB"/>
          </a:p>
        </p:txBody>
      </p:sp>
    </p:spTree>
    <p:extLst>
      <p:ext uri="{BB962C8B-B14F-4D97-AF65-F5344CB8AC3E}">
        <p14:creationId xmlns:p14="http://schemas.microsoft.com/office/powerpoint/2010/main" val="2019191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E39253-4F37-4EEB-A61A-5A6375946C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4CAEF7-F8D5-4405-9A50-D17B3CE0F4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5B964C-9034-407C-8327-E243AFA7AF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C7B03F-4DA9-46F6-9D43-2AF1B3026025}" type="datetimeFigureOut">
              <a:rPr lang="en-GB" smtClean="0"/>
              <a:t>01/06/2021</a:t>
            </a:fld>
            <a:endParaRPr lang="en-GB"/>
          </a:p>
        </p:txBody>
      </p:sp>
      <p:sp>
        <p:nvSpPr>
          <p:cNvPr id="5" name="Footer Placeholder 4">
            <a:extLst>
              <a:ext uri="{FF2B5EF4-FFF2-40B4-BE49-F238E27FC236}">
                <a16:creationId xmlns:a16="http://schemas.microsoft.com/office/drawing/2014/main" id="{BF27C1EA-500C-4791-9C11-C8DFA01F33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12788FC-9DE7-4FB5-8FE3-87C1519F9C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6C4734-0896-4F52-88AE-0F525221C440}" type="slidenum">
              <a:rPr lang="en-GB" smtClean="0"/>
              <a:t>‹#›</a:t>
            </a:fld>
            <a:endParaRPr lang="en-GB"/>
          </a:p>
        </p:txBody>
      </p:sp>
    </p:spTree>
    <p:extLst>
      <p:ext uri="{BB962C8B-B14F-4D97-AF65-F5344CB8AC3E}">
        <p14:creationId xmlns:p14="http://schemas.microsoft.com/office/powerpoint/2010/main" val="12663378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comments" Target="../comments/comment5.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omments" Target="../comments/comment8.xm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omments" Target="../comments/comment9.xm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87EA2-FD7B-4A17-882E-C5AAEF0683E5}"/>
              </a:ext>
            </a:extLst>
          </p:cNvPr>
          <p:cNvSpPr>
            <a:spLocks noGrp="1"/>
          </p:cNvSpPr>
          <p:nvPr>
            <p:ph type="title"/>
          </p:nvPr>
        </p:nvSpPr>
        <p:spPr>
          <a:xfrm>
            <a:off x="1524000" y="2900363"/>
            <a:ext cx="9144000" cy="2521594"/>
          </a:xfrm>
        </p:spPr>
        <p:txBody>
          <a:bodyPr vert="horz" lIns="91440" tIns="45720" rIns="91440" bIns="45720" rtlCol="0" anchor="b">
            <a:normAutofit fontScale="90000"/>
          </a:bodyPr>
          <a:lstStyle/>
          <a:p>
            <a:pPr algn="ctr"/>
            <a:r>
              <a:rPr lang="en-US" sz="6000" kern="1200" dirty="0">
                <a:solidFill>
                  <a:schemeClr val="tx1"/>
                </a:solidFill>
                <a:latin typeface="+mj-lt"/>
                <a:ea typeface="+mj-ea"/>
                <a:cs typeface="+mj-cs"/>
              </a:rPr>
              <a:t>Evidence-based Practice</a:t>
            </a:r>
            <a:br>
              <a:rPr lang="en-US" sz="6000" kern="1200" dirty="0">
                <a:solidFill>
                  <a:schemeClr val="tx1"/>
                </a:solidFill>
                <a:latin typeface="+mj-lt"/>
                <a:ea typeface="+mj-ea"/>
                <a:cs typeface="+mj-cs"/>
              </a:rPr>
            </a:br>
            <a:r>
              <a:rPr lang="en-US" sz="6000" kern="1200" dirty="0">
                <a:solidFill>
                  <a:schemeClr val="tx1"/>
                </a:solidFill>
                <a:latin typeface="+mj-lt"/>
                <a:ea typeface="+mj-ea"/>
                <a:cs typeface="+mj-cs"/>
              </a:rPr>
              <a:t>Digital Revolution </a:t>
            </a:r>
            <a:br>
              <a:rPr lang="en-US" sz="2300" kern="1200" dirty="0">
                <a:solidFill>
                  <a:schemeClr val="tx1"/>
                </a:solidFill>
                <a:latin typeface="+mj-lt"/>
                <a:ea typeface="+mj-ea"/>
                <a:cs typeface="+mj-cs"/>
              </a:rPr>
            </a:br>
            <a:br>
              <a:rPr lang="en-US" sz="2300" kern="1200" dirty="0">
                <a:solidFill>
                  <a:schemeClr val="tx1"/>
                </a:solidFill>
                <a:latin typeface="+mj-lt"/>
                <a:ea typeface="+mj-ea"/>
                <a:cs typeface="+mj-cs"/>
              </a:rPr>
            </a:b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Naomi Leigh Vodden</a:t>
            </a: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2017731</a:t>
            </a:r>
            <a:br>
              <a:rPr lang="en-US" sz="2300" kern="1200" dirty="0">
                <a:solidFill>
                  <a:schemeClr val="tx1"/>
                </a:solidFill>
                <a:latin typeface="+mj-lt"/>
                <a:ea typeface="+mj-ea"/>
                <a:cs typeface="+mj-cs"/>
              </a:rPr>
            </a:br>
            <a:endParaRPr lang="en-US" sz="2300" kern="1200" dirty="0">
              <a:solidFill>
                <a:schemeClr val="tx1"/>
              </a:solidFill>
              <a:latin typeface="+mj-lt"/>
              <a:ea typeface="+mj-ea"/>
              <a:cs typeface="+mj-cs"/>
            </a:endParaRPr>
          </a:p>
        </p:txBody>
      </p:sp>
      <p:cxnSp>
        <p:nvCxnSpPr>
          <p:cNvPr id="27" name="Straight Connector 26">
            <a:extLst>
              <a:ext uri="{FF2B5EF4-FFF2-40B4-BE49-F238E27FC236}">
                <a16:creationId xmlns:a16="http://schemas.microsoft.com/office/drawing/2014/main" id="{AFA75EE9-0DE4-4982-A870-290AD61EAA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52800" y="4479276"/>
            <a:ext cx="5486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3446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52F37-A355-4ABA-8972-76BF549D4894}"/>
              </a:ext>
            </a:extLst>
          </p:cNvPr>
          <p:cNvSpPr>
            <a:spLocks noGrp="1"/>
          </p:cNvSpPr>
          <p:nvPr>
            <p:ph type="title"/>
          </p:nvPr>
        </p:nvSpPr>
        <p:spPr>
          <a:xfrm>
            <a:off x="674237" y="914400"/>
            <a:ext cx="3657600" cy="2887579"/>
          </a:xfrm>
          <a:prstGeom prst="ellipse">
            <a:avLst/>
          </a:prstGeom>
        </p:spPr>
        <p:txBody>
          <a:bodyPr vert="horz" lIns="91440" tIns="45720" rIns="91440" bIns="45720" rtlCol="0" anchor="b">
            <a:normAutofit fontScale="90000"/>
          </a:bodyPr>
          <a:lstStyle/>
          <a:p>
            <a:pPr algn="ctr"/>
            <a:r>
              <a:rPr lang="en-US" sz="6000" kern="1200" dirty="0">
                <a:solidFill>
                  <a:srgbClr val="FFFFFF"/>
                </a:solidFill>
                <a:latin typeface="Bembo" panose="02020502050201020203" pitchFamily="18" charset="0"/>
              </a:rPr>
              <a:t>Pressure Ulcers</a:t>
            </a:r>
          </a:p>
        </p:txBody>
      </p:sp>
      <p:cxnSp>
        <p:nvCxnSpPr>
          <p:cNvPr id="70" name="Straight Connector 69">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9" name="Picture 14" descr="Sepsis and Pressure Ulcers: Infected Sores Can Lead to Sepsis | Sepsis  Alliance">
            <a:extLst>
              <a:ext uri="{FF2B5EF4-FFF2-40B4-BE49-F238E27FC236}">
                <a16:creationId xmlns:a16="http://schemas.microsoft.com/office/drawing/2014/main" id="{D4231EFF-D8A9-43C7-BC09-A698A4EE345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15" t="18303" r="447" b="17423"/>
          <a:stretch/>
        </p:blipFill>
        <p:spPr bwMode="auto">
          <a:xfrm>
            <a:off x="5153822" y="2321012"/>
            <a:ext cx="6553545" cy="222391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3079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4A01A2-37BB-41DE-8864-38BD7779BC6C}"/>
              </a:ext>
            </a:extLst>
          </p:cNvPr>
          <p:cNvSpPr>
            <a:spLocks noGrp="1"/>
          </p:cNvSpPr>
          <p:nvPr>
            <p:ph type="title"/>
          </p:nvPr>
        </p:nvSpPr>
        <p:spPr>
          <a:xfrm>
            <a:off x="1288060" y="1369938"/>
            <a:ext cx="3210854" cy="4114800"/>
          </a:xfrm>
        </p:spPr>
        <p:txBody>
          <a:bodyPr>
            <a:normAutofit/>
          </a:bodyPr>
          <a:lstStyle/>
          <a:p>
            <a:pPr algn="r"/>
            <a:r>
              <a:rPr lang="en-GB" dirty="0">
                <a:latin typeface="Bembo" panose="02020502050201020203" pitchFamily="18" charset="0"/>
              </a:rPr>
              <a:t>Introduction</a:t>
            </a:r>
            <a:r>
              <a:rPr lang="en-GB" dirty="0"/>
              <a:t> </a:t>
            </a:r>
          </a:p>
        </p:txBody>
      </p:sp>
      <p:cxnSp>
        <p:nvCxnSpPr>
          <p:cNvPr id="22" name="Straight Connector 21">
            <a:extLst>
              <a:ext uri="{FF2B5EF4-FFF2-40B4-BE49-F238E27FC236}">
                <a16:creationId xmlns:a16="http://schemas.microsoft.com/office/drawing/2014/main" id="{F492F8DF-EE34-4FC5-9FFE-76EB2E3BB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3168614" y="3429000"/>
            <a:ext cx="3200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4E1E84B2-0527-4F12-9ADD-8EAAA61447D5}"/>
              </a:ext>
            </a:extLst>
          </p:cNvPr>
          <p:cNvSpPr>
            <a:spLocks noGrp="1"/>
          </p:cNvSpPr>
          <p:nvPr>
            <p:ph idx="1"/>
          </p:nvPr>
        </p:nvSpPr>
        <p:spPr>
          <a:xfrm>
            <a:off x="5030505" y="1371600"/>
            <a:ext cx="5872185" cy="4114800"/>
          </a:xfrm>
        </p:spPr>
        <p:txBody>
          <a:bodyPr anchor="ctr">
            <a:normAutofit/>
          </a:bodyPr>
          <a:lstStyle/>
          <a:p>
            <a:r>
              <a:rPr lang="en-GB" sz="2200" dirty="0">
                <a:latin typeface="Bembo" panose="02020502050201020203" pitchFamily="18" charset="0"/>
              </a:rPr>
              <a:t>What are pressure ulcers?</a:t>
            </a:r>
          </a:p>
          <a:p>
            <a:r>
              <a:rPr lang="en-GB" sz="2200" dirty="0">
                <a:latin typeface="Bembo" panose="02020502050201020203" pitchFamily="18" charset="0"/>
              </a:rPr>
              <a:t>What causes a pressure ulcer?</a:t>
            </a:r>
          </a:p>
          <a:p>
            <a:r>
              <a:rPr lang="en-GB" sz="2200" dirty="0">
                <a:latin typeface="Bembo" panose="02020502050201020203" pitchFamily="18" charset="0"/>
              </a:rPr>
              <a:t>How do they treat pressure ulcers now?</a:t>
            </a:r>
          </a:p>
          <a:p>
            <a:r>
              <a:rPr lang="en-GB" sz="2200" dirty="0">
                <a:latin typeface="Bembo" panose="02020502050201020203" pitchFamily="18" charset="0"/>
              </a:rPr>
              <a:t>How do they prevent pressure ulcers?</a:t>
            </a:r>
          </a:p>
          <a:p>
            <a:r>
              <a:rPr lang="en-GB" sz="2200" dirty="0">
                <a:latin typeface="Bembo" panose="02020502050201020203" pitchFamily="18" charset="0"/>
              </a:rPr>
              <a:t>Evaluation</a:t>
            </a:r>
          </a:p>
          <a:p>
            <a:r>
              <a:rPr lang="en-GB" sz="2200" dirty="0">
                <a:latin typeface="Bembo" panose="02020502050201020203" pitchFamily="18" charset="0"/>
              </a:rPr>
              <a:t>Analysis</a:t>
            </a:r>
          </a:p>
          <a:p>
            <a:r>
              <a:rPr lang="en-GB" sz="2200" dirty="0">
                <a:latin typeface="Bembo" panose="02020502050201020203" pitchFamily="18" charset="0"/>
              </a:rPr>
              <a:t>Conclusion</a:t>
            </a:r>
          </a:p>
          <a:p>
            <a:r>
              <a:rPr lang="en-GB" sz="2200" dirty="0">
                <a:latin typeface="Bembo" panose="02020502050201020203" pitchFamily="18" charset="0"/>
              </a:rPr>
              <a:t>Any questions?</a:t>
            </a:r>
          </a:p>
          <a:p>
            <a:r>
              <a:rPr lang="en-GB" sz="2200" dirty="0">
                <a:latin typeface="Bembo" panose="02020502050201020203" pitchFamily="18" charset="0"/>
              </a:rPr>
              <a:t>Reference list</a:t>
            </a:r>
          </a:p>
        </p:txBody>
      </p:sp>
    </p:spTree>
    <p:extLst>
      <p:ext uri="{BB962C8B-B14F-4D97-AF65-F5344CB8AC3E}">
        <p14:creationId xmlns:p14="http://schemas.microsoft.com/office/powerpoint/2010/main" val="4263977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C57E6-D9F4-400E-A3A8-A087AC26739C}"/>
              </a:ext>
            </a:extLst>
          </p:cNvPr>
          <p:cNvSpPr>
            <a:spLocks noGrp="1"/>
          </p:cNvSpPr>
          <p:nvPr>
            <p:ph type="title"/>
          </p:nvPr>
        </p:nvSpPr>
        <p:spPr>
          <a:xfrm>
            <a:off x="648930" y="80626"/>
            <a:ext cx="3505495" cy="1622321"/>
          </a:xfrm>
        </p:spPr>
        <p:txBody>
          <a:bodyPr>
            <a:normAutofit/>
          </a:bodyPr>
          <a:lstStyle/>
          <a:p>
            <a:r>
              <a:rPr lang="en-GB" sz="3700" dirty="0"/>
              <a:t>What are pressure ulcers?</a:t>
            </a:r>
          </a:p>
        </p:txBody>
      </p:sp>
      <p:sp>
        <p:nvSpPr>
          <p:cNvPr id="3" name="Content Placeholder 2">
            <a:extLst>
              <a:ext uri="{FF2B5EF4-FFF2-40B4-BE49-F238E27FC236}">
                <a16:creationId xmlns:a16="http://schemas.microsoft.com/office/drawing/2014/main" id="{89C1FE51-5B15-43C8-BEA5-0E41AAC2AE2A}"/>
              </a:ext>
            </a:extLst>
          </p:cNvPr>
          <p:cNvSpPr>
            <a:spLocks noGrp="1"/>
          </p:cNvSpPr>
          <p:nvPr>
            <p:ph idx="1"/>
          </p:nvPr>
        </p:nvSpPr>
        <p:spPr>
          <a:xfrm>
            <a:off x="484214" y="2438400"/>
            <a:ext cx="3670211" cy="3785419"/>
          </a:xfrm>
        </p:spPr>
        <p:txBody>
          <a:bodyPr>
            <a:normAutofit/>
          </a:bodyPr>
          <a:lstStyle/>
          <a:p>
            <a:pPr marL="0" indent="0">
              <a:buNone/>
            </a:pPr>
            <a:r>
              <a:rPr lang="en-GB" sz="2400" dirty="0">
                <a:latin typeface="Bembo" panose="02020502050201020203" pitchFamily="18" charset="0"/>
              </a:rPr>
              <a:t>A pressure ulcer is where the deeper layer of skin and  tissue becomes injured due pressure.</a:t>
            </a:r>
          </a:p>
          <a:p>
            <a:pPr marL="0" indent="0">
              <a:buNone/>
            </a:pPr>
            <a:r>
              <a:rPr lang="en-GB" sz="2400" dirty="0">
                <a:latin typeface="Bembo" panose="02020502050201020203" pitchFamily="18" charset="0"/>
              </a:rPr>
              <a:t>A pressure ulcer may also be called “bedsores” or “pressure sores”.</a:t>
            </a:r>
          </a:p>
          <a:p>
            <a:pPr marL="0" indent="0">
              <a:buNone/>
            </a:pPr>
            <a:endParaRPr lang="en-GB" sz="24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18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Pressure Sores: A Serious Complication of MS Disability | Everyday Health">
            <a:extLst>
              <a:ext uri="{FF2B5EF4-FFF2-40B4-BE49-F238E27FC236}">
                <a16:creationId xmlns:a16="http://schemas.microsoft.com/office/drawing/2014/main" id="{0B1617A0-38DF-42BE-9E6F-B2AC4A64D6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56" t="23294" r="1830" b="18856"/>
          <a:stretch/>
        </p:blipFill>
        <p:spPr bwMode="auto">
          <a:xfrm>
            <a:off x="5405862" y="2399864"/>
            <a:ext cx="6019331" cy="2055026"/>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D0AB36D-EF3B-48E1-A676-789C3D45A077}"/>
              </a:ext>
            </a:extLst>
          </p:cNvPr>
          <p:cNvSpPr txBox="1"/>
          <p:nvPr/>
        </p:nvSpPr>
        <p:spPr>
          <a:xfrm>
            <a:off x="60798" y="6233269"/>
            <a:ext cx="3213716" cy="646331"/>
          </a:xfrm>
          <a:prstGeom prst="rect">
            <a:avLst/>
          </a:prstGeom>
          <a:noFill/>
        </p:spPr>
        <p:txBody>
          <a:bodyPr wrap="square" rtlCol="0">
            <a:spAutoFit/>
          </a:bodyPr>
          <a:lstStyle/>
          <a:p>
            <a:r>
              <a:rPr lang="en-GB" sz="1800" b="0" i="0" dirty="0">
                <a:solidFill>
                  <a:srgbClr val="000000"/>
                </a:solidFill>
                <a:effectLst/>
                <a:latin typeface="Bembo" panose="02020502050201020203" pitchFamily="18" charset="0"/>
              </a:rPr>
              <a:t>(Bhattacharya and Mishra, 2015)</a:t>
            </a:r>
            <a:endParaRPr lang="en-GB" sz="1800" dirty="0">
              <a:latin typeface="Bembo" panose="02020502050201020203" pitchFamily="18" charset="0"/>
            </a:endParaRPr>
          </a:p>
          <a:p>
            <a:endParaRPr lang="en-GB" dirty="0"/>
          </a:p>
        </p:txBody>
      </p:sp>
    </p:spTree>
    <p:extLst>
      <p:ext uri="{BB962C8B-B14F-4D97-AF65-F5344CB8AC3E}">
        <p14:creationId xmlns:p14="http://schemas.microsoft.com/office/powerpoint/2010/main" val="726238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3FCD-7F94-471F-ADDC-64C680D3E714}"/>
              </a:ext>
            </a:extLst>
          </p:cNvPr>
          <p:cNvSpPr>
            <a:spLocks noGrp="1"/>
          </p:cNvSpPr>
          <p:nvPr>
            <p:ph type="title"/>
          </p:nvPr>
        </p:nvSpPr>
        <p:spPr>
          <a:xfrm>
            <a:off x="242316" y="618122"/>
            <a:ext cx="4154424" cy="1622321"/>
          </a:xfrm>
        </p:spPr>
        <p:txBody>
          <a:bodyPr>
            <a:normAutofit/>
          </a:bodyPr>
          <a:lstStyle/>
          <a:p>
            <a:r>
              <a:rPr lang="en-GB" sz="3700" dirty="0">
                <a:latin typeface="Bembo" panose="02020502050201020203" pitchFamily="18" charset="0"/>
              </a:rPr>
              <a:t>What is the main causes of a pressure ulcer?</a:t>
            </a:r>
          </a:p>
        </p:txBody>
      </p:sp>
      <p:sp>
        <p:nvSpPr>
          <p:cNvPr id="3" name="Content Placeholder 2">
            <a:extLst>
              <a:ext uri="{FF2B5EF4-FFF2-40B4-BE49-F238E27FC236}">
                <a16:creationId xmlns:a16="http://schemas.microsoft.com/office/drawing/2014/main" id="{118674AD-49DE-4173-939F-21DDE707F9AA}"/>
              </a:ext>
            </a:extLst>
          </p:cNvPr>
          <p:cNvSpPr>
            <a:spLocks noGrp="1"/>
          </p:cNvSpPr>
          <p:nvPr>
            <p:ph idx="1"/>
          </p:nvPr>
        </p:nvSpPr>
        <p:spPr>
          <a:xfrm>
            <a:off x="648931" y="2438400"/>
            <a:ext cx="3505494" cy="3785419"/>
          </a:xfrm>
        </p:spPr>
        <p:txBody>
          <a:bodyPr>
            <a:normAutofit/>
          </a:bodyPr>
          <a:lstStyle/>
          <a:p>
            <a:pPr marL="0" indent="0">
              <a:buNone/>
            </a:pPr>
            <a:r>
              <a:rPr lang="en-GB" sz="2400" dirty="0">
                <a:latin typeface="Bembo" panose="02020502050201020203" pitchFamily="18" charset="0"/>
              </a:rPr>
              <a:t>When there is sustained pressure applied to the same area of skin, the blood supply to that area is cut off, ultimately causing a pressure ulcer. Moisture of any kind can cause fragile skin to break down, making this area more prone to deteriorating. </a:t>
            </a:r>
          </a:p>
          <a:p>
            <a:pPr marL="0" indent="0">
              <a:buNone/>
            </a:pPr>
            <a:endParaRPr lang="en-GB" sz="2000" dirty="0">
              <a:latin typeface="Bembo" panose="02020502050201020203" pitchFamily="18" charset="0"/>
            </a:endParaRPr>
          </a:p>
        </p:txBody>
      </p:sp>
      <p:sp>
        <p:nvSpPr>
          <p:cNvPr id="135" name="Rectangle 13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Cause Showing Through Magnifying Glass Held By Hand Royalty Free Cliparts,  Vectors, And Stock Illustration. Image 42445692.">
            <a:extLst>
              <a:ext uri="{FF2B5EF4-FFF2-40B4-BE49-F238E27FC236}">
                <a16:creationId xmlns:a16="http://schemas.microsoft.com/office/drawing/2014/main" id="{4D8203E4-59B5-4B34-91FA-441FED4FB24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01" t="9001" r="7469" b="-1088"/>
          <a:stretch/>
        </p:blipFill>
        <p:spPr bwMode="auto">
          <a:xfrm>
            <a:off x="6560333" y="1814946"/>
            <a:ext cx="3710389" cy="3224862"/>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345FA74-021B-4664-AC44-C244B32042C5}"/>
              </a:ext>
            </a:extLst>
          </p:cNvPr>
          <p:cNvSpPr txBox="1"/>
          <p:nvPr/>
        </p:nvSpPr>
        <p:spPr>
          <a:xfrm>
            <a:off x="82300" y="6296971"/>
            <a:ext cx="2319378" cy="723275"/>
          </a:xfrm>
          <a:prstGeom prst="rect">
            <a:avLst/>
          </a:prstGeom>
          <a:noFill/>
        </p:spPr>
        <p:txBody>
          <a:bodyPr wrap="square" rtlCol="0">
            <a:spAutoFit/>
          </a:bodyPr>
          <a:lstStyle/>
          <a:p>
            <a:pPr>
              <a:spcAft>
                <a:spcPts val="600"/>
              </a:spcAft>
            </a:pPr>
            <a:r>
              <a:rPr lang="en-GB" b="0" i="0" dirty="0">
                <a:effectLst/>
                <a:latin typeface="Bembo" panose="02020502050201020203" pitchFamily="18" charset="0"/>
              </a:rPr>
              <a:t>(Pinkney et al, 2014)</a:t>
            </a:r>
            <a:endParaRPr lang="en-GB" dirty="0">
              <a:latin typeface="Bembo" panose="02020502050201020203" pitchFamily="18" charset="0"/>
            </a:endParaRPr>
          </a:p>
          <a:p>
            <a:pPr>
              <a:spcAft>
                <a:spcPts val="600"/>
              </a:spcAft>
            </a:pPr>
            <a:endParaRPr lang="en-GB" dirty="0"/>
          </a:p>
        </p:txBody>
      </p:sp>
    </p:spTree>
    <p:extLst>
      <p:ext uri="{BB962C8B-B14F-4D97-AF65-F5344CB8AC3E}">
        <p14:creationId xmlns:p14="http://schemas.microsoft.com/office/powerpoint/2010/main" val="2843875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3FCD-7F94-471F-ADDC-64C680D3E714}"/>
              </a:ext>
            </a:extLst>
          </p:cNvPr>
          <p:cNvSpPr>
            <a:spLocks noGrp="1"/>
          </p:cNvSpPr>
          <p:nvPr>
            <p:ph type="title"/>
          </p:nvPr>
        </p:nvSpPr>
        <p:spPr>
          <a:xfrm>
            <a:off x="242316" y="618122"/>
            <a:ext cx="4154424" cy="1622321"/>
          </a:xfrm>
        </p:spPr>
        <p:txBody>
          <a:bodyPr>
            <a:normAutofit/>
          </a:bodyPr>
          <a:lstStyle/>
          <a:p>
            <a:r>
              <a:rPr lang="en-GB" sz="4000" dirty="0">
                <a:latin typeface="Bembo" panose="02020502050201020203" pitchFamily="18" charset="0"/>
              </a:rPr>
              <a:t>How do they treat pressure ulcers?</a:t>
            </a:r>
            <a:endParaRPr lang="en-GB" sz="3700" dirty="0">
              <a:latin typeface="Bembo" panose="02020502050201020203" pitchFamily="18" charset="0"/>
            </a:endParaRPr>
          </a:p>
        </p:txBody>
      </p:sp>
      <p:sp>
        <p:nvSpPr>
          <p:cNvPr id="3" name="Content Placeholder 2">
            <a:extLst>
              <a:ext uri="{FF2B5EF4-FFF2-40B4-BE49-F238E27FC236}">
                <a16:creationId xmlns:a16="http://schemas.microsoft.com/office/drawing/2014/main" id="{118674AD-49DE-4173-939F-21DDE707F9AA}"/>
              </a:ext>
            </a:extLst>
          </p:cNvPr>
          <p:cNvSpPr>
            <a:spLocks noGrp="1"/>
          </p:cNvSpPr>
          <p:nvPr>
            <p:ph idx="1"/>
          </p:nvPr>
        </p:nvSpPr>
        <p:spPr>
          <a:xfrm>
            <a:off x="648931" y="2438400"/>
            <a:ext cx="3505494" cy="3785419"/>
          </a:xfrm>
        </p:spPr>
        <p:txBody>
          <a:bodyPr>
            <a:normAutofit/>
          </a:bodyPr>
          <a:lstStyle/>
          <a:p>
            <a:pPr marL="0" indent="0">
              <a:buNone/>
            </a:pPr>
            <a:r>
              <a:rPr lang="en-GB" sz="2400" dirty="0">
                <a:latin typeface="Bembo" panose="02020502050201020203" pitchFamily="18" charset="0"/>
              </a:rPr>
              <a:t>There are many routes on treating a pressure ulcer. Some of these being specially made form cushion or mattress, alternating position regularly and ulcers may be protected with dressings and medication. </a:t>
            </a:r>
          </a:p>
          <a:p>
            <a:pPr marL="0" indent="0">
              <a:buNone/>
            </a:pPr>
            <a:endParaRPr lang="en-GB" sz="2000" dirty="0">
              <a:latin typeface="Bembo" panose="02020502050201020203" pitchFamily="18" charset="0"/>
            </a:endParaRPr>
          </a:p>
        </p:txBody>
      </p:sp>
      <p:sp>
        <p:nvSpPr>
          <p:cNvPr id="135" name="Rectangle 13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descr="ALLEVYN Life for Pressure Ulcer Prevention | Smith+Nephew - Corporate">
            <a:extLst>
              <a:ext uri="{FF2B5EF4-FFF2-40B4-BE49-F238E27FC236}">
                <a16:creationId xmlns:a16="http://schemas.microsoft.com/office/drawing/2014/main" id="{8C002118-E18F-4217-8AE5-993DA97F6C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 r="-3" b="-3"/>
          <a:stretch/>
        </p:blipFill>
        <p:spPr bwMode="auto">
          <a:xfrm>
            <a:off x="6411300" y="812125"/>
            <a:ext cx="4397434" cy="233474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arvest Visco Top Pressure Relief Cushion - MedicalSupplies.co.uk">
            <a:extLst>
              <a:ext uri="{FF2B5EF4-FFF2-40B4-BE49-F238E27FC236}">
                <a16:creationId xmlns:a16="http://schemas.microsoft.com/office/drawing/2014/main" id="{BDACD620-F146-49C7-B438-DDF06C181B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082" r="1" b="20617"/>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6A0D489-9F5B-4D89-8909-B03116BD3766}"/>
              </a:ext>
            </a:extLst>
          </p:cNvPr>
          <p:cNvSpPr txBox="1"/>
          <p:nvPr/>
        </p:nvSpPr>
        <p:spPr>
          <a:xfrm>
            <a:off x="159341" y="6310090"/>
            <a:ext cx="3356216" cy="369332"/>
          </a:xfrm>
          <a:prstGeom prst="rect">
            <a:avLst/>
          </a:prstGeom>
          <a:noFill/>
        </p:spPr>
        <p:txBody>
          <a:bodyPr wrap="square" rtlCol="0">
            <a:spAutoFit/>
          </a:bodyPr>
          <a:lstStyle/>
          <a:p>
            <a:pPr marL="0" indent="0">
              <a:buNone/>
            </a:pPr>
            <a:r>
              <a:rPr lang="en-GB" sz="1800" dirty="0">
                <a:latin typeface="Bembo" panose="02020502050201020203" pitchFamily="18" charset="0"/>
              </a:rPr>
              <a:t>(National Health Service, 2020)</a:t>
            </a:r>
          </a:p>
        </p:txBody>
      </p:sp>
    </p:spTree>
    <p:extLst>
      <p:ext uri="{BB962C8B-B14F-4D97-AF65-F5344CB8AC3E}">
        <p14:creationId xmlns:p14="http://schemas.microsoft.com/office/powerpoint/2010/main" val="727346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3FCD-7F94-471F-ADDC-64C680D3E714}"/>
              </a:ext>
            </a:extLst>
          </p:cNvPr>
          <p:cNvSpPr>
            <a:spLocks noGrp="1"/>
          </p:cNvSpPr>
          <p:nvPr>
            <p:ph type="title"/>
          </p:nvPr>
        </p:nvSpPr>
        <p:spPr>
          <a:xfrm>
            <a:off x="301841" y="807593"/>
            <a:ext cx="4474271" cy="1622321"/>
          </a:xfrm>
        </p:spPr>
        <p:txBody>
          <a:bodyPr>
            <a:normAutofit/>
          </a:bodyPr>
          <a:lstStyle/>
          <a:p>
            <a:r>
              <a:rPr lang="en-GB" sz="3700" dirty="0">
                <a:latin typeface="Bembo" panose="02020502050201020203" pitchFamily="18" charset="0"/>
              </a:rPr>
              <a:t>How do they prevent pressure ulcers?</a:t>
            </a:r>
          </a:p>
        </p:txBody>
      </p:sp>
      <p:sp>
        <p:nvSpPr>
          <p:cNvPr id="3" name="Content Placeholder 2">
            <a:extLst>
              <a:ext uri="{FF2B5EF4-FFF2-40B4-BE49-F238E27FC236}">
                <a16:creationId xmlns:a16="http://schemas.microsoft.com/office/drawing/2014/main" id="{118674AD-49DE-4173-939F-21DDE707F9AA}"/>
              </a:ext>
            </a:extLst>
          </p:cNvPr>
          <p:cNvSpPr>
            <a:spLocks noGrp="1"/>
          </p:cNvSpPr>
          <p:nvPr>
            <p:ph idx="1"/>
          </p:nvPr>
        </p:nvSpPr>
        <p:spPr>
          <a:xfrm>
            <a:off x="390618" y="2438400"/>
            <a:ext cx="3763808" cy="3785419"/>
          </a:xfrm>
        </p:spPr>
        <p:txBody>
          <a:bodyPr>
            <a:normAutofit fontScale="92500" lnSpcReduction="10000"/>
          </a:bodyPr>
          <a:lstStyle/>
          <a:p>
            <a:r>
              <a:rPr lang="en-GB" sz="2200" dirty="0">
                <a:latin typeface="Bembo" panose="02020502050201020203" pitchFamily="18" charset="0"/>
              </a:rPr>
              <a:t>Prevention necessitates repositioning and early mobilisation.</a:t>
            </a:r>
          </a:p>
          <a:p>
            <a:r>
              <a:rPr lang="en-GB" sz="2200" dirty="0">
                <a:latin typeface="Bembo" panose="02020502050201020203" pitchFamily="18" charset="0"/>
              </a:rPr>
              <a:t>Reduce friction and shear by using transfer aids. When repositioning patients, they must ensure that the patient is not dragged and that safe manual handling principles are followed.</a:t>
            </a:r>
          </a:p>
          <a:p>
            <a:r>
              <a:rPr lang="en-GB" sz="2200" dirty="0">
                <a:latin typeface="Bembo" panose="02020502050201020203" pitchFamily="18" charset="0"/>
              </a:rPr>
              <a:t>Skin care should be done on a regular basis to handle sweat and clean soiled or wet skin. If necessary, nurses should consult with a continence advisor.</a:t>
            </a:r>
          </a:p>
          <a:p>
            <a:pPr marL="0" indent="0">
              <a:buNone/>
            </a:pPr>
            <a:endParaRPr lang="en-GB" sz="2000" dirty="0">
              <a:latin typeface="Bembo" panose="02020502050201020203" pitchFamily="18" charset="0"/>
            </a:endParaRPr>
          </a:p>
        </p:txBody>
      </p:sp>
      <p:sp>
        <p:nvSpPr>
          <p:cNvPr id="78" name="Rectangle 7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4" descr="Pressure Ulcer Prevention">
            <a:extLst>
              <a:ext uri="{FF2B5EF4-FFF2-40B4-BE49-F238E27FC236}">
                <a16:creationId xmlns:a16="http://schemas.microsoft.com/office/drawing/2014/main" id="{3E2B852D-919D-4B00-BF29-B75A77D73C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04" r="3418"/>
          <a:stretch/>
        </p:blipFill>
        <p:spPr bwMode="auto">
          <a:xfrm>
            <a:off x="5974465" y="807593"/>
            <a:ext cx="4882124" cy="5239568"/>
          </a:xfrm>
          <a:prstGeom prst="rect">
            <a:avLst/>
          </a:prstGeom>
          <a:noFill/>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C54AAC38-AB6B-4532-88D6-B948EFF96B30}"/>
              </a:ext>
            </a:extLst>
          </p:cNvPr>
          <p:cNvSpPr txBox="1"/>
          <p:nvPr/>
        </p:nvSpPr>
        <p:spPr>
          <a:xfrm>
            <a:off x="53340" y="6410632"/>
            <a:ext cx="2895600" cy="369332"/>
          </a:xfrm>
          <a:prstGeom prst="rect">
            <a:avLst/>
          </a:prstGeom>
          <a:noFill/>
        </p:spPr>
        <p:txBody>
          <a:bodyPr wrap="square" rtlCol="0">
            <a:spAutoFit/>
          </a:bodyPr>
          <a:lstStyle/>
          <a:p>
            <a:pPr>
              <a:spcAft>
                <a:spcPts val="600"/>
              </a:spcAft>
            </a:pPr>
            <a:r>
              <a:rPr lang="en-GB" b="0" i="0" dirty="0">
                <a:solidFill>
                  <a:srgbClr val="000000"/>
                </a:solidFill>
                <a:effectLst/>
                <a:latin typeface="Bembo" panose="02020502050201020203" pitchFamily="18" charset="0"/>
              </a:rPr>
              <a:t>(Mitchell, 2018)</a:t>
            </a:r>
            <a:endParaRPr lang="en-GB" dirty="0">
              <a:latin typeface="Bembo" panose="02020502050201020203" pitchFamily="18" charset="0"/>
            </a:endParaRPr>
          </a:p>
        </p:txBody>
      </p:sp>
    </p:spTree>
    <p:extLst>
      <p:ext uri="{BB962C8B-B14F-4D97-AF65-F5344CB8AC3E}">
        <p14:creationId xmlns:p14="http://schemas.microsoft.com/office/powerpoint/2010/main" val="4165079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3FCD-7F94-471F-ADDC-64C680D3E714}"/>
              </a:ext>
            </a:extLst>
          </p:cNvPr>
          <p:cNvSpPr>
            <a:spLocks noGrp="1"/>
          </p:cNvSpPr>
          <p:nvPr>
            <p:ph type="title"/>
          </p:nvPr>
        </p:nvSpPr>
        <p:spPr>
          <a:xfrm>
            <a:off x="648929" y="629266"/>
            <a:ext cx="3505495" cy="1622321"/>
          </a:xfrm>
        </p:spPr>
        <p:txBody>
          <a:bodyPr>
            <a:normAutofit/>
          </a:bodyPr>
          <a:lstStyle/>
          <a:p>
            <a:r>
              <a:rPr lang="en-GB" sz="3600" dirty="0">
                <a:latin typeface="Bembo" panose="02020502050201020203" pitchFamily="18" charset="0"/>
              </a:rPr>
              <a:t>Evaluation	</a:t>
            </a:r>
            <a:endParaRPr lang="en-GB" sz="3700" dirty="0">
              <a:latin typeface="Bembo" panose="02020502050201020203" pitchFamily="18" charset="0"/>
            </a:endParaRPr>
          </a:p>
        </p:txBody>
      </p:sp>
      <p:sp>
        <p:nvSpPr>
          <p:cNvPr id="3" name="Content Placeholder 2">
            <a:extLst>
              <a:ext uri="{FF2B5EF4-FFF2-40B4-BE49-F238E27FC236}">
                <a16:creationId xmlns:a16="http://schemas.microsoft.com/office/drawing/2014/main" id="{118674AD-49DE-4173-939F-21DDE707F9AA}"/>
              </a:ext>
            </a:extLst>
          </p:cNvPr>
          <p:cNvSpPr>
            <a:spLocks noGrp="1"/>
          </p:cNvSpPr>
          <p:nvPr>
            <p:ph idx="1"/>
          </p:nvPr>
        </p:nvSpPr>
        <p:spPr>
          <a:xfrm>
            <a:off x="648929" y="2038905"/>
            <a:ext cx="3505494" cy="3785419"/>
          </a:xfrm>
        </p:spPr>
        <p:txBody>
          <a:bodyPr>
            <a:normAutofit/>
          </a:bodyPr>
          <a:lstStyle/>
          <a:p>
            <a:pPr marL="0" indent="0">
              <a:buNone/>
            </a:pPr>
            <a:r>
              <a:rPr lang="en-GB" sz="2000" dirty="0">
                <a:latin typeface="Bembo" panose="02020502050201020203" pitchFamily="18" charset="0"/>
              </a:rPr>
              <a:t>Research suggests that pressure ulcers have a number of negative health consequences. Pressure ulcers have an impact on a patient's quality of life, as well as their mobility. When a pressure ulcer develops, it can lead to complications such as infection, sepsis, and death. This is reason all care staff members have received extensive training and wound care is provided on a regular basis.</a:t>
            </a:r>
          </a:p>
          <a:p>
            <a:pPr marL="0" indent="0">
              <a:buNone/>
            </a:pPr>
            <a:endParaRPr lang="en-GB" sz="2000" dirty="0">
              <a:latin typeface="Bembo" panose="02020502050201020203" pitchFamily="18" charset="0"/>
            </a:endParaRPr>
          </a:p>
        </p:txBody>
      </p:sp>
      <p:sp>
        <p:nvSpPr>
          <p:cNvPr id="78" name="Rectangle 7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917 Nurse Training Illustrations &amp; Clip Art - iStock">
            <a:extLst>
              <a:ext uri="{FF2B5EF4-FFF2-40B4-BE49-F238E27FC236}">
                <a16:creationId xmlns:a16="http://schemas.microsoft.com/office/drawing/2014/main" id="{973FDB11-E523-4B16-BB63-4E805DCB14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0330"/>
          <a:stretch/>
        </p:blipFill>
        <p:spPr bwMode="auto">
          <a:xfrm>
            <a:off x="5713008" y="807593"/>
            <a:ext cx="5405038" cy="5239568"/>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345FA74-021B-4664-AC44-C244B32042C5}"/>
              </a:ext>
            </a:extLst>
          </p:cNvPr>
          <p:cNvSpPr txBox="1"/>
          <p:nvPr/>
        </p:nvSpPr>
        <p:spPr>
          <a:xfrm>
            <a:off x="82299" y="6296971"/>
            <a:ext cx="2953863" cy="369332"/>
          </a:xfrm>
          <a:prstGeom prst="rect">
            <a:avLst/>
          </a:prstGeom>
          <a:noFill/>
        </p:spPr>
        <p:txBody>
          <a:bodyPr wrap="square" rtlCol="0">
            <a:spAutoFit/>
          </a:bodyPr>
          <a:lstStyle/>
          <a:p>
            <a:pPr>
              <a:spcAft>
                <a:spcPts val="600"/>
              </a:spcAft>
            </a:pPr>
            <a:r>
              <a:rPr lang="en-GB" b="0" i="0" dirty="0">
                <a:solidFill>
                  <a:srgbClr val="000000"/>
                </a:solidFill>
                <a:effectLst/>
                <a:latin typeface="Bembo" panose="02020502050201020203" pitchFamily="18" charset="0"/>
              </a:rPr>
              <a:t>(Yap, Kennerly and Ly, 2019)</a:t>
            </a:r>
            <a:endParaRPr lang="en-GB" dirty="0"/>
          </a:p>
        </p:txBody>
      </p:sp>
    </p:spTree>
    <p:extLst>
      <p:ext uri="{BB962C8B-B14F-4D97-AF65-F5344CB8AC3E}">
        <p14:creationId xmlns:p14="http://schemas.microsoft.com/office/powerpoint/2010/main" val="4055476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E853D-07D4-462F-9602-70B94F144898}"/>
              </a:ext>
            </a:extLst>
          </p:cNvPr>
          <p:cNvSpPr>
            <a:spLocks noGrp="1"/>
          </p:cNvSpPr>
          <p:nvPr>
            <p:ph type="title"/>
          </p:nvPr>
        </p:nvSpPr>
        <p:spPr>
          <a:xfrm>
            <a:off x="648929" y="629266"/>
            <a:ext cx="4944152" cy="1622321"/>
          </a:xfrm>
        </p:spPr>
        <p:txBody>
          <a:bodyPr>
            <a:normAutofit/>
          </a:bodyPr>
          <a:lstStyle/>
          <a:p>
            <a:r>
              <a:rPr lang="en-GB" dirty="0">
                <a:latin typeface="Bembo" panose="02020502050201020203" pitchFamily="18" charset="0"/>
              </a:rPr>
              <a:t>Analysis</a:t>
            </a:r>
            <a:r>
              <a:rPr lang="en-GB">
                <a:latin typeface="Bembo" panose="02020502050201020203" pitchFamily="18" charset="0"/>
              </a:rPr>
              <a:t> </a:t>
            </a:r>
          </a:p>
        </p:txBody>
      </p:sp>
      <p:sp>
        <p:nvSpPr>
          <p:cNvPr id="3" name="Content Placeholder 2">
            <a:extLst>
              <a:ext uri="{FF2B5EF4-FFF2-40B4-BE49-F238E27FC236}">
                <a16:creationId xmlns:a16="http://schemas.microsoft.com/office/drawing/2014/main" id="{FC2510DE-380B-4777-9168-F47BDA096932}"/>
              </a:ext>
            </a:extLst>
          </p:cNvPr>
          <p:cNvSpPr>
            <a:spLocks noGrp="1"/>
          </p:cNvSpPr>
          <p:nvPr>
            <p:ph idx="1"/>
          </p:nvPr>
        </p:nvSpPr>
        <p:spPr>
          <a:xfrm>
            <a:off x="648930" y="2438400"/>
            <a:ext cx="4944151" cy="3785419"/>
          </a:xfrm>
        </p:spPr>
        <p:txBody>
          <a:bodyPr>
            <a:normAutofit/>
          </a:bodyPr>
          <a:lstStyle/>
          <a:p>
            <a:r>
              <a:rPr lang="en-GB" sz="2400" dirty="0">
                <a:latin typeface="Bembo" panose="02020502050201020203" pitchFamily="18" charset="0"/>
              </a:rPr>
              <a:t>With the right treatment, pressure ulcers can be completely healed.</a:t>
            </a:r>
          </a:p>
          <a:p>
            <a:r>
              <a:rPr lang="en-GB" sz="2400" dirty="0">
                <a:latin typeface="Bembo" panose="02020502050201020203" pitchFamily="18" charset="0"/>
              </a:rPr>
              <a:t>Some people are more susceptible to pressure ulcers than others.</a:t>
            </a:r>
          </a:p>
          <a:p>
            <a:r>
              <a:rPr lang="en-GB" sz="2400" dirty="0">
                <a:latin typeface="Bembo" panose="02020502050201020203" pitchFamily="18" charset="0"/>
              </a:rPr>
              <a:t>Staff training should always been kept up to date.</a:t>
            </a:r>
          </a:p>
          <a:p>
            <a:r>
              <a:rPr lang="en-GB" sz="2400" dirty="0">
                <a:latin typeface="Bembo" panose="02020502050201020203" pitchFamily="18" charset="0"/>
              </a:rPr>
              <a:t>There are a variety of ways to avoid the development of a pressure ulcer.</a:t>
            </a:r>
          </a:p>
        </p:txBody>
      </p:sp>
      <p:sp>
        <p:nvSpPr>
          <p:cNvPr id="192" name="Rectangle 191">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Analysis Icon In Flat Style Data Analysis Symbol Stock Illustration -  Download Image Now - iStock">
            <a:extLst>
              <a:ext uri="{FF2B5EF4-FFF2-40B4-BE49-F238E27FC236}">
                <a16:creationId xmlns:a16="http://schemas.microsoft.com/office/drawing/2014/main" id="{A56150C0-53E5-45C3-9CB9-34704F0543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496"/>
          <a:stretch/>
        </p:blipFill>
        <p:spPr bwMode="auto">
          <a:xfrm>
            <a:off x="6904709" y="1267800"/>
            <a:ext cx="4475531" cy="431915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757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0C40-B266-4FA5-8BC4-35DF857BDAC0}"/>
              </a:ext>
            </a:extLst>
          </p:cNvPr>
          <p:cNvSpPr>
            <a:spLocks noGrp="1"/>
          </p:cNvSpPr>
          <p:nvPr>
            <p:ph type="title"/>
          </p:nvPr>
        </p:nvSpPr>
        <p:spPr>
          <a:xfrm>
            <a:off x="648929" y="629266"/>
            <a:ext cx="6422849" cy="1676603"/>
          </a:xfrm>
        </p:spPr>
        <p:txBody>
          <a:bodyPr>
            <a:normAutofit/>
          </a:bodyPr>
          <a:lstStyle/>
          <a:p>
            <a:r>
              <a:rPr lang="en-GB">
                <a:latin typeface="Bembo" panose="02020502050201020203" pitchFamily="18" charset="0"/>
              </a:rPr>
              <a:t>Conclusion</a:t>
            </a:r>
            <a:r>
              <a:rPr lang="en-GB"/>
              <a:t> </a:t>
            </a:r>
          </a:p>
        </p:txBody>
      </p:sp>
      <p:sp>
        <p:nvSpPr>
          <p:cNvPr id="3" name="Content Placeholder 2">
            <a:extLst>
              <a:ext uri="{FF2B5EF4-FFF2-40B4-BE49-F238E27FC236}">
                <a16:creationId xmlns:a16="http://schemas.microsoft.com/office/drawing/2014/main" id="{A5B09685-A4B3-4162-942B-96414BFFDB9D}"/>
              </a:ext>
            </a:extLst>
          </p:cNvPr>
          <p:cNvSpPr>
            <a:spLocks noGrp="1"/>
          </p:cNvSpPr>
          <p:nvPr>
            <p:ph idx="1"/>
          </p:nvPr>
        </p:nvSpPr>
        <p:spPr>
          <a:xfrm>
            <a:off x="648931" y="2438400"/>
            <a:ext cx="6422848" cy="3785419"/>
          </a:xfrm>
        </p:spPr>
        <p:txBody>
          <a:bodyPr>
            <a:normAutofit/>
          </a:bodyPr>
          <a:lstStyle/>
          <a:p>
            <a:r>
              <a:rPr lang="en-GB" sz="2000" dirty="0">
                <a:latin typeface="Bembo" panose="02020502050201020203" pitchFamily="18" charset="0"/>
              </a:rPr>
              <a:t>Pressure ulcers can be avoided, but not always.</a:t>
            </a:r>
          </a:p>
          <a:p>
            <a:r>
              <a:rPr lang="en-GB" sz="2000" dirty="0">
                <a:latin typeface="Bembo" panose="02020502050201020203" pitchFamily="18" charset="0"/>
              </a:rPr>
              <a:t>Pressure ulcers are common.</a:t>
            </a:r>
          </a:p>
          <a:p>
            <a:r>
              <a:rPr lang="en-GB" sz="2000" dirty="0">
                <a:latin typeface="Bembo" panose="02020502050201020203" pitchFamily="18" charset="0"/>
              </a:rPr>
              <a:t>Prevention is better than cure.</a:t>
            </a:r>
          </a:p>
          <a:p>
            <a:r>
              <a:rPr lang="en-GB" sz="2000" dirty="0">
                <a:latin typeface="Bembo" panose="02020502050201020203" pitchFamily="18" charset="0"/>
              </a:rPr>
              <a:t>Training and correct manual handling is vital.</a:t>
            </a:r>
          </a:p>
          <a:p>
            <a:r>
              <a:rPr lang="en-GB" sz="2000" dirty="0">
                <a:latin typeface="Bembo" panose="02020502050201020203" pitchFamily="18" charset="0"/>
              </a:rPr>
              <a:t>The treatment method used may change depending on the individual's weight, diet, and medication.</a:t>
            </a:r>
          </a:p>
          <a:p>
            <a:r>
              <a:rPr lang="en-GB" sz="2000" dirty="0">
                <a:latin typeface="Bembo" panose="02020502050201020203" pitchFamily="18" charset="0"/>
              </a:rPr>
              <a:t>Pressure ulcers are commonly caused by sustained pressure on parts of the body over a prolonged period of time. </a:t>
            </a:r>
          </a:p>
          <a:p>
            <a:r>
              <a:rPr lang="en-GB" sz="2000" dirty="0">
                <a:latin typeface="Bembo" panose="02020502050201020203" pitchFamily="18" charset="0"/>
              </a:rPr>
              <a:t>Due to limited training and equipment, previous treatment wasn’t always effective. </a:t>
            </a:r>
          </a:p>
          <a:p>
            <a:pPr marL="0" indent="0">
              <a:buNone/>
            </a:pPr>
            <a:endParaRPr lang="en-GB" sz="2000" dirty="0">
              <a:latin typeface="Bembo" panose="02020502050201020203" pitchFamily="18" charset="0"/>
            </a:endParaRPr>
          </a:p>
          <a:p>
            <a:endParaRPr lang="en-GB" sz="2000" dirty="0">
              <a:latin typeface="Bembo" panose="02020502050201020203" pitchFamily="18" charset="0"/>
            </a:endParaRPr>
          </a:p>
          <a:p>
            <a:endParaRPr lang="en-GB" sz="2000" dirty="0"/>
          </a:p>
        </p:txBody>
      </p:sp>
      <p:sp>
        <p:nvSpPr>
          <p:cNvPr id="135" name="Rectangle 134">
            <a:extLst>
              <a:ext uri="{FF2B5EF4-FFF2-40B4-BE49-F238E27FC236}">
                <a16:creationId xmlns:a16="http://schemas.microsoft.com/office/drawing/2014/main" id="{11C59EDF-5A1E-404D-B55D-8AEA5D8D6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1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ounded Rectangle 9">
            <a:extLst>
              <a:ext uri="{FF2B5EF4-FFF2-40B4-BE49-F238E27FC236}">
                <a16:creationId xmlns:a16="http://schemas.microsoft.com/office/drawing/2014/main" id="{FEE0385D-4151-43AA-9C6B-0365E1031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2" y="557784"/>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12+ Conclusion Icon Png | Png, Png icons, Icon">
            <a:extLst>
              <a:ext uri="{FF2B5EF4-FFF2-40B4-BE49-F238E27FC236}">
                <a16:creationId xmlns:a16="http://schemas.microsoft.com/office/drawing/2014/main" id="{E5369CE9-B813-4712-B6A0-9D7D0882C8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06" t="-684" r="-5692" b="-5009"/>
          <a:stretch/>
        </p:blipFill>
        <p:spPr bwMode="auto">
          <a:xfrm>
            <a:off x="8361082" y="1947714"/>
            <a:ext cx="3026664" cy="2959325"/>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0694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7E3E5F56-04AC-48F6-B30E-D9C4C1781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ounded Rectangle 26">
            <a:extLst>
              <a:ext uri="{FF2B5EF4-FFF2-40B4-BE49-F238E27FC236}">
                <a16:creationId xmlns:a16="http://schemas.microsoft.com/office/drawing/2014/main" id="{CDAEFB19-78B1-4412-8791-DEBC3BFF0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3,297 BEST Any Questions IMAGES, STOCK PHOTOS &amp; VECTORS | Adobe Stock">
            <a:extLst>
              <a:ext uri="{FF2B5EF4-FFF2-40B4-BE49-F238E27FC236}">
                <a16:creationId xmlns:a16="http://schemas.microsoft.com/office/drawing/2014/main" id="{BE53AF53-446F-4295-9CDF-32C910348B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972" r="10971" b="-1"/>
          <a:stretch/>
        </p:blipFill>
        <p:spPr bwMode="auto">
          <a:xfrm>
            <a:off x="646745" y="960120"/>
            <a:ext cx="10898510" cy="440904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4FAE1D7-534C-4493-BCE7-4A5B606D3E33}"/>
              </a:ext>
            </a:extLst>
          </p:cNvPr>
          <p:cNvSpPr txBox="1"/>
          <p:nvPr/>
        </p:nvSpPr>
        <p:spPr>
          <a:xfrm>
            <a:off x="6208015" y="5675380"/>
            <a:ext cx="5574410" cy="584775"/>
          </a:xfrm>
          <a:prstGeom prst="rect">
            <a:avLst/>
          </a:prstGeom>
          <a:noFill/>
        </p:spPr>
        <p:txBody>
          <a:bodyPr wrap="square" rtlCol="0">
            <a:spAutoFit/>
          </a:bodyPr>
          <a:lstStyle/>
          <a:p>
            <a:r>
              <a:rPr lang="en-GB" sz="3200" dirty="0"/>
              <a:t>2017731@student.uwtsd.ac.uk</a:t>
            </a:r>
          </a:p>
        </p:txBody>
      </p:sp>
    </p:spTree>
    <p:extLst>
      <p:ext uri="{BB962C8B-B14F-4D97-AF65-F5344CB8AC3E}">
        <p14:creationId xmlns:p14="http://schemas.microsoft.com/office/powerpoint/2010/main" val="3547137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D5F43-9F25-4BA7-AEE4-84EC9F7047FB}"/>
              </a:ext>
            </a:extLst>
          </p:cNvPr>
          <p:cNvSpPr>
            <a:spLocks noGrp="1"/>
          </p:cNvSpPr>
          <p:nvPr>
            <p:ph type="title"/>
          </p:nvPr>
        </p:nvSpPr>
        <p:spPr>
          <a:xfrm>
            <a:off x="1277112" y="960109"/>
            <a:ext cx="9637776" cy="966939"/>
          </a:xfrm>
        </p:spPr>
        <p:txBody>
          <a:bodyPr>
            <a:normAutofit/>
          </a:bodyPr>
          <a:lstStyle/>
          <a:p>
            <a:r>
              <a:rPr lang="en-GB" dirty="0"/>
              <a:t>Reference list.</a:t>
            </a:r>
          </a:p>
        </p:txBody>
      </p:sp>
      <p:sp>
        <p:nvSpPr>
          <p:cNvPr id="3" name="Content Placeholder 2">
            <a:extLst>
              <a:ext uri="{FF2B5EF4-FFF2-40B4-BE49-F238E27FC236}">
                <a16:creationId xmlns:a16="http://schemas.microsoft.com/office/drawing/2014/main" id="{605F230F-5EB6-453F-B7F5-AD23BAE79A5C}"/>
              </a:ext>
            </a:extLst>
          </p:cNvPr>
          <p:cNvSpPr>
            <a:spLocks noGrp="1"/>
          </p:cNvSpPr>
          <p:nvPr>
            <p:ph idx="1"/>
          </p:nvPr>
        </p:nvSpPr>
        <p:spPr>
          <a:xfrm>
            <a:off x="1277112" y="1817116"/>
            <a:ext cx="9390888" cy="4080753"/>
          </a:xfrm>
        </p:spPr>
        <p:txBody>
          <a:bodyPr>
            <a:normAutofit/>
          </a:bodyPr>
          <a:lstStyle/>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Calibri" panose="020F0502020204030204" pitchFamily="34" charset="0"/>
              </a:rPr>
              <a:t>Bhattacharya, S. and Mishra, R. (2015) ‘Pressure ulcers: Current understanding and newer modalities of treatment.’, </a:t>
            </a:r>
            <a:r>
              <a:rPr lang="en-GB" sz="1400" i="1" dirty="0">
                <a:effectLst/>
                <a:latin typeface="Calibri" panose="020F0502020204030204" pitchFamily="34" charset="0"/>
                <a:ea typeface="Calibri" panose="020F0502020204030204" pitchFamily="34" charset="0"/>
                <a:cs typeface="Calibri" panose="020F0502020204030204" pitchFamily="34" charset="0"/>
              </a:rPr>
              <a:t>Indian Journal of Plastic Surgery</a:t>
            </a:r>
            <a:r>
              <a:rPr lang="en-GB" sz="1400" dirty="0">
                <a:effectLst/>
                <a:latin typeface="Calibri" panose="020F0502020204030204" pitchFamily="34" charset="0"/>
                <a:ea typeface="Calibri" panose="020F0502020204030204" pitchFamily="34" charset="0"/>
                <a:cs typeface="Calibri" panose="020F0502020204030204" pitchFamily="34" charset="0"/>
              </a:rPr>
              <a:t>, 48(01), pp.004-016.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4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Boyko, T., Longaker, M. and Yang, G. (2018) Review of the Current Management of Pressure Ulcers.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Advances in Wound Care</a:t>
            </a:r>
            <a:r>
              <a:rPr lang="en-GB" sz="1400" dirty="0">
                <a:effectLst/>
                <a:latin typeface="Calibri" panose="020F0502020204030204" pitchFamily="34" charset="0"/>
                <a:ea typeface="Calibri" panose="020F0502020204030204" pitchFamily="34" charset="0"/>
                <a:cs typeface="Times New Roman" panose="02020603050405020304" pitchFamily="18" charset="0"/>
              </a:rPr>
              <a:t>, 7(2), pp.57-67.</a:t>
            </a:r>
          </a:p>
          <a:p>
            <a:pPr marL="0" indent="0">
              <a:lnSpc>
                <a:spcPct val="107000"/>
              </a:lnSpc>
              <a:spcAft>
                <a:spcPts val="800"/>
              </a:spcAft>
              <a:buNone/>
            </a:pPr>
            <a:r>
              <a:rPr lang="en-GB" sz="14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Healthline (2021)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Stages of Pressure Ulcers: Sore Stages and Treatments</a:t>
            </a:r>
            <a:r>
              <a:rPr lang="en-GB" sz="1400" dirty="0">
                <a:effectLst/>
                <a:latin typeface="Calibri" panose="020F0502020204030204" pitchFamily="34" charset="0"/>
                <a:ea typeface="Calibri" panose="020F0502020204030204" pitchFamily="34" charset="0"/>
                <a:cs typeface="Times New Roman" panose="02020603050405020304" pitchFamily="18" charset="0"/>
              </a:rPr>
              <a:t>. Available at: https://www.healthline.com/health/stages-of-pressure-ulcers (Accessed on 1 June 2021).</a:t>
            </a:r>
          </a:p>
          <a:p>
            <a:pPr marL="0" indent="0">
              <a:lnSpc>
                <a:spcPct val="107000"/>
              </a:lnSpc>
              <a:spcAft>
                <a:spcPts val="800"/>
              </a:spcAft>
              <a:buNone/>
            </a:pPr>
            <a:r>
              <a:rPr lang="en-GB" sz="14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Isenberg, J., Ozuner, G. and Restifo, R. (1995) The Natural History of Pressure Sores in a Community Hospital Environment.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Annals of Plastic Surgery</a:t>
            </a:r>
            <a:r>
              <a:rPr lang="en-GB" sz="1400" dirty="0">
                <a:effectLst/>
                <a:latin typeface="Calibri" panose="020F0502020204030204" pitchFamily="34" charset="0"/>
                <a:ea typeface="Calibri" panose="020F0502020204030204" pitchFamily="34" charset="0"/>
                <a:cs typeface="Times New Roman" panose="02020603050405020304" pitchFamily="18" charset="0"/>
              </a:rPr>
              <a:t>, 35(4), pp.361-365.</a:t>
            </a:r>
          </a:p>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Calibri" panose="020F0502020204030204" pitchFamily="34" charset="0"/>
              </a:rPr>
              <a:t>Mitchell, A. (2018) ‘Adult pressure area care: preventing pressure ulcers’, </a:t>
            </a:r>
            <a:r>
              <a:rPr lang="en-GB" sz="1400" i="1" dirty="0">
                <a:effectLst/>
                <a:latin typeface="Calibri" panose="020F0502020204030204" pitchFamily="34" charset="0"/>
                <a:ea typeface="Calibri" panose="020F0502020204030204" pitchFamily="34" charset="0"/>
                <a:cs typeface="Calibri" panose="020F0502020204030204" pitchFamily="34" charset="0"/>
              </a:rPr>
              <a:t>British Journal of Nursing</a:t>
            </a:r>
            <a:r>
              <a:rPr lang="en-GB" sz="1400" dirty="0">
                <a:effectLst/>
                <a:latin typeface="Calibri" panose="020F0502020204030204" pitchFamily="34" charset="0"/>
                <a:ea typeface="Calibri" panose="020F0502020204030204" pitchFamily="34" charset="0"/>
                <a:cs typeface="Calibri" panose="020F0502020204030204" pitchFamily="34" charset="0"/>
              </a:rPr>
              <a:t>, 27(18), pp.1050-1052.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4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Msktc.org. (2021)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Recognizing and Treating Pressure Sores | Model Systems Knowledge Translation Center (MSKTC).</a:t>
            </a:r>
            <a:r>
              <a:rPr lang="en-GB" sz="1400" dirty="0">
                <a:effectLst/>
                <a:latin typeface="Calibri" panose="020F0502020204030204" pitchFamily="34" charset="0"/>
                <a:ea typeface="Calibri" panose="020F0502020204030204" pitchFamily="34" charset="0"/>
                <a:cs typeface="Times New Roman" panose="02020603050405020304" pitchFamily="18" charset="0"/>
              </a:rPr>
              <a:t> Available at: https://msktc.org/sci/factsheets/skincare/Recognizing-and-Treating-Pressure-Sores (Accessed on 1 June 2021).</a:t>
            </a:r>
          </a:p>
          <a:p>
            <a:pPr marL="0" indent="0">
              <a:lnSpc>
                <a:spcPct val="107000"/>
              </a:lnSpc>
              <a:spcAft>
                <a:spcPts val="800"/>
              </a:spcAft>
              <a:buNone/>
            </a:pP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67011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D5F43-9F25-4BA7-AEE4-84EC9F7047FB}"/>
              </a:ext>
            </a:extLst>
          </p:cNvPr>
          <p:cNvSpPr>
            <a:spLocks noGrp="1"/>
          </p:cNvSpPr>
          <p:nvPr>
            <p:ph type="title"/>
          </p:nvPr>
        </p:nvSpPr>
        <p:spPr>
          <a:xfrm>
            <a:off x="1277112" y="960109"/>
            <a:ext cx="9637776" cy="966939"/>
          </a:xfrm>
        </p:spPr>
        <p:txBody>
          <a:bodyPr>
            <a:normAutofit/>
          </a:bodyPr>
          <a:lstStyle/>
          <a:p>
            <a:r>
              <a:rPr lang="en-GB" dirty="0"/>
              <a:t>Reference list.</a:t>
            </a:r>
          </a:p>
        </p:txBody>
      </p:sp>
      <p:sp>
        <p:nvSpPr>
          <p:cNvPr id="3" name="Content Placeholder 2">
            <a:extLst>
              <a:ext uri="{FF2B5EF4-FFF2-40B4-BE49-F238E27FC236}">
                <a16:creationId xmlns:a16="http://schemas.microsoft.com/office/drawing/2014/main" id="{605F230F-5EB6-453F-B7F5-AD23BAE79A5C}"/>
              </a:ext>
            </a:extLst>
          </p:cNvPr>
          <p:cNvSpPr>
            <a:spLocks noGrp="1"/>
          </p:cNvSpPr>
          <p:nvPr>
            <p:ph idx="1"/>
          </p:nvPr>
        </p:nvSpPr>
        <p:spPr>
          <a:xfrm>
            <a:off x="1277112" y="1817116"/>
            <a:ext cx="9390888" cy="4080753"/>
          </a:xfrm>
        </p:spPr>
        <p:txBody>
          <a:bodyPr>
            <a:normAutofit/>
          </a:bodyPr>
          <a:lstStyle/>
          <a:p>
            <a:pPr marL="0" indent="0">
              <a:lnSpc>
                <a:spcPct val="107000"/>
              </a:lnSpc>
              <a:spcAft>
                <a:spcPts val="800"/>
              </a:spcAft>
              <a:buNone/>
            </a:pP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
        <p:nvSpPr>
          <p:cNvPr id="7" name="Content Placeholder 2">
            <a:extLst>
              <a:ext uri="{FF2B5EF4-FFF2-40B4-BE49-F238E27FC236}">
                <a16:creationId xmlns:a16="http://schemas.microsoft.com/office/drawing/2014/main" id="{7E958085-FA7E-4A94-BDC4-A76D192A46FA}"/>
              </a:ext>
            </a:extLst>
          </p:cNvPr>
          <p:cNvSpPr txBox="1">
            <a:spLocks/>
          </p:cNvSpPr>
          <p:nvPr/>
        </p:nvSpPr>
        <p:spPr>
          <a:xfrm>
            <a:off x="1140342" y="1798133"/>
            <a:ext cx="9390888" cy="408075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Aft>
                <a:spcPts val="800"/>
              </a:spcAft>
              <a:buNone/>
            </a:pPr>
            <a:r>
              <a:rPr lang="en-GB" sz="1200" dirty="0">
                <a:effectLst/>
                <a:latin typeface="Calibri" panose="020F0502020204030204" pitchFamily="34" charset="0"/>
                <a:ea typeface="Calibri" panose="020F0502020204030204" pitchFamily="34" charset="0"/>
                <a:cs typeface="Calibri" panose="020F0502020204030204" pitchFamily="34" charset="0"/>
              </a:rPr>
              <a:t>National Health Service (2020) </a:t>
            </a:r>
            <a:r>
              <a:rPr lang="en-GB" sz="1200" i="1" dirty="0">
                <a:effectLst/>
                <a:latin typeface="Calibri" panose="020F0502020204030204" pitchFamily="34" charset="0"/>
                <a:ea typeface="Calibri" panose="020F0502020204030204" pitchFamily="34" charset="0"/>
                <a:cs typeface="Calibri" panose="020F0502020204030204" pitchFamily="34" charset="0"/>
              </a:rPr>
              <a:t>Treatment Pressure ulcers (pressure sores), </a:t>
            </a:r>
            <a:r>
              <a:rPr lang="en-GB" sz="1200" dirty="0">
                <a:effectLst/>
                <a:latin typeface="Calibri" panose="020F0502020204030204" pitchFamily="34" charset="0"/>
                <a:ea typeface="Calibri" panose="020F0502020204030204" pitchFamily="34" charset="0"/>
                <a:cs typeface="Calibri" panose="020F0502020204030204" pitchFamily="34" charset="0"/>
              </a:rPr>
              <a:t>Available at: https://www.nhs.uk/conditions/pressure-sores/treatment/ (Accessed on 23 March 2021).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National Health Service (2021)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Pressure ulcers (pressure sores)</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https://www.nhs.uk/conditions/pressure-sores/ (Accessed on 1 June 2021).</a:t>
            </a:r>
          </a:p>
          <a:p>
            <a:pPr marL="0" indent="0">
              <a:lnSpc>
                <a:spcPct val="107000"/>
              </a:lnSpc>
              <a:spcAft>
                <a:spcPts val="800"/>
              </a:spcAft>
              <a:buNone/>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Nhsinform (2021) </a:t>
            </a:r>
            <a:r>
              <a:rPr lang="en-GB" sz="12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Pressure ulcers symptoms and treatments</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Available at: https://www.nhsinform.scot/illnesses-and-conditions/skin-hair-and-nails/pressure-ulcers (Accessed on 1 June 2021).</a:t>
            </a:r>
          </a:p>
          <a:p>
            <a:pPr marL="0" indent="0">
              <a:lnSpc>
                <a:spcPct val="107000"/>
              </a:lnSpc>
              <a:spcAft>
                <a:spcPts val="800"/>
              </a:spcAft>
              <a:buNone/>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Pinkney, L., Nixon, J., Wilson, L., Coleman, S., McGinnis, E., Stubbs, N., Dealey, C., Nelson, A., Patterson, M. and Keen, J. (2014) ‘Why do patients develop severe pressure ulcers? A retrospective case study’, </a:t>
            </a:r>
            <a:r>
              <a:rPr lang="en-GB" sz="12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BMJ Open</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4(1).</a:t>
            </a:r>
            <a:endPar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Wood, J., Brown, B., Bartley, A., Margarida Batista Custódio Cavaco, A., Roberts, A., Santon, K. and Cook, S. (2019) Reducing pressure ulcers across multiple care settings using a collaborative approach. </a:t>
            </a:r>
            <a:r>
              <a:rPr lang="en-GB" sz="12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BMJ Open Quality</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8(3), p.e000409.</a:t>
            </a:r>
          </a:p>
          <a:p>
            <a:pPr marL="0" indent="0">
              <a:lnSpc>
                <a:spcPct val="107000"/>
              </a:lnSpc>
              <a:spcAft>
                <a:spcPts val="800"/>
              </a:spcAft>
              <a:buNone/>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Yap, T., Kennerly, S. and$d Ly, K. (2019) ‘Pressure Injury Prevention: Outcomes and Challenges to Use of Resident Monitoring Technology in a Nursing Home’ </a:t>
            </a:r>
            <a:r>
              <a:rPr lang="en-GB" sz="12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Wound, Ostomy &amp; Continence Nursing</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46(3), pp.207-213.</a:t>
            </a:r>
          </a:p>
          <a:p>
            <a:pPr marL="0" indent="0">
              <a:lnSpc>
                <a:spcPct val="107000"/>
              </a:lnSpc>
              <a:spcAft>
                <a:spcPts val="800"/>
              </a:spcAft>
              <a:buNone/>
            </a:pPr>
            <a:r>
              <a:rPr lang="en-GB" sz="1200" b="0" i="0" dirty="0">
                <a:solidFill>
                  <a:srgbClr val="000000"/>
                </a:solidFill>
                <a:effectLst/>
              </a:rPr>
              <a:t>Zeller, J., </a:t>
            </a:r>
            <a:r>
              <a:rPr lang="en-GB" sz="1200" b="0" i="0" dirty="0" err="1">
                <a:solidFill>
                  <a:srgbClr val="000000"/>
                </a:solidFill>
                <a:effectLst/>
              </a:rPr>
              <a:t>Lynm</a:t>
            </a:r>
            <a:r>
              <a:rPr lang="en-GB" sz="1200" b="0" i="0" dirty="0">
                <a:solidFill>
                  <a:srgbClr val="000000"/>
                </a:solidFill>
                <a:effectLst/>
              </a:rPr>
              <a:t>, C. and Glass, R. (2006</a:t>
            </a:r>
            <a:r>
              <a:rPr lang="en-GB" sz="1200" dirty="0">
                <a:solidFill>
                  <a:srgbClr val="000000"/>
                </a:solidFill>
              </a:rPr>
              <a:t>)</a:t>
            </a:r>
            <a:r>
              <a:rPr lang="en-GB" sz="1200" b="0" i="0" dirty="0">
                <a:solidFill>
                  <a:srgbClr val="000000"/>
                </a:solidFill>
                <a:effectLst/>
              </a:rPr>
              <a:t> Pressure Ulcers. </a:t>
            </a:r>
            <a:r>
              <a:rPr lang="en-GB" sz="1200" b="0" i="1" dirty="0">
                <a:solidFill>
                  <a:srgbClr val="000000"/>
                </a:solidFill>
                <a:effectLst/>
              </a:rPr>
              <a:t>JAMA</a:t>
            </a:r>
            <a:r>
              <a:rPr lang="en-GB" sz="1200" b="0" i="0" dirty="0">
                <a:solidFill>
                  <a:srgbClr val="000000"/>
                </a:solidFill>
                <a:effectLst/>
              </a:rPr>
              <a:t>, 296(8), p.1020.</a:t>
            </a:r>
            <a:endParaRPr lang="en-GB" sz="1200" dirty="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Font typeface="Arial" panose="020B0604020202020204" pitchFamily="34" charset="0"/>
              <a:buNone/>
            </a:pPr>
            <a:endParaRPr lang="en-GB" sz="13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217703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623</TotalTime>
  <Words>1038</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Bembo</vt:lpstr>
      <vt:lpstr>Calibri</vt:lpstr>
      <vt:lpstr>Calibri Light</vt:lpstr>
      <vt:lpstr>Office Theme</vt:lpstr>
      <vt:lpstr>Evidence-based Practice Digital Revolution    Naomi Leigh Vodden 2017731 </vt:lpstr>
      <vt:lpstr>Pressure Ulcers</vt:lpstr>
      <vt:lpstr>Introduction </vt:lpstr>
      <vt:lpstr>What are pressure ulcers?</vt:lpstr>
      <vt:lpstr>What is the main causes of a pressure ulcer?</vt:lpstr>
      <vt:lpstr>How do they treat pressure ulcers?</vt:lpstr>
      <vt:lpstr>How do they prevent pressure ulcers?</vt:lpstr>
      <vt:lpstr>Evaluation </vt:lpstr>
      <vt:lpstr>Analysis </vt:lpstr>
      <vt:lpstr>Conclusion </vt:lpstr>
      <vt:lpstr>PowerPoint Presentation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Evidence-based Practice Digital Revolution </dc:title>
  <dc:creator>Naomi Vodden</dc:creator>
  <cp:lastModifiedBy>Naomi Vodden</cp:lastModifiedBy>
  <cp:revision>11</cp:revision>
  <dcterms:created xsi:type="dcterms:W3CDTF">2021-03-23T02:53:22Z</dcterms:created>
  <dcterms:modified xsi:type="dcterms:W3CDTF">2021-06-01T22:25:25Z</dcterms:modified>
</cp:coreProperties>
</file>