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6.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7.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8.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9.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0.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9.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0.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31.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32.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35.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38.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41.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42.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notesSlides/notesSlide45.xml" ContentType="application/vnd.openxmlformats-officedocument.presentationml.notesSlide+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3"/>
  </p:notesMasterIdLst>
  <p:sldIdLst>
    <p:sldId id="256" r:id="rId2"/>
    <p:sldId id="257" r:id="rId3"/>
    <p:sldId id="587" r:id="rId4"/>
    <p:sldId id="382" r:id="rId5"/>
    <p:sldId id="321" r:id="rId6"/>
    <p:sldId id="578" r:id="rId7"/>
    <p:sldId id="259" r:id="rId8"/>
    <p:sldId id="336" r:id="rId9"/>
    <p:sldId id="579" r:id="rId10"/>
    <p:sldId id="580" r:id="rId11"/>
    <p:sldId id="377" r:id="rId12"/>
    <p:sldId id="581" r:id="rId13"/>
    <p:sldId id="582" r:id="rId14"/>
    <p:sldId id="583" r:id="rId15"/>
    <p:sldId id="585" r:id="rId16"/>
    <p:sldId id="383" r:id="rId17"/>
    <p:sldId id="261" r:id="rId18"/>
    <p:sldId id="264" r:id="rId19"/>
    <p:sldId id="380" r:id="rId20"/>
    <p:sldId id="301" r:id="rId21"/>
    <p:sldId id="262" r:id="rId22"/>
    <p:sldId id="286" r:id="rId23"/>
    <p:sldId id="280" r:id="rId24"/>
    <p:sldId id="298" r:id="rId25"/>
    <p:sldId id="379" r:id="rId26"/>
    <p:sldId id="372" r:id="rId27"/>
    <p:sldId id="376" r:id="rId28"/>
    <p:sldId id="263" r:id="rId29"/>
    <p:sldId id="266" r:id="rId30"/>
    <p:sldId id="258" r:id="rId31"/>
    <p:sldId id="522" r:id="rId32"/>
    <p:sldId id="523" r:id="rId33"/>
    <p:sldId id="586" r:id="rId34"/>
    <p:sldId id="527" r:id="rId35"/>
    <p:sldId id="528" r:id="rId36"/>
    <p:sldId id="529" r:id="rId37"/>
    <p:sldId id="530" r:id="rId38"/>
    <p:sldId id="531" r:id="rId39"/>
    <p:sldId id="532" r:id="rId40"/>
    <p:sldId id="533" r:id="rId41"/>
    <p:sldId id="534" r:id="rId42"/>
    <p:sldId id="536" r:id="rId43"/>
    <p:sldId id="535" r:id="rId44"/>
    <p:sldId id="538" r:id="rId45"/>
    <p:sldId id="539" r:id="rId46"/>
    <p:sldId id="540" r:id="rId47"/>
    <p:sldId id="541" r:id="rId48"/>
    <p:sldId id="542" r:id="rId49"/>
    <p:sldId id="544" r:id="rId50"/>
    <p:sldId id="547" r:id="rId51"/>
    <p:sldId id="551" r:id="rId52"/>
    <p:sldId id="552" r:id="rId53"/>
    <p:sldId id="553" r:id="rId54"/>
    <p:sldId id="554" r:id="rId55"/>
    <p:sldId id="555" r:id="rId56"/>
    <p:sldId id="260" r:id="rId57"/>
    <p:sldId id="568" r:id="rId58"/>
    <p:sldId id="569" r:id="rId59"/>
    <p:sldId id="572" r:id="rId60"/>
    <p:sldId id="573" r:id="rId61"/>
    <p:sldId id="575"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66"/>
    <p:restoredTop sz="60458"/>
  </p:normalViewPr>
  <p:slideViewPr>
    <p:cSldViewPr snapToGrid="0" snapToObjects="1">
      <p:cViewPr varScale="1">
        <p:scale>
          <a:sx n="66" d="100"/>
          <a:sy n="66" d="100"/>
        </p:scale>
        <p:origin x="216" y="4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_rels/data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25.png"/><Relationship Id="rId5" Type="http://schemas.openxmlformats.org/officeDocument/2006/relationships/image" Target="../media/image29.png"/><Relationship Id="rId4" Type="http://schemas.openxmlformats.org/officeDocument/2006/relationships/image" Target="../media/image28.png"/></Relationships>
</file>

<file path=ppt/diagrams/_rels/drawing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25.png"/><Relationship Id="rId5" Type="http://schemas.openxmlformats.org/officeDocument/2006/relationships/image" Target="../media/image29.png"/><Relationship Id="rId4" Type="http://schemas.openxmlformats.org/officeDocument/2006/relationships/image" Target="../media/image28.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C58537-5BD6-4C5A-8BF5-57B499E34141}" type="doc">
      <dgm:prSet loTypeId="urn:microsoft.com/office/officeart/2016/7/layout/RepeatingBendingProcessNew" loCatId="process" qsTypeId="urn:microsoft.com/office/officeart/2005/8/quickstyle/simple1" qsCatId="simple" csTypeId="urn:microsoft.com/office/officeart/2005/8/colors/colorful1" csCatId="colorful" phldr="1"/>
      <dgm:spPr/>
      <dgm:t>
        <a:bodyPr/>
        <a:lstStyle/>
        <a:p>
          <a:endParaRPr lang="en-US"/>
        </a:p>
      </dgm:t>
    </dgm:pt>
    <dgm:pt modelId="{D4C19BCE-F934-4A33-8805-1A978A2A1525}">
      <dgm:prSet/>
      <dgm:spPr/>
      <dgm:t>
        <a:bodyPr/>
        <a:lstStyle/>
        <a:p>
          <a:r>
            <a:rPr lang="en-US" dirty="0"/>
            <a:t>To understand the definition of ‘Material’ (CPIA, 1996) </a:t>
          </a:r>
        </a:p>
      </dgm:t>
    </dgm:pt>
    <dgm:pt modelId="{BE675F97-9C92-47B1-9D51-581CC8211240}" type="parTrans" cxnId="{E2F6586D-3D34-4B23-BB39-2C76F0C1103D}">
      <dgm:prSet/>
      <dgm:spPr/>
      <dgm:t>
        <a:bodyPr/>
        <a:lstStyle/>
        <a:p>
          <a:endParaRPr lang="en-US"/>
        </a:p>
      </dgm:t>
    </dgm:pt>
    <dgm:pt modelId="{B3E03B4A-073C-4A4C-9893-9D8594088928}" type="sibTrans" cxnId="{E2F6586D-3D34-4B23-BB39-2C76F0C1103D}">
      <dgm:prSet/>
      <dgm:spPr/>
      <dgm:t>
        <a:bodyPr/>
        <a:lstStyle/>
        <a:p>
          <a:endParaRPr lang="en-US"/>
        </a:p>
      </dgm:t>
    </dgm:pt>
    <dgm:pt modelId="{0A961537-2E22-428B-B209-D6BFEE7DEA1A}">
      <dgm:prSet/>
      <dgm:spPr/>
      <dgm:t>
        <a:bodyPr/>
        <a:lstStyle/>
        <a:p>
          <a:r>
            <a:rPr lang="en-US"/>
            <a:t>To critically analyze each stage of managing scenes:</a:t>
          </a:r>
        </a:p>
      </dgm:t>
    </dgm:pt>
    <dgm:pt modelId="{FBABA531-E242-4AE3-B9A2-6EBB24907A1B}" type="parTrans" cxnId="{B2CF094A-8667-4F4A-AA4D-F72DC37BEEFD}">
      <dgm:prSet/>
      <dgm:spPr/>
      <dgm:t>
        <a:bodyPr/>
        <a:lstStyle/>
        <a:p>
          <a:endParaRPr lang="en-US"/>
        </a:p>
      </dgm:t>
    </dgm:pt>
    <dgm:pt modelId="{C63DD9ED-A783-4110-915F-3AAA937234D7}" type="sibTrans" cxnId="{B2CF094A-8667-4F4A-AA4D-F72DC37BEEFD}">
      <dgm:prSet/>
      <dgm:spPr/>
      <dgm:t>
        <a:bodyPr/>
        <a:lstStyle/>
        <a:p>
          <a:endParaRPr lang="en-US"/>
        </a:p>
      </dgm:t>
    </dgm:pt>
    <dgm:pt modelId="{E2C79AF8-D19F-4BC6-ABA6-FAB8F9F6C25A}">
      <dgm:prSet/>
      <dgm:spPr/>
      <dgm:t>
        <a:bodyPr/>
        <a:lstStyle/>
        <a:p>
          <a:r>
            <a:rPr lang="en-US"/>
            <a:t>-Identifying  </a:t>
          </a:r>
        </a:p>
      </dgm:t>
    </dgm:pt>
    <dgm:pt modelId="{2FB5EF9C-7BDF-4704-B2C9-6C17D18E843F}" type="parTrans" cxnId="{A866FA86-AC5E-44BE-A2AC-A028748F2899}">
      <dgm:prSet/>
      <dgm:spPr/>
      <dgm:t>
        <a:bodyPr/>
        <a:lstStyle/>
        <a:p>
          <a:endParaRPr lang="en-US"/>
        </a:p>
      </dgm:t>
    </dgm:pt>
    <dgm:pt modelId="{8879FF39-9CB7-4DF7-B49E-67A89F18F288}" type="sibTrans" cxnId="{A866FA86-AC5E-44BE-A2AC-A028748F2899}">
      <dgm:prSet/>
      <dgm:spPr/>
      <dgm:t>
        <a:bodyPr/>
        <a:lstStyle/>
        <a:p>
          <a:endParaRPr lang="en-US"/>
        </a:p>
      </dgm:t>
    </dgm:pt>
    <dgm:pt modelId="{6A05CC61-41FC-4A7F-872C-7C31DC339D0C}">
      <dgm:prSet/>
      <dgm:spPr/>
      <dgm:t>
        <a:bodyPr/>
        <a:lstStyle/>
        <a:p>
          <a:r>
            <a:rPr lang="en-US"/>
            <a:t>-Securing  </a:t>
          </a:r>
        </a:p>
      </dgm:t>
    </dgm:pt>
    <dgm:pt modelId="{61D0E529-B32F-49EB-8ACA-BFE63F71825A}" type="parTrans" cxnId="{BE6B2F4E-0742-4A40-90DD-42665D70C882}">
      <dgm:prSet/>
      <dgm:spPr/>
      <dgm:t>
        <a:bodyPr/>
        <a:lstStyle/>
        <a:p>
          <a:endParaRPr lang="en-US"/>
        </a:p>
      </dgm:t>
    </dgm:pt>
    <dgm:pt modelId="{98B14387-FFF2-415C-B976-C53BED831BD5}" type="sibTrans" cxnId="{BE6B2F4E-0742-4A40-90DD-42665D70C882}">
      <dgm:prSet/>
      <dgm:spPr/>
      <dgm:t>
        <a:bodyPr/>
        <a:lstStyle/>
        <a:p>
          <a:endParaRPr lang="en-US"/>
        </a:p>
      </dgm:t>
    </dgm:pt>
    <dgm:pt modelId="{ACDD72E7-D63A-4037-BD63-0FEC8C4B6E97}">
      <dgm:prSet/>
      <dgm:spPr/>
      <dgm:t>
        <a:bodyPr/>
        <a:lstStyle/>
        <a:p>
          <a:r>
            <a:rPr lang="en-US"/>
            <a:t>-Preserving </a:t>
          </a:r>
        </a:p>
      </dgm:t>
    </dgm:pt>
    <dgm:pt modelId="{5697CDE5-0B33-4FE3-91B2-D7BD07F84556}" type="parTrans" cxnId="{6DFA6584-FED5-4D03-85D5-4020E5B5D262}">
      <dgm:prSet/>
      <dgm:spPr/>
      <dgm:t>
        <a:bodyPr/>
        <a:lstStyle/>
        <a:p>
          <a:endParaRPr lang="en-US"/>
        </a:p>
      </dgm:t>
    </dgm:pt>
    <dgm:pt modelId="{1039601E-BE1A-46DF-984B-8FA7E19F7790}" type="sibTrans" cxnId="{6DFA6584-FED5-4D03-85D5-4020E5B5D262}">
      <dgm:prSet/>
      <dgm:spPr/>
      <dgm:t>
        <a:bodyPr/>
        <a:lstStyle/>
        <a:p>
          <a:endParaRPr lang="en-US"/>
        </a:p>
      </dgm:t>
    </dgm:pt>
    <dgm:pt modelId="{08E6ED27-3A32-4AB7-9A43-590AA217ACBA}">
      <dgm:prSet/>
      <dgm:spPr/>
      <dgm:t>
        <a:bodyPr/>
        <a:lstStyle/>
        <a:p>
          <a:r>
            <a:rPr lang="en-US"/>
            <a:t>-Searching &amp; examining </a:t>
          </a:r>
        </a:p>
      </dgm:t>
    </dgm:pt>
    <dgm:pt modelId="{AA1B7CEB-81BA-49E7-AC11-104745847152}" type="parTrans" cxnId="{DF0F5B54-AEAE-4430-B933-18AB062AB819}">
      <dgm:prSet/>
      <dgm:spPr/>
      <dgm:t>
        <a:bodyPr/>
        <a:lstStyle/>
        <a:p>
          <a:endParaRPr lang="en-US"/>
        </a:p>
      </dgm:t>
    </dgm:pt>
    <dgm:pt modelId="{10397803-C0E0-4FF3-BE06-25814432FCF8}" type="sibTrans" cxnId="{DF0F5B54-AEAE-4430-B933-18AB062AB819}">
      <dgm:prSet/>
      <dgm:spPr/>
      <dgm:t>
        <a:bodyPr/>
        <a:lstStyle/>
        <a:p>
          <a:endParaRPr lang="en-US"/>
        </a:p>
      </dgm:t>
    </dgm:pt>
    <dgm:pt modelId="{64F8064F-5B0E-4D81-8E5D-745F4CCBE9EB}">
      <dgm:prSet/>
      <dgm:spPr/>
      <dgm:t>
        <a:bodyPr/>
        <a:lstStyle/>
        <a:p>
          <a:r>
            <a:rPr lang="en-US"/>
            <a:t>-Releasing </a:t>
          </a:r>
        </a:p>
      </dgm:t>
    </dgm:pt>
    <dgm:pt modelId="{AE7B81E4-326B-455E-9049-C14E5CD4053E}" type="parTrans" cxnId="{65EFBCB3-06E1-42BA-8202-13C539154469}">
      <dgm:prSet/>
      <dgm:spPr/>
      <dgm:t>
        <a:bodyPr/>
        <a:lstStyle/>
        <a:p>
          <a:endParaRPr lang="en-US"/>
        </a:p>
      </dgm:t>
    </dgm:pt>
    <dgm:pt modelId="{D46E793B-6AA2-499D-90AA-375A284D9466}" type="sibTrans" cxnId="{65EFBCB3-06E1-42BA-8202-13C539154469}">
      <dgm:prSet/>
      <dgm:spPr/>
      <dgm:t>
        <a:bodyPr/>
        <a:lstStyle/>
        <a:p>
          <a:endParaRPr lang="en-US"/>
        </a:p>
      </dgm:t>
    </dgm:pt>
    <dgm:pt modelId="{0BD2DAD5-126F-4FC0-860C-6AA697A8A7B4}">
      <dgm:prSet/>
      <dgm:spPr/>
      <dgm:t>
        <a:bodyPr/>
        <a:lstStyle/>
        <a:p>
          <a:r>
            <a:rPr lang="en-US"/>
            <a:t>To understand the importance of The Forensic Strategy. </a:t>
          </a:r>
        </a:p>
      </dgm:t>
    </dgm:pt>
    <dgm:pt modelId="{3556EEDE-7ABA-4B36-895C-2AD698746837}" type="parTrans" cxnId="{C573B1AF-CCB8-48E8-AEB2-BFD6B1E5A0DE}">
      <dgm:prSet/>
      <dgm:spPr/>
      <dgm:t>
        <a:bodyPr/>
        <a:lstStyle/>
        <a:p>
          <a:endParaRPr lang="en-US"/>
        </a:p>
      </dgm:t>
    </dgm:pt>
    <dgm:pt modelId="{4CFEA557-2DB1-4BEA-9CFC-EB150AE04C40}" type="sibTrans" cxnId="{C573B1AF-CCB8-48E8-AEB2-BFD6B1E5A0DE}">
      <dgm:prSet/>
      <dgm:spPr/>
      <dgm:t>
        <a:bodyPr/>
        <a:lstStyle/>
        <a:p>
          <a:endParaRPr lang="en-US"/>
        </a:p>
      </dgm:t>
    </dgm:pt>
    <dgm:pt modelId="{C1AC1FAB-00FF-4936-A111-97244BEA66BA}">
      <dgm:prSet/>
      <dgm:spPr/>
      <dgm:t>
        <a:bodyPr/>
        <a:lstStyle/>
        <a:p>
          <a:r>
            <a:rPr lang="en-US" dirty="0"/>
            <a:t>To understand policing powers in relation to entry,  searching and seizing at a premises. </a:t>
          </a:r>
        </a:p>
      </dgm:t>
    </dgm:pt>
    <dgm:pt modelId="{9A49DEAC-EB1B-4824-9A7A-C246757C0FF1}" type="parTrans" cxnId="{4CE96776-1903-4EDF-8C58-761A64AF0F22}">
      <dgm:prSet/>
      <dgm:spPr/>
      <dgm:t>
        <a:bodyPr/>
        <a:lstStyle/>
        <a:p>
          <a:endParaRPr lang="en-US"/>
        </a:p>
      </dgm:t>
    </dgm:pt>
    <dgm:pt modelId="{17907E1A-6823-4768-9188-451925AD79B1}" type="sibTrans" cxnId="{4CE96776-1903-4EDF-8C58-761A64AF0F22}">
      <dgm:prSet/>
      <dgm:spPr/>
      <dgm:t>
        <a:bodyPr/>
        <a:lstStyle/>
        <a:p>
          <a:endParaRPr lang="en-US"/>
        </a:p>
      </dgm:t>
    </dgm:pt>
    <dgm:pt modelId="{77C5652D-A88E-964F-95C0-5BCB707C157A}" type="pres">
      <dgm:prSet presAssocID="{06C58537-5BD6-4C5A-8BF5-57B499E34141}" presName="Name0" presStyleCnt="0">
        <dgm:presLayoutVars>
          <dgm:dir/>
          <dgm:resizeHandles val="exact"/>
        </dgm:presLayoutVars>
      </dgm:prSet>
      <dgm:spPr/>
    </dgm:pt>
    <dgm:pt modelId="{98970C99-BF66-1B41-AF61-33EBDACBB146}" type="pres">
      <dgm:prSet presAssocID="{D4C19BCE-F934-4A33-8805-1A978A2A1525}" presName="node" presStyleLbl="node1" presStyleIdx="0" presStyleCnt="9">
        <dgm:presLayoutVars>
          <dgm:bulletEnabled val="1"/>
        </dgm:presLayoutVars>
      </dgm:prSet>
      <dgm:spPr/>
    </dgm:pt>
    <dgm:pt modelId="{FFF6C2C5-C71D-384F-920A-F617EF3011D0}" type="pres">
      <dgm:prSet presAssocID="{B3E03B4A-073C-4A4C-9893-9D8594088928}" presName="sibTrans" presStyleLbl="sibTrans1D1" presStyleIdx="0" presStyleCnt="8"/>
      <dgm:spPr/>
    </dgm:pt>
    <dgm:pt modelId="{7571765B-E2ED-9443-A925-7E389CD41051}" type="pres">
      <dgm:prSet presAssocID="{B3E03B4A-073C-4A4C-9893-9D8594088928}" presName="connectorText" presStyleLbl="sibTrans1D1" presStyleIdx="0" presStyleCnt="8"/>
      <dgm:spPr/>
    </dgm:pt>
    <dgm:pt modelId="{F1EE39F6-3603-5C4E-8FEB-3C71C5F7E52A}" type="pres">
      <dgm:prSet presAssocID="{0A961537-2E22-428B-B209-D6BFEE7DEA1A}" presName="node" presStyleLbl="node1" presStyleIdx="1" presStyleCnt="9">
        <dgm:presLayoutVars>
          <dgm:bulletEnabled val="1"/>
        </dgm:presLayoutVars>
      </dgm:prSet>
      <dgm:spPr/>
    </dgm:pt>
    <dgm:pt modelId="{007EDE47-9F04-D543-AC81-0D4FCD03FFCF}" type="pres">
      <dgm:prSet presAssocID="{C63DD9ED-A783-4110-915F-3AAA937234D7}" presName="sibTrans" presStyleLbl="sibTrans1D1" presStyleIdx="1" presStyleCnt="8"/>
      <dgm:spPr/>
    </dgm:pt>
    <dgm:pt modelId="{6855C3F6-991C-7D49-915C-B9E24E38E21A}" type="pres">
      <dgm:prSet presAssocID="{C63DD9ED-A783-4110-915F-3AAA937234D7}" presName="connectorText" presStyleLbl="sibTrans1D1" presStyleIdx="1" presStyleCnt="8"/>
      <dgm:spPr/>
    </dgm:pt>
    <dgm:pt modelId="{F718291E-6F02-E341-A30E-1E70057894C6}" type="pres">
      <dgm:prSet presAssocID="{E2C79AF8-D19F-4BC6-ABA6-FAB8F9F6C25A}" presName="node" presStyleLbl="node1" presStyleIdx="2" presStyleCnt="9">
        <dgm:presLayoutVars>
          <dgm:bulletEnabled val="1"/>
        </dgm:presLayoutVars>
      </dgm:prSet>
      <dgm:spPr/>
    </dgm:pt>
    <dgm:pt modelId="{A4F4208E-6D8E-394C-939C-64FA5EBBF69A}" type="pres">
      <dgm:prSet presAssocID="{8879FF39-9CB7-4DF7-B49E-67A89F18F288}" presName="sibTrans" presStyleLbl="sibTrans1D1" presStyleIdx="2" presStyleCnt="8"/>
      <dgm:spPr/>
    </dgm:pt>
    <dgm:pt modelId="{4662444C-8FD6-E140-92CE-906880CB3CDA}" type="pres">
      <dgm:prSet presAssocID="{8879FF39-9CB7-4DF7-B49E-67A89F18F288}" presName="connectorText" presStyleLbl="sibTrans1D1" presStyleIdx="2" presStyleCnt="8"/>
      <dgm:spPr/>
    </dgm:pt>
    <dgm:pt modelId="{BAE823A0-2496-B641-8DED-5CE33BB12BE9}" type="pres">
      <dgm:prSet presAssocID="{6A05CC61-41FC-4A7F-872C-7C31DC339D0C}" presName="node" presStyleLbl="node1" presStyleIdx="3" presStyleCnt="9">
        <dgm:presLayoutVars>
          <dgm:bulletEnabled val="1"/>
        </dgm:presLayoutVars>
      </dgm:prSet>
      <dgm:spPr/>
    </dgm:pt>
    <dgm:pt modelId="{ECAB76DE-21DD-E64F-A8D0-8DB1DF7CA286}" type="pres">
      <dgm:prSet presAssocID="{98B14387-FFF2-415C-B976-C53BED831BD5}" presName="sibTrans" presStyleLbl="sibTrans1D1" presStyleIdx="3" presStyleCnt="8"/>
      <dgm:spPr/>
    </dgm:pt>
    <dgm:pt modelId="{A95FB808-6A67-0A40-9F65-8EE8E639C5EB}" type="pres">
      <dgm:prSet presAssocID="{98B14387-FFF2-415C-B976-C53BED831BD5}" presName="connectorText" presStyleLbl="sibTrans1D1" presStyleIdx="3" presStyleCnt="8"/>
      <dgm:spPr/>
    </dgm:pt>
    <dgm:pt modelId="{1550A7FA-0B54-5348-947D-9E7065C9C829}" type="pres">
      <dgm:prSet presAssocID="{ACDD72E7-D63A-4037-BD63-0FEC8C4B6E97}" presName="node" presStyleLbl="node1" presStyleIdx="4" presStyleCnt="9">
        <dgm:presLayoutVars>
          <dgm:bulletEnabled val="1"/>
        </dgm:presLayoutVars>
      </dgm:prSet>
      <dgm:spPr/>
    </dgm:pt>
    <dgm:pt modelId="{B5A2FA80-4E52-6847-BB5C-D225792F8511}" type="pres">
      <dgm:prSet presAssocID="{1039601E-BE1A-46DF-984B-8FA7E19F7790}" presName="sibTrans" presStyleLbl="sibTrans1D1" presStyleIdx="4" presStyleCnt="8"/>
      <dgm:spPr/>
    </dgm:pt>
    <dgm:pt modelId="{886B898A-D5F5-C649-89BA-CC4B779A1A21}" type="pres">
      <dgm:prSet presAssocID="{1039601E-BE1A-46DF-984B-8FA7E19F7790}" presName="connectorText" presStyleLbl="sibTrans1D1" presStyleIdx="4" presStyleCnt="8"/>
      <dgm:spPr/>
    </dgm:pt>
    <dgm:pt modelId="{3D448708-FFEB-2041-9E37-6C4F6E27E2A2}" type="pres">
      <dgm:prSet presAssocID="{08E6ED27-3A32-4AB7-9A43-590AA217ACBA}" presName="node" presStyleLbl="node1" presStyleIdx="5" presStyleCnt="9">
        <dgm:presLayoutVars>
          <dgm:bulletEnabled val="1"/>
        </dgm:presLayoutVars>
      </dgm:prSet>
      <dgm:spPr/>
    </dgm:pt>
    <dgm:pt modelId="{B0900575-DF40-6C4E-B4EB-EA637078681B}" type="pres">
      <dgm:prSet presAssocID="{10397803-C0E0-4FF3-BE06-25814432FCF8}" presName="sibTrans" presStyleLbl="sibTrans1D1" presStyleIdx="5" presStyleCnt="8"/>
      <dgm:spPr/>
    </dgm:pt>
    <dgm:pt modelId="{9D35539C-6673-5A41-966C-ACEFC2247DAB}" type="pres">
      <dgm:prSet presAssocID="{10397803-C0E0-4FF3-BE06-25814432FCF8}" presName="connectorText" presStyleLbl="sibTrans1D1" presStyleIdx="5" presStyleCnt="8"/>
      <dgm:spPr/>
    </dgm:pt>
    <dgm:pt modelId="{336C34E4-8595-4946-A2C8-C38E3F71130A}" type="pres">
      <dgm:prSet presAssocID="{64F8064F-5B0E-4D81-8E5D-745F4CCBE9EB}" presName="node" presStyleLbl="node1" presStyleIdx="6" presStyleCnt="9">
        <dgm:presLayoutVars>
          <dgm:bulletEnabled val="1"/>
        </dgm:presLayoutVars>
      </dgm:prSet>
      <dgm:spPr/>
    </dgm:pt>
    <dgm:pt modelId="{CD50E797-29D8-0741-B9F5-054979779804}" type="pres">
      <dgm:prSet presAssocID="{D46E793B-6AA2-499D-90AA-375A284D9466}" presName="sibTrans" presStyleLbl="sibTrans1D1" presStyleIdx="6" presStyleCnt="8"/>
      <dgm:spPr/>
    </dgm:pt>
    <dgm:pt modelId="{71552897-4FB2-9241-B10C-04670DCAB228}" type="pres">
      <dgm:prSet presAssocID="{D46E793B-6AA2-499D-90AA-375A284D9466}" presName="connectorText" presStyleLbl="sibTrans1D1" presStyleIdx="6" presStyleCnt="8"/>
      <dgm:spPr/>
    </dgm:pt>
    <dgm:pt modelId="{E6F6E062-E456-A147-A8EB-53E271576F30}" type="pres">
      <dgm:prSet presAssocID="{0BD2DAD5-126F-4FC0-860C-6AA697A8A7B4}" presName="node" presStyleLbl="node1" presStyleIdx="7" presStyleCnt="9">
        <dgm:presLayoutVars>
          <dgm:bulletEnabled val="1"/>
        </dgm:presLayoutVars>
      </dgm:prSet>
      <dgm:spPr/>
    </dgm:pt>
    <dgm:pt modelId="{7B6278C2-FFAD-3647-8647-BBAAE8011B06}" type="pres">
      <dgm:prSet presAssocID="{4CFEA557-2DB1-4BEA-9CFC-EB150AE04C40}" presName="sibTrans" presStyleLbl="sibTrans1D1" presStyleIdx="7" presStyleCnt="8"/>
      <dgm:spPr/>
    </dgm:pt>
    <dgm:pt modelId="{BB0329A8-A3C2-D344-A196-B5D66B8594F0}" type="pres">
      <dgm:prSet presAssocID="{4CFEA557-2DB1-4BEA-9CFC-EB150AE04C40}" presName="connectorText" presStyleLbl="sibTrans1D1" presStyleIdx="7" presStyleCnt="8"/>
      <dgm:spPr/>
    </dgm:pt>
    <dgm:pt modelId="{D6AE8720-1BB9-3C46-98C4-F85C768C9D66}" type="pres">
      <dgm:prSet presAssocID="{C1AC1FAB-00FF-4936-A111-97244BEA66BA}" presName="node" presStyleLbl="node1" presStyleIdx="8" presStyleCnt="9">
        <dgm:presLayoutVars>
          <dgm:bulletEnabled val="1"/>
        </dgm:presLayoutVars>
      </dgm:prSet>
      <dgm:spPr/>
    </dgm:pt>
  </dgm:ptLst>
  <dgm:cxnLst>
    <dgm:cxn modelId="{ABA52302-C09A-644E-8D38-6AF88242B211}" type="presOf" srcId="{B3E03B4A-073C-4A4C-9893-9D8594088928}" destId="{7571765B-E2ED-9443-A925-7E389CD41051}" srcOrd="1" destOrd="0" presId="urn:microsoft.com/office/officeart/2016/7/layout/RepeatingBendingProcessNew"/>
    <dgm:cxn modelId="{3791320E-AB29-2B45-86F4-5EBE63B297D8}" type="presOf" srcId="{D46E793B-6AA2-499D-90AA-375A284D9466}" destId="{71552897-4FB2-9241-B10C-04670DCAB228}" srcOrd="1" destOrd="0" presId="urn:microsoft.com/office/officeart/2016/7/layout/RepeatingBendingProcessNew"/>
    <dgm:cxn modelId="{7D58EB1C-DBB9-834B-A5F3-FAC502006B71}" type="presOf" srcId="{6A05CC61-41FC-4A7F-872C-7C31DC339D0C}" destId="{BAE823A0-2496-B641-8DED-5CE33BB12BE9}" srcOrd="0" destOrd="0" presId="urn:microsoft.com/office/officeart/2016/7/layout/RepeatingBendingProcessNew"/>
    <dgm:cxn modelId="{D7909B22-B1B3-114B-9D3D-4F37FFEFA023}" type="presOf" srcId="{10397803-C0E0-4FF3-BE06-25814432FCF8}" destId="{B0900575-DF40-6C4E-B4EB-EA637078681B}" srcOrd="0" destOrd="0" presId="urn:microsoft.com/office/officeart/2016/7/layout/RepeatingBendingProcessNew"/>
    <dgm:cxn modelId="{4FC06130-B05D-CD47-8182-FCB4F7983518}" type="presOf" srcId="{4CFEA557-2DB1-4BEA-9CFC-EB150AE04C40}" destId="{7B6278C2-FFAD-3647-8647-BBAAE8011B06}" srcOrd="0" destOrd="0" presId="urn:microsoft.com/office/officeart/2016/7/layout/RepeatingBendingProcessNew"/>
    <dgm:cxn modelId="{6840F339-BBE7-0944-A760-F0081A853C3B}" type="presOf" srcId="{1039601E-BE1A-46DF-984B-8FA7E19F7790}" destId="{B5A2FA80-4E52-6847-BB5C-D225792F8511}" srcOrd="0" destOrd="0" presId="urn:microsoft.com/office/officeart/2016/7/layout/RepeatingBendingProcessNew"/>
    <dgm:cxn modelId="{5436FD46-C0C0-644C-9251-F9DF424C11EF}" type="presOf" srcId="{10397803-C0E0-4FF3-BE06-25814432FCF8}" destId="{9D35539C-6673-5A41-966C-ACEFC2247DAB}" srcOrd="1" destOrd="0" presId="urn:microsoft.com/office/officeart/2016/7/layout/RepeatingBendingProcessNew"/>
    <dgm:cxn modelId="{B2CF094A-8667-4F4A-AA4D-F72DC37BEEFD}" srcId="{06C58537-5BD6-4C5A-8BF5-57B499E34141}" destId="{0A961537-2E22-428B-B209-D6BFEE7DEA1A}" srcOrd="1" destOrd="0" parTransId="{FBABA531-E242-4AE3-B9A2-6EBB24907A1B}" sibTransId="{C63DD9ED-A783-4110-915F-3AAA937234D7}"/>
    <dgm:cxn modelId="{BE6B2F4E-0742-4A40-90DD-42665D70C882}" srcId="{06C58537-5BD6-4C5A-8BF5-57B499E34141}" destId="{6A05CC61-41FC-4A7F-872C-7C31DC339D0C}" srcOrd="3" destOrd="0" parTransId="{61D0E529-B32F-49EB-8ACA-BFE63F71825A}" sibTransId="{98B14387-FFF2-415C-B976-C53BED831BD5}"/>
    <dgm:cxn modelId="{DF0F5B54-AEAE-4430-B933-18AB062AB819}" srcId="{06C58537-5BD6-4C5A-8BF5-57B499E34141}" destId="{08E6ED27-3A32-4AB7-9A43-590AA217ACBA}" srcOrd="5" destOrd="0" parTransId="{AA1B7CEB-81BA-49E7-AC11-104745847152}" sibTransId="{10397803-C0E0-4FF3-BE06-25814432FCF8}"/>
    <dgm:cxn modelId="{003FC555-B879-B447-8CC2-F0C0E4F0FC03}" type="presOf" srcId="{ACDD72E7-D63A-4037-BD63-0FEC8C4B6E97}" destId="{1550A7FA-0B54-5348-947D-9E7065C9C829}" srcOrd="0" destOrd="0" presId="urn:microsoft.com/office/officeart/2016/7/layout/RepeatingBendingProcessNew"/>
    <dgm:cxn modelId="{6C9B9D58-3D09-0F4B-A3C2-12AC62884CD3}" type="presOf" srcId="{1039601E-BE1A-46DF-984B-8FA7E19F7790}" destId="{886B898A-D5F5-C649-89BA-CC4B779A1A21}" srcOrd="1" destOrd="0" presId="urn:microsoft.com/office/officeart/2016/7/layout/RepeatingBendingProcessNew"/>
    <dgm:cxn modelId="{D824675C-74A5-DB40-9221-53B8728A8A6D}" type="presOf" srcId="{E2C79AF8-D19F-4BC6-ABA6-FAB8F9F6C25A}" destId="{F718291E-6F02-E341-A30E-1E70057894C6}" srcOrd="0" destOrd="0" presId="urn:microsoft.com/office/officeart/2016/7/layout/RepeatingBendingProcessNew"/>
    <dgm:cxn modelId="{02D5F65F-4CB8-984E-A04B-BD343BFA1E4C}" type="presOf" srcId="{0A961537-2E22-428B-B209-D6BFEE7DEA1A}" destId="{F1EE39F6-3603-5C4E-8FEB-3C71C5F7E52A}" srcOrd="0" destOrd="0" presId="urn:microsoft.com/office/officeart/2016/7/layout/RepeatingBendingProcessNew"/>
    <dgm:cxn modelId="{DAF35865-C88B-894E-877E-E3DE055657ED}" type="presOf" srcId="{8879FF39-9CB7-4DF7-B49E-67A89F18F288}" destId="{A4F4208E-6D8E-394C-939C-64FA5EBBF69A}" srcOrd="0" destOrd="0" presId="urn:microsoft.com/office/officeart/2016/7/layout/RepeatingBendingProcessNew"/>
    <dgm:cxn modelId="{2FF5A06A-8AB6-7A46-BE1D-505F0F1662B6}" type="presOf" srcId="{0BD2DAD5-126F-4FC0-860C-6AA697A8A7B4}" destId="{E6F6E062-E456-A147-A8EB-53E271576F30}" srcOrd="0" destOrd="0" presId="urn:microsoft.com/office/officeart/2016/7/layout/RepeatingBendingProcessNew"/>
    <dgm:cxn modelId="{E2F6586D-3D34-4B23-BB39-2C76F0C1103D}" srcId="{06C58537-5BD6-4C5A-8BF5-57B499E34141}" destId="{D4C19BCE-F934-4A33-8805-1A978A2A1525}" srcOrd="0" destOrd="0" parTransId="{BE675F97-9C92-47B1-9D51-581CC8211240}" sibTransId="{B3E03B4A-073C-4A4C-9893-9D8594088928}"/>
    <dgm:cxn modelId="{9DCBE26F-4E65-3048-856F-7B1EA287EAFE}" type="presOf" srcId="{D4C19BCE-F934-4A33-8805-1A978A2A1525}" destId="{98970C99-BF66-1B41-AF61-33EBDACBB146}" srcOrd="0" destOrd="0" presId="urn:microsoft.com/office/officeart/2016/7/layout/RepeatingBendingProcessNew"/>
    <dgm:cxn modelId="{4CE96776-1903-4EDF-8C58-761A64AF0F22}" srcId="{06C58537-5BD6-4C5A-8BF5-57B499E34141}" destId="{C1AC1FAB-00FF-4936-A111-97244BEA66BA}" srcOrd="8" destOrd="0" parTransId="{9A49DEAC-EB1B-4824-9A7A-C246757C0FF1}" sibTransId="{17907E1A-6823-4768-9188-451925AD79B1}"/>
    <dgm:cxn modelId="{6DFA6584-FED5-4D03-85D5-4020E5B5D262}" srcId="{06C58537-5BD6-4C5A-8BF5-57B499E34141}" destId="{ACDD72E7-D63A-4037-BD63-0FEC8C4B6E97}" srcOrd="4" destOrd="0" parTransId="{5697CDE5-0B33-4FE3-91B2-D7BD07F84556}" sibTransId="{1039601E-BE1A-46DF-984B-8FA7E19F7790}"/>
    <dgm:cxn modelId="{A866FA86-AC5E-44BE-A2AC-A028748F2899}" srcId="{06C58537-5BD6-4C5A-8BF5-57B499E34141}" destId="{E2C79AF8-D19F-4BC6-ABA6-FAB8F9F6C25A}" srcOrd="2" destOrd="0" parTransId="{2FB5EF9C-7BDF-4704-B2C9-6C17D18E843F}" sibTransId="{8879FF39-9CB7-4DF7-B49E-67A89F18F288}"/>
    <dgm:cxn modelId="{1EE69C8C-DE0D-4B4F-B1E2-D9C69A9C6AE8}" type="presOf" srcId="{98B14387-FFF2-415C-B976-C53BED831BD5}" destId="{ECAB76DE-21DD-E64F-A8D0-8DB1DF7CA286}" srcOrd="0" destOrd="0" presId="urn:microsoft.com/office/officeart/2016/7/layout/RepeatingBendingProcessNew"/>
    <dgm:cxn modelId="{0708678F-4A99-604B-83DD-73799BF3F344}" type="presOf" srcId="{C1AC1FAB-00FF-4936-A111-97244BEA66BA}" destId="{D6AE8720-1BB9-3C46-98C4-F85C768C9D66}" srcOrd="0" destOrd="0" presId="urn:microsoft.com/office/officeart/2016/7/layout/RepeatingBendingProcessNew"/>
    <dgm:cxn modelId="{C7BAC691-84F4-534B-B18E-0F79DDB88457}" type="presOf" srcId="{D46E793B-6AA2-499D-90AA-375A284D9466}" destId="{CD50E797-29D8-0741-B9F5-054979779804}" srcOrd="0" destOrd="0" presId="urn:microsoft.com/office/officeart/2016/7/layout/RepeatingBendingProcessNew"/>
    <dgm:cxn modelId="{3F5303A0-7529-2542-AA16-995A51630A5D}" type="presOf" srcId="{B3E03B4A-073C-4A4C-9893-9D8594088928}" destId="{FFF6C2C5-C71D-384F-920A-F617EF3011D0}" srcOrd="0" destOrd="0" presId="urn:microsoft.com/office/officeart/2016/7/layout/RepeatingBendingProcessNew"/>
    <dgm:cxn modelId="{C573B1AF-CCB8-48E8-AEB2-BFD6B1E5A0DE}" srcId="{06C58537-5BD6-4C5A-8BF5-57B499E34141}" destId="{0BD2DAD5-126F-4FC0-860C-6AA697A8A7B4}" srcOrd="7" destOrd="0" parTransId="{3556EEDE-7ABA-4B36-895C-2AD698746837}" sibTransId="{4CFEA557-2DB1-4BEA-9CFC-EB150AE04C40}"/>
    <dgm:cxn modelId="{5F0AD7B2-5261-9C4F-8E62-97E869752E65}" type="presOf" srcId="{C63DD9ED-A783-4110-915F-3AAA937234D7}" destId="{6855C3F6-991C-7D49-915C-B9E24E38E21A}" srcOrd="1" destOrd="0" presId="urn:microsoft.com/office/officeart/2016/7/layout/RepeatingBendingProcessNew"/>
    <dgm:cxn modelId="{65EFBCB3-06E1-42BA-8202-13C539154469}" srcId="{06C58537-5BD6-4C5A-8BF5-57B499E34141}" destId="{64F8064F-5B0E-4D81-8E5D-745F4CCBE9EB}" srcOrd="6" destOrd="0" parTransId="{AE7B81E4-326B-455E-9049-C14E5CD4053E}" sibTransId="{D46E793B-6AA2-499D-90AA-375A284D9466}"/>
    <dgm:cxn modelId="{7C6321BC-B816-324F-8915-412714C010C2}" type="presOf" srcId="{64F8064F-5B0E-4D81-8E5D-745F4CCBE9EB}" destId="{336C34E4-8595-4946-A2C8-C38E3F71130A}" srcOrd="0" destOrd="0" presId="urn:microsoft.com/office/officeart/2016/7/layout/RepeatingBendingProcessNew"/>
    <dgm:cxn modelId="{B08E63C1-AB53-7C4C-A81C-6C24A4A26A2E}" type="presOf" srcId="{8879FF39-9CB7-4DF7-B49E-67A89F18F288}" destId="{4662444C-8FD6-E140-92CE-906880CB3CDA}" srcOrd="1" destOrd="0" presId="urn:microsoft.com/office/officeart/2016/7/layout/RepeatingBendingProcessNew"/>
    <dgm:cxn modelId="{1A5DDDC1-EC0C-8F48-AC92-707670E2E1FD}" type="presOf" srcId="{4CFEA557-2DB1-4BEA-9CFC-EB150AE04C40}" destId="{BB0329A8-A3C2-D344-A196-B5D66B8594F0}" srcOrd="1" destOrd="0" presId="urn:microsoft.com/office/officeart/2016/7/layout/RepeatingBendingProcessNew"/>
    <dgm:cxn modelId="{6D7A76C4-9942-DD43-A313-30C3D80ECA35}" type="presOf" srcId="{C63DD9ED-A783-4110-915F-3AAA937234D7}" destId="{007EDE47-9F04-D543-AC81-0D4FCD03FFCF}" srcOrd="0" destOrd="0" presId="urn:microsoft.com/office/officeart/2016/7/layout/RepeatingBendingProcessNew"/>
    <dgm:cxn modelId="{A8DB1DD2-9AE1-0A4A-B203-AF36FAA62F00}" type="presOf" srcId="{98B14387-FFF2-415C-B976-C53BED831BD5}" destId="{A95FB808-6A67-0A40-9F65-8EE8E639C5EB}" srcOrd="1" destOrd="0" presId="urn:microsoft.com/office/officeart/2016/7/layout/RepeatingBendingProcessNew"/>
    <dgm:cxn modelId="{493E0BE3-736B-D44A-B90F-16D5E2AD1A08}" type="presOf" srcId="{08E6ED27-3A32-4AB7-9A43-590AA217ACBA}" destId="{3D448708-FFEB-2041-9E37-6C4F6E27E2A2}" srcOrd="0" destOrd="0" presId="urn:microsoft.com/office/officeart/2016/7/layout/RepeatingBendingProcessNew"/>
    <dgm:cxn modelId="{5D205DE4-A232-2C4F-BFA4-39EFFE96F642}" type="presOf" srcId="{06C58537-5BD6-4C5A-8BF5-57B499E34141}" destId="{77C5652D-A88E-964F-95C0-5BCB707C157A}" srcOrd="0" destOrd="0" presId="urn:microsoft.com/office/officeart/2016/7/layout/RepeatingBendingProcessNew"/>
    <dgm:cxn modelId="{2F89B309-605E-E84A-8601-E9FD93073823}" type="presParOf" srcId="{77C5652D-A88E-964F-95C0-5BCB707C157A}" destId="{98970C99-BF66-1B41-AF61-33EBDACBB146}" srcOrd="0" destOrd="0" presId="urn:microsoft.com/office/officeart/2016/7/layout/RepeatingBendingProcessNew"/>
    <dgm:cxn modelId="{9EEC05BD-FD72-884E-9FA0-4F88CECD1941}" type="presParOf" srcId="{77C5652D-A88E-964F-95C0-5BCB707C157A}" destId="{FFF6C2C5-C71D-384F-920A-F617EF3011D0}" srcOrd="1" destOrd="0" presId="urn:microsoft.com/office/officeart/2016/7/layout/RepeatingBendingProcessNew"/>
    <dgm:cxn modelId="{55F64F76-C5AE-CE49-9066-A5A65E83C332}" type="presParOf" srcId="{FFF6C2C5-C71D-384F-920A-F617EF3011D0}" destId="{7571765B-E2ED-9443-A925-7E389CD41051}" srcOrd="0" destOrd="0" presId="urn:microsoft.com/office/officeart/2016/7/layout/RepeatingBendingProcessNew"/>
    <dgm:cxn modelId="{209516E7-88DC-6A44-8FDB-F476C260B204}" type="presParOf" srcId="{77C5652D-A88E-964F-95C0-5BCB707C157A}" destId="{F1EE39F6-3603-5C4E-8FEB-3C71C5F7E52A}" srcOrd="2" destOrd="0" presId="urn:microsoft.com/office/officeart/2016/7/layout/RepeatingBendingProcessNew"/>
    <dgm:cxn modelId="{33D99D23-A50A-2C43-9C45-5E0453CA48CD}" type="presParOf" srcId="{77C5652D-A88E-964F-95C0-5BCB707C157A}" destId="{007EDE47-9F04-D543-AC81-0D4FCD03FFCF}" srcOrd="3" destOrd="0" presId="urn:microsoft.com/office/officeart/2016/7/layout/RepeatingBendingProcessNew"/>
    <dgm:cxn modelId="{B9D38D78-A103-8B44-95EF-32ABDE82DA3B}" type="presParOf" srcId="{007EDE47-9F04-D543-AC81-0D4FCD03FFCF}" destId="{6855C3F6-991C-7D49-915C-B9E24E38E21A}" srcOrd="0" destOrd="0" presId="urn:microsoft.com/office/officeart/2016/7/layout/RepeatingBendingProcessNew"/>
    <dgm:cxn modelId="{C82E9FC6-9492-864B-AD3B-B4C4B979AD8D}" type="presParOf" srcId="{77C5652D-A88E-964F-95C0-5BCB707C157A}" destId="{F718291E-6F02-E341-A30E-1E70057894C6}" srcOrd="4" destOrd="0" presId="urn:microsoft.com/office/officeart/2016/7/layout/RepeatingBendingProcessNew"/>
    <dgm:cxn modelId="{929443F1-A475-D04A-8E22-27AEEF81BBBD}" type="presParOf" srcId="{77C5652D-A88E-964F-95C0-5BCB707C157A}" destId="{A4F4208E-6D8E-394C-939C-64FA5EBBF69A}" srcOrd="5" destOrd="0" presId="urn:microsoft.com/office/officeart/2016/7/layout/RepeatingBendingProcessNew"/>
    <dgm:cxn modelId="{C9C74671-51CF-0A4B-82CB-544B699FC4A1}" type="presParOf" srcId="{A4F4208E-6D8E-394C-939C-64FA5EBBF69A}" destId="{4662444C-8FD6-E140-92CE-906880CB3CDA}" srcOrd="0" destOrd="0" presId="urn:microsoft.com/office/officeart/2016/7/layout/RepeatingBendingProcessNew"/>
    <dgm:cxn modelId="{9497E061-688E-7742-B245-A13F8A20B4BD}" type="presParOf" srcId="{77C5652D-A88E-964F-95C0-5BCB707C157A}" destId="{BAE823A0-2496-B641-8DED-5CE33BB12BE9}" srcOrd="6" destOrd="0" presId="urn:microsoft.com/office/officeart/2016/7/layout/RepeatingBendingProcessNew"/>
    <dgm:cxn modelId="{A6230DEC-14EA-B342-8730-B26F8C350638}" type="presParOf" srcId="{77C5652D-A88E-964F-95C0-5BCB707C157A}" destId="{ECAB76DE-21DD-E64F-A8D0-8DB1DF7CA286}" srcOrd="7" destOrd="0" presId="urn:microsoft.com/office/officeart/2016/7/layout/RepeatingBendingProcessNew"/>
    <dgm:cxn modelId="{3D684FE5-574B-0142-96EC-693977D8B384}" type="presParOf" srcId="{ECAB76DE-21DD-E64F-A8D0-8DB1DF7CA286}" destId="{A95FB808-6A67-0A40-9F65-8EE8E639C5EB}" srcOrd="0" destOrd="0" presId="urn:microsoft.com/office/officeart/2016/7/layout/RepeatingBendingProcessNew"/>
    <dgm:cxn modelId="{36A2BCF1-D38B-1E43-B0C2-709C0945749E}" type="presParOf" srcId="{77C5652D-A88E-964F-95C0-5BCB707C157A}" destId="{1550A7FA-0B54-5348-947D-9E7065C9C829}" srcOrd="8" destOrd="0" presId="urn:microsoft.com/office/officeart/2016/7/layout/RepeatingBendingProcessNew"/>
    <dgm:cxn modelId="{4BC984D7-2BFD-D340-966A-2359F663F7AB}" type="presParOf" srcId="{77C5652D-A88E-964F-95C0-5BCB707C157A}" destId="{B5A2FA80-4E52-6847-BB5C-D225792F8511}" srcOrd="9" destOrd="0" presId="urn:microsoft.com/office/officeart/2016/7/layout/RepeatingBendingProcessNew"/>
    <dgm:cxn modelId="{9A667961-4502-FC4B-90EB-540FA8FB1AF3}" type="presParOf" srcId="{B5A2FA80-4E52-6847-BB5C-D225792F8511}" destId="{886B898A-D5F5-C649-89BA-CC4B779A1A21}" srcOrd="0" destOrd="0" presId="urn:microsoft.com/office/officeart/2016/7/layout/RepeatingBendingProcessNew"/>
    <dgm:cxn modelId="{A0EA4FA0-8A3A-E64B-AE42-676688A37A2D}" type="presParOf" srcId="{77C5652D-A88E-964F-95C0-5BCB707C157A}" destId="{3D448708-FFEB-2041-9E37-6C4F6E27E2A2}" srcOrd="10" destOrd="0" presId="urn:microsoft.com/office/officeart/2016/7/layout/RepeatingBendingProcessNew"/>
    <dgm:cxn modelId="{A9D97789-1900-104B-91A3-F03D24619594}" type="presParOf" srcId="{77C5652D-A88E-964F-95C0-5BCB707C157A}" destId="{B0900575-DF40-6C4E-B4EB-EA637078681B}" srcOrd="11" destOrd="0" presId="urn:microsoft.com/office/officeart/2016/7/layout/RepeatingBendingProcessNew"/>
    <dgm:cxn modelId="{CFC7EE83-C263-9D42-841B-6384F983A34B}" type="presParOf" srcId="{B0900575-DF40-6C4E-B4EB-EA637078681B}" destId="{9D35539C-6673-5A41-966C-ACEFC2247DAB}" srcOrd="0" destOrd="0" presId="urn:microsoft.com/office/officeart/2016/7/layout/RepeatingBendingProcessNew"/>
    <dgm:cxn modelId="{F528D851-EF7B-2945-9B37-2C73E887C707}" type="presParOf" srcId="{77C5652D-A88E-964F-95C0-5BCB707C157A}" destId="{336C34E4-8595-4946-A2C8-C38E3F71130A}" srcOrd="12" destOrd="0" presId="urn:microsoft.com/office/officeart/2016/7/layout/RepeatingBendingProcessNew"/>
    <dgm:cxn modelId="{E1658F8F-198F-D146-82CD-3D677C382FD2}" type="presParOf" srcId="{77C5652D-A88E-964F-95C0-5BCB707C157A}" destId="{CD50E797-29D8-0741-B9F5-054979779804}" srcOrd="13" destOrd="0" presId="urn:microsoft.com/office/officeart/2016/7/layout/RepeatingBendingProcessNew"/>
    <dgm:cxn modelId="{D906475E-C572-D846-A7BA-C75F1EE855D1}" type="presParOf" srcId="{CD50E797-29D8-0741-B9F5-054979779804}" destId="{71552897-4FB2-9241-B10C-04670DCAB228}" srcOrd="0" destOrd="0" presId="urn:microsoft.com/office/officeart/2016/7/layout/RepeatingBendingProcessNew"/>
    <dgm:cxn modelId="{EA5E2A25-113D-C546-86D1-00B51A963A43}" type="presParOf" srcId="{77C5652D-A88E-964F-95C0-5BCB707C157A}" destId="{E6F6E062-E456-A147-A8EB-53E271576F30}" srcOrd="14" destOrd="0" presId="urn:microsoft.com/office/officeart/2016/7/layout/RepeatingBendingProcessNew"/>
    <dgm:cxn modelId="{04297DCC-502A-2C4E-A180-43CDD09FF1F7}" type="presParOf" srcId="{77C5652D-A88E-964F-95C0-5BCB707C157A}" destId="{7B6278C2-FFAD-3647-8647-BBAAE8011B06}" srcOrd="15" destOrd="0" presId="urn:microsoft.com/office/officeart/2016/7/layout/RepeatingBendingProcessNew"/>
    <dgm:cxn modelId="{8692993E-04D3-904B-91F9-689FF8805C1F}" type="presParOf" srcId="{7B6278C2-FFAD-3647-8647-BBAAE8011B06}" destId="{BB0329A8-A3C2-D344-A196-B5D66B8594F0}" srcOrd="0" destOrd="0" presId="urn:microsoft.com/office/officeart/2016/7/layout/RepeatingBendingProcessNew"/>
    <dgm:cxn modelId="{198FE34A-D948-4346-B53B-9908E35CF3AA}" type="presParOf" srcId="{77C5652D-A88E-964F-95C0-5BCB707C157A}" destId="{D6AE8720-1BB9-3C46-98C4-F85C768C9D66}" srcOrd="16"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A2DF93E-9F1B-45C3-9FA6-12DCAF1E566E}"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2B7BFD49-4C94-4D4E-8B91-95FA1D360798}">
      <dgm:prSet/>
      <dgm:spPr/>
      <dgm:t>
        <a:bodyPr/>
        <a:lstStyle/>
        <a:p>
          <a:r>
            <a:rPr lang="en-US" dirty="0"/>
            <a:t>To critically </a:t>
          </a:r>
          <a:r>
            <a:rPr lang="en-US" dirty="0" err="1"/>
            <a:t>analyse</a:t>
          </a:r>
          <a:r>
            <a:rPr lang="en-US" dirty="0"/>
            <a:t> the requirements of the police and crime scene investigators at different scenes</a:t>
          </a:r>
        </a:p>
      </dgm:t>
    </dgm:pt>
    <dgm:pt modelId="{1F977FF7-7762-478F-A3D7-501F8AD98DF9}" type="parTrans" cxnId="{16FB9168-F4B7-4C35-8035-8BAA30940847}">
      <dgm:prSet/>
      <dgm:spPr/>
      <dgm:t>
        <a:bodyPr/>
        <a:lstStyle/>
        <a:p>
          <a:endParaRPr lang="en-US"/>
        </a:p>
      </dgm:t>
    </dgm:pt>
    <dgm:pt modelId="{76EFD595-0163-4A80-A5B3-55B360FDA676}" type="sibTrans" cxnId="{16FB9168-F4B7-4C35-8035-8BAA30940847}">
      <dgm:prSet/>
      <dgm:spPr/>
      <dgm:t>
        <a:bodyPr/>
        <a:lstStyle/>
        <a:p>
          <a:endParaRPr lang="en-US"/>
        </a:p>
      </dgm:t>
    </dgm:pt>
    <dgm:pt modelId="{8AF40CA1-6470-4BC3-92DD-1CC07F176E5B}">
      <dgm:prSet/>
      <dgm:spPr/>
      <dgm:t>
        <a:bodyPr/>
        <a:lstStyle/>
        <a:p>
          <a:r>
            <a:rPr lang="en-US"/>
            <a:t>To understand the importance of the chain of evidence</a:t>
          </a:r>
        </a:p>
      </dgm:t>
    </dgm:pt>
    <dgm:pt modelId="{DC6A365E-0918-4678-A26F-296DC4DF6028}" type="parTrans" cxnId="{DB4345F1-0D29-498F-9A1A-BB99F2ACE662}">
      <dgm:prSet/>
      <dgm:spPr/>
      <dgm:t>
        <a:bodyPr/>
        <a:lstStyle/>
        <a:p>
          <a:endParaRPr lang="en-US"/>
        </a:p>
      </dgm:t>
    </dgm:pt>
    <dgm:pt modelId="{4F75462E-C317-41BE-AE83-80762F216695}" type="sibTrans" cxnId="{DB4345F1-0D29-498F-9A1A-BB99F2ACE662}">
      <dgm:prSet/>
      <dgm:spPr/>
      <dgm:t>
        <a:bodyPr/>
        <a:lstStyle/>
        <a:p>
          <a:endParaRPr lang="en-US"/>
        </a:p>
      </dgm:t>
    </dgm:pt>
    <dgm:pt modelId="{8EFD5A6D-233C-4DAC-8DDB-9E648ED8A26E}">
      <dgm:prSet/>
      <dgm:spPr/>
      <dgm:t>
        <a:bodyPr/>
        <a:lstStyle/>
        <a:p>
          <a:r>
            <a:rPr lang="en-US"/>
            <a:t>To understand the importance of suspect considerations </a:t>
          </a:r>
        </a:p>
      </dgm:t>
    </dgm:pt>
    <dgm:pt modelId="{69BB6CD7-A082-46BE-AF3E-38D5243291A9}" type="parTrans" cxnId="{377AE5FC-E724-4CA7-ADA3-6885A4F6C90B}">
      <dgm:prSet/>
      <dgm:spPr/>
      <dgm:t>
        <a:bodyPr/>
        <a:lstStyle/>
        <a:p>
          <a:endParaRPr lang="en-US"/>
        </a:p>
      </dgm:t>
    </dgm:pt>
    <dgm:pt modelId="{52BE7A22-DF25-487C-B1C8-99DB6AFF205C}" type="sibTrans" cxnId="{377AE5FC-E724-4CA7-ADA3-6885A4F6C90B}">
      <dgm:prSet/>
      <dgm:spPr/>
      <dgm:t>
        <a:bodyPr/>
        <a:lstStyle/>
        <a:p>
          <a:endParaRPr lang="en-US"/>
        </a:p>
      </dgm:t>
    </dgm:pt>
    <dgm:pt modelId="{D4A5A80B-9264-4F60-BDFB-BA68AF8BA522}">
      <dgm:prSet/>
      <dgm:spPr/>
      <dgm:t>
        <a:bodyPr/>
        <a:lstStyle/>
        <a:p>
          <a:r>
            <a:rPr lang="en-US"/>
            <a:t>To understand the the main stages of the </a:t>
          </a:r>
          <a:r>
            <a:rPr lang="en-GB"/>
            <a:t>Investigative and Evidential Evaluation Cycle</a:t>
          </a:r>
          <a:endParaRPr lang="en-US"/>
        </a:p>
      </dgm:t>
    </dgm:pt>
    <dgm:pt modelId="{6A59A044-ADA9-4B11-B243-E7B54DEA1608}" type="parTrans" cxnId="{89C2BDEA-5FE4-453C-A82A-63FB8F8DCCDC}">
      <dgm:prSet/>
      <dgm:spPr/>
      <dgm:t>
        <a:bodyPr/>
        <a:lstStyle/>
        <a:p>
          <a:endParaRPr lang="en-US"/>
        </a:p>
      </dgm:t>
    </dgm:pt>
    <dgm:pt modelId="{2F835A24-BAED-45DB-A2E1-002F4B409BDB}" type="sibTrans" cxnId="{89C2BDEA-5FE4-453C-A82A-63FB8F8DCCDC}">
      <dgm:prSet/>
      <dgm:spPr/>
      <dgm:t>
        <a:bodyPr/>
        <a:lstStyle/>
        <a:p>
          <a:endParaRPr lang="en-US"/>
        </a:p>
      </dgm:t>
    </dgm:pt>
    <dgm:pt modelId="{BDD6EA31-7AA2-644E-B499-CCDE4A0E8ABE}" type="pres">
      <dgm:prSet presAssocID="{DA2DF93E-9F1B-45C3-9FA6-12DCAF1E566E}" presName="diagram" presStyleCnt="0">
        <dgm:presLayoutVars>
          <dgm:dir/>
          <dgm:resizeHandles val="exact"/>
        </dgm:presLayoutVars>
      </dgm:prSet>
      <dgm:spPr/>
    </dgm:pt>
    <dgm:pt modelId="{2F5B8147-1FA8-4C4D-B8F0-0FBC7364815A}" type="pres">
      <dgm:prSet presAssocID="{2B7BFD49-4C94-4D4E-8B91-95FA1D360798}" presName="node" presStyleLbl="node1" presStyleIdx="0" presStyleCnt="4">
        <dgm:presLayoutVars>
          <dgm:bulletEnabled val="1"/>
        </dgm:presLayoutVars>
      </dgm:prSet>
      <dgm:spPr/>
    </dgm:pt>
    <dgm:pt modelId="{51A98F32-DD13-9441-848C-376878E988CD}" type="pres">
      <dgm:prSet presAssocID="{76EFD595-0163-4A80-A5B3-55B360FDA676}" presName="sibTrans" presStyleCnt="0"/>
      <dgm:spPr/>
    </dgm:pt>
    <dgm:pt modelId="{F1698C5A-3E7E-8045-BFB1-68FE8BF5F0CD}" type="pres">
      <dgm:prSet presAssocID="{8AF40CA1-6470-4BC3-92DD-1CC07F176E5B}" presName="node" presStyleLbl="node1" presStyleIdx="1" presStyleCnt="4">
        <dgm:presLayoutVars>
          <dgm:bulletEnabled val="1"/>
        </dgm:presLayoutVars>
      </dgm:prSet>
      <dgm:spPr/>
    </dgm:pt>
    <dgm:pt modelId="{1DBDD46D-BDAE-8543-9544-CDDF1A4D1A06}" type="pres">
      <dgm:prSet presAssocID="{4F75462E-C317-41BE-AE83-80762F216695}" presName="sibTrans" presStyleCnt="0"/>
      <dgm:spPr/>
    </dgm:pt>
    <dgm:pt modelId="{BF2DA545-BFA0-8B47-A84B-1F0439DA1728}" type="pres">
      <dgm:prSet presAssocID="{8EFD5A6D-233C-4DAC-8DDB-9E648ED8A26E}" presName="node" presStyleLbl="node1" presStyleIdx="2" presStyleCnt="4">
        <dgm:presLayoutVars>
          <dgm:bulletEnabled val="1"/>
        </dgm:presLayoutVars>
      </dgm:prSet>
      <dgm:spPr/>
    </dgm:pt>
    <dgm:pt modelId="{4729A0DA-F562-0D4A-B39F-8AA0970BFBCF}" type="pres">
      <dgm:prSet presAssocID="{52BE7A22-DF25-487C-B1C8-99DB6AFF205C}" presName="sibTrans" presStyleCnt="0"/>
      <dgm:spPr/>
    </dgm:pt>
    <dgm:pt modelId="{3C996529-D5B2-6D4F-B960-F06C06CE597F}" type="pres">
      <dgm:prSet presAssocID="{D4A5A80B-9264-4F60-BDFB-BA68AF8BA522}" presName="node" presStyleLbl="node1" presStyleIdx="3" presStyleCnt="4">
        <dgm:presLayoutVars>
          <dgm:bulletEnabled val="1"/>
        </dgm:presLayoutVars>
      </dgm:prSet>
      <dgm:spPr/>
    </dgm:pt>
  </dgm:ptLst>
  <dgm:cxnLst>
    <dgm:cxn modelId="{3BFA4C2D-3C54-A44D-A26F-4A77D4D15016}" type="presOf" srcId="{8AF40CA1-6470-4BC3-92DD-1CC07F176E5B}" destId="{F1698C5A-3E7E-8045-BFB1-68FE8BF5F0CD}" srcOrd="0" destOrd="0" presId="urn:microsoft.com/office/officeart/2005/8/layout/default"/>
    <dgm:cxn modelId="{16FB9168-F4B7-4C35-8035-8BAA30940847}" srcId="{DA2DF93E-9F1B-45C3-9FA6-12DCAF1E566E}" destId="{2B7BFD49-4C94-4D4E-8B91-95FA1D360798}" srcOrd="0" destOrd="0" parTransId="{1F977FF7-7762-478F-A3D7-501F8AD98DF9}" sibTransId="{76EFD595-0163-4A80-A5B3-55B360FDA676}"/>
    <dgm:cxn modelId="{433E11C6-F4B0-FA4D-8D81-C70BA27AC343}" type="presOf" srcId="{8EFD5A6D-233C-4DAC-8DDB-9E648ED8A26E}" destId="{BF2DA545-BFA0-8B47-A84B-1F0439DA1728}" srcOrd="0" destOrd="0" presId="urn:microsoft.com/office/officeart/2005/8/layout/default"/>
    <dgm:cxn modelId="{037D91D3-4E7F-FF45-8CC7-8B603952A127}" type="presOf" srcId="{2B7BFD49-4C94-4D4E-8B91-95FA1D360798}" destId="{2F5B8147-1FA8-4C4D-B8F0-0FBC7364815A}" srcOrd="0" destOrd="0" presId="urn:microsoft.com/office/officeart/2005/8/layout/default"/>
    <dgm:cxn modelId="{76A0BBD5-8F72-BB4B-8080-F5BFE741B2F8}" type="presOf" srcId="{D4A5A80B-9264-4F60-BDFB-BA68AF8BA522}" destId="{3C996529-D5B2-6D4F-B960-F06C06CE597F}" srcOrd="0" destOrd="0" presId="urn:microsoft.com/office/officeart/2005/8/layout/default"/>
    <dgm:cxn modelId="{89C2BDEA-5FE4-453C-A82A-63FB8F8DCCDC}" srcId="{DA2DF93E-9F1B-45C3-9FA6-12DCAF1E566E}" destId="{D4A5A80B-9264-4F60-BDFB-BA68AF8BA522}" srcOrd="3" destOrd="0" parTransId="{6A59A044-ADA9-4B11-B243-E7B54DEA1608}" sibTransId="{2F835A24-BAED-45DB-A2E1-002F4B409BDB}"/>
    <dgm:cxn modelId="{36AC51EC-0532-7A49-A30F-2033A52375AC}" type="presOf" srcId="{DA2DF93E-9F1B-45C3-9FA6-12DCAF1E566E}" destId="{BDD6EA31-7AA2-644E-B499-CCDE4A0E8ABE}" srcOrd="0" destOrd="0" presId="urn:microsoft.com/office/officeart/2005/8/layout/default"/>
    <dgm:cxn modelId="{DB4345F1-0D29-498F-9A1A-BB99F2ACE662}" srcId="{DA2DF93E-9F1B-45C3-9FA6-12DCAF1E566E}" destId="{8AF40CA1-6470-4BC3-92DD-1CC07F176E5B}" srcOrd="1" destOrd="0" parTransId="{DC6A365E-0918-4678-A26F-296DC4DF6028}" sibTransId="{4F75462E-C317-41BE-AE83-80762F216695}"/>
    <dgm:cxn modelId="{377AE5FC-E724-4CA7-ADA3-6885A4F6C90B}" srcId="{DA2DF93E-9F1B-45C3-9FA6-12DCAF1E566E}" destId="{8EFD5A6D-233C-4DAC-8DDB-9E648ED8A26E}" srcOrd="2" destOrd="0" parTransId="{69BB6CD7-A082-46BE-AF3E-38D5243291A9}" sibTransId="{52BE7A22-DF25-487C-B1C8-99DB6AFF205C}"/>
    <dgm:cxn modelId="{CF4A5F19-E357-1245-8DEE-DE767D897BE5}" type="presParOf" srcId="{BDD6EA31-7AA2-644E-B499-CCDE4A0E8ABE}" destId="{2F5B8147-1FA8-4C4D-B8F0-0FBC7364815A}" srcOrd="0" destOrd="0" presId="urn:microsoft.com/office/officeart/2005/8/layout/default"/>
    <dgm:cxn modelId="{67343A4F-3FD2-B14A-A17B-EF623ED79A1B}" type="presParOf" srcId="{BDD6EA31-7AA2-644E-B499-CCDE4A0E8ABE}" destId="{51A98F32-DD13-9441-848C-376878E988CD}" srcOrd="1" destOrd="0" presId="urn:microsoft.com/office/officeart/2005/8/layout/default"/>
    <dgm:cxn modelId="{4A3EF432-8624-6A46-BD31-3783159A71FB}" type="presParOf" srcId="{BDD6EA31-7AA2-644E-B499-CCDE4A0E8ABE}" destId="{F1698C5A-3E7E-8045-BFB1-68FE8BF5F0CD}" srcOrd="2" destOrd="0" presId="urn:microsoft.com/office/officeart/2005/8/layout/default"/>
    <dgm:cxn modelId="{4D3C3D8C-A867-0740-B854-8A92CAD707D1}" type="presParOf" srcId="{BDD6EA31-7AA2-644E-B499-CCDE4A0E8ABE}" destId="{1DBDD46D-BDAE-8543-9544-CDDF1A4D1A06}" srcOrd="3" destOrd="0" presId="urn:microsoft.com/office/officeart/2005/8/layout/default"/>
    <dgm:cxn modelId="{4066286A-1413-C84A-AEFE-ABCAB61C3566}" type="presParOf" srcId="{BDD6EA31-7AA2-644E-B499-CCDE4A0E8ABE}" destId="{BF2DA545-BFA0-8B47-A84B-1F0439DA1728}" srcOrd="4" destOrd="0" presId="urn:microsoft.com/office/officeart/2005/8/layout/default"/>
    <dgm:cxn modelId="{E36E2AB9-43E3-F942-8245-04945B5699E3}" type="presParOf" srcId="{BDD6EA31-7AA2-644E-B499-CCDE4A0E8ABE}" destId="{4729A0DA-F562-0D4A-B39F-8AA0970BFBCF}" srcOrd="5" destOrd="0" presId="urn:microsoft.com/office/officeart/2005/8/layout/default"/>
    <dgm:cxn modelId="{5A9D3CDC-B2BF-404F-8534-9FC126169393}" type="presParOf" srcId="{BDD6EA31-7AA2-644E-B499-CCDE4A0E8ABE}" destId="{3C996529-D5B2-6D4F-B960-F06C06CE597F}"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039F4F4-EEC8-41F7-8ADE-3861021CFAF7}"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1B2F618F-2B44-4A91-90F0-A36407069B4F}">
      <dgm:prSet/>
      <dgm:spPr>
        <a:solidFill>
          <a:schemeClr val="accent4">
            <a:alpha val="90000"/>
          </a:schemeClr>
        </a:solidFill>
      </dgm:spPr>
      <dgm:t>
        <a:bodyPr/>
        <a:lstStyle/>
        <a:p>
          <a:pPr algn="ctr"/>
          <a:r>
            <a:rPr lang="en-US" dirty="0"/>
            <a:t>Identifying scenes </a:t>
          </a:r>
        </a:p>
      </dgm:t>
    </dgm:pt>
    <dgm:pt modelId="{F63E2865-F525-45F7-90E8-14FA3AAAC950}" type="parTrans" cxnId="{7B568177-9A04-46A6-B383-413C761A5CDF}">
      <dgm:prSet/>
      <dgm:spPr/>
      <dgm:t>
        <a:bodyPr/>
        <a:lstStyle/>
        <a:p>
          <a:endParaRPr lang="en-US"/>
        </a:p>
      </dgm:t>
    </dgm:pt>
    <dgm:pt modelId="{35EEA6AC-5950-479F-884D-249F20515C46}" type="sibTrans" cxnId="{7B568177-9A04-46A6-B383-413C761A5CDF}">
      <dgm:prSet phldrT="1" phldr="0"/>
      <dgm:spPr/>
      <dgm:t>
        <a:bodyPr/>
        <a:lstStyle/>
        <a:p>
          <a:r>
            <a:rPr lang="en-US"/>
            <a:t>1</a:t>
          </a:r>
        </a:p>
      </dgm:t>
    </dgm:pt>
    <dgm:pt modelId="{554DB992-EA88-45D0-9239-ED6C484C2946}">
      <dgm:prSet/>
      <dgm:spPr>
        <a:solidFill>
          <a:schemeClr val="accent4">
            <a:alpha val="90000"/>
          </a:schemeClr>
        </a:solidFill>
      </dgm:spPr>
      <dgm:t>
        <a:bodyPr/>
        <a:lstStyle/>
        <a:p>
          <a:pPr algn="ctr"/>
          <a:r>
            <a:rPr lang="en-US" dirty="0"/>
            <a:t>Securing scenes </a:t>
          </a:r>
        </a:p>
      </dgm:t>
    </dgm:pt>
    <dgm:pt modelId="{1C452943-ADE7-42B7-8540-FD439C68DFD8}" type="parTrans" cxnId="{8C823130-B973-4C62-99F9-64253ADBF5B9}">
      <dgm:prSet/>
      <dgm:spPr/>
      <dgm:t>
        <a:bodyPr/>
        <a:lstStyle/>
        <a:p>
          <a:endParaRPr lang="en-US"/>
        </a:p>
      </dgm:t>
    </dgm:pt>
    <dgm:pt modelId="{873200BA-4065-4589-9921-F14FC29A1D83}" type="sibTrans" cxnId="{8C823130-B973-4C62-99F9-64253ADBF5B9}">
      <dgm:prSet phldrT="2" phldr="0"/>
      <dgm:spPr/>
      <dgm:t>
        <a:bodyPr/>
        <a:lstStyle/>
        <a:p>
          <a:r>
            <a:rPr lang="en-US" dirty="0"/>
            <a:t>2</a:t>
          </a:r>
        </a:p>
      </dgm:t>
    </dgm:pt>
    <dgm:pt modelId="{2B9C6B71-085D-4AA0-8366-09BC94266392}">
      <dgm:prSet/>
      <dgm:spPr>
        <a:solidFill>
          <a:schemeClr val="accent4">
            <a:alpha val="90000"/>
          </a:schemeClr>
        </a:solidFill>
      </dgm:spPr>
      <dgm:t>
        <a:bodyPr/>
        <a:lstStyle/>
        <a:p>
          <a:pPr algn="ctr"/>
          <a:r>
            <a:rPr lang="en-US" dirty="0"/>
            <a:t>Preserving scenes</a:t>
          </a:r>
        </a:p>
      </dgm:t>
    </dgm:pt>
    <dgm:pt modelId="{9D3E32F9-9A46-40E4-948A-CD946717855F}" type="parTrans" cxnId="{7487AF57-B0D0-4F8D-A625-16CBCB8DF570}">
      <dgm:prSet/>
      <dgm:spPr/>
      <dgm:t>
        <a:bodyPr/>
        <a:lstStyle/>
        <a:p>
          <a:endParaRPr lang="en-US"/>
        </a:p>
      </dgm:t>
    </dgm:pt>
    <dgm:pt modelId="{7A871A18-D940-4D8D-AB6B-DD9B422DACCD}" type="sibTrans" cxnId="{7487AF57-B0D0-4F8D-A625-16CBCB8DF570}">
      <dgm:prSet phldrT="3" phldr="0"/>
      <dgm:spPr/>
      <dgm:t>
        <a:bodyPr/>
        <a:lstStyle/>
        <a:p>
          <a:r>
            <a:rPr lang="en-US"/>
            <a:t>3</a:t>
          </a:r>
        </a:p>
      </dgm:t>
    </dgm:pt>
    <dgm:pt modelId="{2AD2F8A3-D5EA-4234-B8A1-2E87A82C9EB4}">
      <dgm:prSet/>
      <dgm:spPr>
        <a:solidFill>
          <a:schemeClr val="accent4">
            <a:alpha val="90000"/>
          </a:schemeClr>
        </a:solidFill>
      </dgm:spPr>
      <dgm:t>
        <a:bodyPr/>
        <a:lstStyle/>
        <a:p>
          <a:pPr algn="ctr"/>
          <a:r>
            <a:rPr lang="en-US" dirty="0"/>
            <a:t>Searching and examining scenes</a:t>
          </a:r>
        </a:p>
      </dgm:t>
    </dgm:pt>
    <dgm:pt modelId="{269583F9-21C0-4667-A3BE-20ECA0C441B8}" type="parTrans" cxnId="{C83D664C-D09A-4AE8-9552-06EF09C3CD8A}">
      <dgm:prSet/>
      <dgm:spPr/>
      <dgm:t>
        <a:bodyPr/>
        <a:lstStyle/>
        <a:p>
          <a:endParaRPr lang="en-US"/>
        </a:p>
      </dgm:t>
    </dgm:pt>
    <dgm:pt modelId="{95B2488B-5F1C-4878-BA9D-D81D840D2C1B}" type="sibTrans" cxnId="{C83D664C-D09A-4AE8-9552-06EF09C3CD8A}">
      <dgm:prSet phldrT="4" phldr="0"/>
      <dgm:spPr/>
      <dgm:t>
        <a:bodyPr/>
        <a:lstStyle/>
        <a:p>
          <a:r>
            <a:rPr lang="en-US"/>
            <a:t>4</a:t>
          </a:r>
        </a:p>
      </dgm:t>
    </dgm:pt>
    <dgm:pt modelId="{6F55B9FA-65A0-4601-B6B2-74CABDFF0860}">
      <dgm:prSet/>
      <dgm:spPr>
        <a:solidFill>
          <a:schemeClr val="accent4">
            <a:alpha val="90000"/>
          </a:schemeClr>
        </a:solidFill>
      </dgm:spPr>
      <dgm:t>
        <a:bodyPr/>
        <a:lstStyle/>
        <a:p>
          <a:pPr algn="ctr"/>
          <a:r>
            <a:rPr lang="en-US" dirty="0"/>
            <a:t>Releasing scenes </a:t>
          </a:r>
        </a:p>
      </dgm:t>
    </dgm:pt>
    <dgm:pt modelId="{BC688C04-5452-4210-9774-ABF0C076FC09}" type="parTrans" cxnId="{32BCA47F-A749-42A8-9322-C0F04997A260}">
      <dgm:prSet/>
      <dgm:spPr/>
      <dgm:t>
        <a:bodyPr/>
        <a:lstStyle/>
        <a:p>
          <a:endParaRPr lang="en-US"/>
        </a:p>
      </dgm:t>
    </dgm:pt>
    <dgm:pt modelId="{E26E5CAB-D019-42C8-8B39-589B49C9C27B}" type="sibTrans" cxnId="{32BCA47F-A749-42A8-9322-C0F04997A260}">
      <dgm:prSet phldrT="5" phldr="0"/>
      <dgm:spPr/>
      <dgm:t>
        <a:bodyPr/>
        <a:lstStyle/>
        <a:p>
          <a:r>
            <a:rPr lang="en-US"/>
            <a:t>5</a:t>
          </a:r>
        </a:p>
      </dgm:t>
    </dgm:pt>
    <dgm:pt modelId="{37E12D0E-470C-2048-B2DC-E2019C9F1414}" type="pres">
      <dgm:prSet presAssocID="{B039F4F4-EEC8-41F7-8ADE-3861021CFAF7}" presName="Name0" presStyleCnt="0">
        <dgm:presLayoutVars>
          <dgm:animLvl val="lvl"/>
          <dgm:resizeHandles val="exact"/>
        </dgm:presLayoutVars>
      </dgm:prSet>
      <dgm:spPr/>
    </dgm:pt>
    <dgm:pt modelId="{723B006E-B4BD-2D41-911A-9F6B95939D42}" type="pres">
      <dgm:prSet presAssocID="{1B2F618F-2B44-4A91-90F0-A36407069B4F}" presName="compositeNode" presStyleCnt="0">
        <dgm:presLayoutVars>
          <dgm:bulletEnabled val="1"/>
        </dgm:presLayoutVars>
      </dgm:prSet>
      <dgm:spPr/>
    </dgm:pt>
    <dgm:pt modelId="{65A76282-A2C9-494D-B788-75AC9CCF96C2}" type="pres">
      <dgm:prSet presAssocID="{1B2F618F-2B44-4A91-90F0-A36407069B4F}" presName="bgRect" presStyleLbl="bgAccFollowNode1" presStyleIdx="0" presStyleCnt="5"/>
      <dgm:spPr/>
    </dgm:pt>
    <dgm:pt modelId="{765F47CA-96E1-CE4B-9624-824EA1CF1043}" type="pres">
      <dgm:prSet presAssocID="{35EEA6AC-5950-479F-884D-249F20515C46}" presName="sibTransNodeCircle" presStyleLbl="alignNode1" presStyleIdx="0" presStyleCnt="10">
        <dgm:presLayoutVars>
          <dgm:chMax val="0"/>
          <dgm:bulletEnabled/>
        </dgm:presLayoutVars>
      </dgm:prSet>
      <dgm:spPr/>
    </dgm:pt>
    <dgm:pt modelId="{205B2760-B573-FF45-9C46-01A140974089}" type="pres">
      <dgm:prSet presAssocID="{1B2F618F-2B44-4A91-90F0-A36407069B4F}" presName="bottomLine" presStyleLbl="alignNode1" presStyleIdx="1" presStyleCnt="10">
        <dgm:presLayoutVars/>
      </dgm:prSet>
      <dgm:spPr/>
    </dgm:pt>
    <dgm:pt modelId="{1D9DEB5A-81C2-F54D-9CF3-5F2E62DC6314}" type="pres">
      <dgm:prSet presAssocID="{1B2F618F-2B44-4A91-90F0-A36407069B4F}" presName="nodeText" presStyleLbl="bgAccFollowNode1" presStyleIdx="0" presStyleCnt="5">
        <dgm:presLayoutVars>
          <dgm:bulletEnabled val="1"/>
        </dgm:presLayoutVars>
      </dgm:prSet>
      <dgm:spPr/>
    </dgm:pt>
    <dgm:pt modelId="{2CA33193-5BF4-2747-95C3-A2C9F1848511}" type="pres">
      <dgm:prSet presAssocID="{35EEA6AC-5950-479F-884D-249F20515C46}" presName="sibTrans" presStyleCnt="0"/>
      <dgm:spPr/>
    </dgm:pt>
    <dgm:pt modelId="{DC557330-D824-9541-BD35-5E00AE776151}" type="pres">
      <dgm:prSet presAssocID="{554DB992-EA88-45D0-9239-ED6C484C2946}" presName="compositeNode" presStyleCnt="0">
        <dgm:presLayoutVars>
          <dgm:bulletEnabled val="1"/>
        </dgm:presLayoutVars>
      </dgm:prSet>
      <dgm:spPr/>
    </dgm:pt>
    <dgm:pt modelId="{C952BEEE-FBC9-5744-98B0-EB727D5D1D8C}" type="pres">
      <dgm:prSet presAssocID="{554DB992-EA88-45D0-9239-ED6C484C2946}" presName="bgRect" presStyleLbl="bgAccFollowNode1" presStyleIdx="1" presStyleCnt="5"/>
      <dgm:spPr/>
    </dgm:pt>
    <dgm:pt modelId="{CDC2F1F6-67A6-7F46-AB1E-F1443F50C322}" type="pres">
      <dgm:prSet presAssocID="{873200BA-4065-4589-9921-F14FC29A1D83}" presName="sibTransNodeCircle" presStyleLbl="alignNode1" presStyleIdx="2" presStyleCnt="10">
        <dgm:presLayoutVars>
          <dgm:chMax val="0"/>
          <dgm:bulletEnabled/>
        </dgm:presLayoutVars>
      </dgm:prSet>
      <dgm:spPr/>
    </dgm:pt>
    <dgm:pt modelId="{A617F7E3-C52F-5341-8980-BD3C15CDB216}" type="pres">
      <dgm:prSet presAssocID="{554DB992-EA88-45D0-9239-ED6C484C2946}" presName="bottomLine" presStyleLbl="alignNode1" presStyleIdx="3" presStyleCnt="10">
        <dgm:presLayoutVars/>
      </dgm:prSet>
      <dgm:spPr/>
    </dgm:pt>
    <dgm:pt modelId="{B51E13FF-144F-1045-A677-6EF4F1FB0B82}" type="pres">
      <dgm:prSet presAssocID="{554DB992-EA88-45D0-9239-ED6C484C2946}" presName="nodeText" presStyleLbl="bgAccFollowNode1" presStyleIdx="1" presStyleCnt="5">
        <dgm:presLayoutVars>
          <dgm:bulletEnabled val="1"/>
        </dgm:presLayoutVars>
      </dgm:prSet>
      <dgm:spPr/>
    </dgm:pt>
    <dgm:pt modelId="{C6404406-2667-FA44-9427-44441C82C1DE}" type="pres">
      <dgm:prSet presAssocID="{873200BA-4065-4589-9921-F14FC29A1D83}" presName="sibTrans" presStyleCnt="0"/>
      <dgm:spPr/>
    </dgm:pt>
    <dgm:pt modelId="{512EC5B3-F516-134E-A3CF-48781E2DC2C3}" type="pres">
      <dgm:prSet presAssocID="{2B9C6B71-085D-4AA0-8366-09BC94266392}" presName="compositeNode" presStyleCnt="0">
        <dgm:presLayoutVars>
          <dgm:bulletEnabled val="1"/>
        </dgm:presLayoutVars>
      </dgm:prSet>
      <dgm:spPr/>
    </dgm:pt>
    <dgm:pt modelId="{BA45DD08-0F53-DE4F-BCD4-7780B074285D}" type="pres">
      <dgm:prSet presAssocID="{2B9C6B71-085D-4AA0-8366-09BC94266392}" presName="bgRect" presStyleLbl="bgAccFollowNode1" presStyleIdx="2" presStyleCnt="5"/>
      <dgm:spPr/>
    </dgm:pt>
    <dgm:pt modelId="{2F5D47A0-394B-3945-BE74-1AA3A5332A6E}" type="pres">
      <dgm:prSet presAssocID="{7A871A18-D940-4D8D-AB6B-DD9B422DACCD}" presName="sibTransNodeCircle" presStyleLbl="alignNode1" presStyleIdx="4" presStyleCnt="10">
        <dgm:presLayoutVars>
          <dgm:chMax val="0"/>
          <dgm:bulletEnabled/>
        </dgm:presLayoutVars>
      </dgm:prSet>
      <dgm:spPr/>
    </dgm:pt>
    <dgm:pt modelId="{8A58C272-FED0-384C-818C-DAC8C0FD898C}" type="pres">
      <dgm:prSet presAssocID="{2B9C6B71-085D-4AA0-8366-09BC94266392}" presName="bottomLine" presStyleLbl="alignNode1" presStyleIdx="5" presStyleCnt="10">
        <dgm:presLayoutVars/>
      </dgm:prSet>
      <dgm:spPr/>
    </dgm:pt>
    <dgm:pt modelId="{CBEDDEA6-1F8B-5940-B081-073F19D57445}" type="pres">
      <dgm:prSet presAssocID="{2B9C6B71-085D-4AA0-8366-09BC94266392}" presName="nodeText" presStyleLbl="bgAccFollowNode1" presStyleIdx="2" presStyleCnt="5">
        <dgm:presLayoutVars>
          <dgm:bulletEnabled val="1"/>
        </dgm:presLayoutVars>
      </dgm:prSet>
      <dgm:spPr/>
    </dgm:pt>
    <dgm:pt modelId="{0E4ABAE6-5FBE-EE4E-9B6B-450C6D7301A8}" type="pres">
      <dgm:prSet presAssocID="{7A871A18-D940-4D8D-AB6B-DD9B422DACCD}" presName="sibTrans" presStyleCnt="0"/>
      <dgm:spPr/>
    </dgm:pt>
    <dgm:pt modelId="{C9F9E2C1-90B5-1C43-B53E-DE45497DEA64}" type="pres">
      <dgm:prSet presAssocID="{2AD2F8A3-D5EA-4234-B8A1-2E87A82C9EB4}" presName="compositeNode" presStyleCnt="0">
        <dgm:presLayoutVars>
          <dgm:bulletEnabled val="1"/>
        </dgm:presLayoutVars>
      </dgm:prSet>
      <dgm:spPr/>
    </dgm:pt>
    <dgm:pt modelId="{B120B423-8A0E-0846-BC25-B04C7C5DCD11}" type="pres">
      <dgm:prSet presAssocID="{2AD2F8A3-D5EA-4234-B8A1-2E87A82C9EB4}" presName="bgRect" presStyleLbl="bgAccFollowNode1" presStyleIdx="3" presStyleCnt="5"/>
      <dgm:spPr/>
    </dgm:pt>
    <dgm:pt modelId="{B211E0E4-9C1B-CC44-BD63-D36E184F521E}" type="pres">
      <dgm:prSet presAssocID="{95B2488B-5F1C-4878-BA9D-D81D840D2C1B}" presName="sibTransNodeCircle" presStyleLbl="alignNode1" presStyleIdx="6" presStyleCnt="10">
        <dgm:presLayoutVars>
          <dgm:chMax val="0"/>
          <dgm:bulletEnabled/>
        </dgm:presLayoutVars>
      </dgm:prSet>
      <dgm:spPr/>
    </dgm:pt>
    <dgm:pt modelId="{0FF3BF93-EF8D-FB4E-8C6E-AFDA6175CE1D}" type="pres">
      <dgm:prSet presAssocID="{2AD2F8A3-D5EA-4234-B8A1-2E87A82C9EB4}" presName="bottomLine" presStyleLbl="alignNode1" presStyleIdx="7" presStyleCnt="10">
        <dgm:presLayoutVars/>
      </dgm:prSet>
      <dgm:spPr/>
    </dgm:pt>
    <dgm:pt modelId="{3B835109-F518-3640-B0DD-6577DCC1F54E}" type="pres">
      <dgm:prSet presAssocID="{2AD2F8A3-D5EA-4234-B8A1-2E87A82C9EB4}" presName="nodeText" presStyleLbl="bgAccFollowNode1" presStyleIdx="3" presStyleCnt="5">
        <dgm:presLayoutVars>
          <dgm:bulletEnabled val="1"/>
        </dgm:presLayoutVars>
      </dgm:prSet>
      <dgm:spPr/>
    </dgm:pt>
    <dgm:pt modelId="{C38ABDE4-98D0-BE4F-A1DC-BC8552248C36}" type="pres">
      <dgm:prSet presAssocID="{95B2488B-5F1C-4878-BA9D-D81D840D2C1B}" presName="sibTrans" presStyleCnt="0"/>
      <dgm:spPr/>
    </dgm:pt>
    <dgm:pt modelId="{C571901F-342E-2A44-85E3-73715B383C64}" type="pres">
      <dgm:prSet presAssocID="{6F55B9FA-65A0-4601-B6B2-74CABDFF0860}" presName="compositeNode" presStyleCnt="0">
        <dgm:presLayoutVars>
          <dgm:bulletEnabled val="1"/>
        </dgm:presLayoutVars>
      </dgm:prSet>
      <dgm:spPr/>
    </dgm:pt>
    <dgm:pt modelId="{573249AA-91B5-FB4B-9D7D-818AEC758454}" type="pres">
      <dgm:prSet presAssocID="{6F55B9FA-65A0-4601-B6B2-74CABDFF0860}" presName="bgRect" presStyleLbl="bgAccFollowNode1" presStyleIdx="4" presStyleCnt="5"/>
      <dgm:spPr/>
    </dgm:pt>
    <dgm:pt modelId="{0916645F-A624-4546-86D4-A16EC1E37032}" type="pres">
      <dgm:prSet presAssocID="{E26E5CAB-D019-42C8-8B39-589B49C9C27B}" presName="sibTransNodeCircle" presStyleLbl="alignNode1" presStyleIdx="8" presStyleCnt="10">
        <dgm:presLayoutVars>
          <dgm:chMax val="0"/>
          <dgm:bulletEnabled/>
        </dgm:presLayoutVars>
      </dgm:prSet>
      <dgm:spPr/>
    </dgm:pt>
    <dgm:pt modelId="{10C7D291-2202-5C43-A7F3-67A1B23489A4}" type="pres">
      <dgm:prSet presAssocID="{6F55B9FA-65A0-4601-B6B2-74CABDFF0860}" presName="bottomLine" presStyleLbl="alignNode1" presStyleIdx="9" presStyleCnt="10">
        <dgm:presLayoutVars/>
      </dgm:prSet>
      <dgm:spPr/>
    </dgm:pt>
    <dgm:pt modelId="{C67E1C03-78E7-0F49-A007-CBE2E4C5EBF3}" type="pres">
      <dgm:prSet presAssocID="{6F55B9FA-65A0-4601-B6B2-74CABDFF0860}" presName="nodeText" presStyleLbl="bgAccFollowNode1" presStyleIdx="4" presStyleCnt="5">
        <dgm:presLayoutVars>
          <dgm:bulletEnabled val="1"/>
        </dgm:presLayoutVars>
      </dgm:prSet>
      <dgm:spPr/>
    </dgm:pt>
  </dgm:ptLst>
  <dgm:cxnLst>
    <dgm:cxn modelId="{8C823130-B973-4C62-99F9-64253ADBF5B9}" srcId="{B039F4F4-EEC8-41F7-8ADE-3861021CFAF7}" destId="{554DB992-EA88-45D0-9239-ED6C484C2946}" srcOrd="1" destOrd="0" parTransId="{1C452943-ADE7-42B7-8540-FD439C68DFD8}" sibTransId="{873200BA-4065-4589-9921-F14FC29A1D83}"/>
    <dgm:cxn modelId="{B7927D49-3870-BB4C-A7A5-FC54C9FC28EE}" type="presOf" srcId="{6F55B9FA-65A0-4601-B6B2-74CABDFF0860}" destId="{C67E1C03-78E7-0F49-A007-CBE2E4C5EBF3}" srcOrd="1" destOrd="0" presId="urn:microsoft.com/office/officeart/2016/7/layout/BasicLinearProcessNumbered"/>
    <dgm:cxn modelId="{C83D664C-D09A-4AE8-9552-06EF09C3CD8A}" srcId="{B039F4F4-EEC8-41F7-8ADE-3861021CFAF7}" destId="{2AD2F8A3-D5EA-4234-B8A1-2E87A82C9EB4}" srcOrd="3" destOrd="0" parTransId="{269583F9-21C0-4667-A3BE-20ECA0C441B8}" sibTransId="{95B2488B-5F1C-4878-BA9D-D81D840D2C1B}"/>
    <dgm:cxn modelId="{7487AF57-B0D0-4F8D-A625-16CBCB8DF570}" srcId="{B039F4F4-EEC8-41F7-8ADE-3861021CFAF7}" destId="{2B9C6B71-085D-4AA0-8366-09BC94266392}" srcOrd="2" destOrd="0" parTransId="{9D3E32F9-9A46-40E4-948A-CD946717855F}" sibTransId="{7A871A18-D940-4D8D-AB6B-DD9B422DACCD}"/>
    <dgm:cxn modelId="{9060FB6B-CD53-A140-B31A-876E9AF4BFA5}" type="presOf" srcId="{554DB992-EA88-45D0-9239-ED6C484C2946}" destId="{C952BEEE-FBC9-5744-98B0-EB727D5D1D8C}" srcOrd="0" destOrd="0" presId="urn:microsoft.com/office/officeart/2016/7/layout/BasicLinearProcessNumbered"/>
    <dgm:cxn modelId="{F68B6877-625A-1543-9AE2-2AEBE52D4E00}" type="presOf" srcId="{873200BA-4065-4589-9921-F14FC29A1D83}" destId="{CDC2F1F6-67A6-7F46-AB1E-F1443F50C322}" srcOrd="0" destOrd="0" presId="urn:microsoft.com/office/officeart/2016/7/layout/BasicLinearProcessNumbered"/>
    <dgm:cxn modelId="{7B568177-9A04-46A6-B383-413C761A5CDF}" srcId="{B039F4F4-EEC8-41F7-8ADE-3861021CFAF7}" destId="{1B2F618F-2B44-4A91-90F0-A36407069B4F}" srcOrd="0" destOrd="0" parTransId="{F63E2865-F525-45F7-90E8-14FA3AAAC950}" sibTransId="{35EEA6AC-5950-479F-884D-249F20515C46}"/>
    <dgm:cxn modelId="{B0655D7C-841A-6840-8C7D-ADC326B2A54A}" type="presOf" srcId="{2AD2F8A3-D5EA-4234-B8A1-2E87A82C9EB4}" destId="{B120B423-8A0E-0846-BC25-B04C7C5DCD11}" srcOrd="0" destOrd="0" presId="urn:microsoft.com/office/officeart/2016/7/layout/BasicLinearProcessNumbered"/>
    <dgm:cxn modelId="{32BCA47F-A749-42A8-9322-C0F04997A260}" srcId="{B039F4F4-EEC8-41F7-8ADE-3861021CFAF7}" destId="{6F55B9FA-65A0-4601-B6B2-74CABDFF0860}" srcOrd="4" destOrd="0" parTransId="{BC688C04-5452-4210-9774-ABF0C076FC09}" sibTransId="{E26E5CAB-D019-42C8-8B39-589B49C9C27B}"/>
    <dgm:cxn modelId="{D54A068E-C88D-F94B-939F-A86C6CDEDB54}" type="presOf" srcId="{2B9C6B71-085D-4AA0-8366-09BC94266392}" destId="{CBEDDEA6-1F8B-5940-B081-073F19D57445}" srcOrd="1" destOrd="0" presId="urn:microsoft.com/office/officeart/2016/7/layout/BasicLinearProcessNumbered"/>
    <dgm:cxn modelId="{E147C98F-EB06-944B-A20D-FFD5861AD4B9}" type="presOf" srcId="{554DB992-EA88-45D0-9239-ED6C484C2946}" destId="{B51E13FF-144F-1045-A677-6EF4F1FB0B82}" srcOrd="1" destOrd="0" presId="urn:microsoft.com/office/officeart/2016/7/layout/BasicLinearProcessNumbered"/>
    <dgm:cxn modelId="{ED12ABA6-7382-C144-BEEF-190ADD32A59E}" type="presOf" srcId="{6F55B9FA-65A0-4601-B6B2-74CABDFF0860}" destId="{573249AA-91B5-FB4B-9D7D-818AEC758454}" srcOrd="0" destOrd="0" presId="urn:microsoft.com/office/officeart/2016/7/layout/BasicLinearProcessNumbered"/>
    <dgm:cxn modelId="{6746FCB4-A9F3-FF47-8730-678E64A808EF}" type="presOf" srcId="{2B9C6B71-085D-4AA0-8366-09BC94266392}" destId="{BA45DD08-0F53-DE4F-BCD4-7780B074285D}" srcOrd="0" destOrd="0" presId="urn:microsoft.com/office/officeart/2016/7/layout/BasicLinearProcessNumbered"/>
    <dgm:cxn modelId="{19D2C4BA-172D-8343-A51D-E93D730E3B8D}" type="presOf" srcId="{7A871A18-D940-4D8D-AB6B-DD9B422DACCD}" destId="{2F5D47A0-394B-3945-BE74-1AA3A5332A6E}" srcOrd="0" destOrd="0" presId="urn:microsoft.com/office/officeart/2016/7/layout/BasicLinearProcessNumbered"/>
    <dgm:cxn modelId="{175710BF-A124-4E44-B046-03B9169423B4}" type="presOf" srcId="{B039F4F4-EEC8-41F7-8ADE-3861021CFAF7}" destId="{37E12D0E-470C-2048-B2DC-E2019C9F1414}" srcOrd="0" destOrd="0" presId="urn:microsoft.com/office/officeart/2016/7/layout/BasicLinearProcessNumbered"/>
    <dgm:cxn modelId="{588387DB-AF2B-414F-89F2-5C87D78A8EDA}" type="presOf" srcId="{35EEA6AC-5950-479F-884D-249F20515C46}" destId="{765F47CA-96E1-CE4B-9624-824EA1CF1043}" srcOrd="0" destOrd="0" presId="urn:microsoft.com/office/officeart/2016/7/layout/BasicLinearProcessNumbered"/>
    <dgm:cxn modelId="{F1A08EE0-FE8F-554D-A730-C4B6AEE0CD99}" type="presOf" srcId="{95B2488B-5F1C-4878-BA9D-D81D840D2C1B}" destId="{B211E0E4-9C1B-CC44-BD63-D36E184F521E}" srcOrd="0" destOrd="0" presId="urn:microsoft.com/office/officeart/2016/7/layout/BasicLinearProcessNumbered"/>
    <dgm:cxn modelId="{FB82F0E1-23AA-C041-93FA-AA6C2B999D44}" type="presOf" srcId="{2AD2F8A3-D5EA-4234-B8A1-2E87A82C9EB4}" destId="{3B835109-F518-3640-B0DD-6577DCC1F54E}" srcOrd="1" destOrd="0" presId="urn:microsoft.com/office/officeart/2016/7/layout/BasicLinearProcessNumbered"/>
    <dgm:cxn modelId="{713B62E4-1E16-224C-B8A3-A5E5489119A1}" type="presOf" srcId="{E26E5CAB-D019-42C8-8B39-589B49C9C27B}" destId="{0916645F-A624-4546-86D4-A16EC1E37032}" srcOrd="0" destOrd="0" presId="urn:microsoft.com/office/officeart/2016/7/layout/BasicLinearProcessNumbered"/>
    <dgm:cxn modelId="{31CE07EF-13B3-1E43-9D13-3CDF2EFEB7FB}" type="presOf" srcId="{1B2F618F-2B44-4A91-90F0-A36407069B4F}" destId="{1D9DEB5A-81C2-F54D-9CF3-5F2E62DC6314}" srcOrd="1" destOrd="0" presId="urn:microsoft.com/office/officeart/2016/7/layout/BasicLinearProcessNumbered"/>
    <dgm:cxn modelId="{078EDFFE-8FC8-424C-8000-5EBA28952363}" type="presOf" srcId="{1B2F618F-2B44-4A91-90F0-A36407069B4F}" destId="{65A76282-A2C9-494D-B788-75AC9CCF96C2}" srcOrd="0" destOrd="0" presId="urn:microsoft.com/office/officeart/2016/7/layout/BasicLinearProcessNumbered"/>
    <dgm:cxn modelId="{A412D66D-83A3-E245-9B38-E30617C77DC2}" type="presParOf" srcId="{37E12D0E-470C-2048-B2DC-E2019C9F1414}" destId="{723B006E-B4BD-2D41-911A-9F6B95939D42}" srcOrd="0" destOrd="0" presId="urn:microsoft.com/office/officeart/2016/7/layout/BasicLinearProcessNumbered"/>
    <dgm:cxn modelId="{0190576D-3D54-BE43-A8F3-6628D4B1AC25}" type="presParOf" srcId="{723B006E-B4BD-2D41-911A-9F6B95939D42}" destId="{65A76282-A2C9-494D-B788-75AC9CCF96C2}" srcOrd="0" destOrd="0" presId="urn:microsoft.com/office/officeart/2016/7/layout/BasicLinearProcessNumbered"/>
    <dgm:cxn modelId="{C1E5AF70-AAA5-604A-85B7-1D701EB647A5}" type="presParOf" srcId="{723B006E-B4BD-2D41-911A-9F6B95939D42}" destId="{765F47CA-96E1-CE4B-9624-824EA1CF1043}" srcOrd="1" destOrd="0" presId="urn:microsoft.com/office/officeart/2016/7/layout/BasicLinearProcessNumbered"/>
    <dgm:cxn modelId="{41860815-C0EC-7441-98E8-723F6768FCD0}" type="presParOf" srcId="{723B006E-B4BD-2D41-911A-9F6B95939D42}" destId="{205B2760-B573-FF45-9C46-01A140974089}" srcOrd="2" destOrd="0" presId="urn:microsoft.com/office/officeart/2016/7/layout/BasicLinearProcessNumbered"/>
    <dgm:cxn modelId="{14A008E2-AC48-284D-B271-336BF235330D}" type="presParOf" srcId="{723B006E-B4BD-2D41-911A-9F6B95939D42}" destId="{1D9DEB5A-81C2-F54D-9CF3-5F2E62DC6314}" srcOrd="3" destOrd="0" presId="urn:microsoft.com/office/officeart/2016/7/layout/BasicLinearProcessNumbered"/>
    <dgm:cxn modelId="{609208D3-D02C-234B-BAD5-F8580C0731A9}" type="presParOf" srcId="{37E12D0E-470C-2048-B2DC-E2019C9F1414}" destId="{2CA33193-5BF4-2747-95C3-A2C9F1848511}" srcOrd="1" destOrd="0" presId="urn:microsoft.com/office/officeart/2016/7/layout/BasicLinearProcessNumbered"/>
    <dgm:cxn modelId="{D39D683D-7EF9-5244-8E12-5AC1B218B57A}" type="presParOf" srcId="{37E12D0E-470C-2048-B2DC-E2019C9F1414}" destId="{DC557330-D824-9541-BD35-5E00AE776151}" srcOrd="2" destOrd="0" presId="urn:microsoft.com/office/officeart/2016/7/layout/BasicLinearProcessNumbered"/>
    <dgm:cxn modelId="{081811BB-F5E7-4D4E-A9AF-38F23B2CD517}" type="presParOf" srcId="{DC557330-D824-9541-BD35-5E00AE776151}" destId="{C952BEEE-FBC9-5744-98B0-EB727D5D1D8C}" srcOrd="0" destOrd="0" presId="urn:microsoft.com/office/officeart/2016/7/layout/BasicLinearProcessNumbered"/>
    <dgm:cxn modelId="{58B7D9B2-276D-1E4F-9927-7606F26F555D}" type="presParOf" srcId="{DC557330-D824-9541-BD35-5E00AE776151}" destId="{CDC2F1F6-67A6-7F46-AB1E-F1443F50C322}" srcOrd="1" destOrd="0" presId="urn:microsoft.com/office/officeart/2016/7/layout/BasicLinearProcessNumbered"/>
    <dgm:cxn modelId="{8B00113F-ADB4-304A-8F63-E6C3ABDF4A41}" type="presParOf" srcId="{DC557330-D824-9541-BD35-5E00AE776151}" destId="{A617F7E3-C52F-5341-8980-BD3C15CDB216}" srcOrd="2" destOrd="0" presId="urn:microsoft.com/office/officeart/2016/7/layout/BasicLinearProcessNumbered"/>
    <dgm:cxn modelId="{D6D2EDB2-4645-2A44-AA26-08F966279724}" type="presParOf" srcId="{DC557330-D824-9541-BD35-5E00AE776151}" destId="{B51E13FF-144F-1045-A677-6EF4F1FB0B82}" srcOrd="3" destOrd="0" presId="urn:microsoft.com/office/officeart/2016/7/layout/BasicLinearProcessNumbered"/>
    <dgm:cxn modelId="{CAA741B7-7B3A-8746-9059-54BD5E937C0F}" type="presParOf" srcId="{37E12D0E-470C-2048-B2DC-E2019C9F1414}" destId="{C6404406-2667-FA44-9427-44441C82C1DE}" srcOrd="3" destOrd="0" presId="urn:microsoft.com/office/officeart/2016/7/layout/BasicLinearProcessNumbered"/>
    <dgm:cxn modelId="{59EDAF8B-05B9-4E42-8D04-4910F25E1746}" type="presParOf" srcId="{37E12D0E-470C-2048-B2DC-E2019C9F1414}" destId="{512EC5B3-F516-134E-A3CF-48781E2DC2C3}" srcOrd="4" destOrd="0" presId="urn:microsoft.com/office/officeart/2016/7/layout/BasicLinearProcessNumbered"/>
    <dgm:cxn modelId="{69A5070E-E23F-554B-B1DA-D1B16ED41AF3}" type="presParOf" srcId="{512EC5B3-F516-134E-A3CF-48781E2DC2C3}" destId="{BA45DD08-0F53-DE4F-BCD4-7780B074285D}" srcOrd="0" destOrd="0" presId="urn:microsoft.com/office/officeart/2016/7/layout/BasicLinearProcessNumbered"/>
    <dgm:cxn modelId="{DD4289E2-0AF7-8D41-800A-3AAD41721D7D}" type="presParOf" srcId="{512EC5B3-F516-134E-A3CF-48781E2DC2C3}" destId="{2F5D47A0-394B-3945-BE74-1AA3A5332A6E}" srcOrd="1" destOrd="0" presId="urn:microsoft.com/office/officeart/2016/7/layout/BasicLinearProcessNumbered"/>
    <dgm:cxn modelId="{12D77912-F372-644B-8E39-8A0F0295271E}" type="presParOf" srcId="{512EC5B3-F516-134E-A3CF-48781E2DC2C3}" destId="{8A58C272-FED0-384C-818C-DAC8C0FD898C}" srcOrd="2" destOrd="0" presId="urn:microsoft.com/office/officeart/2016/7/layout/BasicLinearProcessNumbered"/>
    <dgm:cxn modelId="{6A08CE5E-7D08-614D-BE9D-85112A9A1238}" type="presParOf" srcId="{512EC5B3-F516-134E-A3CF-48781E2DC2C3}" destId="{CBEDDEA6-1F8B-5940-B081-073F19D57445}" srcOrd="3" destOrd="0" presId="urn:microsoft.com/office/officeart/2016/7/layout/BasicLinearProcessNumbered"/>
    <dgm:cxn modelId="{360F65C3-71E2-8345-B36B-CCBBA3FE1D22}" type="presParOf" srcId="{37E12D0E-470C-2048-B2DC-E2019C9F1414}" destId="{0E4ABAE6-5FBE-EE4E-9B6B-450C6D7301A8}" srcOrd="5" destOrd="0" presId="urn:microsoft.com/office/officeart/2016/7/layout/BasicLinearProcessNumbered"/>
    <dgm:cxn modelId="{713B5F9F-A612-2C4C-8F69-C1155CB55662}" type="presParOf" srcId="{37E12D0E-470C-2048-B2DC-E2019C9F1414}" destId="{C9F9E2C1-90B5-1C43-B53E-DE45497DEA64}" srcOrd="6" destOrd="0" presId="urn:microsoft.com/office/officeart/2016/7/layout/BasicLinearProcessNumbered"/>
    <dgm:cxn modelId="{ED4E6555-EDAB-324D-89B6-C75B45E7DF69}" type="presParOf" srcId="{C9F9E2C1-90B5-1C43-B53E-DE45497DEA64}" destId="{B120B423-8A0E-0846-BC25-B04C7C5DCD11}" srcOrd="0" destOrd="0" presId="urn:microsoft.com/office/officeart/2016/7/layout/BasicLinearProcessNumbered"/>
    <dgm:cxn modelId="{3FA3DA88-FCA1-6B44-96E0-CAB53DF6ABCE}" type="presParOf" srcId="{C9F9E2C1-90B5-1C43-B53E-DE45497DEA64}" destId="{B211E0E4-9C1B-CC44-BD63-D36E184F521E}" srcOrd="1" destOrd="0" presId="urn:microsoft.com/office/officeart/2016/7/layout/BasicLinearProcessNumbered"/>
    <dgm:cxn modelId="{107D57BB-8C24-A44B-B6B3-5557FAFD0B01}" type="presParOf" srcId="{C9F9E2C1-90B5-1C43-B53E-DE45497DEA64}" destId="{0FF3BF93-EF8D-FB4E-8C6E-AFDA6175CE1D}" srcOrd="2" destOrd="0" presId="urn:microsoft.com/office/officeart/2016/7/layout/BasicLinearProcessNumbered"/>
    <dgm:cxn modelId="{A324D705-8F23-724B-9E02-831AB155B2BE}" type="presParOf" srcId="{C9F9E2C1-90B5-1C43-B53E-DE45497DEA64}" destId="{3B835109-F518-3640-B0DD-6577DCC1F54E}" srcOrd="3" destOrd="0" presId="urn:microsoft.com/office/officeart/2016/7/layout/BasicLinearProcessNumbered"/>
    <dgm:cxn modelId="{4DEAC76F-EBFC-0A42-8328-EA171FE5876A}" type="presParOf" srcId="{37E12D0E-470C-2048-B2DC-E2019C9F1414}" destId="{C38ABDE4-98D0-BE4F-A1DC-BC8552248C36}" srcOrd="7" destOrd="0" presId="urn:microsoft.com/office/officeart/2016/7/layout/BasicLinearProcessNumbered"/>
    <dgm:cxn modelId="{6D86B991-3A69-3940-A7F5-C6BB0C801DAC}" type="presParOf" srcId="{37E12D0E-470C-2048-B2DC-E2019C9F1414}" destId="{C571901F-342E-2A44-85E3-73715B383C64}" srcOrd="8" destOrd="0" presId="urn:microsoft.com/office/officeart/2016/7/layout/BasicLinearProcessNumbered"/>
    <dgm:cxn modelId="{202144F2-2CCE-664D-BC1C-A0A1EC785C02}" type="presParOf" srcId="{C571901F-342E-2A44-85E3-73715B383C64}" destId="{573249AA-91B5-FB4B-9D7D-818AEC758454}" srcOrd="0" destOrd="0" presId="urn:microsoft.com/office/officeart/2016/7/layout/BasicLinearProcessNumbered"/>
    <dgm:cxn modelId="{FDC2C573-8C3A-4048-9FA7-8D8E65A8CF9C}" type="presParOf" srcId="{C571901F-342E-2A44-85E3-73715B383C64}" destId="{0916645F-A624-4546-86D4-A16EC1E37032}" srcOrd="1" destOrd="0" presId="urn:microsoft.com/office/officeart/2016/7/layout/BasicLinearProcessNumbered"/>
    <dgm:cxn modelId="{F8771C1A-CA9A-F944-95C2-FE6721C42894}" type="presParOf" srcId="{C571901F-342E-2A44-85E3-73715B383C64}" destId="{10C7D291-2202-5C43-A7F3-67A1B23489A4}" srcOrd="2" destOrd="0" presId="urn:microsoft.com/office/officeart/2016/7/layout/BasicLinearProcessNumbered"/>
    <dgm:cxn modelId="{776FD39E-9AAF-BF44-BE59-3964BE35266F}" type="presParOf" srcId="{C571901F-342E-2A44-85E3-73715B383C64}" destId="{C67E1C03-78E7-0F49-A007-CBE2E4C5EBF3}" srcOrd="3" destOrd="0" presId="urn:microsoft.com/office/officeart/2016/7/layout/BasicLinearProcessNumbered"/>
  </dgm:cxnLst>
  <dgm:bg>
    <a:solidFill>
      <a:schemeClr val="accent6"/>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25DC87C-8563-4B51-A713-6D63C6D74CDE}" type="doc">
      <dgm:prSet loTypeId="urn:microsoft.com/office/officeart/2005/8/layout/radial4" loCatId="relationship" qsTypeId="urn:microsoft.com/office/officeart/2005/8/quickstyle/simple1" qsCatId="simple" csTypeId="urn:microsoft.com/office/officeart/2005/8/colors/accent2_1" csCatId="accent2" phldr="1"/>
      <dgm:spPr/>
      <dgm:t>
        <a:bodyPr/>
        <a:lstStyle/>
        <a:p>
          <a:endParaRPr lang="en-US"/>
        </a:p>
      </dgm:t>
    </dgm:pt>
    <dgm:pt modelId="{9E4F5C24-BD2F-43BF-AF14-016FA08423D3}">
      <dgm:prSet phldrT="[Text]"/>
      <dgm:spPr/>
      <dgm:t>
        <a:bodyPr/>
        <a:lstStyle/>
        <a:p>
          <a:r>
            <a:rPr lang="en-US" b="1"/>
            <a:t>CAP</a:t>
          </a:r>
          <a:endParaRPr lang="en-US" b="1" dirty="0"/>
        </a:p>
      </dgm:t>
    </dgm:pt>
    <dgm:pt modelId="{ED942AD8-6F90-4D61-8F90-7B714A6C8F7E}" type="parTrans" cxnId="{842EE638-38F8-491B-BF88-D691BA353413}">
      <dgm:prSet/>
      <dgm:spPr/>
      <dgm:t>
        <a:bodyPr/>
        <a:lstStyle/>
        <a:p>
          <a:endParaRPr lang="en-US"/>
        </a:p>
      </dgm:t>
    </dgm:pt>
    <dgm:pt modelId="{94254E46-CD96-496C-A6E5-259E8037328B}" type="sibTrans" cxnId="{842EE638-38F8-491B-BF88-D691BA353413}">
      <dgm:prSet/>
      <dgm:spPr/>
      <dgm:t>
        <a:bodyPr/>
        <a:lstStyle/>
        <a:p>
          <a:endParaRPr lang="en-US"/>
        </a:p>
      </dgm:t>
    </dgm:pt>
    <dgm:pt modelId="{53D069BE-BD7F-417F-B8FC-3530B1371A36}">
      <dgm:prSet phldrT="[Text]" custT="1"/>
      <dgm:spPr/>
      <dgm:t>
        <a:bodyPr/>
        <a:lstStyle/>
        <a:p>
          <a:r>
            <a:rPr lang="en-US" sz="3600" b="1" i="1" u="sng"/>
            <a:t>C</a:t>
          </a:r>
          <a:r>
            <a:rPr lang="en-US" sz="2400"/>
            <a:t>ommon</a:t>
          </a:r>
          <a:endParaRPr lang="en-US" sz="2400" dirty="0"/>
        </a:p>
      </dgm:t>
    </dgm:pt>
    <dgm:pt modelId="{C092546D-31D9-4905-AFA1-164B2F8CC641}" type="parTrans" cxnId="{F5078289-3332-455F-9C3B-37F1A65B9FCA}">
      <dgm:prSet/>
      <dgm:spPr/>
      <dgm:t>
        <a:bodyPr/>
        <a:lstStyle/>
        <a:p>
          <a:endParaRPr lang="en-US"/>
        </a:p>
      </dgm:t>
    </dgm:pt>
    <dgm:pt modelId="{969655CA-90CC-46AE-9D47-642CCA7767B5}" type="sibTrans" cxnId="{F5078289-3332-455F-9C3B-37F1A65B9FCA}">
      <dgm:prSet/>
      <dgm:spPr/>
      <dgm:t>
        <a:bodyPr/>
        <a:lstStyle/>
        <a:p>
          <a:endParaRPr lang="en-US"/>
        </a:p>
      </dgm:t>
    </dgm:pt>
    <dgm:pt modelId="{1FEAA2C7-86F4-41B1-801A-B2B1E3ED6A32}">
      <dgm:prSet phldrT="[Text]" custT="1"/>
      <dgm:spPr/>
      <dgm:t>
        <a:bodyPr/>
        <a:lstStyle/>
        <a:p>
          <a:r>
            <a:rPr lang="en-US" sz="3600" b="1" i="1" u="sng"/>
            <a:t>A</a:t>
          </a:r>
          <a:r>
            <a:rPr lang="en-US" sz="2400"/>
            <a:t>pproach</a:t>
          </a:r>
          <a:endParaRPr lang="en-US" sz="2400" dirty="0"/>
        </a:p>
      </dgm:t>
    </dgm:pt>
    <dgm:pt modelId="{8B575A7B-86CE-4322-A31C-C6B0B2528668}" type="parTrans" cxnId="{141D61D6-F98F-426D-9834-E4A8656CDE36}">
      <dgm:prSet/>
      <dgm:spPr/>
      <dgm:t>
        <a:bodyPr/>
        <a:lstStyle/>
        <a:p>
          <a:endParaRPr lang="en-US"/>
        </a:p>
      </dgm:t>
    </dgm:pt>
    <dgm:pt modelId="{7660B731-6A70-4161-87F1-8BD171C0495C}" type="sibTrans" cxnId="{141D61D6-F98F-426D-9834-E4A8656CDE36}">
      <dgm:prSet/>
      <dgm:spPr/>
      <dgm:t>
        <a:bodyPr/>
        <a:lstStyle/>
        <a:p>
          <a:endParaRPr lang="en-US"/>
        </a:p>
      </dgm:t>
    </dgm:pt>
    <dgm:pt modelId="{0D01EFCF-94A2-4BA8-A417-0B5F9B6D725A}">
      <dgm:prSet phldrT="[Text]" custT="1"/>
      <dgm:spPr/>
      <dgm:t>
        <a:bodyPr/>
        <a:lstStyle/>
        <a:p>
          <a:r>
            <a:rPr lang="en-US" sz="3600" b="1" i="1" u="sng"/>
            <a:t>P</a:t>
          </a:r>
          <a:r>
            <a:rPr lang="en-US" sz="2400"/>
            <a:t>ath</a:t>
          </a:r>
          <a:endParaRPr lang="en-US" sz="2400" dirty="0"/>
        </a:p>
      </dgm:t>
    </dgm:pt>
    <dgm:pt modelId="{CF3504D8-FE6C-4862-B719-1260FBB410A6}" type="parTrans" cxnId="{695F2F2A-95F1-4986-9538-7A0F6551E1F0}">
      <dgm:prSet/>
      <dgm:spPr/>
      <dgm:t>
        <a:bodyPr/>
        <a:lstStyle/>
        <a:p>
          <a:endParaRPr lang="en-US"/>
        </a:p>
      </dgm:t>
    </dgm:pt>
    <dgm:pt modelId="{FDE46270-A377-4708-A30A-6DACC52D67AB}" type="sibTrans" cxnId="{695F2F2A-95F1-4986-9538-7A0F6551E1F0}">
      <dgm:prSet/>
      <dgm:spPr/>
      <dgm:t>
        <a:bodyPr/>
        <a:lstStyle/>
        <a:p>
          <a:endParaRPr lang="en-US"/>
        </a:p>
      </dgm:t>
    </dgm:pt>
    <dgm:pt modelId="{6AFDFF20-3D23-4D07-8CE2-7775168EE498}" type="pres">
      <dgm:prSet presAssocID="{825DC87C-8563-4B51-A713-6D63C6D74CDE}" presName="cycle" presStyleCnt="0">
        <dgm:presLayoutVars>
          <dgm:chMax val="1"/>
          <dgm:dir/>
          <dgm:animLvl val="ctr"/>
          <dgm:resizeHandles val="exact"/>
        </dgm:presLayoutVars>
      </dgm:prSet>
      <dgm:spPr/>
    </dgm:pt>
    <dgm:pt modelId="{6A1E79E7-FF01-4382-8A94-86D61ADF55F7}" type="pres">
      <dgm:prSet presAssocID="{9E4F5C24-BD2F-43BF-AF14-016FA08423D3}" presName="centerShape" presStyleLbl="node0" presStyleIdx="0" presStyleCnt="1"/>
      <dgm:spPr/>
    </dgm:pt>
    <dgm:pt modelId="{C4AB4441-2D3D-4CBC-A5B0-0565C7CBBC90}" type="pres">
      <dgm:prSet presAssocID="{C092546D-31D9-4905-AFA1-164B2F8CC641}" presName="parTrans" presStyleLbl="bgSibTrans2D1" presStyleIdx="0" presStyleCnt="3"/>
      <dgm:spPr/>
    </dgm:pt>
    <dgm:pt modelId="{2F56AAB0-3382-4570-A059-297DA7A6BF63}" type="pres">
      <dgm:prSet presAssocID="{53D069BE-BD7F-417F-B8FC-3530B1371A36}" presName="node" presStyleLbl="node1" presStyleIdx="0" presStyleCnt="3">
        <dgm:presLayoutVars>
          <dgm:bulletEnabled val="1"/>
        </dgm:presLayoutVars>
      </dgm:prSet>
      <dgm:spPr/>
    </dgm:pt>
    <dgm:pt modelId="{1C2B80E1-24B7-42C1-BB59-21A60CEA8980}" type="pres">
      <dgm:prSet presAssocID="{8B575A7B-86CE-4322-A31C-C6B0B2528668}" presName="parTrans" presStyleLbl="bgSibTrans2D1" presStyleIdx="1" presStyleCnt="3"/>
      <dgm:spPr/>
    </dgm:pt>
    <dgm:pt modelId="{CBA8B23C-F23B-45EB-A8F1-24ED05DCE51B}" type="pres">
      <dgm:prSet presAssocID="{1FEAA2C7-86F4-41B1-801A-B2B1E3ED6A32}" presName="node" presStyleLbl="node1" presStyleIdx="1" presStyleCnt="3" custRadScaleRad="99828" custRadScaleInc="5920">
        <dgm:presLayoutVars>
          <dgm:bulletEnabled val="1"/>
        </dgm:presLayoutVars>
      </dgm:prSet>
      <dgm:spPr/>
    </dgm:pt>
    <dgm:pt modelId="{93A2443F-9616-4AE7-99A3-50BE90986B84}" type="pres">
      <dgm:prSet presAssocID="{CF3504D8-FE6C-4862-B719-1260FBB410A6}" presName="parTrans" presStyleLbl="bgSibTrans2D1" presStyleIdx="2" presStyleCnt="3"/>
      <dgm:spPr/>
    </dgm:pt>
    <dgm:pt modelId="{56CA7B3C-BA8D-4FC2-AD96-F48121C2A61C}" type="pres">
      <dgm:prSet presAssocID="{0D01EFCF-94A2-4BA8-A417-0B5F9B6D725A}" presName="node" presStyleLbl="node1" presStyleIdx="2" presStyleCnt="3">
        <dgm:presLayoutVars>
          <dgm:bulletEnabled val="1"/>
        </dgm:presLayoutVars>
      </dgm:prSet>
      <dgm:spPr/>
    </dgm:pt>
  </dgm:ptLst>
  <dgm:cxnLst>
    <dgm:cxn modelId="{695F2F2A-95F1-4986-9538-7A0F6551E1F0}" srcId="{9E4F5C24-BD2F-43BF-AF14-016FA08423D3}" destId="{0D01EFCF-94A2-4BA8-A417-0B5F9B6D725A}" srcOrd="2" destOrd="0" parTransId="{CF3504D8-FE6C-4862-B719-1260FBB410A6}" sibTransId="{FDE46270-A377-4708-A30A-6DACC52D67AB}"/>
    <dgm:cxn modelId="{842EE638-38F8-491B-BF88-D691BA353413}" srcId="{825DC87C-8563-4B51-A713-6D63C6D74CDE}" destId="{9E4F5C24-BD2F-43BF-AF14-016FA08423D3}" srcOrd="0" destOrd="0" parTransId="{ED942AD8-6F90-4D61-8F90-7B714A6C8F7E}" sibTransId="{94254E46-CD96-496C-A6E5-259E8037328B}"/>
    <dgm:cxn modelId="{FDA8CD40-9E0A-4C3E-B0C7-5BC29BAEB115}" type="presOf" srcId="{9E4F5C24-BD2F-43BF-AF14-016FA08423D3}" destId="{6A1E79E7-FF01-4382-8A94-86D61ADF55F7}" srcOrd="0" destOrd="0" presId="urn:microsoft.com/office/officeart/2005/8/layout/radial4"/>
    <dgm:cxn modelId="{8E329E4B-0B50-4390-9B54-21B5B6339983}" type="presOf" srcId="{CF3504D8-FE6C-4862-B719-1260FBB410A6}" destId="{93A2443F-9616-4AE7-99A3-50BE90986B84}" srcOrd="0" destOrd="0" presId="urn:microsoft.com/office/officeart/2005/8/layout/radial4"/>
    <dgm:cxn modelId="{7EA7764F-C8ED-4EBC-9BFE-BA8971AD4E69}" type="presOf" srcId="{0D01EFCF-94A2-4BA8-A417-0B5F9B6D725A}" destId="{56CA7B3C-BA8D-4FC2-AD96-F48121C2A61C}" srcOrd="0" destOrd="0" presId="urn:microsoft.com/office/officeart/2005/8/layout/radial4"/>
    <dgm:cxn modelId="{F5078289-3332-455F-9C3B-37F1A65B9FCA}" srcId="{9E4F5C24-BD2F-43BF-AF14-016FA08423D3}" destId="{53D069BE-BD7F-417F-B8FC-3530B1371A36}" srcOrd="0" destOrd="0" parTransId="{C092546D-31D9-4905-AFA1-164B2F8CC641}" sibTransId="{969655CA-90CC-46AE-9D47-642CCA7767B5}"/>
    <dgm:cxn modelId="{FCBB678E-6E8A-4944-8469-214F79F7BAD1}" type="presOf" srcId="{825DC87C-8563-4B51-A713-6D63C6D74CDE}" destId="{6AFDFF20-3D23-4D07-8CE2-7775168EE498}" srcOrd="0" destOrd="0" presId="urn:microsoft.com/office/officeart/2005/8/layout/radial4"/>
    <dgm:cxn modelId="{D7CDC7BA-9FAE-40F2-BA35-4883C72D24B8}" type="presOf" srcId="{8B575A7B-86CE-4322-A31C-C6B0B2528668}" destId="{1C2B80E1-24B7-42C1-BB59-21A60CEA8980}" srcOrd="0" destOrd="0" presId="urn:microsoft.com/office/officeart/2005/8/layout/radial4"/>
    <dgm:cxn modelId="{141D61D6-F98F-426D-9834-E4A8656CDE36}" srcId="{9E4F5C24-BD2F-43BF-AF14-016FA08423D3}" destId="{1FEAA2C7-86F4-41B1-801A-B2B1E3ED6A32}" srcOrd="1" destOrd="0" parTransId="{8B575A7B-86CE-4322-A31C-C6B0B2528668}" sibTransId="{7660B731-6A70-4161-87F1-8BD171C0495C}"/>
    <dgm:cxn modelId="{F56089E5-CB15-455A-BE86-311D149E3F6A}" type="presOf" srcId="{1FEAA2C7-86F4-41B1-801A-B2B1E3ED6A32}" destId="{CBA8B23C-F23B-45EB-A8F1-24ED05DCE51B}" srcOrd="0" destOrd="0" presId="urn:microsoft.com/office/officeart/2005/8/layout/radial4"/>
    <dgm:cxn modelId="{8EC0ECEC-C158-4A20-A493-EB94F9B2F1ED}" type="presOf" srcId="{C092546D-31D9-4905-AFA1-164B2F8CC641}" destId="{C4AB4441-2D3D-4CBC-A5B0-0565C7CBBC90}" srcOrd="0" destOrd="0" presId="urn:microsoft.com/office/officeart/2005/8/layout/radial4"/>
    <dgm:cxn modelId="{3F987DF3-031A-4D0D-AAA3-912B81446878}" type="presOf" srcId="{53D069BE-BD7F-417F-B8FC-3530B1371A36}" destId="{2F56AAB0-3382-4570-A059-297DA7A6BF63}" srcOrd="0" destOrd="0" presId="urn:microsoft.com/office/officeart/2005/8/layout/radial4"/>
    <dgm:cxn modelId="{10C9FA6D-5983-491E-952F-A159AC852188}" type="presParOf" srcId="{6AFDFF20-3D23-4D07-8CE2-7775168EE498}" destId="{6A1E79E7-FF01-4382-8A94-86D61ADF55F7}" srcOrd="0" destOrd="0" presId="urn:microsoft.com/office/officeart/2005/8/layout/radial4"/>
    <dgm:cxn modelId="{0FB28E5A-5A32-43DF-B6D2-2C4332744815}" type="presParOf" srcId="{6AFDFF20-3D23-4D07-8CE2-7775168EE498}" destId="{C4AB4441-2D3D-4CBC-A5B0-0565C7CBBC90}" srcOrd="1" destOrd="0" presId="urn:microsoft.com/office/officeart/2005/8/layout/radial4"/>
    <dgm:cxn modelId="{82AE0F1C-C267-4B58-80D1-25B3AEF22FC4}" type="presParOf" srcId="{6AFDFF20-3D23-4D07-8CE2-7775168EE498}" destId="{2F56AAB0-3382-4570-A059-297DA7A6BF63}" srcOrd="2" destOrd="0" presId="urn:microsoft.com/office/officeart/2005/8/layout/radial4"/>
    <dgm:cxn modelId="{15BCF471-7720-469E-B5C8-03491761F40D}" type="presParOf" srcId="{6AFDFF20-3D23-4D07-8CE2-7775168EE498}" destId="{1C2B80E1-24B7-42C1-BB59-21A60CEA8980}" srcOrd="3" destOrd="0" presId="urn:microsoft.com/office/officeart/2005/8/layout/radial4"/>
    <dgm:cxn modelId="{92049F7B-08D8-4B3F-81A3-C567B602097D}" type="presParOf" srcId="{6AFDFF20-3D23-4D07-8CE2-7775168EE498}" destId="{CBA8B23C-F23B-45EB-A8F1-24ED05DCE51B}" srcOrd="4" destOrd="0" presId="urn:microsoft.com/office/officeart/2005/8/layout/radial4"/>
    <dgm:cxn modelId="{5D486BBC-FE93-489A-BE8F-164427F08EC4}" type="presParOf" srcId="{6AFDFF20-3D23-4D07-8CE2-7775168EE498}" destId="{93A2443F-9616-4AE7-99A3-50BE90986B84}" srcOrd="5" destOrd="0" presId="urn:microsoft.com/office/officeart/2005/8/layout/radial4"/>
    <dgm:cxn modelId="{449A3566-DCD1-455C-89C6-5F857DD46D50}" type="presParOf" srcId="{6AFDFF20-3D23-4D07-8CE2-7775168EE498}" destId="{56CA7B3C-BA8D-4FC2-AD96-F48121C2A61C}"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90E41C4-C29A-4AF0-8A65-01F186CC327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1114E8F0-B0A1-4537-AFEA-7D4EB541512B}">
      <dgm:prSet/>
      <dgm:spPr/>
      <dgm:t>
        <a:bodyPr/>
        <a:lstStyle/>
        <a:p>
          <a:r>
            <a:rPr lang="en-US"/>
            <a:t>Group 1: Case assessment/Information requirements  (Page 7 onwards)</a:t>
          </a:r>
        </a:p>
      </dgm:t>
    </dgm:pt>
    <dgm:pt modelId="{8D2E0221-FE5F-43E8-93F9-1F96ED3767CB}" type="parTrans" cxnId="{930F9BD5-C07F-4DED-A087-C25A11C8D697}">
      <dgm:prSet/>
      <dgm:spPr/>
      <dgm:t>
        <a:bodyPr/>
        <a:lstStyle/>
        <a:p>
          <a:endParaRPr lang="en-US"/>
        </a:p>
      </dgm:t>
    </dgm:pt>
    <dgm:pt modelId="{03D98B53-78ED-45DE-AC7E-9C58DCDA2298}" type="sibTrans" cxnId="{930F9BD5-C07F-4DED-A087-C25A11C8D697}">
      <dgm:prSet/>
      <dgm:spPr/>
      <dgm:t>
        <a:bodyPr/>
        <a:lstStyle/>
        <a:p>
          <a:endParaRPr lang="en-US"/>
        </a:p>
      </dgm:t>
    </dgm:pt>
    <dgm:pt modelId="{1035E83D-5793-43CC-A9E7-79181BD17413}">
      <dgm:prSet/>
      <dgm:spPr/>
      <dgm:t>
        <a:bodyPr/>
        <a:lstStyle/>
        <a:p>
          <a:r>
            <a:rPr lang="en-US" dirty="0"/>
            <a:t>Group 2: Health and Safety / Assessment at the scene (Page 9 onwards)</a:t>
          </a:r>
        </a:p>
      </dgm:t>
    </dgm:pt>
    <dgm:pt modelId="{556CE96B-9CAA-4A5E-9CF8-23523A0003A1}" type="parTrans" cxnId="{39CAB192-B1FA-47BE-BBC0-07B6012E45CA}">
      <dgm:prSet/>
      <dgm:spPr/>
      <dgm:t>
        <a:bodyPr/>
        <a:lstStyle/>
        <a:p>
          <a:endParaRPr lang="en-US"/>
        </a:p>
      </dgm:t>
    </dgm:pt>
    <dgm:pt modelId="{8AB13C09-0B25-4D57-A804-4B3BBA02CC1E}" type="sibTrans" cxnId="{39CAB192-B1FA-47BE-BBC0-07B6012E45CA}">
      <dgm:prSet/>
      <dgm:spPr/>
      <dgm:t>
        <a:bodyPr/>
        <a:lstStyle/>
        <a:p>
          <a:endParaRPr lang="en-US"/>
        </a:p>
      </dgm:t>
    </dgm:pt>
    <dgm:pt modelId="{6D57E063-103A-45FF-BFA3-149087B90FFF}">
      <dgm:prSet/>
      <dgm:spPr/>
      <dgm:t>
        <a:bodyPr/>
        <a:lstStyle/>
        <a:p>
          <a:r>
            <a:rPr lang="en-US"/>
            <a:t>Group 3: Undertaking the scene examination / Scene preservation </a:t>
          </a:r>
          <a:br>
            <a:rPr lang="en-US"/>
          </a:br>
          <a:r>
            <a:rPr lang="en-US"/>
            <a:t>(Page 11 onwards)</a:t>
          </a:r>
        </a:p>
      </dgm:t>
    </dgm:pt>
    <dgm:pt modelId="{E4054F76-505A-4849-A203-28FB1ACABC43}" type="parTrans" cxnId="{FE4DECF1-679B-448E-B946-283501D3F5CB}">
      <dgm:prSet/>
      <dgm:spPr/>
      <dgm:t>
        <a:bodyPr/>
        <a:lstStyle/>
        <a:p>
          <a:endParaRPr lang="en-US"/>
        </a:p>
      </dgm:t>
    </dgm:pt>
    <dgm:pt modelId="{F247A114-6505-49B5-A5EE-CA08F5600576}" type="sibTrans" cxnId="{FE4DECF1-679B-448E-B946-283501D3F5CB}">
      <dgm:prSet/>
      <dgm:spPr/>
      <dgm:t>
        <a:bodyPr/>
        <a:lstStyle/>
        <a:p>
          <a:endParaRPr lang="en-US"/>
        </a:p>
      </dgm:t>
    </dgm:pt>
    <dgm:pt modelId="{B9289381-6CBC-4A6E-A0D8-6508B276AB54}">
      <dgm:prSet/>
      <dgm:spPr/>
      <dgm:t>
        <a:bodyPr/>
        <a:lstStyle/>
        <a:p>
          <a:r>
            <a:rPr lang="en-US"/>
            <a:t>Group 4: Searching the crime scene / Recording the crime scene </a:t>
          </a:r>
          <a:br>
            <a:rPr lang="en-US"/>
          </a:br>
          <a:r>
            <a:rPr lang="en-US"/>
            <a:t>(Page 13 onwards) </a:t>
          </a:r>
        </a:p>
      </dgm:t>
    </dgm:pt>
    <dgm:pt modelId="{A75A9342-1641-401E-99B4-2A0034C7FED8}" type="parTrans" cxnId="{D97006BB-2C2C-4225-A568-54C5A4139BE8}">
      <dgm:prSet/>
      <dgm:spPr/>
      <dgm:t>
        <a:bodyPr/>
        <a:lstStyle/>
        <a:p>
          <a:endParaRPr lang="en-US"/>
        </a:p>
      </dgm:t>
    </dgm:pt>
    <dgm:pt modelId="{EF5C9026-4590-4516-95B4-AC4F7F817D35}" type="sibTrans" cxnId="{D97006BB-2C2C-4225-A568-54C5A4139BE8}">
      <dgm:prSet/>
      <dgm:spPr/>
      <dgm:t>
        <a:bodyPr/>
        <a:lstStyle/>
        <a:p>
          <a:endParaRPr lang="en-US"/>
        </a:p>
      </dgm:t>
    </dgm:pt>
    <dgm:pt modelId="{48EBD7A1-62EA-42FF-AA31-156EE6763B49}">
      <dgm:prSet/>
      <dgm:spPr/>
      <dgm:t>
        <a:bodyPr/>
        <a:lstStyle/>
        <a:p>
          <a:r>
            <a:rPr lang="en-US"/>
            <a:t>Group 5: Recovery of forensic evidence from the crime scene / Preservation and packaging (Page 15 onwards) </a:t>
          </a:r>
        </a:p>
      </dgm:t>
    </dgm:pt>
    <dgm:pt modelId="{6EF52809-277E-4BF5-B841-F3F4A9D20E3C}" type="parTrans" cxnId="{7284BF96-7E57-48AE-8E67-4484F2459C15}">
      <dgm:prSet/>
      <dgm:spPr/>
      <dgm:t>
        <a:bodyPr/>
        <a:lstStyle/>
        <a:p>
          <a:endParaRPr lang="en-US"/>
        </a:p>
      </dgm:t>
    </dgm:pt>
    <dgm:pt modelId="{D60603E2-8CE9-42DC-8B30-45C55A27DC2D}" type="sibTrans" cxnId="{7284BF96-7E57-48AE-8E67-4484F2459C15}">
      <dgm:prSet/>
      <dgm:spPr/>
      <dgm:t>
        <a:bodyPr/>
        <a:lstStyle/>
        <a:p>
          <a:endParaRPr lang="en-US"/>
        </a:p>
      </dgm:t>
    </dgm:pt>
    <dgm:pt modelId="{189EE620-8A69-4BA5-A8F3-747D9515091C}">
      <dgm:prSet/>
      <dgm:spPr/>
      <dgm:t>
        <a:bodyPr/>
        <a:lstStyle/>
        <a:p>
          <a:r>
            <a:rPr lang="en-US"/>
            <a:t>Group 6:  Labelling and documentation / Transport (Page 16 onwards) </a:t>
          </a:r>
        </a:p>
      </dgm:t>
    </dgm:pt>
    <dgm:pt modelId="{8262C925-1A10-4C07-BCDF-6A17AEE28676}" type="parTrans" cxnId="{9EB9EFD5-23F9-4AE1-8D05-51095191811F}">
      <dgm:prSet/>
      <dgm:spPr/>
      <dgm:t>
        <a:bodyPr/>
        <a:lstStyle/>
        <a:p>
          <a:endParaRPr lang="en-US"/>
        </a:p>
      </dgm:t>
    </dgm:pt>
    <dgm:pt modelId="{DC8EC3E6-C978-4ED2-9450-FD3DAB311277}" type="sibTrans" cxnId="{9EB9EFD5-23F9-4AE1-8D05-51095191811F}">
      <dgm:prSet/>
      <dgm:spPr/>
      <dgm:t>
        <a:bodyPr/>
        <a:lstStyle/>
        <a:p>
          <a:endParaRPr lang="en-US"/>
        </a:p>
      </dgm:t>
    </dgm:pt>
    <dgm:pt modelId="{9CBDD34A-725E-401E-92FA-A1FF6AAFB58D}">
      <dgm:prSet/>
      <dgm:spPr/>
      <dgm:t>
        <a:bodyPr/>
        <a:lstStyle/>
        <a:p>
          <a:r>
            <a:rPr lang="en-US"/>
            <a:t>Group 7: Review scene findings and order further examinations/ Report findings (Page 19 onwards) </a:t>
          </a:r>
        </a:p>
      </dgm:t>
    </dgm:pt>
    <dgm:pt modelId="{8AEBE35E-296F-408B-BC04-7F59B22071D7}" type="parTrans" cxnId="{A856006F-4D63-4104-959A-F786F0378557}">
      <dgm:prSet/>
      <dgm:spPr/>
      <dgm:t>
        <a:bodyPr/>
        <a:lstStyle/>
        <a:p>
          <a:endParaRPr lang="en-US"/>
        </a:p>
      </dgm:t>
    </dgm:pt>
    <dgm:pt modelId="{1DF93E55-8710-4C9B-8BB1-7D67CD4B87AB}" type="sibTrans" cxnId="{A856006F-4D63-4104-959A-F786F0378557}">
      <dgm:prSet/>
      <dgm:spPr/>
      <dgm:t>
        <a:bodyPr/>
        <a:lstStyle/>
        <a:p>
          <a:endParaRPr lang="en-US"/>
        </a:p>
      </dgm:t>
    </dgm:pt>
    <dgm:pt modelId="{5CE5FB29-0A6A-064B-8C51-AAA0A42A62D1}" type="pres">
      <dgm:prSet presAssocID="{490E41C4-C29A-4AF0-8A65-01F186CC3275}" presName="vert0" presStyleCnt="0">
        <dgm:presLayoutVars>
          <dgm:dir/>
          <dgm:animOne val="branch"/>
          <dgm:animLvl val="lvl"/>
        </dgm:presLayoutVars>
      </dgm:prSet>
      <dgm:spPr/>
    </dgm:pt>
    <dgm:pt modelId="{0F032937-5552-7244-9985-156F178B0102}" type="pres">
      <dgm:prSet presAssocID="{1114E8F0-B0A1-4537-AFEA-7D4EB541512B}" presName="thickLine" presStyleLbl="alignNode1" presStyleIdx="0" presStyleCnt="7"/>
      <dgm:spPr/>
    </dgm:pt>
    <dgm:pt modelId="{301EDFC3-AD4C-8744-9DFA-F8B3EBAC020C}" type="pres">
      <dgm:prSet presAssocID="{1114E8F0-B0A1-4537-AFEA-7D4EB541512B}" presName="horz1" presStyleCnt="0"/>
      <dgm:spPr/>
    </dgm:pt>
    <dgm:pt modelId="{B2EAAF97-0896-C74E-88DA-127424926C5B}" type="pres">
      <dgm:prSet presAssocID="{1114E8F0-B0A1-4537-AFEA-7D4EB541512B}" presName="tx1" presStyleLbl="revTx" presStyleIdx="0" presStyleCnt="7"/>
      <dgm:spPr/>
    </dgm:pt>
    <dgm:pt modelId="{0AA88BEC-DE90-054D-9422-5C40C1DF838F}" type="pres">
      <dgm:prSet presAssocID="{1114E8F0-B0A1-4537-AFEA-7D4EB541512B}" presName="vert1" presStyleCnt="0"/>
      <dgm:spPr/>
    </dgm:pt>
    <dgm:pt modelId="{443A71D3-0281-0942-A4A2-7CB8D8DD4533}" type="pres">
      <dgm:prSet presAssocID="{1035E83D-5793-43CC-A9E7-79181BD17413}" presName="thickLine" presStyleLbl="alignNode1" presStyleIdx="1" presStyleCnt="7"/>
      <dgm:spPr/>
    </dgm:pt>
    <dgm:pt modelId="{6422B070-857C-8444-86A0-CC00AAA17E49}" type="pres">
      <dgm:prSet presAssocID="{1035E83D-5793-43CC-A9E7-79181BD17413}" presName="horz1" presStyleCnt="0"/>
      <dgm:spPr/>
    </dgm:pt>
    <dgm:pt modelId="{322CFB4C-DAEA-B243-B577-52C969144932}" type="pres">
      <dgm:prSet presAssocID="{1035E83D-5793-43CC-A9E7-79181BD17413}" presName="tx1" presStyleLbl="revTx" presStyleIdx="1" presStyleCnt="7"/>
      <dgm:spPr/>
    </dgm:pt>
    <dgm:pt modelId="{552E42CF-F9AB-C643-9F95-9434EE2C0771}" type="pres">
      <dgm:prSet presAssocID="{1035E83D-5793-43CC-A9E7-79181BD17413}" presName="vert1" presStyleCnt="0"/>
      <dgm:spPr/>
    </dgm:pt>
    <dgm:pt modelId="{0AFD7179-07F3-CB41-909A-707F50F506D3}" type="pres">
      <dgm:prSet presAssocID="{6D57E063-103A-45FF-BFA3-149087B90FFF}" presName="thickLine" presStyleLbl="alignNode1" presStyleIdx="2" presStyleCnt="7"/>
      <dgm:spPr/>
    </dgm:pt>
    <dgm:pt modelId="{71C49C38-D8EF-054C-AD19-265ED851FCD5}" type="pres">
      <dgm:prSet presAssocID="{6D57E063-103A-45FF-BFA3-149087B90FFF}" presName="horz1" presStyleCnt="0"/>
      <dgm:spPr/>
    </dgm:pt>
    <dgm:pt modelId="{FA372DB9-7A06-9846-ACEC-4FAD52130C74}" type="pres">
      <dgm:prSet presAssocID="{6D57E063-103A-45FF-BFA3-149087B90FFF}" presName="tx1" presStyleLbl="revTx" presStyleIdx="2" presStyleCnt="7"/>
      <dgm:spPr/>
    </dgm:pt>
    <dgm:pt modelId="{AAA88ABD-4B7E-684D-A647-E201F7B7A755}" type="pres">
      <dgm:prSet presAssocID="{6D57E063-103A-45FF-BFA3-149087B90FFF}" presName="vert1" presStyleCnt="0"/>
      <dgm:spPr/>
    </dgm:pt>
    <dgm:pt modelId="{CB5E53DB-7902-9F40-9617-757DDEE34103}" type="pres">
      <dgm:prSet presAssocID="{B9289381-6CBC-4A6E-A0D8-6508B276AB54}" presName="thickLine" presStyleLbl="alignNode1" presStyleIdx="3" presStyleCnt="7"/>
      <dgm:spPr/>
    </dgm:pt>
    <dgm:pt modelId="{067D8324-37FA-FC43-B0FD-31F22A374A61}" type="pres">
      <dgm:prSet presAssocID="{B9289381-6CBC-4A6E-A0D8-6508B276AB54}" presName="horz1" presStyleCnt="0"/>
      <dgm:spPr/>
    </dgm:pt>
    <dgm:pt modelId="{92EAF6D3-4A7D-B94F-BEC4-8D7F4036E615}" type="pres">
      <dgm:prSet presAssocID="{B9289381-6CBC-4A6E-A0D8-6508B276AB54}" presName="tx1" presStyleLbl="revTx" presStyleIdx="3" presStyleCnt="7"/>
      <dgm:spPr/>
    </dgm:pt>
    <dgm:pt modelId="{48490A8F-7B2B-E242-B86C-122E5F550D8D}" type="pres">
      <dgm:prSet presAssocID="{B9289381-6CBC-4A6E-A0D8-6508B276AB54}" presName="vert1" presStyleCnt="0"/>
      <dgm:spPr/>
    </dgm:pt>
    <dgm:pt modelId="{9BCE4F38-539F-A747-88FC-4055CACF884D}" type="pres">
      <dgm:prSet presAssocID="{48EBD7A1-62EA-42FF-AA31-156EE6763B49}" presName="thickLine" presStyleLbl="alignNode1" presStyleIdx="4" presStyleCnt="7"/>
      <dgm:spPr/>
    </dgm:pt>
    <dgm:pt modelId="{9DEF8760-6E49-5647-9E9A-BFC23D12B18E}" type="pres">
      <dgm:prSet presAssocID="{48EBD7A1-62EA-42FF-AA31-156EE6763B49}" presName="horz1" presStyleCnt="0"/>
      <dgm:spPr/>
    </dgm:pt>
    <dgm:pt modelId="{4540AA26-222C-0B47-990F-BBA19FBB866B}" type="pres">
      <dgm:prSet presAssocID="{48EBD7A1-62EA-42FF-AA31-156EE6763B49}" presName="tx1" presStyleLbl="revTx" presStyleIdx="4" presStyleCnt="7"/>
      <dgm:spPr/>
    </dgm:pt>
    <dgm:pt modelId="{884217FB-DEB1-E740-8183-49BF6785F1D7}" type="pres">
      <dgm:prSet presAssocID="{48EBD7A1-62EA-42FF-AA31-156EE6763B49}" presName="vert1" presStyleCnt="0"/>
      <dgm:spPr/>
    </dgm:pt>
    <dgm:pt modelId="{ADAF13A7-4E0B-0F4A-9806-253453611687}" type="pres">
      <dgm:prSet presAssocID="{189EE620-8A69-4BA5-A8F3-747D9515091C}" presName="thickLine" presStyleLbl="alignNode1" presStyleIdx="5" presStyleCnt="7"/>
      <dgm:spPr/>
    </dgm:pt>
    <dgm:pt modelId="{7AA78557-CB9C-C841-836F-A0939802EA16}" type="pres">
      <dgm:prSet presAssocID="{189EE620-8A69-4BA5-A8F3-747D9515091C}" presName="horz1" presStyleCnt="0"/>
      <dgm:spPr/>
    </dgm:pt>
    <dgm:pt modelId="{E76EAD77-655B-DD41-9B12-D5E9E1703714}" type="pres">
      <dgm:prSet presAssocID="{189EE620-8A69-4BA5-A8F3-747D9515091C}" presName="tx1" presStyleLbl="revTx" presStyleIdx="5" presStyleCnt="7"/>
      <dgm:spPr/>
    </dgm:pt>
    <dgm:pt modelId="{112DAC90-1B5C-1441-B96E-9FC7CBBF3735}" type="pres">
      <dgm:prSet presAssocID="{189EE620-8A69-4BA5-A8F3-747D9515091C}" presName="vert1" presStyleCnt="0"/>
      <dgm:spPr/>
    </dgm:pt>
    <dgm:pt modelId="{32D2B495-5DE9-9C45-8EBB-91C11C696872}" type="pres">
      <dgm:prSet presAssocID="{9CBDD34A-725E-401E-92FA-A1FF6AAFB58D}" presName="thickLine" presStyleLbl="alignNode1" presStyleIdx="6" presStyleCnt="7"/>
      <dgm:spPr/>
    </dgm:pt>
    <dgm:pt modelId="{888DC3CA-1C2D-D348-AC33-8E635AB93979}" type="pres">
      <dgm:prSet presAssocID="{9CBDD34A-725E-401E-92FA-A1FF6AAFB58D}" presName="horz1" presStyleCnt="0"/>
      <dgm:spPr/>
    </dgm:pt>
    <dgm:pt modelId="{6643A08F-07E4-8546-8B89-A42BE742F799}" type="pres">
      <dgm:prSet presAssocID="{9CBDD34A-725E-401E-92FA-A1FF6AAFB58D}" presName="tx1" presStyleLbl="revTx" presStyleIdx="6" presStyleCnt="7"/>
      <dgm:spPr/>
    </dgm:pt>
    <dgm:pt modelId="{4D947837-3D03-6840-A090-106C9C125C4F}" type="pres">
      <dgm:prSet presAssocID="{9CBDD34A-725E-401E-92FA-A1FF6AAFB58D}" presName="vert1" presStyleCnt="0"/>
      <dgm:spPr/>
    </dgm:pt>
  </dgm:ptLst>
  <dgm:cxnLst>
    <dgm:cxn modelId="{A12B7B02-6B60-A143-BBC7-A967C4AFCD5E}" type="presOf" srcId="{9CBDD34A-725E-401E-92FA-A1FF6AAFB58D}" destId="{6643A08F-07E4-8546-8B89-A42BE742F799}" srcOrd="0" destOrd="0" presId="urn:microsoft.com/office/officeart/2008/layout/LinedList"/>
    <dgm:cxn modelId="{17808D07-C42A-B147-9FF2-A3B9A72158EF}" type="presOf" srcId="{6D57E063-103A-45FF-BFA3-149087B90FFF}" destId="{FA372DB9-7A06-9846-ACEC-4FAD52130C74}" srcOrd="0" destOrd="0" presId="urn:microsoft.com/office/officeart/2008/layout/LinedList"/>
    <dgm:cxn modelId="{21265C62-7D62-264B-A420-32F2253F4595}" type="presOf" srcId="{B9289381-6CBC-4A6E-A0D8-6508B276AB54}" destId="{92EAF6D3-4A7D-B94F-BEC4-8D7F4036E615}" srcOrd="0" destOrd="0" presId="urn:microsoft.com/office/officeart/2008/layout/LinedList"/>
    <dgm:cxn modelId="{A856006F-4D63-4104-959A-F786F0378557}" srcId="{490E41C4-C29A-4AF0-8A65-01F186CC3275}" destId="{9CBDD34A-725E-401E-92FA-A1FF6AAFB58D}" srcOrd="6" destOrd="0" parTransId="{8AEBE35E-296F-408B-BC04-7F59B22071D7}" sibTransId="{1DF93E55-8710-4C9B-8BB1-7D67CD4B87AB}"/>
    <dgm:cxn modelId="{39CAB192-B1FA-47BE-BBC0-07B6012E45CA}" srcId="{490E41C4-C29A-4AF0-8A65-01F186CC3275}" destId="{1035E83D-5793-43CC-A9E7-79181BD17413}" srcOrd="1" destOrd="0" parTransId="{556CE96B-9CAA-4A5E-9CF8-23523A0003A1}" sibTransId="{8AB13C09-0B25-4D57-A804-4B3BBA02CC1E}"/>
    <dgm:cxn modelId="{2D790795-9380-9A46-949A-6966C8CEDA93}" type="presOf" srcId="{189EE620-8A69-4BA5-A8F3-747D9515091C}" destId="{E76EAD77-655B-DD41-9B12-D5E9E1703714}" srcOrd="0" destOrd="0" presId="urn:microsoft.com/office/officeart/2008/layout/LinedList"/>
    <dgm:cxn modelId="{7284BF96-7E57-48AE-8E67-4484F2459C15}" srcId="{490E41C4-C29A-4AF0-8A65-01F186CC3275}" destId="{48EBD7A1-62EA-42FF-AA31-156EE6763B49}" srcOrd="4" destOrd="0" parTransId="{6EF52809-277E-4BF5-B841-F3F4A9D20E3C}" sibTransId="{D60603E2-8CE9-42DC-8B30-45C55A27DC2D}"/>
    <dgm:cxn modelId="{A252259B-435D-6849-B093-445371A29B40}" type="presOf" srcId="{48EBD7A1-62EA-42FF-AA31-156EE6763B49}" destId="{4540AA26-222C-0B47-990F-BBA19FBB866B}" srcOrd="0" destOrd="0" presId="urn:microsoft.com/office/officeart/2008/layout/LinedList"/>
    <dgm:cxn modelId="{A9095CB8-0B16-E54F-83E1-FA8F24023053}" type="presOf" srcId="{490E41C4-C29A-4AF0-8A65-01F186CC3275}" destId="{5CE5FB29-0A6A-064B-8C51-AAA0A42A62D1}" srcOrd="0" destOrd="0" presId="urn:microsoft.com/office/officeart/2008/layout/LinedList"/>
    <dgm:cxn modelId="{D97006BB-2C2C-4225-A568-54C5A4139BE8}" srcId="{490E41C4-C29A-4AF0-8A65-01F186CC3275}" destId="{B9289381-6CBC-4A6E-A0D8-6508B276AB54}" srcOrd="3" destOrd="0" parTransId="{A75A9342-1641-401E-99B4-2A0034C7FED8}" sibTransId="{EF5C9026-4590-4516-95B4-AC4F7F817D35}"/>
    <dgm:cxn modelId="{50E1ECBD-3634-7046-89EF-4CB13B928A2B}" type="presOf" srcId="{1035E83D-5793-43CC-A9E7-79181BD17413}" destId="{322CFB4C-DAEA-B243-B577-52C969144932}" srcOrd="0" destOrd="0" presId="urn:microsoft.com/office/officeart/2008/layout/LinedList"/>
    <dgm:cxn modelId="{92D501BE-6FB3-1948-8630-EA52C83DC8E5}" type="presOf" srcId="{1114E8F0-B0A1-4537-AFEA-7D4EB541512B}" destId="{B2EAAF97-0896-C74E-88DA-127424926C5B}" srcOrd="0" destOrd="0" presId="urn:microsoft.com/office/officeart/2008/layout/LinedList"/>
    <dgm:cxn modelId="{930F9BD5-C07F-4DED-A087-C25A11C8D697}" srcId="{490E41C4-C29A-4AF0-8A65-01F186CC3275}" destId="{1114E8F0-B0A1-4537-AFEA-7D4EB541512B}" srcOrd="0" destOrd="0" parTransId="{8D2E0221-FE5F-43E8-93F9-1F96ED3767CB}" sibTransId="{03D98B53-78ED-45DE-AC7E-9C58DCDA2298}"/>
    <dgm:cxn modelId="{9EB9EFD5-23F9-4AE1-8D05-51095191811F}" srcId="{490E41C4-C29A-4AF0-8A65-01F186CC3275}" destId="{189EE620-8A69-4BA5-A8F3-747D9515091C}" srcOrd="5" destOrd="0" parTransId="{8262C925-1A10-4C07-BCDF-6A17AEE28676}" sibTransId="{DC8EC3E6-C978-4ED2-9450-FD3DAB311277}"/>
    <dgm:cxn modelId="{FE4DECF1-679B-448E-B946-283501D3F5CB}" srcId="{490E41C4-C29A-4AF0-8A65-01F186CC3275}" destId="{6D57E063-103A-45FF-BFA3-149087B90FFF}" srcOrd="2" destOrd="0" parTransId="{E4054F76-505A-4849-A203-28FB1ACABC43}" sibTransId="{F247A114-6505-49B5-A5EE-CA08F5600576}"/>
    <dgm:cxn modelId="{8489475C-0359-9440-97B4-8ACEA44F5492}" type="presParOf" srcId="{5CE5FB29-0A6A-064B-8C51-AAA0A42A62D1}" destId="{0F032937-5552-7244-9985-156F178B0102}" srcOrd="0" destOrd="0" presId="urn:microsoft.com/office/officeart/2008/layout/LinedList"/>
    <dgm:cxn modelId="{70F85359-A335-9347-AD29-ABF912AB67E0}" type="presParOf" srcId="{5CE5FB29-0A6A-064B-8C51-AAA0A42A62D1}" destId="{301EDFC3-AD4C-8744-9DFA-F8B3EBAC020C}" srcOrd="1" destOrd="0" presId="urn:microsoft.com/office/officeart/2008/layout/LinedList"/>
    <dgm:cxn modelId="{75EC926F-B566-6C4C-95F1-DCBED5F8884F}" type="presParOf" srcId="{301EDFC3-AD4C-8744-9DFA-F8B3EBAC020C}" destId="{B2EAAF97-0896-C74E-88DA-127424926C5B}" srcOrd="0" destOrd="0" presId="urn:microsoft.com/office/officeart/2008/layout/LinedList"/>
    <dgm:cxn modelId="{6A980FA1-1A61-1E4C-B0E8-BA903648E5A8}" type="presParOf" srcId="{301EDFC3-AD4C-8744-9DFA-F8B3EBAC020C}" destId="{0AA88BEC-DE90-054D-9422-5C40C1DF838F}" srcOrd="1" destOrd="0" presId="urn:microsoft.com/office/officeart/2008/layout/LinedList"/>
    <dgm:cxn modelId="{6231B11F-7CE3-1449-BF3F-EC593CB6C8B8}" type="presParOf" srcId="{5CE5FB29-0A6A-064B-8C51-AAA0A42A62D1}" destId="{443A71D3-0281-0942-A4A2-7CB8D8DD4533}" srcOrd="2" destOrd="0" presId="urn:microsoft.com/office/officeart/2008/layout/LinedList"/>
    <dgm:cxn modelId="{E334CB2A-3B8B-5A4F-A318-5494336CCD2C}" type="presParOf" srcId="{5CE5FB29-0A6A-064B-8C51-AAA0A42A62D1}" destId="{6422B070-857C-8444-86A0-CC00AAA17E49}" srcOrd="3" destOrd="0" presId="urn:microsoft.com/office/officeart/2008/layout/LinedList"/>
    <dgm:cxn modelId="{75CEF5C3-AFF5-6542-BF43-ACB67F0261A7}" type="presParOf" srcId="{6422B070-857C-8444-86A0-CC00AAA17E49}" destId="{322CFB4C-DAEA-B243-B577-52C969144932}" srcOrd="0" destOrd="0" presId="urn:microsoft.com/office/officeart/2008/layout/LinedList"/>
    <dgm:cxn modelId="{70649E9E-E205-5845-8A15-C8D1AB9B992A}" type="presParOf" srcId="{6422B070-857C-8444-86A0-CC00AAA17E49}" destId="{552E42CF-F9AB-C643-9F95-9434EE2C0771}" srcOrd="1" destOrd="0" presId="urn:microsoft.com/office/officeart/2008/layout/LinedList"/>
    <dgm:cxn modelId="{2C202470-0D8C-CC41-B8DD-173BC8A19D1A}" type="presParOf" srcId="{5CE5FB29-0A6A-064B-8C51-AAA0A42A62D1}" destId="{0AFD7179-07F3-CB41-909A-707F50F506D3}" srcOrd="4" destOrd="0" presId="urn:microsoft.com/office/officeart/2008/layout/LinedList"/>
    <dgm:cxn modelId="{2B9FCCEE-A63E-704E-B652-EC598F64A571}" type="presParOf" srcId="{5CE5FB29-0A6A-064B-8C51-AAA0A42A62D1}" destId="{71C49C38-D8EF-054C-AD19-265ED851FCD5}" srcOrd="5" destOrd="0" presId="urn:microsoft.com/office/officeart/2008/layout/LinedList"/>
    <dgm:cxn modelId="{5EB59EB9-E3DB-4340-BAF2-957C1D262F86}" type="presParOf" srcId="{71C49C38-D8EF-054C-AD19-265ED851FCD5}" destId="{FA372DB9-7A06-9846-ACEC-4FAD52130C74}" srcOrd="0" destOrd="0" presId="urn:microsoft.com/office/officeart/2008/layout/LinedList"/>
    <dgm:cxn modelId="{B391BFAB-56B4-DA45-8BB0-A4DDDA90F72C}" type="presParOf" srcId="{71C49C38-D8EF-054C-AD19-265ED851FCD5}" destId="{AAA88ABD-4B7E-684D-A647-E201F7B7A755}" srcOrd="1" destOrd="0" presId="urn:microsoft.com/office/officeart/2008/layout/LinedList"/>
    <dgm:cxn modelId="{3DC7408E-9080-1644-8326-DA3C659979BB}" type="presParOf" srcId="{5CE5FB29-0A6A-064B-8C51-AAA0A42A62D1}" destId="{CB5E53DB-7902-9F40-9617-757DDEE34103}" srcOrd="6" destOrd="0" presId="urn:microsoft.com/office/officeart/2008/layout/LinedList"/>
    <dgm:cxn modelId="{7EC70EBB-02AC-4C42-84DB-C209AE44DB4B}" type="presParOf" srcId="{5CE5FB29-0A6A-064B-8C51-AAA0A42A62D1}" destId="{067D8324-37FA-FC43-B0FD-31F22A374A61}" srcOrd="7" destOrd="0" presId="urn:microsoft.com/office/officeart/2008/layout/LinedList"/>
    <dgm:cxn modelId="{9B68A565-274D-0C4F-8AAF-0D108681616B}" type="presParOf" srcId="{067D8324-37FA-FC43-B0FD-31F22A374A61}" destId="{92EAF6D3-4A7D-B94F-BEC4-8D7F4036E615}" srcOrd="0" destOrd="0" presId="urn:microsoft.com/office/officeart/2008/layout/LinedList"/>
    <dgm:cxn modelId="{64683509-B69E-F84F-9584-2C8856F50E78}" type="presParOf" srcId="{067D8324-37FA-FC43-B0FD-31F22A374A61}" destId="{48490A8F-7B2B-E242-B86C-122E5F550D8D}" srcOrd="1" destOrd="0" presId="urn:microsoft.com/office/officeart/2008/layout/LinedList"/>
    <dgm:cxn modelId="{0477CBB9-4DEC-0146-9239-C496EF17B665}" type="presParOf" srcId="{5CE5FB29-0A6A-064B-8C51-AAA0A42A62D1}" destId="{9BCE4F38-539F-A747-88FC-4055CACF884D}" srcOrd="8" destOrd="0" presId="urn:microsoft.com/office/officeart/2008/layout/LinedList"/>
    <dgm:cxn modelId="{7728332C-7467-EE45-86A5-3AD28FA351E6}" type="presParOf" srcId="{5CE5FB29-0A6A-064B-8C51-AAA0A42A62D1}" destId="{9DEF8760-6E49-5647-9E9A-BFC23D12B18E}" srcOrd="9" destOrd="0" presId="urn:microsoft.com/office/officeart/2008/layout/LinedList"/>
    <dgm:cxn modelId="{E150A4CC-90B0-4C48-B5F4-8A1D7DCF925F}" type="presParOf" srcId="{9DEF8760-6E49-5647-9E9A-BFC23D12B18E}" destId="{4540AA26-222C-0B47-990F-BBA19FBB866B}" srcOrd="0" destOrd="0" presId="urn:microsoft.com/office/officeart/2008/layout/LinedList"/>
    <dgm:cxn modelId="{ADB172D2-D884-9649-AD29-02D60D34F2EB}" type="presParOf" srcId="{9DEF8760-6E49-5647-9E9A-BFC23D12B18E}" destId="{884217FB-DEB1-E740-8183-49BF6785F1D7}" srcOrd="1" destOrd="0" presId="urn:microsoft.com/office/officeart/2008/layout/LinedList"/>
    <dgm:cxn modelId="{2E5E98EC-60D3-FE4B-8D24-AA67BDD036D8}" type="presParOf" srcId="{5CE5FB29-0A6A-064B-8C51-AAA0A42A62D1}" destId="{ADAF13A7-4E0B-0F4A-9806-253453611687}" srcOrd="10" destOrd="0" presId="urn:microsoft.com/office/officeart/2008/layout/LinedList"/>
    <dgm:cxn modelId="{9F0DD3F0-E94E-CB47-89B3-744D35CBCCF9}" type="presParOf" srcId="{5CE5FB29-0A6A-064B-8C51-AAA0A42A62D1}" destId="{7AA78557-CB9C-C841-836F-A0939802EA16}" srcOrd="11" destOrd="0" presId="urn:microsoft.com/office/officeart/2008/layout/LinedList"/>
    <dgm:cxn modelId="{3E7FADF1-CCE5-E94C-81D5-4DA1CE1F2477}" type="presParOf" srcId="{7AA78557-CB9C-C841-836F-A0939802EA16}" destId="{E76EAD77-655B-DD41-9B12-D5E9E1703714}" srcOrd="0" destOrd="0" presId="urn:microsoft.com/office/officeart/2008/layout/LinedList"/>
    <dgm:cxn modelId="{C879565A-060B-8041-B67A-052F367FCD39}" type="presParOf" srcId="{7AA78557-CB9C-C841-836F-A0939802EA16}" destId="{112DAC90-1B5C-1441-B96E-9FC7CBBF3735}" srcOrd="1" destOrd="0" presId="urn:microsoft.com/office/officeart/2008/layout/LinedList"/>
    <dgm:cxn modelId="{AFF78D48-9996-2748-A124-06E416B4E311}" type="presParOf" srcId="{5CE5FB29-0A6A-064B-8C51-AAA0A42A62D1}" destId="{32D2B495-5DE9-9C45-8EBB-91C11C696872}" srcOrd="12" destOrd="0" presId="urn:microsoft.com/office/officeart/2008/layout/LinedList"/>
    <dgm:cxn modelId="{2196C584-C319-324D-AA3D-794D2B753CC1}" type="presParOf" srcId="{5CE5FB29-0A6A-064B-8C51-AAA0A42A62D1}" destId="{888DC3CA-1C2D-D348-AC33-8E635AB93979}" srcOrd="13" destOrd="0" presId="urn:microsoft.com/office/officeart/2008/layout/LinedList"/>
    <dgm:cxn modelId="{416A6FF3-18C8-F548-8295-9B76342C0984}" type="presParOf" srcId="{888DC3CA-1C2D-D348-AC33-8E635AB93979}" destId="{6643A08F-07E4-8546-8B89-A42BE742F799}" srcOrd="0" destOrd="0" presId="urn:microsoft.com/office/officeart/2008/layout/LinedList"/>
    <dgm:cxn modelId="{7C234728-F1BC-DC4F-8CD3-06FF8F99115D}" type="presParOf" srcId="{888DC3CA-1C2D-D348-AC33-8E635AB93979}" destId="{4D947837-3D03-6840-A090-106C9C125C4F}"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2886436-8B00-4807-9DF8-0862677096A6}" type="doc">
      <dgm:prSet loTypeId="urn:microsoft.com/office/officeart/2016/7/layout/RepeatingBendingProcessNew" loCatId="process" qsTypeId="urn:microsoft.com/office/officeart/2005/8/quickstyle/simple1" qsCatId="simple" csTypeId="urn:microsoft.com/office/officeart/2005/8/colors/colorful5" csCatId="colorful" phldr="1"/>
      <dgm:spPr/>
      <dgm:t>
        <a:bodyPr/>
        <a:lstStyle/>
        <a:p>
          <a:endParaRPr lang="en-US"/>
        </a:p>
      </dgm:t>
    </dgm:pt>
    <dgm:pt modelId="{FB3E6F24-2DFE-4032-8D4C-767A03B446EA}">
      <dgm:prSet/>
      <dgm:spPr/>
      <dgm:t>
        <a:bodyPr/>
        <a:lstStyle/>
        <a:p>
          <a:r>
            <a:rPr lang="en-GB" b="1" i="0"/>
            <a:t>Crime </a:t>
          </a:r>
          <a:r>
            <a:rPr lang="en-GB" b="1"/>
            <a:t>S</a:t>
          </a:r>
          <a:r>
            <a:rPr lang="en-GB" b="1" i="0"/>
            <a:t>cene </a:t>
          </a:r>
          <a:r>
            <a:rPr lang="en-GB" b="1"/>
            <a:t>I</a:t>
          </a:r>
          <a:r>
            <a:rPr lang="en-GB" b="1" i="0"/>
            <a:t>nvestigation</a:t>
          </a:r>
          <a:endParaRPr lang="en-US"/>
        </a:p>
      </dgm:t>
    </dgm:pt>
    <dgm:pt modelId="{41FD1F7E-B75E-47E3-8510-7CFB2DD2D369}" type="parTrans" cxnId="{3450D5FF-4188-467B-B0FE-9AB50C988B5F}">
      <dgm:prSet/>
      <dgm:spPr/>
      <dgm:t>
        <a:bodyPr/>
        <a:lstStyle/>
        <a:p>
          <a:endParaRPr lang="en-US"/>
        </a:p>
      </dgm:t>
    </dgm:pt>
    <dgm:pt modelId="{18A081F0-156A-4059-86E5-169BBA4BBDD0}" type="sibTrans" cxnId="{3450D5FF-4188-467B-B0FE-9AB50C988B5F}">
      <dgm:prSet/>
      <dgm:spPr/>
      <dgm:t>
        <a:bodyPr/>
        <a:lstStyle/>
        <a:p>
          <a:endParaRPr lang="en-US"/>
        </a:p>
      </dgm:t>
    </dgm:pt>
    <dgm:pt modelId="{DF225A52-BE21-47A5-AF3F-0F9AB008A5AA}">
      <dgm:prSet/>
      <dgm:spPr/>
      <dgm:t>
        <a:bodyPr/>
        <a:lstStyle/>
        <a:p>
          <a:r>
            <a:rPr lang="en-GB" b="0" i="0" dirty="0"/>
            <a:t>The specific circumstances that a </a:t>
          </a:r>
          <a:r>
            <a:rPr lang="en-GB" b="0" i="0" dirty="0">
              <a:solidFill>
                <a:srgbClr val="FF0000"/>
              </a:solidFill>
            </a:rPr>
            <a:t>crime scene investigator (CSI) </a:t>
          </a:r>
          <a:r>
            <a:rPr lang="en-GB" b="0" i="0" dirty="0"/>
            <a:t>encounters at a crime scene dictate the approach required. </a:t>
          </a:r>
          <a:endParaRPr lang="en-US" dirty="0"/>
        </a:p>
      </dgm:t>
    </dgm:pt>
    <dgm:pt modelId="{AB040DBD-FC0F-4CDF-BC44-64C60BD1DDEF}" type="parTrans" cxnId="{9996CDAB-FEAD-4A5B-9787-D5EFC042311D}">
      <dgm:prSet/>
      <dgm:spPr/>
      <dgm:t>
        <a:bodyPr/>
        <a:lstStyle/>
        <a:p>
          <a:endParaRPr lang="en-US"/>
        </a:p>
      </dgm:t>
    </dgm:pt>
    <dgm:pt modelId="{A21F0E1E-FB46-4660-BDFB-5E4437F377C8}" type="sibTrans" cxnId="{9996CDAB-FEAD-4A5B-9787-D5EFC042311D}">
      <dgm:prSet/>
      <dgm:spPr/>
      <dgm:t>
        <a:bodyPr/>
        <a:lstStyle/>
        <a:p>
          <a:endParaRPr lang="en-US"/>
        </a:p>
      </dgm:t>
    </dgm:pt>
    <dgm:pt modelId="{BF95E3F7-83C6-4AD1-A2DA-621449749118}">
      <dgm:prSet/>
      <dgm:spPr/>
      <dgm:t>
        <a:bodyPr/>
        <a:lstStyle/>
        <a:p>
          <a:r>
            <a:rPr lang="en-GB" b="0" i="0" dirty="0"/>
            <a:t>The forensic approach to a volume crime scene varies from that of a major crime scene.</a:t>
          </a:r>
          <a:endParaRPr lang="en-US" dirty="0"/>
        </a:p>
      </dgm:t>
    </dgm:pt>
    <dgm:pt modelId="{714AD3DC-405F-4BFC-9D84-C013BCAE0F57}" type="parTrans" cxnId="{1A9C95A2-178B-4F46-907C-D59008CB0B35}">
      <dgm:prSet/>
      <dgm:spPr/>
      <dgm:t>
        <a:bodyPr/>
        <a:lstStyle/>
        <a:p>
          <a:endParaRPr lang="en-US"/>
        </a:p>
      </dgm:t>
    </dgm:pt>
    <dgm:pt modelId="{7691D68B-2AC3-41A0-AE9E-6982FF1D3FF3}" type="sibTrans" cxnId="{1A9C95A2-178B-4F46-907C-D59008CB0B35}">
      <dgm:prSet/>
      <dgm:spPr/>
      <dgm:t>
        <a:bodyPr/>
        <a:lstStyle/>
        <a:p>
          <a:endParaRPr lang="en-US"/>
        </a:p>
      </dgm:t>
    </dgm:pt>
    <dgm:pt modelId="{9B4ABA43-429C-4E01-AB48-E07DF48265DE}">
      <dgm:prSet/>
      <dgm:spPr/>
      <dgm:t>
        <a:bodyPr/>
        <a:lstStyle/>
        <a:p>
          <a:r>
            <a:rPr lang="en-GB" dirty="0"/>
            <a:t>However, similar p</a:t>
          </a:r>
          <a:r>
            <a:rPr lang="en-GB" b="0" i="0" dirty="0"/>
            <a:t>rocesses are implemented…</a:t>
          </a:r>
          <a:endParaRPr lang="en-US" dirty="0"/>
        </a:p>
      </dgm:t>
    </dgm:pt>
    <dgm:pt modelId="{C66C2FB8-BAC2-41CB-9D29-48F601729103}" type="parTrans" cxnId="{91B72E81-D7A1-4B0D-AEF6-1148834A6F62}">
      <dgm:prSet/>
      <dgm:spPr/>
      <dgm:t>
        <a:bodyPr/>
        <a:lstStyle/>
        <a:p>
          <a:endParaRPr lang="en-US"/>
        </a:p>
      </dgm:t>
    </dgm:pt>
    <dgm:pt modelId="{FD402EF3-4DD7-4BE8-8278-566D208ABAEB}" type="sibTrans" cxnId="{91B72E81-D7A1-4B0D-AEF6-1148834A6F62}">
      <dgm:prSet/>
      <dgm:spPr/>
      <dgm:t>
        <a:bodyPr/>
        <a:lstStyle/>
        <a:p>
          <a:endParaRPr lang="en-US"/>
        </a:p>
      </dgm:t>
    </dgm:pt>
    <dgm:pt modelId="{C00D8F6A-6178-44A8-9654-7B486A0A74F1}">
      <dgm:prSet/>
      <dgm:spPr/>
      <dgm:t>
        <a:bodyPr/>
        <a:lstStyle/>
        <a:p>
          <a:r>
            <a:rPr lang="en-GB" b="0" i="0" dirty="0"/>
            <a:t>Serious or major cases – </a:t>
          </a:r>
          <a:br>
            <a:rPr lang="en-GB" b="0" i="0" dirty="0"/>
          </a:br>
          <a:r>
            <a:rPr lang="en-GB" b="0" i="0" dirty="0"/>
            <a:t>a formal strategy for the forensic response is compiled by a forensic manager in consultation with, and agreed by, the senior investigating officer. </a:t>
          </a:r>
          <a:endParaRPr lang="en-US" dirty="0"/>
        </a:p>
      </dgm:t>
    </dgm:pt>
    <dgm:pt modelId="{99921B7A-1AE4-4031-A569-9B0DAD3F93E3}" type="parTrans" cxnId="{4CB88749-4912-49C8-9A1C-FBB09345D732}">
      <dgm:prSet/>
      <dgm:spPr/>
      <dgm:t>
        <a:bodyPr/>
        <a:lstStyle/>
        <a:p>
          <a:endParaRPr lang="en-US"/>
        </a:p>
      </dgm:t>
    </dgm:pt>
    <dgm:pt modelId="{CF2C9FA0-4F50-455A-B883-0E0BD9ED5AA2}" type="sibTrans" cxnId="{4CB88749-4912-49C8-9A1C-FBB09345D732}">
      <dgm:prSet/>
      <dgm:spPr/>
      <dgm:t>
        <a:bodyPr/>
        <a:lstStyle/>
        <a:p>
          <a:endParaRPr lang="en-US"/>
        </a:p>
      </dgm:t>
    </dgm:pt>
    <dgm:pt modelId="{663DEC27-259F-43F3-AB46-D863116B5770}">
      <dgm:prSet/>
      <dgm:spPr/>
      <dgm:t>
        <a:bodyPr/>
        <a:lstStyle/>
        <a:p>
          <a:r>
            <a:rPr lang="en-GB" b="0" i="0" dirty="0"/>
            <a:t>The strategy includes identifying:</a:t>
          </a:r>
          <a:endParaRPr lang="en-US" dirty="0"/>
        </a:p>
      </dgm:t>
    </dgm:pt>
    <dgm:pt modelId="{B707A1B7-8455-47A8-A199-98B9FBE8DC92}" type="parTrans" cxnId="{30FEC13B-C80F-44A5-A7B4-DCFB319C0F0A}">
      <dgm:prSet/>
      <dgm:spPr/>
      <dgm:t>
        <a:bodyPr/>
        <a:lstStyle/>
        <a:p>
          <a:endParaRPr lang="en-US"/>
        </a:p>
      </dgm:t>
    </dgm:pt>
    <dgm:pt modelId="{1C380998-0B13-4B0B-A00C-BE804B570171}" type="sibTrans" cxnId="{30FEC13B-C80F-44A5-A7B4-DCFB319C0F0A}">
      <dgm:prSet/>
      <dgm:spPr/>
      <dgm:t>
        <a:bodyPr/>
        <a:lstStyle/>
        <a:p>
          <a:endParaRPr lang="en-US"/>
        </a:p>
      </dgm:t>
    </dgm:pt>
    <dgm:pt modelId="{9496B17D-9CE4-4678-859B-3C5F89160C5B}">
      <dgm:prSet/>
      <dgm:spPr/>
      <dgm:t>
        <a:bodyPr/>
        <a:lstStyle/>
        <a:p>
          <a:r>
            <a:rPr lang="en-GB" b="0" i="0" dirty="0"/>
            <a:t> Health, safety and security issues and establishing the dimensions of the scene</a:t>
          </a:r>
          <a:endParaRPr lang="en-US" dirty="0"/>
        </a:p>
      </dgm:t>
    </dgm:pt>
    <dgm:pt modelId="{F8E7E0B4-4FCA-472D-AE44-8FEE006AF5CC}" type="parTrans" cxnId="{390018BD-EC4D-41EF-816E-110F3B950925}">
      <dgm:prSet/>
      <dgm:spPr/>
      <dgm:t>
        <a:bodyPr/>
        <a:lstStyle/>
        <a:p>
          <a:endParaRPr lang="en-US"/>
        </a:p>
      </dgm:t>
    </dgm:pt>
    <dgm:pt modelId="{257AAA49-3BD0-49AF-B7FE-18250CF73284}" type="sibTrans" cxnId="{390018BD-EC4D-41EF-816E-110F3B950925}">
      <dgm:prSet/>
      <dgm:spPr/>
      <dgm:t>
        <a:bodyPr/>
        <a:lstStyle/>
        <a:p>
          <a:endParaRPr lang="en-US"/>
        </a:p>
      </dgm:t>
    </dgm:pt>
    <dgm:pt modelId="{65BF5252-8696-4EC2-B7BA-F0EF72CC298A}">
      <dgm:prSet/>
      <dgm:spPr/>
      <dgm:t>
        <a:bodyPr/>
        <a:lstStyle/>
        <a:p>
          <a:r>
            <a:rPr lang="en-GB" b="0" i="0" dirty="0"/>
            <a:t>Coordinating and communicating with relevant personnel</a:t>
          </a:r>
          <a:endParaRPr lang="en-US" dirty="0"/>
        </a:p>
      </dgm:t>
    </dgm:pt>
    <dgm:pt modelId="{8490D008-7695-42DB-8B7F-188E32EEB82B}" type="parTrans" cxnId="{4053DCB0-F0C0-4CD5-BAB4-FD8BD08AA548}">
      <dgm:prSet/>
      <dgm:spPr/>
      <dgm:t>
        <a:bodyPr/>
        <a:lstStyle/>
        <a:p>
          <a:endParaRPr lang="en-US"/>
        </a:p>
      </dgm:t>
    </dgm:pt>
    <dgm:pt modelId="{52398337-76B9-485F-B498-DC873337844D}" type="sibTrans" cxnId="{4053DCB0-F0C0-4CD5-BAB4-FD8BD08AA548}">
      <dgm:prSet/>
      <dgm:spPr/>
      <dgm:t>
        <a:bodyPr/>
        <a:lstStyle/>
        <a:p>
          <a:endParaRPr lang="en-US"/>
        </a:p>
      </dgm:t>
    </dgm:pt>
    <dgm:pt modelId="{7826D932-5F16-43B1-8EB5-2655DD3C7523}">
      <dgm:prSet/>
      <dgm:spPr/>
      <dgm:t>
        <a:bodyPr/>
        <a:lstStyle/>
        <a:p>
          <a:r>
            <a:rPr lang="en-GB" b="0" i="0" dirty="0"/>
            <a:t>An initial walk-through of the scene identifying key areas of interest</a:t>
          </a:r>
          <a:endParaRPr lang="en-US" dirty="0"/>
        </a:p>
      </dgm:t>
    </dgm:pt>
    <dgm:pt modelId="{6825BF95-0E87-4D85-9ED1-1910AFD58757}" type="parTrans" cxnId="{1E1D9B82-25E6-4C52-B4D3-384BAE2A4A0F}">
      <dgm:prSet/>
      <dgm:spPr/>
      <dgm:t>
        <a:bodyPr/>
        <a:lstStyle/>
        <a:p>
          <a:endParaRPr lang="en-US"/>
        </a:p>
      </dgm:t>
    </dgm:pt>
    <dgm:pt modelId="{3CBCA06E-ABD0-426E-811F-D11EE05A31D3}" type="sibTrans" cxnId="{1E1D9B82-25E6-4C52-B4D3-384BAE2A4A0F}">
      <dgm:prSet/>
      <dgm:spPr/>
      <dgm:t>
        <a:bodyPr/>
        <a:lstStyle/>
        <a:p>
          <a:endParaRPr lang="en-US"/>
        </a:p>
      </dgm:t>
    </dgm:pt>
    <dgm:pt modelId="{B25C17FD-DAD2-4BFD-86B8-23B409A73970}">
      <dgm:prSet/>
      <dgm:spPr/>
      <dgm:t>
        <a:bodyPr/>
        <a:lstStyle/>
        <a:p>
          <a:r>
            <a:rPr lang="en-GB" b="0" i="0" dirty="0"/>
            <a:t>Documenting and recording the scene at all stages of the examination process</a:t>
          </a:r>
          <a:endParaRPr lang="en-US" dirty="0"/>
        </a:p>
      </dgm:t>
    </dgm:pt>
    <dgm:pt modelId="{C319C6E6-D292-4826-812F-9125E5F6FA6D}" type="parTrans" cxnId="{D89D872F-65AF-4740-85B6-24F117420F84}">
      <dgm:prSet/>
      <dgm:spPr/>
      <dgm:t>
        <a:bodyPr/>
        <a:lstStyle/>
        <a:p>
          <a:endParaRPr lang="en-US"/>
        </a:p>
      </dgm:t>
    </dgm:pt>
    <dgm:pt modelId="{6BD95A21-B60C-4EB0-80AE-874DE210E72D}" type="sibTrans" cxnId="{D89D872F-65AF-4740-85B6-24F117420F84}">
      <dgm:prSet/>
      <dgm:spPr/>
      <dgm:t>
        <a:bodyPr/>
        <a:lstStyle/>
        <a:p>
          <a:endParaRPr lang="en-US"/>
        </a:p>
      </dgm:t>
    </dgm:pt>
    <dgm:pt modelId="{9765DCB5-4DC1-498B-AEB8-556D8A59950A}">
      <dgm:prSet/>
      <dgm:spPr/>
      <dgm:t>
        <a:bodyPr/>
        <a:lstStyle/>
        <a:p>
          <a:r>
            <a:rPr lang="en-GB" b="0" i="0" dirty="0"/>
            <a:t>Recovering and recording material of interest using appropriate specialists and techniques</a:t>
          </a:r>
          <a:endParaRPr lang="en-US" dirty="0"/>
        </a:p>
      </dgm:t>
    </dgm:pt>
    <dgm:pt modelId="{A9A7532C-886C-4F6E-891F-0CB44A70726C}" type="parTrans" cxnId="{6BF949B4-11CF-48D5-BA71-66556BCFD4C0}">
      <dgm:prSet/>
      <dgm:spPr/>
      <dgm:t>
        <a:bodyPr/>
        <a:lstStyle/>
        <a:p>
          <a:endParaRPr lang="en-US"/>
        </a:p>
      </dgm:t>
    </dgm:pt>
    <dgm:pt modelId="{3B1F5783-FB2E-488A-8B98-AA0ED5EDB3EE}" type="sibTrans" cxnId="{6BF949B4-11CF-48D5-BA71-66556BCFD4C0}">
      <dgm:prSet/>
      <dgm:spPr/>
      <dgm:t>
        <a:bodyPr/>
        <a:lstStyle/>
        <a:p>
          <a:endParaRPr lang="en-US"/>
        </a:p>
      </dgm:t>
    </dgm:pt>
    <dgm:pt modelId="{9F963828-E677-4B29-9447-C9F77B92B9D8}">
      <dgm:prSet/>
      <dgm:spPr/>
      <dgm:t>
        <a:bodyPr/>
        <a:lstStyle/>
        <a:p>
          <a:r>
            <a:rPr lang="en-GB" b="0" i="0" dirty="0"/>
            <a:t>A secondary walk-through of the scene and a review.</a:t>
          </a:r>
          <a:endParaRPr lang="en-US" dirty="0"/>
        </a:p>
      </dgm:t>
    </dgm:pt>
    <dgm:pt modelId="{AB29E471-E0D7-4B43-A4F8-91E473998194}" type="parTrans" cxnId="{4FF391ED-376C-459D-9FF3-F7F6DC406972}">
      <dgm:prSet/>
      <dgm:spPr/>
      <dgm:t>
        <a:bodyPr/>
        <a:lstStyle/>
        <a:p>
          <a:endParaRPr lang="en-US"/>
        </a:p>
      </dgm:t>
    </dgm:pt>
    <dgm:pt modelId="{EB868299-B21A-4679-AB11-27B653D65FC4}" type="sibTrans" cxnId="{4FF391ED-376C-459D-9FF3-F7F6DC406972}">
      <dgm:prSet/>
      <dgm:spPr/>
      <dgm:t>
        <a:bodyPr/>
        <a:lstStyle/>
        <a:p>
          <a:endParaRPr lang="en-US"/>
        </a:p>
      </dgm:t>
    </dgm:pt>
    <dgm:pt modelId="{0E29DA3B-9675-234F-89CF-F107309F3015}" type="pres">
      <dgm:prSet presAssocID="{72886436-8B00-4807-9DF8-0862677096A6}" presName="Name0" presStyleCnt="0">
        <dgm:presLayoutVars>
          <dgm:dir/>
          <dgm:resizeHandles val="exact"/>
        </dgm:presLayoutVars>
      </dgm:prSet>
      <dgm:spPr/>
    </dgm:pt>
    <dgm:pt modelId="{CCFD9B1E-FE72-CC43-896A-244084EDD16F}" type="pres">
      <dgm:prSet presAssocID="{FB3E6F24-2DFE-4032-8D4C-767A03B446EA}" presName="node" presStyleLbl="node1" presStyleIdx="0" presStyleCnt="12">
        <dgm:presLayoutVars>
          <dgm:bulletEnabled val="1"/>
        </dgm:presLayoutVars>
      </dgm:prSet>
      <dgm:spPr/>
    </dgm:pt>
    <dgm:pt modelId="{81380EF8-B2DF-8640-9AB2-FB1A5F7CBECC}" type="pres">
      <dgm:prSet presAssocID="{18A081F0-156A-4059-86E5-169BBA4BBDD0}" presName="sibTrans" presStyleLbl="sibTrans1D1" presStyleIdx="0" presStyleCnt="11"/>
      <dgm:spPr/>
    </dgm:pt>
    <dgm:pt modelId="{3FB37253-81A5-BB43-8CD3-76438674E55B}" type="pres">
      <dgm:prSet presAssocID="{18A081F0-156A-4059-86E5-169BBA4BBDD0}" presName="connectorText" presStyleLbl="sibTrans1D1" presStyleIdx="0" presStyleCnt="11"/>
      <dgm:spPr/>
    </dgm:pt>
    <dgm:pt modelId="{4F31E648-883D-0546-8636-5916525237DF}" type="pres">
      <dgm:prSet presAssocID="{DF225A52-BE21-47A5-AF3F-0F9AB008A5AA}" presName="node" presStyleLbl="node1" presStyleIdx="1" presStyleCnt="12">
        <dgm:presLayoutVars>
          <dgm:bulletEnabled val="1"/>
        </dgm:presLayoutVars>
      </dgm:prSet>
      <dgm:spPr/>
    </dgm:pt>
    <dgm:pt modelId="{1A17BD1F-BC3D-DA45-B067-3D6AC6E0C7CA}" type="pres">
      <dgm:prSet presAssocID="{A21F0E1E-FB46-4660-BDFB-5E4437F377C8}" presName="sibTrans" presStyleLbl="sibTrans1D1" presStyleIdx="1" presStyleCnt="11"/>
      <dgm:spPr/>
    </dgm:pt>
    <dgm:pt modelId="{60AC1624-55B8-FD42-BC45-5A42FFDC5882}" type="pres">
      <dgm:prSet presAssocID="{A21F0E1E-FB46-4660-BDFB-5E4437F377C8}" presName="connectorText" presStyleLbl="sibTrans1D1" presStyleIdx="1" presStyleCnt="11"/>
      <dgm:spPr/>
    </dgm:pt>
    <dgm:pt modelId="{EA763E92-88D1-0A45-9BB4-929F323282D5}" type="pres">
      <dgm:prSet presAssocID="{BF95E3F7-83C6-4AD1-A2DA-621449749118}" presName="node" presStyleLbl="node1" presStyleIdx="2" presStyleCnt="12">
        <dgm:presLayoutVars>
          <dgm:bulletEnabled val="1"/>
        </dgm:presLayoutVars>
      </dgm:prSet>
      <dgm:spPr/>
    </dgm:pt>
    <dgm:pt modelId="{A108B811-51ED-FB44-A0F4-E37268D9461D}" type="pres">
      <dgm:prSet presAssocID="{7691D68B-2AC3-41A0-AE9E-6982FF1D3FF3}" presName="sibTrans" presStyleLbl="sibTrans1D1" presStyleIdx="2" presStyleCnt="11"/>
      <dgm:spPr/>
    </dgm:pt>
    <dgm:pt modelId="{4277B13F-3AFF-F44E-A525-96A4D8AC8471}" type="pres">
      <dgm:prSet presAssocID="{7691D68B-2AC3-41A0-AE9E-6982FF1D3FF3}" presName="connectorText" presStyleLbl="sibTrans1D1" presStyleIdx="2" presStyleCnt="11"/>
      <dgm:spPr/>
    </dgm:pt>
    <dgm:pt modelId="{A88AFE67-A990-BF43-ADDF-25B9FB87815B}" type="pres">
      <dgm:prSet presAssocID="{9B4ABA43-429C-4E01-AB48-E07DF48265DE}" presName="node" presStyleLbl="node1" presStyleIdx="3" presStyleCnt="12">
        <dgm:presLayoutVars>
          <dgm:bulletEnabled val="1"/>
        </dgm:presLayoutVars>
      </dgm:prSet>
      <dgm:spPr/>
    </dgm:pt>
    <dgm:pt modelId="{859CBA37-CD3A-F440-9B31-E849E751213D}" type="pres">
      <dgm:prSet presAssocID="{FD402EF3-4DD7-4BE8-8278-566D208ABAEB}" presName="sibTrans" presStyleLbl="sibTrans1D1" presStyleIdx="3" presStyleCnt="11"/>
      <dgm:spPr/>
    </dgm:pt>
    <dgm:pt modelId="{CDA11E14-E029-744B-9935-BF7B1E6871A5}" type="pres">
      <dgm:prSet presAssocID="{FD402EF3-4DD7-4BE8-8278-566D208ABAEB}" presName="connectorText" presStyleLbl="sibTrans1D1" presStyleIdx="3" presStyleCnt="11"/>
      <dgm:spPr/>
    </dgm:pt>
    <dgm:pt modelId="{50DC1A5E-5A37-324B-B833-9B8CDB35C9A1}" type="pres">
      <dgm:prSet presAssocID="{C00D8F6A-6178-44A8-9654-7B486A0A74F1}" presName="node" presStyleLbl="node1" presStyleIdx="4" presStyleCnt="12">
        <dgm:presLayoutVars>
          <dgm:bulletEnabled val="1"/>
        </dgm:presLayoutVars>
      </dgm:prSet>
      <dgm:spPr/>
    </dgm:pt>
    <dgm:pt modelId="{E100FFB9-12E1-0B4E-82B2-01270455C8D8}" type="pres">
      <dgm:prSet presAssocID="{CF2C9FA0-4F50-455A-B883-0E0BD9ED5AA2}" presName="sibTrans" presStyleLbl="sibTrans1D1" presStyleIdx="4" presStyleCnt="11"/>
      <dgm:spPr/>
    </dgm:pt>
    <dgm:pt modelId="{60486644-5532-E64A-8621-3BC71F5465E7}" type="pres">
      <dgm:prSet presAssocID="{CF2C9FA0-4F50-455A-B883-0E0BD9ED5AA2}" presName="connectorText" presStyleLbl="sibTrans1D1" presStyleIdx="4" presStyleCnt="11"/>
      <dgm:spPr/>
    </dgm:pt>
    <dgm:pt modelId="{7B3D23A1-C70F-E54E-9E0A-684865504733}" type="pres">
      <dgm:prSet presAssocID="{663DEC27-259F-43F3-AB46-D863116B5770}" presName="node" presStyleLbl="node1" presStyleIdx="5" presStyleCnt="12">
        <dgm:presLayoutVars>
          <dgm:bulletEnabled val="1"/>
        </dgm:presLayoutVars>
      </dgm:prSet>
      <dgm:spPr/>
    </dgm:pt>
    <dgm:pt modelId="{EC5E20C8-1BF0-8349-A620-7050E76CF81B}" type="pres">
      <dgm:prSet presAssocID="{1C380998-0B13-4B0B-A00C-BE804B570171}" presName="sibTrans" presStyleLbl="sibTrans1D1" presStyleIdx="5" presStyleCnt="11"/>
      <dgm:spPr/>
    </dgm:pt>
    <dgm:pt modelId="{49D2DC0A-A498-FC43-B18C-DAFEB71FE973}" type="pres">
      <dgm:prSet presAssocID="{1C380998-0B13-4B0B-A00C-BE804B570171}" presName="connectorText" presStyleLbl="sibTrans1D1" presStyleIdx="5" presStyleCnt="11"/>
      <dgm:spPr/>
    </dgm:pt>
    <dgm:pt modelId="{290E3414-87CE-C747-A3A6-1EDFB6ACE439}" type="pres">
      <dgm:prSet presAssocID="{9496B17D-9CE4-4678-859B-3C5F89160C5B}" presName="node" presStyleLbl="node1" presStyleIdx="6" presStyleCnt="12">
        <dgm:presLayoutVars>
          <dgm:bulletEnabled val="1"/>
        </dgm:presLayoutVars>
      </dgm:prSet>
      <dgm:spPr/>
    </dgm:pt>
    <dgm:pt modelId="{48F88E7E-8330-E442-8B55-4E4EC9EC7DBF}" type="pres">
      <dgm:prSet presAssocID="{257AAA49-3BD0-49AF-B7FE-18250CF73284}" presName="sibTrans" presStyleLbl="sibTrans1D1" presStyleIdx="6" presStyleCnt="11"/>
      <dgm:spPr/>
    </dgm:pt>
    <dgm:pt modelId="{879CC35E-D39C-ED40-A2D8-B4038EE16E34}" type="pres">
      <dgm:prSet presAssocID="{257AAA49-3BD0-49AF-B7FE-18250CF73284}" presName="connectorText" presStyleLbl="sibTrans1D1" presStyleIdx="6" presStyleCnt="11"/>
      <dgm:spPr/>
    </dgm:pt>
    <dgm:pt modelId="{0A378587-729C-1843-9EDC-EED04066F512}" type="pres">
      <dgm:prSet presAssocID="{65BF5252-8696-4EC2-B7BA-F0EF72CC298A}" presName="node" presStyleLbl="node1" presStyleIdx="7" presStyleCnt="12">
        <dgm:presLayoutVars>
          <dgm:bulletEnabled val="1"/>
        </dgm:presLayoutVars>
      </dgm:prSet>
      <dgm:spPr/>
    </dgm:pt>
    <dgm:pt modelId="{43D672CA-019A-E04B-9552-9DF4E83DA67D}" type="pres">
      <dgm:prSet presAssocID="{52398337-76B9-485F-B498-DC873337844D}" presName="sibTrans" presStyleLbl="sibTrans1D1" presStyleIdx="7" presStyleCnt="11"/>
      <dgm:spPr/>
    </dgm:pt>
    <dgm:pt modelId="{CEE1F3B1-DA7C-234F-901A-260E775B85CF}" type="pres">
      <dgm:prSet presAssocID="{52398337-76B9-485F-B498-DC873337844D}" presName="connectorText" presStyleLbl="sibTrans1D1" presStyleIdx="7" presStyleCnt="11"/>
      <dgm:spPr/>
    </dgm:pt>
    <dgm:pt modelId="{666FE3E6-72C7-2644-B9B1-8C19A9AC4225}" type="pres">
      <dgm:prSet presAssocID="{7826D932-5F16-43B1-8EB5-2655DD3C7523}" presName="node" presStyleLbl="node1" presStyleIdx="8" presStyleCnt="12">
        <dgm:presLayoutVars>
          <dgm:bulletEnabled val="1"/>
        </dgm:presLayoutVars>
      </dgm:prSet>
      <dgm:spPr/>
    </dgm:pt>
    <dgm:pt modelId="{59ED0C69-C847-BE47-8047-FB169B3222EB}" type="pres">
      <dgm:prSet presAssocID="{3CBCA06E-ABD0-426E-811F-D11EE05A31D3}" presName="sibTrans" presStyleLbl="sibTrans1D1" presStyleIdx="8" presStyleCnt="11"/>
      <dgm:spPr/>
    </dgm:pt>
    <dgm:pt modelId="{2D454C6D-FC91-1A43-A079-141878647874}" type="pres">
      <dgm:prSet presAssocID="{3CBCA06E-ABD0-426E-811F-D11EE05A31D3}" presName="connectorText" presStyleLbl="sibTrans1D1" presStyleIdx="8" presStyleCnt="11"/>
      <dgm:spPr/>
    </dgm:pt>
    <dgm:pt modelId="{F9151834-74C3-B348-ABCA-21EAA863CFCE}" type="pres">
      <dgm:prSet presAssocID="{B25C17FD-DAD2-4BFD-86B8-23B409A73970}" presName="node" presStyleLbl="node1" presStyleIdx="9" presStyleCnt="12">
        <dgm:presLayoutVars>
          <dgm:bulletEnabled val="1"/>
        </dgm:presLayoutVars>
      </dgm:prSet>
      <dgm:spPr/>
    </dgm:pt>
    <dgm:pt modelId="{7B10259F-8433-E249-A614-F88D8AB1CF2C}" type="pres">
      <dgm:prSet presAssocID="{6BD95A21-B60C-4EB0-80AE-874DE210E72D}" presName="sibTrans" presStyleLbl="sibTrans1D1" presStyleIdx="9" presStyleCnt="11"/>
      <dgm:spPr/>
    </dgm:pt>
    <dgm:pt modelId="{3D85D734-E385-D74E-8923-CDD331A81D38}" type="pres">
      <dgm:prSet presAssocID="{6BD95A21-B60C-4EB0-80AE-874DE210E72D}" presName="connectorText" presStyleLbl="sibTrans1D1" presStyleIdx="9" presStyleCnt="11"/>
      <dgm:spPr/>
    </dgm:pt>
    <dgm:pt modelId="{BE10A02C-774A-154D-AC47-F06BA628AA43}" type="pres">
      <dgm:prSet presAssocID="{9765DCB5-4DC1-498B-AEB8-556D8A59950A}" presName="node" presStyleLbl="node1" presStyleIdx="10" presStyleCnt="12">
        <dgm:presLayoutVars>
          <dgm:bulletEnabled val="1"/>
        </dgm:presLayoutVars>
      </dgm:prSet>
      <dgm:spPr/>
    </dgm:pt>
    <dgm:pt modelId="{643307D3-3BF4-D34C-AB32-3D1D37AC64C5}" type="pres">
      <dgm:prSet presAssocID="{3B1F5783-FB2E-488A-8B98-AA0ED5EDB3EE}" presName="sibTrans" presStyleLbl="sibTrans1D1" presStyleIdx="10" presStyleCnt="11"/>
      <dgm:spPr/>
    </dgm:pt>
    <dgm:pt modelId="{F6FF0523-5B6C-3D43-BD1D-E75EF190E48A}" type="pres">
      <dgm:prSet presAssocID="{3B1F5783-FB2E-488A-8B98-AA0ED5EDB3EE}" presName="connectorText" presStyleLbl="sibTrans1D1" presStyleIdx="10" presStyleCnt="11"/>
      <dgm:spPr/>
    </dgm:pt>
    <dgm:pt modelId="{7E97032A-BAF5-F745-A1C7-513DD51E05AB}" type="pres">
      <dgm:prSet presAssocID="{9F963828-E677-4B29-9447-C9F77B92B9D8}" presName="node" presStyleLbl="node1" presStyleIdx="11" presStyleCnt="12">
        <dgm:presLayoutVars>
          <dgm:bulletEnabled val="1"/>
        </dgm:presLayoutVars>
      </dgm:prSet>
      <dgm:spPr/>
    </dgm:pt>
  </dgm:ptLst>
  <dgm:cxnLst>
    <dgm:cxn modelId="{4ABE8301-9590-244B-A10F-6C073B186A64}" type="presOf" srcId="{65BF5252-8696-4EC2-B7BA-F0EF72CC298A}" destId="{0A378587-729C-1843-9EDC-EED04066F512}" srcOrd="0" destOrd="0" presId="urn:microsoft.com/office/officeart/2016/7/layout/RepeatingBendingProcessNew"/>
    <dgm:cxn modelId="{0CDF5B06-0D67-3E40-B07B-9FDBFF611A9D}" type="presOf" srcId="{3CBCA06E-ABD0-426E-811F-D11EE05A31D3}" destId="{2D454C6D-FC91-1A43-A079-141878647874}" srcOrd="1" destOrd="0" presId="urn:microsoft.com/office/officeart/2016/7/layout/RepeatingBendingProcessNew"/>
    <dgm:cxn modelId="{99D00E09-1E43-5E49-A401-74CB7603DB90}" type="presOf" srcId="{1C380998-0B13-4B0B-A00C-BE804B570171}" destId="{49D2DC0A-A498-FC43-B18C-DAFEB71FE973}" srcOrd="1" destOrd="0" presId="urn:microsoft.com/office/officeart/2016/7/layout/RepeatingBendingProcessNew"/>
    <dgm:cxn modelId="{040BBB0C-ED40-4241-B8B8-27CC583B0AB9}" type="presOf" srcId="{9496B17D-9CE4-4678-859B-3C5F89160C5B}" destId="{290E3414-87CE-C747-A3A6-1EDFB6ACE439}" srcOrd="0" destOrd="0" presId="urn:microsoft.com/office/officeart/2016/7/layout/RepeatingBendingProcessNew"/>
    <dgm:cxn modelId="{04CF670D-CBFE-9245-BCDA-B22D65A9B78A}" type="presOf" srcId="{9B4ABA43-429C-4E01-AB48-E07DF48265DE}" destId="{A88AFE67-A990-BF43-ADDF-25B9FB87815B}" srcOrd="0" destOrd="0" presId="urn:microsoft.com/office/officeart/2016/7/layout/RepeatingBendingProcessNew"/>
    <dgm:cxn modelId="{99B0F80F-9FCD-A14C-8A76-031FB194BCD3}" type="presOf" srcId="{7826D932-5F16-43B1-8EB5-2655DD3C7523}" destId="{666FE3E6-72C7-2644-B9B1-8C19A9AC4225}" srcOrd="0" destOrd="0" presId="urn:microsoft.com/office/officeart/2016/7/layout/RepeatingBendingProcessNew"/>
    <dgm:cxn modelId="{1CCD2017-1670-4E45-81C7-E15C7BCFF793}" type="presOf" srcId="{6BD95A21-B60C-4EB0-80AE-874DE210E72D}" destId="{7B10259F-8433-E249-A614-F88D8AB1CF2C}" srcOrd="0" destOrd="0" presId="urn:microsoft.com/office/officeart/2016/7/layout/RepeatingBendingProcessNew"/>
    <dgm:cxn modelId="{9DDB721E-43F9-4B41-ABA7-924B6754C6EB}" type="presOf" srcId="{52398337-76B9-485F-B498-DC873337844D}" destId="{43D672CA-019A-E04B-9552-9DF4E83DA67D}" srcOrd="0" destOrd="0" presId="urn:microsoft.com/office/officeart/2016/7/layout/RepeatingBendingProcessNew"/>
    <dgm:cxn modelId="{6F95A121-965C-574F-8E96-DBF6B2313FA6}" type="presOf" srcId="{A21F0E1E-FB46-4660-BDFB-5E4437F377C8}" destId="{1A17BD1F-BC3D-DA45-B067-3D6AC6E0C7CA}" srcOrd="0" destOrd="0" presId="urn:microsoft.com/office/officeart/2016/7/layout/RepeatingBendingProcessNew"/>
    <dgm:cxn modelId="{8A6D8623-2860-AB4C-A09C-043D91A62D2D}" type="presOf" srcId="{FD402EF3-4DD7-4BE8-8278-566D208ABAEB}" destId="{CDA11E14-E029-744B-9935-BF7B1E6871A5}" srcOrd="1" destOrd="0" presId="urn:microsoft.com/office/officeart/2016/7/layout/RepeatingBendingProcessNew"/>
    <dgm:cxn modelId="{D89D872F-65AF-4740-85B6-24F117420F84}" srcId="{72886436-8B00-4807-9DF8-0862677096A6}" destId="{B25C17FD-DAD2-4BFD-86B8-23B409A73970}" srcOrd="9" destOrd="0" parTransId="{C319C6E6-D292-4826-812F-9125E5F6FA6D}" sibTransId="{6BD95A21-B60C-4EB0-80AE-874DE210E72D}"/>
    <dgm:cxn modelId="{30FEC13B-C80F-44A5-A7B4-DCFB319C0F0A}" srcId="{72886436-8B00-4807-9DF8-0862677096A6}" destId="{663DEC27-259F-43F3-AB46-D863116B5770}" srcOrd="5" destOrd="0" parTransId="{B707A1B7-8455-47A8-A199-98B9FBE8DC92}" sibTransId="{1C380998-0B13-4B0B-A00C-BE804B570171}"/>
    <dgm:cxn modelId="{564C053E-0FB9-7D43-9288-B117C2B8D436}" type="presOf" srcId="{9F963828-E677-4B29-9447-C9F77B92B9D8}" destId="{7E97032A-BAF5-F745-A1C7-513DD51E05AB}" srcOrd="0" destOrd="0" presId="urn:microsoft.com/office/officeart/2016/7/layout/RepeatingBendingProcessNew"/>
    <dgm:cxn modelId="{17E33B40-F981-3440-ADAD-8BC0728691A2}" type="presOf" srcId="{3CBCA06E-ABD0-426E-811F-D11EE05A31D3}" destId="{59ED0C69-C847-BE47-8047-FB169B3222EB}" srcOrd="0" destOrd="0" presId="urn:microsoft.com/office/officeart/2016/7/layout/RepeatingBendingProcessNew"/>
    <dgm:cxn modelId="{CBF75449-487F-8D4D-8367-250D8E073624}" type="presOf" srcId="{257AAA49-3BD0-49AF-B7FE-18250CF73284}" destId="{879CC35E-D39C-ED40-A2D8-B4038EE16E34}" srcOrd="1" destOrd="0" presId="urn:microsoft.com/office/officeart/2016/7/layout/RepeatingBendingProcessNew"/>
    <dgm:cxn modelId="{4CB88749-4912-49C8-9A1C-FBB09345D732}" srcId="{72886436-8B00-4807-9DF8-0862677096A6}" destId="{C00D8F6A-6178-44A8-9654-7B486A0A74F1}" srcOrd="4" destOrd="0" parTransId="{99921B7A-1AE4-4031-A569-9B0DAD3F93E3}" sibTransId="{CF2C9FA0-4F50-455A-B883-0E0BD9ED5AA2}"/>
    <dgm:cxn modelId="{78D1664F-D1FC-074A-8B23-6A645E455CAA}" type="presOf" srcId="{CF2C9FA0-4F50-455A-B883-0E0BD9ED5AA2}" destId="{E100FFB9-12E1-0B4E-82B2-01270455C8D8}" srcOrd="0" destOrd="0" presId="urn:microsoft.com/office/officeart/2016/7/layout/RepeatingBendingProcessNew"/>
    <dgm:cxn modelId="{F225B54F-7973-F643-A6F4-7D52BF25F52D}" type="presOf" srcId="{6BD95A21-B60C-4EB0-80AE-874DE210E72D}" destId="{3D85D734-E385-D74E-8923-CDD331A81D38}" srcOrd="1" destOrd="0" presId="urn:microsoft.com/office/officeart/2016/7/layout/RepeatingBendingProcessNew"/>
    <dgm:cxn modelId="{6D197555-BDE3-A94C-9BFD-94893B5FC2BF}" type="presOf" srcId="{3B1F5783-FB2E-488A-8B98-AA0ED5EDB3EE}" destId="{F6FF0523-5B6C-3D43-BD1D-E75EF190E48A}" srcOrd="1" destOrd="0" presId="urn:microsoft.com/office/officeart/2016/7/layout/RepeatingBendingProcessNew"/>
    <dgm:cxn modelId="{3E8D8B5C-246A-8E45-B7C6-28B33C58DB76}" type="presOf" srcId="{9765DCB5-4DC1-498B-AEB8-556D8A59950A}" destId="{BE10A02C-774A-154D-AC47-F06BA628AA43}" srcOrd="0" destOrd="0" presId="urn:microsoft.com/office/officeart/2016/7/layout/RepeatingBendingProcessNew"/>
    <dgm:cxn modelId="{E7035E6A-9ABA-2C43-B8A7-E2A0034A9A3F}" type="presOf" srcId="{52398337-76B9-485F-B498-DC873337844D}" destId="{CEE1F3B1-DA7C-234F-901A-260E775B85CF}" srcOrd="1" destOrd="0" presId="urn:microsoft.com/office/officeart/2016/7/layout/RepeatingBendingProcessNew"/>
    <dgm:cxn modelId="{20996C6A-E3FB-924F-8116-24BBCE3BE7C6}" type="presOf" srcId="{FB3E6F24-2DFE-4032-8D4C-767A03B446EA}" destId="{CCFD9B1E-FE72-CC43-896A-244084EDD16F}" srcOrd="0" destOrd="0" presId="urn:microsoft.com/office/officeart/2016/7/layout/RepeatingBendingProcessNew"/>
    <dgm:cxn modelId="{5BAF9B78-4E84-A949-A377-EB95D2A922DF}" type="presOf" srcId="{CF2C9FA0-4F50-455A-B883-0E0BD9ED5AA2}" destId="{60486644-5532-E64A-8621-3BC71F5465E7}" srcOrd="1" destOrd="0" presId="urn:microsoft.com/office/officeart/2016/7/layout/RepeatingBendingProcessNew"/>
    <dgm:cxn modelId="{91B72E81-D7A1-4B0D-AEF6-1148834A6F62}" srcId="{72886436-8B00-4807-9DF8-0862677096A6}" destId="{9B4ABA43-429C-4E01-AB48-E07DF48265DE}" srcOrd="3" destOrd="0" parTransId="{C66C2FB8-BAC2-41CB-9D29-48F601729103}" sibTransId="{FD402EF3-4DD7-4BE8-8278-566D208ABAEB}"/>
    <dgm:cxn modelId="{DA684281-5DD0-D645-9476-715AF78A3D4D}" type="presOf" srcId="{A21F0E1E-FB46-4660-BDFB-5E4437F377C8}" destId="{60AC1624-55B8-FD42-BC45-5A42FFDC5882}" srcOrd="1" destOrd="0" presId="urn:microsoft.com/office/officeart/2016/7/layout/RepeatingBendingProcessNew"/>
    <dgm:cxn modelId="{1E1D9B82-25E6-4C52-B4D3-384BAE2A4A0F}" srcId="{72886436-8B00-4807-9DF8-0862677096A6}" destId="{7826D932-5F16-43B1-8EB5-2655DD3C7523}" srcOrd="8" destOrd="0" parTransId="{6825BF95-0E87-4D85-9ED1-1910AFD58757}" sibTransId="{3CBCA06E-ABD0-426E-811F-D11EE05A31D3}"/>
    <dgm:cxn modelId="{C0796E8A-858F-FA46-BFEF-AD358F88D665}" type="presOf" srcId="{72886436-8B00-4807-9DF8-0862677096A6}" destId="{0E29DA3B-9675-234F-89CF-F107309F3015}" srcOrd="0" destOrd="0" presId="urn:microsoft.com/office/officeart/2016/7/layout/RepeatingBendingProcessNew"/>
    <dgm:cxn modelId="{6F64699F-58D5-9C41-8BF8-D53AF59EB0E4}" type="presOf" srcId="{7691D68B-2AC3-41A0-AE9E-6982FF1D3FF3}" destId="{A108B811-51ED-FB44-A0F4-E37268D9461D}" srcOrd="0" destOrd="0" presId="urn:microsoft.com/office/officeart/2016/7/layout/RepeatingBendingProcessNew"/>
    <dgm:cxn modelId="{1A9C95A2-178B-4F46-907C-D59008CB0B35}" srcId="{72886436-8B00-4807-9DF8-0862677096A6}" destId="{BF95E3F7-83C6-4AD1-A2DA-621449749118}" srcOrd="2" destOrd="0" parTransId="{714AD3DC-405F-4BFC-9D84-C013BCAE0F57}" sibTransId="{7691D68B-2AC3-41A0-AE9E-6982FF1D3FF3}"/>
    <dgm:cxn modelId="{374E52A5-9022-6D4B-8910-287D4C7DC7D5}" type="presOf" srcId="{7691D68B-2AC3-41A0-AE9E-6982FF1D3FF3}" destId="{4277B13F-3AFF-F44E-A525-96A4D8AC8471}" srcOrd="1" destOrd="0" presId="urn:microsoft.com/office/officeart/2016/7/layout/RepeatingBendingProcessNew"/>
    <dgm:cxn modelId="{F58307A9-7578-0D47-BCBE-4A6688ADAD97}" type="presOf" srcId="{257AAA49-3BD0-49AF-B7FE-18250CF73284}" destId="{48F88E7E-8330-E442-8B55-4E4EC9EC7DBF}" srcOrd="0" destOrd="0" presId="urn:microsoft.com/office/officeart/2016/7/layout/RepeatingBendingProcessNew"/>
    <dgm:cxn modelId="{9996CDAB-FEAD-4A5B-9787-D5EFC042311D}" srcId="{72886436-8B00-4807-9DF8-0862677096A6}" destId="{DF225A52-BE21-47A5-AF3F-0F9AB008A5AA}" srcOrd="1" destOrd="0" parTransId="{AB040DBD-FC0F-4CDF-BC44-64C60BD1DDEF}" sibTransId="{A21F0E1E-FB46-4660-BDFB-5E4437F377C8}"/>
    <dgm:cxn modelId="{4053DCB0-F0C0-4CD5-BAB4-FD8BD08AA548}" srcId="{72886436-8B00-4807-9DF8-0862677096A6}" destId="{65BF5252-8696-4EC2-B7BA-F0EF72CC298A}" srcOrd="7" destOrd="0" parTransId="{8490D008-7695-42DB-8B7F-188E32EEB82B}" sibTransId="{52398337-76B9-485F-B498-DC873337844D}"/>
    <dgm:cxn modelId="{6BF949B4-11CF-48D5-BA71-66556BCFD4C0}" srcId="{72886436-8B00-4807-9DF8-0862677096A6}" destId="{9765DCB5-4DC1-498B-AEB8-556D8A59950A}" srcOrd="10" destOrd="0" parTransId="{A9A7532C-886C-4F6E-891F-0CB44A70726C}" sibTransId="{3B1F5783-FB2E-488A-8B98-AA0ED5EDB3EE}"/>
    <dgm:cxn modelId="{886ED1B5-4D5C-A947-99C5-88F091ED4AA8}" type="presOf" srcId="{18A081F0-156A-4059-86E5-169BBA4BBDD0}" destId="{3FB37253-81A5-BB43-8CD3-76438674E55B}" srcOrd="1" destOrd="0" presId="urn:microsoft.com/office/officeart/2016/7/layout/RepeatingBendingProcessNew"/>
    <dgm:cxn modelId="{5CC5D1B5-8486-F540-8E63-DD55DA56EA7E}" type="presOf" srcId="{FD402EF3-4DD7-4BE8-8278-566D208ABAEB}" destId="{859CBA37-CD3A-F440-9B31-E849E751213D}" srcOrd="0" destOrd="0" presId="urn:microsoft.com/office/officeart/2016/7/layout/RepeatingBendingProcessNew"/>
    <dgm:cxn modelId="{9CA976BC-C656-A648-86CA-426EB364563C}" type="presOf" srcId="{C00D8F6A-6178-44A8-9654-7B486A0A74F1}" destId="{50DC1A5E-5A37-324B-B833-9B8CDB35C9A1}" srcOrd="0" destOrd="0" presId="urn:microsoft.com/office/officeart/2016/7/layout/RepeatingBendingProcessNew"/>
    <dgm:cxn modelId="{390018BD-EC4D-41EF-816E-110F3B950925}" srcId="{72886436-8B00-4807-9DF8-0862677096A6}" destId="{9496B17D-9CE4-4678-859B-3C5F89160C5B}" srcOrd="6" destOrd="0" parTransId="{F8E7E0B4-4FCA-472D-AE44-8FEE006AF5CC}" sibTransId="{257AAA49-3BD0-49AF-B7FE-18250CF73284}"/>
    <dgm:cxn modelId="{16389FCB-7B3E-3740-B47D-728B89146378}" type="presOf" srcId="{BF95E3F7-83C6-4AD1-A2DA-621449749118}" destId="{EA763E92-88D1-0A45-9BB4-929F323282D5}" srcOrd="0" destOrd="0" presId="urn:microsoft.com/office/officeart/2016/7/layout/RepeatingBendingProcessNew"/>
    <dgm:cxn modelId="{6570C7CE-24F1-A244-BA8E-C68A2ADC4EC6}" type="presOf" srcId="{B25C17FD-DAD2-4BFD-86B8-23B409A73970}" destId="{F9151834-74C3-B348-ABCA-21EAA863CFCE}" srcOrd="0" destOrd="0" presId="urn:microsoft.com/office/officeart/2016/7/layout/RepeatingBendingProcessNew"/>
    <dgm:cxn modelId="{15D2ABCF-7F3D-6E44-9CF9-9E57AD408EB2}" type="presOf" srcId="{3B1F5783-FB2E-488A-8B98-AA0ED5EDB3EE}" destId="{643307D3-3BF4-D34C-AB32-3D1D37AC64C5}" srcOrd="0" destOrd="0" presId="urn:microsoft.com/office/officeart/2016/7/layout/RepeatingBendingProcessNew"/>
    <dgm:cxn modelId="{DCA2ABDE-64D3-914F-8FAA-36C51D78A248}" type="presOf" srcId="{DF225A52-BE21-47A5-AF3F-0F9AB008A5AA}" destId="{4F31E648-883D-0546-8636-5916525237DF}" srcOrd="0" destOrd="0" presId="urn:microsoft.com/office/officeart/2016/7/layout/RepeatingBendingProcessNew"/>
    <dgm:cxn modelId="{6BEFAFE1-34D5-0846-90E3-EE7FB8542172}" type="presOf" srcId="{1C380998-0B13-4B0B-A00C-BE804B570171}" destId="{EC5E20C8-1BF0-8349-A620-7050E76CF81B}" srcOrd="0" destOrd="0" presId="urn:microsoft.com/office/officeart/2016/7/layout/RepeatingBendingProcessNew"/>
    <dgm:cxn modelId="{4FF391ED-376C-459D-9FF3-F7F6DC406972}" srcId="{72886436-8B00-4807-9DF8-0862677096A6}" destId="{9F963828-E677-4B29-9447-C9F77B92B9D8}" srcOrd="11" destOrd="0" parTransId="{AB29E471-E0D7-4B43-A4F8-91E473998194}" sibTransId="{EB868299-B21A-4679-AB11-27B653D65FC4}"/>
    <dgm:cxn modelId="{090D93F1-F467-E74B-81BA-B71E44E4241B}" type="presOf" srcId="{18A081F0-156A-4059-86E5-169BBA4BBDD0}" destId="{81380EF8-B2DF-8640-9AB2-FB1A5F7CBECC}" srcOrd="0" destOrd="0" presId="urn:microsoft.com/office/officeart/2016/7/layout/RepeatingBendingProcessNew"/>
    <dgm:cxn modelId="{96E433FC-7F7F-6746-AC4A-10E73057C5D0}" type="presOf" srcId="{663DEC27-259F-43F3-AB46-D863116B5770}" destId="{7B3D23A1-C70F-E54E-9E0A-684865504733}" srcOrd="0" destOrd="0" presId="urn:microsoft.com/office/officeart/2016/7/layout/RepeatingBendingProcessNew"/>
    <dgm:cxn modelId="{3450D5FF-4188-467B-B0FE-9AB50C988B5F}" srcId="{72886436-8B00-4807-9DF8-0862677096A6}" destId="{FB3E6F24-2DFE-4032-8D4C-767A03B446EA}" srcOrd="0" destOrd="0" parTransId="{41FD1F7E-B75E-47E3-8510-7CFB2DD2D369}" sibTransId="{18A081F0-156A-4059-86E5-169BBA4BBDD0}"/>
    <dgm:cxn modelId="{5CDE2E2D-54AE-FA44-B284-55911A6AF2F0}" type="presParOf" srcId="{0E29DA3B-9675-234F-89CF-F107309F3015}" destId="{CCFD9B1E-FE72-CC43-896A-244084EDD16F}" srcOrd="0" destOrd="0" presId="urn:microsoft.com/office/officeart/2016/7/layout/RepeatingBendingProcessNew"/>
    <dgm:cxn modelId="{C54C5471-C418-434E-B590-167373DEF28F}" type="presParOf" srcId="{0E29DA3B-9675-234F-89CF-F107309F3015}" destId="{81380EF8-B2DF-8640-9AB2-FB1A5F7CBECC}" srcOrd="1" destOrd="0" presId="urn:microsoft.com/office/officeart/2016/7/layout/RepeatingBendingProcessNew"/>
    <dgm:cxn modelId="{2B8250F9-0AAD-8F40-95D1-C6286EDD579C}" type="presParOf" srcId="{81380EF8-B2DF-8640-9AB2-FB1A5F7CBECC}" destId="{3FB37253-81A5-BB43-8CD3-76438674E55B}" srcOrd="0" destOrd="0" presId="urn:microsoft.com/office/officeart/2016/7/layout/RepeatingBendingProcessNew"/>
    <dgm:cxn modelId="{3CDF18D9-11C4-8F4A-AB45-679E080957AF}" type="presParOf" srcId="{0E29DA3B-9675-234F-89CF-F107309F3015}" destId="{4F31E648-883D-0546-8636-5916525237DF}" srcOrd="2" destOrd="0" presId="urn:microsoft.com/office/officeart/2016/7/layout/RepeatingBendingProcessNew"/>
    <dgm:cxn modelId="{98166326-D29D-A04E-BAAE-513145CE6E9C}" type="presParOf" srcId="{0E29DA3B-9675-234F-89CF-F107309F3015}" destId="{1A17BD1F-BC3D-DA45-B067-3D6AC6E0C7CA}" srcOrd="3" destOrd="0" presId="urn:microsoft.com/office/officeart/2016/7/layout/RepeatingBendingProcessNew"/>
    <dgm:cxn modelId="{C1840313-0B72-4149-8350-F604FD0916AC}" type="presParOf" srcId="{1A17BD1F-BC3D-DA45-B067-3D6AC6E0C7CA}" destId="{60AC1624-55B8-FD42-BC45-5A42FFDC5882}" srcOrd="0" destOrd="0" presId="urn:microsoft.com/office/officeart/2016/7/layout/RepeatingBendingProcessNew"/>
    <dgm:cxn modelId="{0035DD6B-F818-7941-8C3F-30EAC306A612}" type="presParOf" srcId="{0E29DA3B-9675-234F-89CF-F107309F3015}" destId="{EA763E92-88D1-0A45-9BB4-929F323282D5}" srcOrd="4" destOrd="0" presId="urn:microsoft.com/office/officeart/2016/7/layout/RepeatingBendingProcessNew"/>
    <dgm:cxn modelId="{7F49C5E3-C1A5-AE4D-B58F-970B3017A216}" type="presParOf" srcId="{0E29DA3B-9675-234F-89CF-F107309F3015}" destId="{A108B811-51ED-FB44-A0F4-E37268D9461D}" srcOrd="5" destOrd="0" presId="urn:microsoft.com/office/officeart/2016/7/layout/RepeatingBendingProcessNew"/>
    <dgm:cxn modelId="{151DB8BA-4F42-F741-B7E7-47F00ABE8311}" type="presParOf" srcId="{A108B811-51ED-FB44-A0F4-E37268D9461D}" destId="{4277B13F-3AFF-F44E-A525-96A4D8AC8471}" srcOrd="0" destOrd="0" presId="urn:microsoft.com/office/officeart/2016/7/layout/RepeatingBendingProcessNew"/>
    <dgm:cxn modelId="{10D23CED-E0FE-D348-B12B-FC6CD4BAE72D}" type="presParOf" srcId="{0E29DA3B-9675-234F-89CF-F107309F3015}" destId="{A88AFE67-A990-BF43-ADDF-25B9FB87815B}" srcOrd="6" destOrd="0" presId="urn:microsoft.com/office/officeart/2016/7/layout/RepeatingBendingProcessNew"/>
    <dgm:cxn modelId="{1E519D47-0D16-B04E-8153-B4220BC33CC5}" type="presParOf" srcId="{0E29DA3B-9675-234F-89CF-F107309F3015}" destId="{859CBA37-CD3A-F440-9B31-E849E751213D}" srcOrd="7" destOrd="0" presId="urn:microsoft.com/office/officeart/2016/7/layout/RepeatingBendingProcessNew"/>
    <dgm:cxn modelId="{8206A74B-2218-6A44-A87D-F682AF1762F7}" type="presParOf" srcId="{859CBA37-CD3A-F440-9B31-E849E751213D}" destId="{CDA11E14-E029-744B-9935-BF7B1E6871A5}" srcOrd="0" destOrd="0" presId="urn:microsoft.com/office/officeart/2016/7/layout/RepeatingBendingProcessNew"/>
    <dgm:cxn modelId="{E57270AB-F7DE-4B42-9E8E-04F524443A69}" type="presParOf" srcId="{0E29DA3B-9675-234F-89CF-F107309F3015}" destId="{50DC1A5E-5A37-324B-B833-9B8CDB35C9A1}" srcOrd="8" destOrd="0" presId="urn:microsoft.com/office/officeart/2016/7/layout/RepeatingBendingProcessNew"/>
    <dgm:cxn modelId="{F71518DB-D52E-8141-B43F-5D492A21BA78}" type="presParOf" srcId="{0E29DA3B-9675-234F-89CF-F107309F3015}" destId="{E100FFB9-12E1-0B4E-82B2-01270455C8D8}" srcOrd="9" destOrd="0" presId="urn:microsoft.com/office/officeart/2016/7/layout/RepeatingBendingProcessNew"/>
    <dgm:cxn modelId="{F058C30C-02B4-BA44-97E1-AA4B4EE8C467}" type="presParOf" srcId="{E100FFB9-12E1-0B4E-82B2-01270455C8D8}" destId="{60486644-5532-E64A-8621-3BC71F5465E7}" srcOrd="0" destOrd="0" presId="urn:microsoft.com/office/officeart/2016/7/layout/RepeatingBendingProcessNew"/>
    <dgm:cxn modelId="{38065A65-E4DB-A44A-8287-CF54B6F03DA3}" type="presParOf" srcId="{0E29DA3B-9675-234F-89CF-F107309F3015}" destId="{7B3D23A1-C70F-E54E-9E0A-684865504733}" srcOrd="10" destOrd="0" presId="urn:microsoft.com/office/officeart/2016/7/layout/RepeatingBendingProcessNew"/>
    <dgm:cxn modelId="{E755940A-1568-FB4E-B202-4341A0B47005}" type="presParOf" srcId="{0E29DA3B-9675-234F-89CF-F107309F3015}" destId="{EC5E20C8-1BF0-8349-A620-7050E76CF81B}" srcOrd="11" destOrd="0" presId="urn:microsoft.com/office/officeart/2016/7/layout/RepeatingBendingProcessNew"/>
    <dgm:cxn modelId="{B0E5FD81-C0A9-3C44-8C70-57789B145247}" type="presParOf" srcId="{EC5E20C8-1BF0-8349-A620-7050E76CF81B}" destId="{49D2DC0A-A498-FC43-B18C-DAFEB71FE973}" srcOrd="0" destOrd="0" presId="urn:microsoft.com/office/officeart/2016/7/layout/RepeatingBendingProcessNew"/>
    <dgm:cxn modelId="{A3A4D36B-FCBE-4347-A6AE-AB0786DBC03A}" type="presParOf" srcId="{0E29DA3B-9675-234F-89CF-F107309F3015}" destId="{290E3414-87CE-C747-A3A6-1EDFB6ACE439}" srcOrd="12" destOrd="0" presId="urn:microsoft.com/office/officeart/2016/7/layout/RepeatingBendingProcessNew"/>
    <dgm:cxn modelId="{01D083B7-52D8-BC42-9329-DE1BDE65004B}" type="presParOf" srcId="{0E29DA3B-9675-234F-89CF-F107309F3015}" destId="{48F88E7E-8330-E442-8B55-4E4EC9EC7DBF}" srcOrd="13" destOrd="0" presId="urn:microsoft.com/office/officeart/2016/7/layout/RepeatingBendingProcessNew"/>
    <dgm:cxn modelId="{2BB8982D-E7E8-5649-BF56-F1EA43F9683F}" type="presParOf" srcId="{48F88E7E-8330-E442-8B55-4E4EC9EC7DBF}" destId="{879CC35E-D39C-ED40-A2D8-B4038EE16E34}" srcOrd="0" destOrd="0" presId="urn:microsoft.com/office/officeart/2016/7/layout/RepeatingBendingProcessNew"/>
    <dgm:cxn modelId="{43D1021F-F74A-E443-B623-E47457B6EBAD}" type="presParOf" srcId="{0E29DA3B-9675-234F-89CF-F107309F3015}" destId="{0A378587-729C-1843-9EDC-EED04066F512}" srcOrd="14" destOrd="0" presId="urn:microsoft.com/office/officeart/2016/7/layout/RepeatingBendingProcessNew"/>
    <dgm:cxn modelId="{88E6172E-B56F-6D4A-8AAC-769F98B0D4CF}" type="presParOf" srcId="{0E29DA3B-9675-234F-89CF-F107309F3015}" destId="{43D672CA-019A-E04B-9552-9DF4E83DA67D}" srcOrd="15" destOrd="0" presId="urn:microsoft.com/office/officeart/2016/7/layout/RepeatingBendingProcessNew"/>
    <dgm:cxn modelId="{1FB77E58-9E12-EE4E-83B6-F97A9E0ED143}" type="presParOf" srcId="{43D672CA-019A-E04B-9552-9DF4E83DA67D}" destId="{CEE1F3B1-DA7C-234F-901A-260E775B85CF}" srcOrd="0" destOrd="0" presId="urn:microsoft.com/office/officeart/2016/7/layout/RepeatingBendingProcessNew"/>
    <dgm:cxn modelId="{57186A14-E411-3442-809A-1C0CCFB680C2}" type="presParOf" srcId="{0E29DA3B-9675-234F-89CF-F107309F3015}" destId="{666FE3E6-72C7-2644-B9B1-8C19A9AC4225}" srcOrd="16" destOrd="0" presId="urn:microsoft.com/office/officeart/2016/7/layout/RepeatingBendingProcessNew"/>
    <dgm:cxn modelId="{D9DDAFDB-DA80-0447-AAB5-AB389D39D5D3}" type="presParOf" srcId="{0E29DA3B-9675-234F-89CF-F107309F3015}" destId="{59ED0C69-C847-BE47-8047-FB169B3222EB}" srcOrd="17" destOrd="0" presId="urn:microsoft.com/office/officeart/2016/7/layout/RepeatingBendingProcessNew"/>
    <dgm:cxn modelId="{380CB9EB-5EA3-1F4E-AB2A-00D5B0481908}" type="presParOf" srcId="{59ED0C69-C847-BE47-8047-FB169B3222EB}" destId="{2D454C6D-FC91-1A43-A079-141878647874}" srcOrd="0" destOrd="0" presId="urn:microsoft.com/office/officeart/2016/7/layout/RepeatingBendingProcessNew"/>
    <dgm:cxn modelId="{0525E0D4-28FD-A543-A6F9-56B437482B88}" type="presParOf" srcId="{0E29DA3B-9675-234F-89CF-F107309F3015}" destId="{F9151834-74C3-B348-ABCA-21EAA863CFCE}" srcOrd="18" destOrd="0" presId="urn:microsoft.com/office/officeart/2016/7/layout/RepeatingBendingProcessNew"/>
    <dgm:cxn modelId="{EC0EE1EA-4151-8D42-B60E-80D43D5DCA3E}" type="presParOf" srcId="{0E29DA3B-9675-234F-89CF-F107309F3015}" destId="{7B10259F-8433-E249-A614-F88D8AB1CF2C}" srcOrd="19" destOrd="0" presId="urn:microsoft.com/office/officeart/2016/7/layout/RepeatingBendingProcessNew"/>
    <dgm:cxn modelId="{C4765683-2449-8D4E-A0E6-E87DBCC1D7E3}" type="presParOf" srcId="{7B10259F-8433-E249-A614-F88D8AB1CF2C}" destId="{3D85D734-E385-D74E-8923-CDD331A81D38}" srcOrd="0" destOrd="0" presId="urn:microsoft.com/office/officeart/2016/7/layout/RepeatingBendingProcessNew"/>
    <dgm:cxn modelId="{E13E961C-2679-5C4E-AB90-34FE2A0C1B5C}" type="presParOf" srcId="{0E29DA3B-9675-234F-89CF-F107309F3015}" destId="{BE10A02C-774A-154D-AC47-F06BA628AA43}" srcOrd="20" destOrd="0" presId="urn:microsoft.com/office/officeart/2016/7/layout/RepeatingBendingProcessNew"/>
    <dgm:cxn modelId="{E57C847B-D72C-E743-BC85-0B7672AE1FA2}" type="presParOf" srcId="{0E29DA3B-9675-234F-89CF-F107309F3015}" destId="{643307D3-3BF4-D34C-AB32-3D1D37AC64C5}" srcOrd="21" destOrd="0" presId="urn:microsoft.com/office/officeart/2016/7/layout/RepeatingBendingProcessNew"/>
    <dgm:cxn modelId="{415D5D35-FDCD-474F-8E73-865A40C8BA19}" type="presParOf" srcId="{643307D3-3BF4-D34C-AB32-3D1D37AC64C5}" destId="{F6FF0523-5B6C-3D43-BD1D-E75EF190E48A}" srcOrd="0" destOrd="0" presId="urn:microsoft.com/office/officeart/2016/7/layout/RepeatingBendingProcessNew"/>
    <dgm:cxn modelId="{6F60CCEE-E4E2-C74C-A745-B9DA2E976993}" type="presParOf" srcId="{0E29DA3B-9675-234F-89CF-F107309F3015}" destId="{7E97032A-BAF5-F745-A1C7-513DD51E05AB}" srcOrd="22"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7E08BEE-B552-44A3-A7C5-D9B58C3CDEC1}" type="doc">
      <dgm:prSet loTypeId="urn:microsoft.com/office/officeart/2005/8/layout/bProcess4" loCatId="process" qsTypeId="urn:microsoft.com/office/officeart/2005/8/quickstyle/simple1" qsCatId="simple" csTypeId="urn:microsoft.com/office/officeart/2005/8/colors/colorful5" csCatId="colorful" phldr="1"/>
      <dgm:spPr/>
      <dgm:t>
        <a:bodyPr/>
        <a:lstStyle/>
        <a:p>
          <a:endParaRPr lang="en-US"/>
        </a:p>
      </dgm:t>
    </dgm:pt>
    <dgm:pt modelId="{49407DCA-96EF-48C1-AA45-7E012DBF41D8}">
      <dgm:prSet phldrT="[Text]" custT="1"/>
      <dgm:spPr>
        <a:xfrm>
          <a:off x="585112" y="363"/>
          <a:ext cx="1901031" cy="1140618"/>
        </a:xfrm>
        <a:prstGeom prst="roundRect">
          <a:avLst>
            <a:gd name="adj" fmla="val 10000"/>
          </a:avLst>
        </a:prstGeom>
      </dgm:spPr>
      <dgm:t>
        <a:bodyPr/>
        <a:lstStyle/>
        <a:p>
          <a:r>
            <a:rPr lang="en-US" sz="2000">
              <a:latin typeface="Calibri" panose="020F0502020204030204"/>
              <a:ea typeface="+mn-ea"/>
              <a:cs typeface="+mn-cs"/>
            </a:rPr>
            <a:t>Information obtained from initial call</a:t>
          </a:r>
          <a:endParaRPr lang="en-US" sz="2000" dirty="0">
            <a:latin typeface="Calibri" panose="020F0502020204030204"/>
            <a:ea typeface="+mn-ea"/>
            <a:cs typeface="+mn-cs"/>
          </a:endParaRPr>
        </a:p>
      </dgm:t>
    </dgm:pt>
    <dgm:pt modelId="{2C120CA4-6A15-4A93-BD4E-809CEE92F581}" type="parTrans" cxnId="{1A32E935-265D-44B5-A1A3-71B4CA3348A6}">
      <dgm:prSet/>
      <dgm:spPr/>
      <dgm:t>
        <a:bodyPr/>
        <a:lstStyle/>
        <a:p>
          <a:endParaRPr lang="en-US"/>
        </a:p>
      </dgm:t>
    </dgm:pt>
    <dgm:pt modelId="{37794720-7F5F-4E01-BCB9-AF34C42DEC17}" type="sibTrans" cxnId="{1A32E935-265D-44B5-A1A3-71B4CA3348A6}">
      <dgm:prSet/>
      <dgm:spPr>
        <a:xfrm rot="5400000">
          <a:off x="260852" y="907563"/>
          <a:ext cx="1417353" cy="171092"/>
        </a:xfrm>
        <a:prstGeom prst="rect">
          <a:avLst/>
        </a:prstGeom>
      </dgm:spPr>
      <dgm:t>
        <a:bodyPr/>
        <a:lstStyle/>
        <a:p>
          <a:endParaRPr lang="en-US"/>
        </a:p>
      </dgm:t>
    </dgm:pt>
    <dgm:pt modelId="{9EBD6E56-1D66-4E84-9A29-379997B52E75}">
      <dgm:prSet phldrT="[Text]" custT="1"/>
      <dgm:spPr>
        <a:xfrm>
          <a:off x="585112" y="1426137"/>
          <a:ext cx="1901031" cy="1140618"/>
        </a:xfrm>
        <a:prstGeom prst="roundRect">
          <a:avLst>
            <a:gd name="adj" fmla="val 10000"/>
          </a:avLst>
        </a:prstGeom>
      </dgm:spPr>
      <dgm:t>
        <a:bodyPr/>
        <a:lstStyle/>
        <a:p>
          <a:r>
            <a:rPr lang="en-US" sz="2000">
              <a:latin typeface="Calibri" panose="020F0502020204030204"/>
              <a:ea typeface="+mn-ea"/>
              <a:cs typeface="+mn-cs"/>
            </a:rPr>
            <a:t>Information from police systems</a:t>
          </a:r>
          <a:endParaRPr lang="en-US" sz="2000" dirty="0">
            <a:latin typeface="Calibri" panose="020F0502020204030204"/>
            <a:ea typeface="+mn-ea"/>
            <a:cs typeface="+mn-cs"/>
          </a:endParaRPr>
        </a:p>
      </dgm:t>
    </dgm:pt>
    <dgm:pt modelId="{E496DD8E-CB4C-407F-92D5-823E7559E462}" type="parTrans" cxnId="{E9F827DC-C981-432D-B8AE-0A4D4A335CF9}">
      <dgm:prSet/>
      <dgm:spPr/>
      <dgm:t>
        <a:bodyPr/>
        <a:lstStyle/>
        <a:p>
          <a:endParaRPr lang="en-US"/>
        </a:p>
      </dgm:t>
    </dgm:pt>
    <dgm:pt modelId="{B548F435-A7DC-46B8-8BA8-CF863B4206E3}" type="sibTrans" cxnId="{E9F827DC-C981-432D-B8AE-0A4D4A335CF9}">
      <dgm:prSet/>
      <dgm:spPr>
        <a:xfrm rot="5400000">
          <a:off x="260852" y="2333337"/>
          <a:ext cx="1417353" cy="171092"/>
        </a:xfrm>
        <a:prstGeom prst="rect">
          <a:avLst/>
        </a:prstGeom>
      </dgm:spPr>
      <dgm:t>
        <a:bodyPr/>
        <a:lstStyle/>
        <a:p>
          <a:endParaRPr lang="en-US"/>
        </a:p>
      </dgm:t>
    </dgm:pt>
    <dgm:pt modelId="{16565916-0A21-4C05-A52C-EF2FC025380E}">
      <dgm:prSet phldrT="[Text]" custT="1"/>
      <dgm:spPr>
        <a:xfrm>
          <a:off x="585112" y="2851910"/>
          <a:ext cx="1901031" cy="1140618"/>
        </a:xfrm>
        <a:prstGeom prst="roundRect">
          <a:avLst>
            <a:gd name="adj" fmla="val 10000"/>
          </a:avLst>
        </a:prstGeom>
      </dgm:spPr>
      <dgm:t>
        <a:bodyPr/>
        <a:lstStyle/>
        <a:p>
          <a:r>
            <a:rPr lang="en-US" sz="2000">
              <a:latin typeface="Calibri" panose="020F0502020204030204"/>
              <a:ea typeface="+mn-ea"/>
              <a:cs typeface="+mn-cs"/>
            </a:rPr>
            <a:t>Information from officer attending</a:t>
          </a:r>
          <a:endParaRPr lang="en-US" sz="2000" dirty="0">
            <a:latin typeface="Calibri" panose="020F0502020204030204"/>
            <a:ea typeface="+mn-ea"/>
            <a:cs typeface="+mn-cs"/>
          </a:endParaRPr>
        </a:p>
      </dgm:t>
    </dgm:pt>
    <dgm:pt modelId="{31DAEE66-675F-4CBF-B078-47434D4208AC}" type="parTrans" cxnId="{3D74DEBF-AF3E-47D9-895D-82397D73270C}">
      <dgm:prSet/>
      <dgm:spPr/>
      <dgm:t>
        <a:bodyPr/>
        <a:lstStyle/>
        <a:p>
          <a:endParaRPr lang="en-US"/>
        </a:p>
      </dgm:t>
    </dgm:pt>
    <dgm:pt modelId="{942842AA-9159-4C6D-911B-F0E14948129F}" type="sibTrans" cxnId="{3D74DEBF-AF3E-47D9-895D-82397D73270C}">
      <dgm:prSet/>
      <dgm:spPr>
        <a:xfrm rot="5400000">
          <a:off x="260852" y="3759110"/>
          <a:ext cx="1417353" cy="171092"/>
        </a:xfrm>
        <a:prstGeom prst="rect">
          <a:avLst/>
        </a:prstGeom>
      </dgm:spPr>
      <dgm:t>
        <a:bodyPr/>
        <a:lstStyle/>
        <a:p>
          <a:endParaRPr lang="en-US"/>
        </a:p>
      </dgm:t>
    </dgm:pt>
    <dgm:pt modelId="{E6074F13-881E-4F27-A0E7-DF3745094E0D}">
      <dgm:prSet phldrT="[Text]" custT="1"/>
      <dgm:spPr>
        <a:xfrm>
          <a:off x="585112" y="4277684"/>
          <a:ext cx="1901031" cy="1140618"/>
        </a:xfrm>
        <a:prstGeom prst="roundRect">
          <a:avLst>
            <a:gd name="adj" fmla="val 10000"/>
          </a:avLst>
        </a:prstGeom>
      </dgm:spPr>
      <dgm:t>
        <a:bodyPr/>
        <a:lstStyle/>
        <a:p>
          <a:r>
            <a:rPr lang="en-US" sz="2000">
              <a:latin typeface="Calibri" panose="020F0502020204030204"/>
              <a:ea typeface="+mn-ea"/>
              <a:cs typeface="+mn-cs"/>
            </a:rPr>
            <a:t>Information provided by 1</a:t>
          </a:r>
          <a:r>
            <a:rPr lang="en-US" sz="2000" baseline="30000">
              <a:latin typeface="Calibri" panose="020F0502020204030204"/>
              <a:ea typeface="+mn-ea"/>
              <a:cs typeface="+mn-cs"/>
            </a:rPr>
            <a:t>st</a:t>
          </a:r>
          <a:r>
            <a:rPr lang="en-US" sz="2000">
              <a:latin typeface="Calibri" panose="020F0502020204030204"/>
              <a:ea typeface="+mn-ea"/>
              <a:cs typeface="+mn-cs"/>
            </a:rPr>
            <a:t> witness</a:t>
          </a:r>
          <a:endParaRPr lang="en-US" sz="2000" dirty="0">
            <a:latin typeface="Calibri" panose="020F0502020204030204"/>
            <a:ea typeface="+mn-ea"/>
            <a:cs typeface="+mn-cs"/>
          </a:endParaRPr>
        </a:p>
      </dgm:t>
    </dgm:pt>
    <dgm:pt modelId="{02E52479-0EBA-45F7-A529-4A1EE77A57FD}" type="parTrans" cxnId="{87262FCF-BC74-48C2-9846-3BA185CB2B1F}">
      <dgm:prSet/>
      <dgm:spPr/>
      <dgm:t>
        <a:bodyPr/>
        <a:lstStyle/>
        <a:p>
          <a:endParaRPr lang="en-US"/>
        </a:p>
      </dgm:t>
    </dgm:pt>
    <dgm:pt modelId="{92CD8DA3-330C-4FC4-B6A7-2EB102AA4F1C}" type="sibTrans" cxnId="{87262FCF-BC74-48C2-9846-3BA185CB2B1F}">
      <dgm:prSet/>
      <dgm:spPr>
        <a:xfrm>
          <a:off x="973738" y="4471997"/>
          <a:ext cx="2519951" cy="171092"/>
        </a:xfrm>
        <a:prstGeom prst="rect">
          <a:avLst/>
        </a:prstGeom>
      </dgm:spPr>
      <dgm:t>
        <a:bodyPr/>
        <a:lstStyle/>
        <a:p>
          <a:endParaRPr lang="en-US"/>
        </a:p>
      </dgm:t>
    </dgm:pt>
    <dgm:pt modelId="{1F288954-B98B-4850-9D53-57ECBF1F59E1}">
      <dgm:prSet phldrT="[Text]" custT="1"/>
      <dgm:spPr>
        <a:xfrm>
          <a:off x="3113484" y="4277684"/>
          <a:ext cx="1901031" cy="1140618"/>
        </a:xfrm>
        <a:prstGeom prst="roundRect">
          <a:avLst>
            <a:gd name="adj" fmla="val 10000"/>
          </a:avLst>
        </a:prstGeom>
      </dgm:spPr>
      <dgm:t>
        <a:bodyPr/>
        <a:lstStyle/>
        <a:p>
          <a:r>
            <a:rPr lang="en-US" sz="2000">
              <a:latin typeface="Calibri" panose="020F0502020204030204"/>
              <a:ea typeface="+mn-ea"/>
              <a:cs typeface="+mn-cs"/>
            </a:rPr>
            <a:t>Info provided by victim (1</a:t>
          </a:r>
          <a:r>
            <a:rPr lang="en-US" sz="2000" baseline="30000">
              <a:latin typeface="Calibri" panose="020F0502020204030204"/>
              <a:ea typeface="+mn-ea"/>
              <a:cs typeface="+mn-cs"/>
            </a:rPr>
            <a:t>st</a:t>
          </a:r>
          <a:r>
            <a:rPr lang="en-US" sz="2000">
              <a:latin typeface="Calibri" panose="020F0502020204030204"/>
              <a:ea typeface="+mn-ea"/>
              <a:cs typeface="+mn-cs"/>
            </a:rPr>
            <a:t> account)</a:t>
          </a:r>
          <a:endParaRPr lang="en-US" sz="2000" dirty="0">
            <a:latin typeface="Calibri" panose="020F0502020204030204"/>
            <a:ea typeface="+mn-ea"/>
            <a:cs typeface="+mn-cs"/>
          </a:endParaRPr>
        </a:p>
      </dgm:t>
    </dgm:pt>
    <dgm:pt modelId="{7DC864A7-9C51-4634-B869-2449A10D1F33}" type="parTrans" cxnId="{AFD08741-0E49-4936-A4C1-CD871E1D46F0}">
      <dgm:prSet/>
      <dgm:spPr/>
      <dgm:t>
        <a:bodyPr/>
        <a:lstStyle/>
        <a:p>
          <a:endParaRPr lang="en-US"/>
        </a:p>
      </dgm:t>
    </dgm:pt>
    <dgm:pt modelId="{3816BF67-AA17-4E78-B951-D1BF6B313529}" type="sibTrans" cxnId="{AFD08741-0E49-4936-A4C1-CD871E1D46F0}">
      <dgm:prSet/>
      <dgm:spPr>
        <a:xfrm rot="16200000">
          <a:off x="2789223" y="3759110"/>
          <a:ext cx="1417353" cy="171092"/>
        </a:xfrm>
        <a:prstGeom prst="rect">
          <a:avLst/>
        </a:prstGeom>
      </dgm:spPr>
      <dgm:t>
        <a:bodyPr/>
        <a:lstStyle/>
        <a:p>
          <a:endParaRPr lang="en-US"/>
        </a:p>
      </dgm:t>
    </dgm:pt>
    <dgm:pt modelId="{0AAEDA6B-BA8B-4C79-89F7-EB41EE8B88ED}">
      <dgm:prSet phldrT="[Text]" custT="1"/>
      <dgm:spPr>
        <a:xfrm>
          <a:off x="3113484" y="2851910"/>
          <a:ext cx="1901031" cy="1140618"/>
        </a:xfrm>
        <a:prstGeom prst="roundRect">
          <a:avLst>
            <a:gd name="adj" fmla="val 10000"/>
          </a:avLst>
        </a:prstGeom>
      </dgm:spPr>
      <dgm:t>
        <a:bodyPr/>
        <a:lstStyle/>
        <a:p>
          <a:r>
            <a:rPr lang="en-US" sz="2000">
              <a:latin typeface="Calibri" panose="020F0502020204030204"/>
              <a:ea typeface="+mn-ea"/>
              <a:cs typeface="+mn-cs"/>
            </a:rPr>
            <a:t>Evidence collected at scene (exhibits)</a:t>
          </a:r>
          <a:endParaRPr lang="en-US" sz="2000" dirty="0">
            <a:latin typeface="Calibri" panose="020F0502020204030204"/>
            <a:ea typeface="+mn-ea"/>
            <a:cs typeface="+mn-cs"/>
          </a:endParaRPr>
        </a:p>
      </dgm:t>
    </dgm:pt>
    <dgm:pt modelId="{3D155EAE-6F01-4A28-A80F-36B7C811B3A7}" type="parTrans" cxnId="{E0391469-9311-40AE-B3DA-B5744D7F0300}">
      <dgm:prSet/>
      <dgm:spPr/>
      <dgm:t>
        <a:bodyPr/>
        <a:lstStyle/>
        <a:p>
          <a:endParaRPr lang="en-US"/>
        </a:p>
      </dgm:t>
    </dgm:pt>
    <dgm:pt modelId="{8301CE59-D8D6-4053-8276-841B1D48A07A}" type="sibTrans" cxnId="{E0391469-9311-40AE-B3DA-B5744D7F0300}">
      <dgm:prSet/>
      <dgm:spPr>
        <a:xfrm rot="16200000">
          <a:off x="2789223" y="2333337"/>
          <a:ext cx="1417353" cy="171092"/>
        </a:xfrm>
        <a:prstGeom prst="rect">
          <a:avLst/>
        </a:prstGeom>
      </dgm:spPr>
      <dgm:t>
        <a:bodyPr/>
        <a:lstStyle/>
        <a:p>
          <a:endParaRPr lang="en-US"/>
        </a:p>
      </dgm:t>
    </dgm:pt>
    <dgm:pt modelId="{A2A3DA45-8D9B-4050-91E4-7C3F27C05E52}">
      <dgm:prSet phldrT="[Text]" custT="1"/>
      <dgm:spPr>
        <a:xfrm>
          <a:off x="3113484" y="1426137"/>
          <a:ext cx="1901031" cy="1140618"/>
        </a:xfrm>
        <a:prstGeom prst="roundRect">
          <a:avLst>
            <a:gd name="adj" fmla="val 10000"/>
          </a:avLst>
        </a:prstGeom>
      </dgm:spPr>
      <dgm:t>
        <a:bodyPr/>
        <a:lstStyle/>
        <a:p>
          <a:r>
            <a:rPr lang="en-US" sz="2000">
              <a:latin typeface="Calibri" panose="020F0502020204030204"/>
              <a:ea typeface="+mn-ea"/>
              <a:cs typeface="+mn-cs"/>
            </a:rPr>
            <a:t>Evidence from CSI in attendance</a:t>
          </a:r>
          <a:endParaRPr lang="en-US" sz="2000" dirty="0">
            <a:latin typeface="Calibri" panose="020F0502020204030204"/>
            <a:ea typeface="+mn-ea"/>
            <a:cs typeface="+mn-cs"/>
          </a:endParaRPr>
        </a:p>
      </dgm:t>
    </dgm:pt>
    <dgm:pt modelId="{E13E4986-BF6B-44C1-98DC-668AA5DEBF26}" type="parTrans" cxnId="{C68EC5B6-F6B9-4739-B440-984011A50EDC}">
      <dgm:prSet/>
      <dgm:spPr/>
      <dgm:t>
        <a:bodyPr/>
        <a:lstStyle/>
        <a:p>
          <a:endParaRPr lang="en-US"/>
        </a:p>
      </dgm:t>
    </dgm:pt>
    <dgm:pt modelId="{336EF6E9-EA7D-431D-BFD7-87FD57825F21}" type="sibTrans" cxnId="{C68EC5B6-F6B9-4739-B440-984011A50EDC}">
      <dgm:prSet/>
      <dgm:spPr>
        <a:xfrm rot="16200000">
          <a:off x="2789223" y="907563"/>
          <a:ext cx="1417353" cy="171092"/>
        </a:xfrm>
        <a:prstGeom prst="rect">
          <a:avLst/>
        </a:prstGeom>
      </dgm:spPr>
      <dgm:t>
        <a:bodyPr/>
        <a:lstStyle/>
        <a:p>
          <a:endParaRPr lang="en-US"/>
        </a:p>
      </dgm:t>
    </dgm:pt>
    <dgm:pt modelId="{4722DD0C-2355-4DC0-93FB-E5E223894B1F}">
      <dgm:prSet phldrT="[Text]" custT="1"/>
      <dgm:spPr>
        <a:xfrm>
          <a:off x="3113484" y="363"/>
          <a:ext cx="1901031" cy="1140618"/>
        </a:xfrm>
        <a:prstGeom prst="roundRect">
          <a:avLst>
            <a:gd name="adj" fmla="val 10000"/>
          </a:avLst>
        </a:prstGeom>
      </dgm:spPr>
      <dgm:t>
        <a:bodyPr/>
        <a:lstStyle/>
        <a:p>
          <a:r>
            <a:rPr lang="en-US" sz="2000">
              <a:latin typeface="Calibri" panose="020F0502020204030204"/>
              <a:ea typeface="+mn-ea"/>
              <a:cs typeface="+mn-cs"/>
            </a:rPr>
            <a:t>Suspect information &amp; intelligence</a:t>
          </a:r>
          <a:endParaRPr lang="en-US" sz="2000" dirty="0">
            <a:latin typeface="Calibri" panose="020F0502020204030204"/>
            <a:ea typeface="+mn-ea"/>
            <a:cs typeface="+mn-cs"/>
          </a:endParaRPr>
        </a:p>
      </dgm:t>
    </dgm:pt>
    <dgm:pt modelId="{9FA81088-042E-4649-97BA-83F7918E92B2}" type="parTrans" cxnId="{1A183502-872F-4416-8F6E-27883FB64CD3}">
      <dgm:prSet/>
      <dgm:spPr/>
      <dgm:t>
        <a:bodyPr/>
        <a:lstStyle/>
        <a:p>
          <a:endParaRPr lang="en-US"/>
        </a:p>
      </dgm:t>
    </dgm:pt>
    <dgm:pt modelId="{1EC27701-A625-4EB2-BB6C-B4887084B103}" type="sibTrans" cxnId="{1A183502-872F-4416-8F6E-27883FB64CD3}">
      <dgm:prSet/>
      <dgm:spPr>
        <a:xfrm>
          <a:off x="3502110" y="194677"/>
          <a:ext cx="2519951" cy="171092"/>
        </a:xfrm>
        <a:prstGeom prst="rect">
          <a:avLst/>
        </a:prstGeom>
      </dgm:spPr>
      <dgm:t>
        <a:bodyPr/>
        <a:lstStyle/>
        <a:p>
          <a:endParaRPr lang="en-US"/>
        </a:p>
      </dgm:t>
    </dgm:pt>
    <dgm:pt modelId="{006EAAB9-399A-410F-8D2F-74E1F4937D35}">
      <dgm:prSet phldrT="[Text]"/>
      <dgm:spPr>
        <a:xfrm>
          <a:off x="5641855" y="363"/>
          <a:ext cx="1901031" cy="1140618"/>
        </a:xfrm>
        <a:prstGeom prst="roundRect">
          <a:avLst>
            <a:gd name="adj" fmla="val 10000"/>
          </a:avLst>
        </a:prstGeom>
      </dgm:spPr>
      <dgm:t>
        <a:bodyPr/>
        <a:lstStyle/>
        <a:p>
          <a:r>
            <a:rPr lang="en-US">
              <a:latin typeface="Calibri" panose="020F0502020204030204"/>
              <a:ea typeface="+mn-ea"/>
              <a:cs typeface="+mn-cs"/>
            </a:rPr>
            <a:t>Plan to locate &amp; manage suspect</a:t>
          </a:r>
          <a:endParaRPr lang="en-US" dirty="0">
            <a:latin typeface="Calibri" panose="020F0502020204030204"/>
            <a:ea typeface="+mn-ea"/>
            <a:cs typeface="+mn-cs"/>
          </a:endParaRPr>
        </a:p>
      </dgm:t>
    </dgm:pt>
    <dgm:pt modelId="{226841C8-44C2-4358-BA6F-A6D2B3D70AFE}" type="parTrans" cxnId="{6E0703F6-D0A0-4EDF-AADC-F64A83010630}">
      <dgm:prSet/>
      <dgm:spPr/>
      <dgm:t>
        <a:bodyPr/>
        <a:lstStyle/>
        <a:p>
          <a:endParaRPr lang="en-US"/>
        </a:p>
      </dgm:t>
    </dgm:pt>
    <dgm:pt modelId="{CE010AEA-8180-4B06-967D-F8595BFCE3D4}" type="sibTrans" cxnId="{6E0703F6-D0A0-4EDF-AADC-F64A83010630}">
      <dgm:prSet/>
      <dgm:spPr>
        <a:xfrm rot="5400000">
          <a:off x="5317595" y="907563"/>
          <a:ext cx="1417353" cy="171092"/>
        </a:xfrm>
        <a:prstGeom prst="rect">
          <a:avLst/>
        </a:prstGeom>
      </dgm:spPr>
      <dgm:t>
        <a:bodyPr/>
        <a:lstStyle/>
        <a:p>
          <a:endParaRPr lang="en-US"/>
        </a:p>
      </dgm:t>
    </dgm:pt>
    <dgm:pt modelId="{0C6ECD49-D414-49AF-A043-F78F74AF9DEA}">
      <dgm:prSet phldrT="[Text]"/>
      <dgm:spPr>
        <a:xfrm>
          <a:off x="5641855" y="1426137"/>
          <a:ext cx="1901031" cy="1140618"/>
        </a:xfrm>
        <a:prstGeom prst="roundRect">
          <a:avLst>
            <a:gd name="adj" fmla="val 10000"/>
          </a:avLst>
        </a:prstGeom>
      </dgm:spPr>
      <dgm:t>
        <a:bodyPr/>
        <a:lstStyle/>
        <a:p>
          <a:r>
            <a:rPr lang="en-US" dirty="0">
              <a:latin typeface="Calibri" panose="020F0502020204030204"/>
              <a:ea typeface="+mn-ea"/>
              <a:cs typeface="+mn-cs"/>
            </a:rPr>
            <a:t>Complete crime report</a:t>
          </a:r>
        </a:p>
      </dgm:t>
    </dgm:pt>
    <dgm:pt modelId="{DFB68EAE-C894-4C16-86A8-F6EE34BC07FC}" type="parTrans" cxnId="{79BF2B23-C455-48F1-B7F9-E9034755161F}">
      <dgm:prSet/>
      <dgm:spPr/>
      <dgm:t>
        <a:bodyPr/>
        <a:lstStyle/>
        <a:p>
          <a:endParaRPr lang="en-US"/>
        </a:p>
      </dgm:t>
    </dgm:pt>
    <dgm:pt modelId="{FF080F09-03E5-4994-9188-D325EBF424B7}" type="sibTrans" cxnId="{79BF2B23-C455-48F1-B7F9-E9034755161F}">
      <dgm:prSet/>
      <dgm:spPr>
        <a:xfrm rot="5400000">
          <a:off x="5317595" y="2333337"/>
          <a:ext cx="1417353" cy="171092"/>
        </a:xfrm>
        <a:prstGeom prst="rect">
          <a:avLst/>
        </a:prstGeom>
      </dgm:spPr>
      <dgm:t>
        <a:bodyPr/>
        <a:lstStyle/>
        <a:p>
          <a:endParaRPr lang="en-US"/>
        </a:p>
      </dgm:t>
    </dgm:pt>
    <dgm:pt modelId="{24185F08-73B1-424F-8134-06383571B5DE}">
      <dgm:prSet phldrT="[Text]"/>
      <dgm:spPr>
        <a:xfrm>
          <a:off x="5641855" y="2851910"/>
          <a:ext cx="1901031" cy="1140618"/>
        </a:xfrm>
        <a:prstGeom prst="roundRect">
          <a:avLst>
            <a:gd name="adj" fmla="val 10000"/>
          </a:avLst>
        </a:prstGeom>
      </dgm:spPr>
      <dgm:t>
        <a:bodyPr/>
        <a:lstStyle/>
        <a:p>
          <a:r>
            <a:rPr lang="en-US">
              <a:latin typeface="Calibri" panose="020F0502020204030204"/>
              <a:ea typeface="+mn-ea"/>
              <a:cs typeface="+mn-cs"/>
            </a:rPr>
            <a:t>Consider multi-agency approach</a:t>
          </a:r>
          <a:endParaRPr lang="en-US" dirty="0">
            <a:latin typeface="Calibri" panose="020F0502020204030204"/>
            <a:ea typeface="+mn-ea"/>
            <a:cs typeface="+mn-cs"/>
          </a:endParaRPr>
        </a:p>
      </dgm:t>
    </dgm:pt>
    <dgm:pt modelId="{7CA42CD7-9B36-4A6E-933E-F4C120E8ADC9}" type="parTrans" cxnId="{A71877A7-F7C5-4B96-82E4-3CECEC011377}">
      <dgm:prSet/>
      <dgm:spPr/>
      <dgm:t>
        <a:bodyPr/>
        <a:lstStyle/>
        <a:p>
          <a:endParaRPr lang="en-US"/>
        </a:p>
      </dgm:t>
    </dgm:pt>
    <dgm:pt modelId="{793CB86D-E7FD-46E6-91FB-0ED322E0A63A}" type="sibTrans" cxnId="{A71877A7-F7C5-4B96-82E4-3CECEC011377}">
      <dgm:prSet/>
      <dgm:spPr>
        <a:xfrm rot="5400000">
          <a:off x="5317595" y="3759110"/>
          <a:ext cx="1417353" cy="171092"/>
        </a:xfrm>
        <a:prstGeom prst="rect">
          <a:avLst/>
        </a:prstGeom>
      </dgm:spPr>
      <dgm:t>
        <a:bodyPr/>
        <a:lstStyle/>
        <a:p>
          <a:endParaRPr lang="en-US"/>
        </a:p>
      </dgm:t>
    </dgm:pt>
    <dgm:pt modelId="{6028196C-344C-43A1-B9F3-147F7D252D43}">
      <dgm:prSet phldrT="[Text]" custT="1"/>
      <dgm:spPr>
        <a:xfrm>
          <a:off x="5641855" y="4277684"/>
          <a:ext cx="1901031" cy="1140618"/>
        </a:xfrm>
        <a:prstGeom prst="roundRect">
          <a:avLst>
            <a:gd name="adj" fmla="val 10000"/>
          </a:avLst>
        </a:prstGeom>
      </dgm:spPr>
      <dgm:t>
        <a:bodyPr/>
        <a:lstStyle/>
        <a:p>
          <a:r>
            <a:rPr lang="en-US" sz="2000">
              <a:latin typeface="Calibri" panose="020F0502020204030204"/>
              <a:ea typeface="+mn-ea"/>
              <a:cs typeface="+mn-cs"/>
            </a:rPr>
            <a:t>Consider future action- ie searches, interview, file prep</a:t>
          </a:r>
          <a:endParaRPr lang="en-US" sz="2000" dirty="0">
            <a:latin typeface="Calibri" panose="020F0502020204030204"/>
            <a:ea typeface="+mn-ea"/>
            <a:cs typeface="+mn-cs"/>
          </a:endParaRPr>
        </a:p>
      </dgm:t>
    </dgm:pt>
    <dgm:pt modelId="{9121A95B-6C26-431A-BBBE-9C4E8EF3E2F3}" type="parTrans" cxnId="{43F9EAF8-7A3B-4B85-B051-34ABA52FB0FB}">
      <dgm:prSet/>
      <dgm:spPr/>
      <dgm:t>
        <a:bodyPr/>
        <a:lstStyle/>
        <a:p>
          <a:endParaRPr lang="en-US"/>
        </a:p>
      </dgm:t>
    </dgm:pt>
    <dgm:pt modelId="{3C47A097-1527-4329-86BE-0200C6181BB2}" type="sibTrans" cxnId="{43F9EAF8-7A3B-4B85-B051-34ABA52FB0FB}">
      <dgm:prSet/>
      <dgm:spPr/>
      <dgm:t>
        <a:bodyPr/>
        <a:lstStyle/>
        <a:p>
          <a:endParaRPr lang="en-US"/>
        </a:p>
      </dgm:t>
    </dgm:pt>
    <dgm:pt modelId="{DB6A169C-176B-4F36-B2A7-F402D6F967A1}" type="pres">
      <dgm:prSet presAssocID="{67E08BEE-B552-44A3-A7C5-D9B58C3CDEC1}" presName="Name0" presStyleCnt="0">
        <dgm:presLayoutVars>
          <dgm:dir/>
          <dgm:resizeHandles/>
        </dgm:presLayoutVars>
      </dgm:prSet>
      <dgm:spPr/>
    </dgm:pt>
    <dgm:pt modelId="{3CD80273-244B-41FB-B974-67921513C9A6}" type="pres">
      <dgm:prSet presAssocID="{49407DCA-96EF-48C1-AA45-7E012DBF41D8}" presName="compNode" presStyleCnt="0"/>
      <dgm:spPr/>
    </dgm:pt>
    <dgm:pt modelId="{5A5CCD81-56C3-4E34-A053-F6CA9008F317}" type="pres">
      <dgm:prSet presAssocID="{49407DCA-96EF-48C1-AA45-7E012DBF41D8}" presName="dummyConnPt" presStyleCnt="0"/>
      <dgm:spPr/>
    </dgm:pt>
    <dgm:pt modelId="{2D83DF38-1E7D-4A79-A54D-808AB0934908}" type="pres">
      <dgm:prSet presAssocID="{49407DCA-96EF-48C1-AA45-7E012DBF41D8}" presName="node" presStyleLbl="node1" presStyleIdx="0" presStyleCnt="12" custScaleX="127679">
        <dgm:presLayoutVars>
          <dgm:bulletEnabled val="1"/>
        </dgm:presLayoutVars>
      </dgm:prSet>
      <dgm:spPr/>
    </dgm:pt>
    <dgm:pt modelId="{B60316E1-A0CD-4E08-AC86-C5CECD5B513A}" type="pres">
      <dgm:prSet presAssocID="{37794720-7F5F-4E01-BCB9-AF34C42DEC17}" presName="sibTrans" presStyleLbl="bgSibTrans2D1" presStyleIdx="0" presStyleCnt="11"/>
      <dgm:spPr/>
    </dgm:pt>
    <dgm:pt modelId="{2B26F7FC-9662-4D09-A457-5DB77E5E6785}" type="pres">
      <dgm:prSet presAssocID="{9EBD6E56-1D66-4E84-9A29-379997B52E75}" presName="compNode" presStyleCnt="0"/>
      <dgm:spPr/>
    </dgm:pt>
    <dgm:pt modelId="{35A1EEE4-738F-4B97-BFEB-1B3895CAEE4C}" type="pres">
      <dgm:prSet presAssocID="{9EBD6E56-1D66-4E84-9A29-379997B52E75}" presName="dummyConnPt" presStyleCnt="0"/>
      <dgm:spPr/>
    </dgm:pt>
    <dgm:pt modelId="{043A3AAB-C933-439D-BCD4-4718F59C0CFC}" type="pres">
      <dgm:prSet presAssocID="{9EBD6E56-1D66-4E84-9A29-379997B52E75}" presName="node" presStyleLbl="node1" presStyleIdx="1" presStyleCnt="12" custScaleX="124911">
        <dgm:presLayoutVars>
          <dgm:bulletEnabled val="1"/>
        </dgm:presLayoutVars>
      </dgm:prSet>
      <dgm:spPr/>
    </dgm:pt>
    <dgm:pt modelId="{024EFAC4-4D99-4A1E-BF15-C25D5F8FED6E}" type="pres">
      <dgm:prSet presAssocID="{B548F435-A7DC-46B8-8BA8-CF863B4206E3}" presName="sibTrans" presStyleLbl="bgSibTrans2D1" presStyleIdx="1" presStyleCnt="11"/>
      <dgm:spPr/>
    </dgm:pt>
    <dgm:pt modelId="{5984C476-3F9B-434B-9665-3BCDFB53DAB1}" type="pres">
      <dgm:prSet presAssocID="{16565916-0A21-4C05-A52C-EF2FC025380E}" presName="compNode" presStyleCnt="0"/>
      <dgm:spPr/>
    </dgm:pt>
    <dgm:pt modelId="{5F27D2E8-18A2-4E16-BE25-04911DEDD876}" type="pres">
      <dgm:prSet presAssocID="{16565916-0A21-4C05-A52C-EF2FC025380E}" presName="dummyConnPt" presStyleCnt="0"/>
      <dgm:spPr/>
    </dgm:pt>
    <dgm:pt modelId="{9A9BF8F1-91AC-4A56-B096-A821E5EACEE2}" type="pres">
      <dgm:prSet presAssocID="{16565916-0A21-4C05-A52C-EF2FC025380E}" presName="node" presStyleLbl="node1" presStyleIdx="2" presStyleCnt="12" custScaleX="124911">
        <dgm:presLayoutVars>
          <dgm:bulletEnabled val="1"/>
        </dgm:presLayoutVars>
      </dgm:prSet>
      <dgm:spPr/>
    </dgm:pt>
    <dgm:pt modelId="{14914E43-5338-477F-B9C3-27B223D427D6}" type="pres">
      <dgm:prSet presAssocID="{942842AA-9159-4C6D-911B-F0E14948129F}" presName="sibTrans" presStyleLbl="bgSibTrans2D1" presStyleIdx="2" presStyleCnt="11"/>
      <dgm:spPr/>
    </dgm:pt>
    <dgm:pt modelId="{76E29541-0FBF-4246-8F79-B9FB2D8B0B33}" type="pres">
      <dgm:prSet presAssocID="{E6074F13-881E-4F27-A0E7-DF3745094E0D}" presName="compNode" presStyleCnt="0"/>
      <dgm:spPr/>
    </dgm:pt>
    <dgm:pt modelId="{75FAF2CB-6BA0-44BF-AA70-C9D6671AE73D}" type="pres">
      <dgm:prSet presAssocID="{E6074F13-881E-4F27-A0E7-DF3745094E0D}" presName="dummyConnPt" presStyleCnt="0"/>
      <dgm:spPr/>
    </dgm:pt>
    <dgm:pt modelId="{44AE3097-2618-48A5-A768-9AB705C7E323}" type="pres">
      <dgm:prSet presAssocID="{E6074F13-881E-4F27-A0E7-DF3745094E0D}" presName="node" presStyleLbl="node1" presStyleIdx="3" presStyleCnt="12" custScaleX="119375">
        <dgm:presLayoutVars>
          <dgm:bulletEnabled val="1"/>
        </dgm:presLayoutVars>
      </dgm:prSet>
      <dgm:spPr/>
    </dgm:pt>
    <dgm:pt modelId="{1B9E751B-8298-4E74-A1A1-311C9EC298D2}" type="pres">
      <dgm:prSet presAssocID="{92CD8DA3-330C-4FC4-B6A7-2EB102AA4F1C}" presName="sibTrans" presStyleLbl="bgSibTrans2D1" presStyleIdx="3" presStyleCnt="11"/>
      <dgm:spPr/>
    </dgm:pt>
    <dgm:pt modelId="{12A75514-C750-4F01-ABE4-247BE0B09D1F}" type="pres">
      <dgm:prSet presAssocID="{1F288954-B98B-4850-9D53-57ECBF1F59E1}" presName="compNode" presStyleCnt="0"/>
      <dgm:spPr/>
    </dgm:pt>
    <dgm:pt modelId="{6EB65B76-D44A-425B-9290-B0AAAB1BCCFC}" type="pres">
      <dgm:prSet presAssocID="{1F288954-B98B-4850-9D53-57ECBF1F59E1}" presName="dummyConnPt" presStyleCnt="0"/>
      <dgm:spPr/>
    </dgm:pt>
    <dgm:pt modelId="{DFA30D8B-9AB0-481A-806C-D43E2C3A1512}" type="pres">
      <dgm:prSet presAssocID="{1F288954-B98B-4850-9D53-57ECBF1F59E1}" presName="node" presStyleLbl="node1" presStyleIdx="4" presStyleCnt="12" custScaleX="129463">
        <dgm:presLayoutVars>
          <dgm:bulletEnabled val="1"/>
        </dgm:presLayoutVars>
      </dgm:prSet>
      <dgm:spPr/>
    </dgm:pt>
    <dgm:pt modelId="{02406E35-719E-4C36-8806-B11B1AC077B9}" type="pres">
      <dgm:prSet presAssocID="{3816BF67-AA17-4E78-B951-D1BF6B313529}" presName="sibTrans" presStyleLbl="bgSibTrans2D1" presStyleIdx="4" presStyleCnt="11"/>
      <dgm:spPr/>
    </dgm:pt>
    <dgm:pt modelId="{5FEC030A-DF1E-4DD4-8F9B-D85557D219CD}" type="pres">
      <dgm:prSet presAssocID="{0AAEDA6B-BA8B-4C79-89F7-EB41EE8B88ED}" presName="compNode" presStyleCnt="0"/>
      <dgm:spPr/>
    </dgm:pt>
    <dgm:pt modelId="{309CEFBB-573A-4E44-89AA-17B95A041224}" type="pres">
      <dgm:prSet presAssocID="{0AAEDA6B-BA8B-4C79-89F7-EB41EE8B88ED}" presName="dummyConnPt" presStyleCnt="0"/>
      <dgm:spPr/>
    </dgm:pt>
    <dgm:pt modelId="{2BCDBFB8-5752-4DAC-9292-D8A7E56D5200}" type="pres">
      <dgm:prSet presAssocID="{0AAEDA6B-BA8B-4C79-89F7-EB41EE8B88ED}" presName="node" presStyleLbl="node1" presStyleIdx="5" presStyleCnt="12" custScaleX="132231">
        <dgm:presLayoutVars>
          <dgm:bulletEnabled val="1"/>
        </dgm:presLayoutVars>
      </dgm:prSet>
      <dgm:spPr/>
    </dgm:pt>
    <dgm:pt modelId="{C21A33FF-D11F-47E5-91A1-DED9E5D3A6F6}" type="pres">
      <dgm:prSet presAssocID="{8301CE59-D8D6-4053-8276-841B1D48A07A}" presName="sibTrans" presStyleLbl="bgSibTrans2D1" presStyleIdx="5" presStyleCnt="11"/>
      <dgm:spPr/>
    </dgm:pt>
    <dgm:pt modelId="{E7511057-D69A-4C64-A4A7-1E7A034B38CC}" type="pres">
      <dgm:prSet presAssocID="{A2A3DA45-8D9B-4050-91E4-7C3F27C05E52}" presName="compNode" presStyleCnt="0"/>
      <dgm:spPr/>
    </dgm:pt>
    <dgm:pt modelId="{8924E7E0-9726-4083-9F8E-955A99B09514}" type="pres">
      <dgm:prSet presAssocID="{A2A3DA45-8D9B-4050-91E4-7C3F27C05E52}" presName="dummyConnPt" presStyleCnt="0"/>
      <dgm:spPr/>
    </dgm:pt>
    <dgm:pt modelId="{03F532BE-B3BF-49FE-B7AB-943778684D67}" type="pres">
      <dgm:prSet presAssocID="{A2A3DA45-8D9B-4050-91E4-7C3F27C05E52}" presName="node" presStyleLbl="node1" presStyleIdx="6" presStyleCnt="12" custScaleX="134999">
        <dgm:presLayoutVars>
          <dgm:bulletEnabled val="1"/>
        </dgm:presLayoutVars>
      </dgm:prSet>
      <dgm:spPr/>
    </dgm:pt>
    <dgm:pt modelId="{0116E63E-5F3F-4A18-9F0F-EFE71CE30ABA}" type="pres">
      <dgm:prSet presAssocID="{336EF6E9-EA7D-431D-BFD7-87FD57825F21}" presName="sibTrans" presStyleLbl="bgSibTrans2D1" presStyleIdx="6" presStyleCnt="11"/>
      <dgm:spPr/>
    </dgm:pt>
    <dgm:pt modelId="{B01386D7-2881-4851-A1BB-E2F63720A1B4}" type="pres">
      <dgm:prSet presAssocID="{4722DD0C-2355-4DC0-93FB-E5E223894B1F}" presName="compNode" presStyleCnt="0"/>
      <dgm:spPr/>
    </dgm:pt>
    <dgm:pt modelId="{D9C82081-2253-474B-826D-607C6BD8E634}" type="pres">
      <dgm:prSet presAssocID="{4722DD0C-2355-4DC0-93FB-E5E223894B1F}" presName="dummyConnPt" presStyleCnt="0"/>
      <dgm:spPr/>
    </dgm:pt>
    <dgm:pt modelId="{3E23C7A6-D091-4020-865A-0B1338806610}" type="pres">
      <dgm:prSet presAssocID="{4722DD0C-2355-4DC0-93FB-E5E223894B1F}" presName="node" presStyleLbl="node1" presStyleIdx="7" presStyleCnt="12" custScaleX="132231">
        <dgm:presLayoutVars>
          <dgm:bulletEnabled val="1"/>
        </dgm:presLayoutVars>
      </dgm:prSet>
      <dgm:spPr/>
    </dgm:pt>
    <dgm:pt modelId="{3DE66A17-7A49-4C2B-9DA6-F085BAFC0B3F}" type="pres">
      <dgm:prSet presAssocID="{1EC27701-A625-4EB2-BB6C-B4887084B103}" presName="sibTrans" presStyleLbl="bgSibTrans2D1" presStyleIdx="7" presStyleCnt="11"/>
      <dgm:spPr/>
    </dgm:pt>
    <dgm:pt modelId="{E4346111-29CF-4F36-A6D0-48CB7FAB0E97}" type="pres">
      <dgm:prSet presAssocID="{006EAAB9-399A-410F-8D2F-74E1F4937D35}" presName="compNode" presStyleCnt="0"/>
      <dgm:spPr/>
    </dgm:pt>
    <dgm:pt modelId="{E249EEA4-885A-45D7-99FD-9D4685326D9D}" type="pres">
      <dgm:prSet presAssocID="{006EAAB9-399A-410F-8D2F-74E1F4937D35}" presName="dummyConnPt" presStyleCnt="0"/>
      <dgm:spPr/>
    </dgm:pt>
    <dgm:pt modelId="{0E86FD3E-B8E1-4C86-B740-19A8B7BACC13}" type="pres">
      <dgm:prSet presAssocID="{006EAAB9-399A-410F-8D2F-74E1F4937D35}" presName="node" presStyleLbl="node1" presStyleIdx="8" presStyleCnt="12" custScaleX="136336">
        <dgm:presLayoutVars>
          <dgm:bulletEnabled val="1"/>
        </dgm:presLayoutVars>
      </dgm:prSet>
      <dgm:spPr/>
    </dgm:pt>
    <dgm:pt modelId="{84A051C4-FBD8-40A1-8A58-78B001EB0A8F}" type="pres">
      <dgm:prSet presAssocID="{CE010AEA-8180-4B06-967D-F8595BFCE3D4}" presName="sibTrans" presStyleLbl="bgSibTrans2D1" presStyleIdx="8" presStyleCnt="11"/>
      <dgm:spPr/>
    </dgm:pt>
    <dgm:pt modelId="{C1E4B407-68AC-4FF0-BE05-832080A6B76C}" type="pres">
      <dgm:prSet presAssocID="{0C6ECD49-D414-49AF-A043-F78F74AF9DEA}" presName="compNode" presStyleCnt="0"/>
      <dgm:spPr/>
    </dgm:pt>
    <dgm:pt modelId="{51BB46D2-F0D8-4E7F-9430-C6F985598404}" type="pres">
      <dgm:prSet presAssocID="{0C6ECD49-D414-49AF-A043-F78F74AF9DEA}" presName="dummyConnPt" presStyleCnt="0"/>
      <dgm:spPr/>
    </dgm:pt>
    <dgm:pt modelId="{F23AE5DF-437C-45FE-8DA4-6AAD04349F0D}" type="pres">
      <dgm:prSet presAssocID="{0C6ECD49-D414-49AF-A043-F78F74AF9DEA}" presName="node" presStyleLbl="node1" presStyleIdx="9" presStyleCnt="12" custScaleX="133569">
        <dgm:presLayoutVars>
          <dgm:bulletEnabled val="1"/>
        </dgm:presLayoutVars>
      </dgm:prSet>
      <dgm:spPr/>
    </dgm:pt>
    <dgm:pt modelId="{1D2AD03E-9731-49FE-A8F9-037CE37D7AE5}" type="pres">
      <dgm:prSet presAssocID="{FF080F09-03E5-4994-9188-D325EBF424B7}" presName="sibTrans" presStyleLbl="bgSibTrans2D1" presStyleIdx="9" presStyleCnt="11"/>
      <dgm:spPr/>
    </dgm:pt>
    <dgm:pt modelId="{9EE09982-9E21-403A-85D8-FC55E9B40653}" type="pres">
      <dgm:prSet presAssocID="{24185F08-73B1-424F-8134-06383571B5DE}" presName="compNode" presStyleCnt="0"/>
      <dgm:spPr/>
    </dgm:pt>
    <dgm:pt modelId="{E7A8EB7A-819A-4FE9-9722-08BE2407C3DC}" type="pres">
      <dgm:prSet presAssocID="{24185F08-73B1-424F-8134-06383571B5DE}" presName="dummyConnPt" presStyleCnt="0"/>
      <dgm:spPr/>
    </dgm:pt>
    <dgm:pt modelId="{FC5C35D5-4365-4B6F-B8E8-0EE620BB619C}" type="pres">
      <dgm:prSet presAssocID="{24185F08-73B1-424F-8134-06383571B5DE}" presName="node" presStyleLbl="node1" presStyleIdx="10" presStyleCnt="12" custScaleX="130801">
        <dgm:presLayoutVars>
          <dgm:bulletEnabled val="1"/>
        </dgm:presLayoutVars>
      </dgm:prSet>
      <dgm:spPr/>
    </dgm:pt>
    <dgm:pt modelId="{018C0345-39F4-405A-9F38-F128C9FAA427}" type="pres">
      <dgm:prSet presAssocID="{793CB86D-E7FD-46E6-91FB-0ED322E0A63A}" presName="sibTrans" presStyleLbl="bgSibTrans2D1" presStyleIdx="10" presStyleCnt="11"/>
      <dgm:spPr/>
    </dgm:pt>
    <dgm:pt modelId="{9626CF64-E984-4698-95E1-09E82193230F}" type="pres">
      <dgm:prSet presAssocID="{6028196C-344C-43A1-B9F3-147F7D252D43}" presName="compNode" presStyleCnt="0"/>
      <dgm:spPr/>
    </dgm:pt>
    <dgm:pt modelId="{C40B8CDC-438B-4517-BFBF-169C7C7EC017}" type="pres">
      <dgm:prSet presAssocID="{6028196C-344C-43A1-B9F3-147F7D252D43}" presName="dummyConnPt" presStyleCnt="0"/>
      <dgm:spPr/>
    </dgm:pt>
    <dgm:pt modelId="{0948C36A-DD2B-49FF-8AE4-567A9602D1B8}" type="pres">
      <dgm:prSet presAssocID="{6028196C-344C-43A1-B9F3-147F7D252D43}" presName="node" presStyleLbl="node1" presStyleIdx="11" presStyleCnt="12" custScaleX="146799" custScaleY="97356">
        <dgm:presLayoutVars>
          <dgm:bulletEnabled val="1"/>
        </dgm:presLayoutVars>
      </dgm:prSet>
      <dgm:spPr/>
    </dgm:pt>
  </dgm:ptLst>
  <dgm:cxnLst>
    <dgm:cxn modelId="{1A183502-872F-4416-8F6E-27883FB64CD3}" srcId="{67E08BEE-B552-44A3-A7C5-D9B58C3CDEC1}" destId="{4722DD0C-2355-4DC0-93FB-E5E223894B1F}" srcOrd="7" destOrd="0" parTransId="{9FA81088-042E-4649-97BA-83F7918E92B2}" sibTransId="{1EC27701-A625-4EB2-BB6C-B4887084B103}"/>
    <dgm:cxn modelId="{4CDC810E-FA6A-4E3B-BF8A-7EAF690AA6D7}" type="presOf" srcId="{336EF6E9-EA7D-431D-BFD7-87FD57825F21}" destId="{0116E63E-5F3F-4A18-9F0F-EFE71CE30ABA}" srcOrd="0" destOrd="0" presId="urn:microsoft.com/office/officeart/2005/8/layout/bProcess4"/>
    <dgm:cxn modelId="{1B82F91C-A844-4A52-BE78-450891D2C562}" type="presOf" srcId="{CE010AEA-8180-4B06-967D-F8595BFCE3D4}" destId="{84A051C4-FBD8-40A1-8A58-78B001EB0A8F}" srcOrd="0" destOrd="0" presId="urn:microsoft.com/office/officeart/2005/8/layout/bProcess4"/>
    <dgm:cxn modelId="{79BF2B23-C455-48F1-B7F9-E9034755161F}" srcId="{67E08BEE-B552-44A3-A7C5-D9B58C3CDEC1}" destId="{0C6ECD49-D414-49AF-A043-F78F74AF9DEA}" srcOrd="9" destOrd="0" parTransId="{DFB68EAE-C894-4C16-86A8-F6EE34BC07FC}" sibTransId="{FF080F09-03E5-4994-9188-D325EBF424B7}"/>
    <dgm:cxn modelId="{58866126-2333-4BAA-A99A-FF42B1AE3326}" type="presOf" srcId="{006EAAB9-399A-410F-8D2F-74E1F4937D35}" destId="{0E86FD3E-B8E1-4C86-B740-19A8B7BACC13}" srcOrd="0" destOrd="0" presId="urn:microsoft.com/office/officeart/2005/8/layout/bProcess4"/>
    <dgm:cxn modelId="{747D8829-9D99-4DC2-B22A-B200FD7FAADA}" type="presOf" srcId="{67E08BEE-B552-44A3-A7C5-D9B58C3CDEC1}" destId="{DB6A169C-176B-4F36-B2A7-F402D6F967A1}" srcOrd="0" destOrd="0" presId="urn:microsoft.com/office/officeart/2005/8/layout/bProcess4"/>
    <dgm:cxn modelId="{23D6B52C-D90E-459F-91A1-E357E2DBC759}" type="presOf" srcId="{6028196C-344C-43A1-B9F3-147F7D252D43}" destId="{0948C36A-DD2B-49FF-8AE4-567A9602D1B8}" srcOrd="0" destOrd="0" presId="urn:microsoft.com/office/officeart/2005/8/layout/bProcess4"/>
    <dgm:cxn modelId="{6B690230-1D48-4F6C-B1AA-B791B571C3C6}" type="presOf" srcId="{9EBD6E56-1D66-4E84-9A29-379997B52E75}" destId="{043A3AAB-C933-439D-BCD4-4718F59C0CFC}" srcOrd="0" destOrd="0" presId="urn:microsoft.com/office/officeart/2005/8/layout/bProcess4"/>
    <dgm:cxn modelId="{F6FE2C31-705A-490B-AF64-08BE3735EBB9}" type="presOf" srcId="{24185F08-73B1-424F-8134-06383571B5DE}" destId="{FC5C35D5-4365-4B6F-B8E8-0EE620BB619C}" srcOrd="0" destOrd="0" presId="urn:microsoft.com/office/officeart/2005/8/layout/bProcess4"/>
    <dgm:cxn modelId="{1A32E935-265D-44B5-A1A3-71B4CA3348A6}" srcId="{67E08BEE-B552-44A3-A7C5-D9B58C3CDEC1}" destId="{49407DCA-96EF-48C1-AA45-7E012DBF41D8}" srcOrd="0" destOrd="0" parTransId="{2C120CA4-6A15-4A93-BD4E-809CEE92F581}" sibTransId="{37794720-7F5F-4E01-BCB9-AF34C42DEC17}"/>
    <dgm:cxn modelId="{E428AC37-A644-410F-AB5A-E19F1DCEE90F}" type="presOf" srcId="{3816BF67-AA17-4E78-B951-D1BF6B313529}" destId="{02406E35-719E-4C36-8806-B11B1AC077B9}" srcOrd="0" destOrd="0" presId="urn:microsoft.com/office/officeart/2005/8/layout/bProcess4"/>
    <dgm:cxn modelId="{AFD08741-0E49-4936-A4C1-CD871E1D46F0}" srcId="{67E08BEE-B552-44A3-A7C5-D9B58C3CDEC1}" destId="{1F288954-B98B-4850-9D53-57ECBF1F59E1}" srcOrd="4" destOrd="0" parTransId="{7DC864A7-9C51-4634-B869-2449A10D1F33}" sibTransId="{3816BF67-AA17-4E78-B951-D1BF6B313529}"/>
    <dgm:cxn modelId="{2795B246-C6EE-4E1B-B105-9449C0F19928}" type="presOf" srcId="{0C6ECD49-D414-49AF-A043-F78F74AF9DEA}" destId="{F23AE5DF-437C-45FE-8DA4-6AAD04349F0D}" srcOrd="0" destOrd="0" presId="urn:microsoft.com/office/officeart/2005/8/layout/bProcess4"/>
    <dgm:cxn modelId="{D1C8CA4D-E02F-4EE6-B347-BC29FF533C6A}" type="presOf" srcId="{92CD8DA3-330C-4FC4-B6A7-2EB102AA4F1C}" destId="{1B9E751B-8298-4E74-A1A1-311C9EC298D2}" srcOrd="0" destOrd="0" presId="urn:microsoft.com/office/officeart/2005/8/layout/bProcess4"/>
    <dgm:cxn modelId="{181AD35A-584B-42B6-9BB5-D148C9BB41E9}" type="presOf" srcId="{49407DCA-96EF-48C1-AA45-7E012DBF41D8}" destId="{2D83DF38-1E7D-4A79-A54D-808AB0934908}" srcOrd="0" destOrd="0" presId="urn:microsoft.com/office/officeart/2005/8/layout/bProcess4"/>
    <dgm:cxn modelId="{E0391469-9311-40AE-B3DA-B5744D7F0300}" srcId="{67E08BEE-B552-44A3-A7C5-D9B58C3CDEC1}" destId="{0AAEDA6B-BA8B-4C79-89F7-EB41EE8B88ED}" srcOrd="5" destOrd="0" parTransId="{3D155EAE-6F01-4A28-A80F-36B7C811B3A7}" sibTransId="{8301CE59-D8D6-4053-8276-841B1D48A07A}"/>
    <dgm:cxn modelId="{1FCD1072-9C04-4041-9F2A-7B7EFCE55E5E}" type="presOf" srcId="{B548F435-A7DC-46B8-8BA8-CF863B4206E3}" destId="{024EFAC4-4D99-4A1E-BF15-C25D5F8FED6E}" srcOrd="0" destOrd="0" presId="urn:microsoft.com/office/officeart/2005/8/layout/bProcess4"/>
    <dgm:cxn modelId="{7F270B7D-29F0-4D37-9AEF-982DFADFF831}" type="presOf" srcId="{37794720-7F5F-4E01-BCB9-AF34C42DEC17}" destId="{B60316E1-A0CD-4E08-AC86-C5CECD5B513A}" srcOrd="0" destOrd="0" presId="urn:microsoft.com/office/officeart/2005/8/layout/bProcess4"/>
    <dgm:cxn modelId="{BDDC4C88-57C8-4E2E-99D8-B8071046A147}" type="presOf" srcId="{4722DD0C-2355-4DC0-93FB-E5E223894B1F}" destId="{3E23C7A6-D091-4020-865A-0B1338806610}" srcOrd="0" destOrd="0" presId="urn:microsoft.com/office/officeart/2005/8/layout/bProcess4"/>
    <dgm:cxn modelId="{FA7A7B89-F032-4198-ADAF-0A979A44FE0D}" type="presOf" srcId="{1EC27701-A625-4EB2-BB6C-B4887084B103}" destId="{3DE66A17-7A49-4C2B-9DA6-F085BAFC0B3F}" srcOrd="0" destOrd="0" presId="urn:microsoft.com/office/officeart/2005/8/layout/bProcess4"/>
    <dgm:cxn modelId="{ABF1A58C-3F44-420B-9B18-6B216A93CD0F}" type="presOf" srcId="{0AAEDA6B-BA8B-4C79-89F7-EB41EE8B88ED}" destId="{2BCDBFB8-5752-4DAC-9292-D8A7E56D5200}" srcOrd="0" destOrd="0" presId="urn:microsoft.com/office/officeart/2005/8/layout/bProcess4"/>
    <dgm:cxn modelId="{DD6AE49D-02F3-4583-AD2D-802A867531A8}" type="presOf" srcId="{8301CE59-D8D6-4053-8276-841B1D48A07A}" destId="{C21A33FF-D11F-47E5-91A1-DED9E5D3A6F6}" srcOrd="0" destOrd="0" presId="urn:microsoft.com/office/officeart/2005/8/layout/bProcess4"/>
    <dgm:cxn modelId="{A71877A7-F7C5-4B96-82E4-3CECEC011377}" srcId="{67E08BEE-B552-44A3-A7C5-D9B58C3CDEC1}" destId="{24185F08-73B1-424F-8134-06383571B5DE}" srcOrd="10" destOrd="0" parTransId="{7CA42CD7-9B36-4A6E-933E-F4C120E8ADC9}" sibTransId="{793CB86D-E7FD-46E6-91FB-0ED322E0A63A}"/>
    <dgm:cxn modelId="{C68EC5B6-F6B9-4739-B440-984011A50EDC}" srcId="{67E08BEE-B552-44A3-A7C5-D9B58C3CDEC1}" destId="{A2A3DA45-8D9B-4050-91E4-7C3F27C05E52}" srcOrd="6" destOrd="0" parTransId="{E13E4986-BF6B-44C1-98DC-668AA5DEBF26}" sibTransId="{336EF6E9-EA7D-431D-BFD7-87FD57825F21}"/>
    <dgm:cxn modelId="{8643DBBF-A267-45E3-9125-A6255E2278C0}" type="presOf" srcId="{793CB86D-E7FD-46E6-91FB-0ED322E0A63A}" destId="{018C0345-39F4-405A-9F38-F128C9FAA427}" srcOrd="0" destOrd="0" presId="urn:microsoft.com/office/officeart/2005/8/layout/bProcess4"/>
    <dgm:cxn modelId="{3D74DEBF-AF3E-47D9-895D-82397D73270C}" srcId="{67E08BEE-B552-44A3-A7C5-D9B58C3CDEC1}" destId="{16565916-0A21-4C05-A52C-EF2FC025380E}" srcOrd="2" destOrd="0" parTransId="{31DAEE66-675F-4CBF-B078-47434D4208AC}" sibTransId="{942842AA-9159-4C6D-911B-F0E14948129F}"/>
    <dgm:cxn modelId="{87262FCF-BC74-48C2-9846-3BA185CB2B1F}" srcId="{67E08BEE-B552-44A3-A7C5-D9B58C3CDEC1}" destId="{E6074F13-881E-4F27-A0E7-DF3745094E0D}" srcOrd="3" destOrd="0" parTransId="{02E52479-0EBA-45F7-A529-4A1EE77A57FD}" sibTransId="{92CD8DA3-330C-4FC4-B6A7-2EB102AA4F1C}"/>
    <dgm:cxn modelId="{01B47CCF-BD21-4F53-B35F-79DE0C858645}" type="presOf" srcId="{942842AA-9159-4C6D-911B-F0E14948129F}" destId="{14914E43-5338-477F-B9C3-27B223D427D6}" srcOrd="0" destOrd="0" presId="urn:microsoft.com/office/officeart/2005/8/layout/bProcess4"/>
    <dgm:cxn modelId="{E9F827DC-C981-432D-B8AE-0A4D4A335CF9}" srcId="{67E08BEE-B552-44A3-A7C5-D9B58C3CDEC1}" destId="{9EBD6E56-1D66-4E84-9A29-379997B52E75}" srcOrd="1" destOrd="0" parTransId="{E496DD8E-CB4C-407F-92D5-823E7559E462}" sibTransId="{B548F435-A7DC-46B8-8BA8-CF863B4206E3}"/>
    <dgm:cxn modelId="{A03552DD-5A2F-4D14-81AC-5367FD4CC81A}" type="presOf" srcId="{1F288954-B98B-4850-9D53-57ECBF1F59E1}" destId="{DFA30D8B-9AB0-481A-806C-D43E2C3A1512}" srcOrd="0" destOrd="0" presId="urn:microsoft.com/office/officeart/2005/8/layout/bProcess4"/>
    <dgm:cxn modelId="{01B56DE5-98A0-42FF-958A-E3FAEB195A08}" type="presOf" srcId="{16565916-0A21-4C05-A52C-EF2FC025380E}" destId="{9A9BF8F1-91AC-4A56-B096-A821E5EACEE2}" srcOrd="0" destOrd="0" presId="urn:microsoft.com/office/officeart/2005/8/layout/bProcess4"/>
    <dgm:cxn modelId="{2D404AEC-5655-4C46-92CD-33E5FED26DFA}" type="presOf" srcId="{E6074F13-881E-4F27-A0E7-DF3745094E0D}" destId="{44AE3097-2618-48A5-A768-9AB705C7E323}" srcOrd="0" destOrd="0" presId="urn:microsoft.com/office/officeart/2005/8/layout/bProcess4"/>
    <dgm:cxn modelId="{155209ED-A8C4-43D8-84B3-59B3E390987E}" type="presOf" srcId="{FF080F09-03E5-4994-9188-D325EBF424B7}" destId="{1D2AD03E-9731-49FE-A8F9-037CE37D7AE5}" srcOrd="0" destOrd="0" presId="urn:microsoft.com/office/officeart/2005/8/layout/bProcess4"/>
    <dgm:cxn modelId="{6E0703F6-D0A0-4EDF-AADC-F64A83010630}" srcId="{67E08BEE-B552-44A3-A7C5-D9B58C3CDEC1}" destId="{006EAAB9-399A-410F-8D2F-74E1F4937D35}" srcOrd="8" destOrd="0" parTransId="{226841C8-44C2-4358-BA6F-A6D2B3D70AFE}" sibTransId="{CE010AEA-8180-4B06-967D-F8595BFCE3D4}"/>
    <dgm:cxn modelId="{43F9EAF8-7A3B-4B85-B051-34ABA52FB0FB}" srcId="{67E08BEE-B552-44A3-A7C5-D9B58C3CDEC1}" destId="{6028196C-344C-43A1-B9F3-147F7D252D43}" srcOrd="11" destOrd="0" parTransId="{9121A95B-6C26-431A-BBBE-9C4E8EF3E2F3}" sibTransId="{3C47A097-1527-4329-86BE-0200C6181BB2}"/>
    <dgm:cxn modelId="{8A6E50FC-7690-4431-AAE4-5F99246747F4}" type="presOf" srcId="{A2A3DA45-8D9B-4050-91E4-7C3F27C05E52}" destId="{03F532BE-B3BF-49FE-B7AB-943778684D67}" srcOrd="0" destOrd="0" presId="urn:microsoft.com/office/officeart/2005/8/layout/bProcess4"/>
    <dgm:cxn modelId="{33D9BE3E-F0D7-4321-834C-FA072841A426}" type="presParOf" srcId="{DB6A169C-176B-4F36-B2A7-F402D6F967A1}" destId="{3CD80273-244B-41FB-B974-67921513C9A6}" srcOrd="0" destOrd="0" presId="urn:microsoft.com/office/officeart/2005/8/layout/bProcess4"/>
    <dgm:cxn modelId="{051F89CF-20F9-49CB-B530-2590068630AB}" type="presParOf" srcId="{3CD80273-244B-41FB-B974-67921513C9A6}" destId="{5A5CCD81-56C3-4E34-A053-F6CA9008F317}" srcOrd="0" destOrd="0" presId="urn:microsoft.com/office/officeart/2005/8/layout/bProcess4"/>
    <dgm:cxn modelId="{E1AF0498-7D08-4205-935B-8A93938F1094}" type="presParOf" srcId="{3CD80273-244B-41FB-B974-67921513C9A6}" destId="{2D83DF38-1E7D-4A79-A54D-808AB0934908}" srcOrd="1" destOrd="0" presId="urn:microsoft.com/office/officeart/2005/8/layout/bProcess4"/>
    <dgm:cxn modelId="{58C26993-3B28-40DE-8CE7-CD466B9F931D}" type="presParOf" srcId="{DB6A169C-176B-4F36-B2A7-F402D6F967A1}" destId="{B60316E1-A0CD-4E08-AC86-C5CECD5B513A}" srcOrd="1" destOrd="0" presId="urn:microsoft.com/office/officeart/2005/8/layout/bProcess4"/>
    <dgm:cxn modelId="{B44FDF0D-8DB5-4496-8362-88A85CBD469A}" type="presParOf" srcId="{DB6A169C-176B-4F36-B2A7-F402D6F967A1}" destId="{2B26F7FC-9662-4D09-A457-5DB77E5E6785}" srcOrd="2" destOrd="0" presId="urn:microsoft.com/office/officeart/2005/8/layout/bProcess4"/>
    <dgm:cxn modelId="{C76F39A2-5291-4A63-890A-81324764CF65}" type="presParOf" srcId="{2B26F7FC-9662-4D09-A457-5DB77E5E6785}" destId="{35A1EEE4-738F-4B97-BFEB-1B3895CAEE4C}" srcOrd="0" destOrd="0" presId="urn:microsoft.com/office/officeart/2005/8/layout/bProcess4"/>
    <dgm:cxn modelId="{F4216514-2D19-4A6C-806A-4E523B9C0147}" type="presParOf" srcId="{2B26F7FC-9662-4D09-A457-5DB77E5E6785}" destId="{043A3AAB-C933-439D-BCD4-4718F59C0CFC}" srcOrd="1" destOrd="0" presId="urn:microsoft.com/office/officeart/2005/8/layout/bProcess4"/>
    <dgm:cxn modelId="{811C6D7B-35CE-4F24-8972-FA873FD0DBE9}" type="presParOf" srcId="{DB6A169C-176B-4F36-B2A7-F402D6F967A1}" destId="{024EFAC4-4D99-4A1E-BF15-C25D5F8FED6E}" srcOrd="3" destOrd="0" presId="urn:microsoft.com/office/officeart/2005/8/layout/bProcess4"/>
    <dgm:cxn modelId="{03953C4D-45FC-493C-B755-9D25F12CA5FC}" type="presParOf" srcId="{DB6A169C-176B-4F36-B2A7-F402D6F967A1}" destId="{5984C476-3F9B-434B-9665-3BCDFB53DAB1}" srcOrd="4" destOrd="0" presId="urn:microsoft.com/office/officeart/2005/8/layout/bProcess4"/>
    <dgm:cxn modelId="{D2D09A8A-1DEA-42D3-A5F7-98E1D5190AE2}" type="presParOf" srcId="{5984C476-3F9B-434B-9665-3BCDFB53DAB1}" destId="{5F27D2E8-18A2-4E16-BE25-04911DEDD876}" srcOrd="0" destOrd="0" presId="urn:microsoft.com/office/officeart/2005/8/layout/bProcess4"/>
    <dgm:cxn modelId="{106D464C-B145-43A3-8FC0-E83C5A7F9495}" type="presParOf" srcId="{5984C476-3F9B-434B-9665-3BCDFB53DAB1}" destId="{9A9BF8F1-91AC-4A56-B096-A821E5EACEE2}" srcOrd="1" destOrd="0" presId="urn:microsoft.com/office/officeart/2005/8/layout/bProcess4"/>
    <dgm:cxn modelId="{51F0C9B1-94A8-4BF9-BD00-DD8F89DA93F8}" type="presParOf" srcId="{DB6A169C-176B-4F36-B2A7-F402D6F967A1}" destId="{14914E43-5338-477F-B9C3-27B223D427D6}" srcOrd="5" destOrd="0" presId="urn:microsoft.com/office/officeart/2005/8/layout/bProcess4"/>
    <dgm:cxn modelId="{201DBEB7-52E9-4400-A71E-3065BBFC1299}" type="presParOf" srcId="{DB6A169C-176B-4F36-B2A7-F402D6F967A1}" destId="{76E29541-0FBF-4246-8F79-B9FB2D8B0B33}" srcOrd="6" destOrd="0" presId="urn:microsoft.com/office/officeart/2005/8/layout/bProcess4"/>
    <dgm:cxn modelId="{0A3935A2-9DB2-453A-BB77-248E8353A163}" type="presParOf" srcId="{76E29541-0FBF-4246-8F79-B9FB2D8B0B33}" destId="{75FAF2CB-6BA0-44BF-AA70-C9D6671AE73D}" srcOrd="0" destOrd="0" presId="urn:microsoft.com/office/officeart/2005/8/layout/bProcess4"/>
    <dgm:cxn modelId="{383522CD-D2A5-4CC3-90E1-227C06453A96}" type="presParOf" srcId="{76E29541-0FBF-4246-8F79-B9FB2D8B0B33}" destId="{44AE3097-2618-48A5-A768-9AB705C7E323}" srcOrd="1" destOrd="0" presId="urn:microsoft.com/office/officeart/2005/8/layout/bProcess4"/>
    <dgm:cxn modelId="{10201AA9-307F-4660-A08C-6A2549F51AF9}" type="presParOf" srcId="{DB6A169C-176B-4F36-B2A7-F402D6F967A1}" destId="{1B9E751B-8298-4E74-A1A1-311C9EC298D2}" srcOrd="7" destOrd="0" presId="urn:microsoft.com/office/officeart/2005/8/layout/bProcess4"/>
    <dgm:cxn modelId="{EBA16785-BB17-4656-91CA-271B712E72B2}" type="presParOf" srcId="{DB6A169C-176B-4F36-B2A7-F402D6F967A1}" destId="{12A75514-C750-4F01-ABE4-247BE0B09D1F}" srcOrd="8" destOrd="0" presId="urn:microsoft.com/office/officeart/2005/8/layout/bProcess4"/>
    <dgm:cxn modelId="{544ACF1F-F9F1-4010-92B9-8AC991A6CD92}" type="presParOf" srcId="{12A75514-C750-4F01-ABE4-247BE0B09D1F}" destId="{6EB65B76-D44A-425B-9290-B0AAAB1BCCFC}" srcOrd="0" destOrd="0" presId="urn:microsoft.com/office/officeart/2005/8/layout/bProcess4"/>
    <dgm:cxn modelId="{2F9C0560-F762-4ABE-8D7A-644A0A711A69}" type="presParOf" srcId="{12A75514-C750-4F01-ABE4-247BE0B09D1F}" destId="{DFA30D8B-9AB0-481A-806C-D43E2C3A1512}" srcOrd="1" destOrd="0" presId="urn:microsoft.com/office/officeart/2005/8/layout/bProcess4"/>
    <dgm:cxn modelId="{7C39DE9B-D226-4162-880B-BE831BF3F4F9}" type="presParOf" srcId="{DB6A169C-176B-4F36-B2A7-F402D6F967A1}" destId="{02406E35-719E-4C36-8806-B11B1AC077B9}" srcOrd="9" destOrd="0" presId="urn:microsoft.com/office/officeart/2005/8/layout/bProcess4"/>
    <dgm:cxn modelId="{A3BA3835-1051-48C0-A66C-96C5F03E80A5}" type="presParOf" srcId="{DB6A169C-176B-4F36-B2A7-F402D6F967A1}" destId="{5FEC030A-DF1E-4DD4-8F9B-D85557D219CD}" srcOrd="10" destOrd="0" presId="urn:microsoft.com/office/officeart/2005/8/layout/bProcess4"/>
    <dgm:cxn modelId="{344336EF-7D03-4E5E-9CAD-0479A8D5D18D}" type="presParOf" srcId="{5FEC030A-DF1E-4DD4-8F9B-D85557D219CD}" destId="{309CEFBB-573A-4E44-89AA-17B95A041224}" srcOrd="0" destOrd="0" presId="urn:microsoft.com/office/officeart/2005/8/layout/bProcess4"/>
    <dgm:cxn modelId="{EC599E32-BBA2-4CB9-BA31-62588F5B8CF9}" type="presParOf" srcId="{5FEC030A-DF1E-4DD4-8F9B-D85557D219CD}" destId="{2BCDBFB8-5752-4DAC-9292-D8A7E56D5200}" srcOrd="1" destOrd="0" presId="urn:microsoft.com/office/officeart/2005/8/layout/bProcess4"/>
    <dgm:cxn modelId="{E8CC5690-C8C4-4275-B790-811EE325AD4F}" type="presParOf" srcId="{DB6A169C-176B-4F36-B2A7-F402D6F967A1}" destId="{C21A33FF-D11F-47E5-91A1-DED9E5D3A6F6}" srcOrd="11" destOrd="0" presId="urn:microsoft.com/office/officeart/2005/8/layout/bProcess4"/>
    <dgm:cxn modelId="{9401B3F4-481E-4DB2-A186-87FD79EF4DEE}" type="presParOf" srcId="{DB6A169C-176B-4F36-B2A7-F402D6F967A1}" destId="{E7511057-D69A-4C64-A4A7-1E7A034B38CC}" srcOrd="12" destOrd="0" presId="urn:microsoft.com/office/officeart/2005/8/layout/bProcess4"/>
    <dgm:cxn modelId="{0C096882-10BF-4829-9700-8330E6CFFE92}" type="presParOf" srcId="{E7511057-D69A-4C64-A4A7-1E7A034B38CC}" destId="{8924E7E0-9726-4083-9F8E-955A99B09514}" srcOrd="0" destOrd="0" presId="urn:microsoft.com/office/officeart/2005/8/layout/bProcess4"/>
    <dgm:cxn modelId="{E33B6F82-D5B7-4AB2-92E7-D6C6801B0EA7}" type="presParOf" srcId="{E7511057-D69A-4C64-A4A7-1E7A034B38CC}" destId="{03F532BE-B3BF-49FE-B7AB-943778684D67}" srcOrd="1" destOrd="0" presId="urn:microsoft.com/office/officeart/2005/8/layout/bProcess4"/>
    <dgm:cxn modelId="{7965D530-E8F3-4534-8B2E-98E9B16A6E36}" type="presParOf" srcId="{DB6A169C-176B-4F36-B2A7-F402D6F967A1}" destId="{0116E63E-5F3F-4A18-9F0F-EFE71CE30ABA}" srcOrd="13" destOrd="0" presId="urn:microsoft.com/office/officeart/2005/8/layout/bProcess4"/>
    <dgm:cxn modelId="{724236C3-80E2-4D5B-B833-6B9792C3D303}" type="presParOf" srcId="{DB6A169C-176B-4F36-B2A7-F402D6F967A1}" destId="{B01386D7-2881-4851-A1BB-E2F63720A1B4}" srcOrd="14" destOrd="0" presId="urn:microsoft.com/office/officeart/2005/8/layout/bProcess4"/>
    <dgm:cxn modelId="{75FA5567-D4BE-4500-BFB5-48757AA76C37}" type="presParOf" srcId="{B01386D7-2881-4851-A1BB-E2F63720A1B4}" destId="{D9C82081-2253-474B-826D-607C6BD8E634}" srcOrd="0" destOrd="0" presId="urn:microsoft.com/office/officeart/2005/8/layout/bProcess4"/>
    <dgm:cxn modelId="{5F008D3B-5B7C-473E-AB16-86A8C7D61115}" type="presParOf" srcId="{B01386D7-2881-4851-A1BB-E2F63720A1B4}" destId="{3E23C7A6-D091-4020-865A-0B1338806610}" srcOrd="1" destOrd="0" presId="urn:microsoft.com/office/officeart/2005/8/layout/bProcess4"/>
    <dgm:cxn modelId="{69A972A0-9967-4D65-B24C-2F7E32EBBA6F}" type="presParOf" srcId="{DB6A169C-176B-4F36-B2A7-F402D6F967A1}" destId="{3DE66A17-7A49-4C2B-9DA6-F085BAFC0B3F}" srcOrd="15" destOrd="0" presId="urn:microsoft.com/office/officeart/2005/8/layout/bProcess4"/>
    <dgm:cxn modelId="{6F229702-2EF6-411A-B0B3-DE5D69D24997}" type="presParOf" srcId="{DB6A169C-176B-4F36-B2A7-F402D6F967A1}" destId="{E4346111-29CF-4F36-A6D0-48CB7FAB0E97}" srcOrd="16" destOrd="0" presId="urn:microsoft.com/office/officeart/2005/8/layout/bProcess4"/>
    <dgm:cxn modelId="{23132F25-FBBB-435C-AC5E-ABB613839CD0}" type="presParOf" srcId="{E4346111-29CF-4F36-A6D0-48CB7FAB0E97}" destId="{E249EEA4-885A-45D7-99FD-9D4685326D9D}" srcOrd="0" destOrd="0" presId="urn:microsoft.com/office/officeart/2005/8/layout/bProcess4"/>
    <dgm:cxn modelId="{0D179E55-7B61-41F5-B955-5004DBEB968D}" type="presParOf" srcId="{E4346111-29CF-4F36-A6D0-48CB7FAB0E97}" destId="{0E86FD3E-B8E1-4C86-B740-19A8B7BACC13}" srcOrd="1" destOrd="0" presId="urn:microsoft.com/office/officeart/2005/8/layout/bProcess4"/>
    <dgm:cxn modelId="{A08DCB11-D718-43D5-95A3-913950BC239E}" type="presParOf" srcId="{DB6A169C-176B-4F36-B2A7-F402D6F967A1}" destId="{84A051C4-FBD8-40A1-8A58-78B001EB0A8F}" srcOrd="17" destOrd="0" presId="urn:microsoft.com/office/officeart/2005/8/layout/bProcess4"/>
    <dgm:cxn modelId="{340C686A-07E2-4422-8ECB-C9A92F2C76BB}" type="presParOf" srcId="{DB6A169C-176B-4F36-B2A7-F402D6F967A1}" destId="{C1E4B407-68AC-4FF0-BE05-832080A6B76C}" srcOrd="18" destOrd="0" presId="urn:microsoft.com/office/officeart/2005/8/layout/bProcess4"/>
    <dgm:cxn modelId="{C595987E-6DB5-40F6-A36C-719CA74D2B4E}" type="presParOf" srcId="{C1E4B407-68AC-4FF0-BE05-832080A6B76C}" destId="{51BB46D2-F0D8-4E7F-9430-C6F985598404}" srcOrd="0" destOrd="0" presId="urn:microsoft.com/office/officeart/2005/8/layout/bProcess4"/>
    <dgm:cxn modelId="{9706B9D3-2EF5-464D-B900-CBA87E3E38B2}" type="presParOf" srcId="{C1E4B407-68AC-4FF0-BE05-832080A6B76C}" destId="{F23AE5DF-437C-45FE-8DA4-6AAD04349F0D}" srcOrd="1" destOrd="0" presId="urn:microsoft.com/office/officeart/2005/8/layout/bProcess4"/>
    <dgm:cxn modelId="{611D7AC6-4B52-4446-ADB3-B70905D0F7EF}" type="presParOf" srcId="{DB6A169C-176B-4F36-B2A7-F402D6F967A1}" destId="{1D2AD03E-9731-49FE-A8F9-037CE37D7AE5}" srcOrd="19" destOrd="0" presId="urn:microsoft.com/office/officeart/2005/8/layout/bProcess4"/>
    <dgm:cxn modelId="{491D42AB-C216-42AF-8F92-8F101BBA3BF8}" type="presParOf" srcId="{DB6A169C-176B-4F36-B2A7-F402D6F967A1}" destId="{9EE09982-9E21-403A-85D8-FC55E9B40653}" srcOrd="20" destOrd="0" presId="urn:microsoft.com/office/officeart/2005/8/layout/bProcess4"/>
    <dgm:cxn modelId="{EAE31534-F2DA-40BA-B7CB-CA431F96EFA1}" type="presParOf" srcId="{9EE09982-9E21-403A-85D8-FC55E9B40653}" destId="{E7A8EB7A-819A-4FE9-9722-08BE2407C3DC}" srcOrd="0" destOrd="0" presId="urn:microsoft.com/office/officeart/2005/8/layout/bProcess4"/>
    <dgm:cxn modelId="{9D553DA0-C9E3-4091-B49A-159F120FB7F5}" type="presParOf" srcId="{9EE09982-9E21-403A-85D8-FC55E9B40653}" destId="{FC5C35D5-4365-4B6F-B8E8-0EE620BB619C}" srcOrd="1" destOrd="0" presId="urn:microsoft.com/office/officeart/2005/8/layout/bProcess4"/>
    <dgm:cxn modelId="{8FD01207-FD4E-4CDA-BBD6-9083B18B0208}" type="presParOf" srcId="{DB6A169C-176B-4F36-B2A7-F402D6F967A1}" destId="{018C0345-39F4-405A-9F38-F128C9FAA427}" srcOrd="21" destOrd="0" presId="urn:microsoft.com/office/officeart/2005/8/layout/bProcess4"/>
    <dgm:cxn modelId="{3EB50023-9DC6-4C3B-AA6A-23588E73041D}" type="presParOf" srcId="{DB6A169C-176B-4F36-B2A7-F402D6F967A1}" destId="{9626CF64-E984-4698-95E1-09E82193230F}" srcOrd="22" destOrd="0" presId="urn:microsoft.com/office/officeart/2005/8/layout/bProcess4"/>
    <dgm:cxn modelId="{F9EBDC44-89A1-4802-9505-204161500D1E}" type="presParOf" srcId="{9626CF64-E984-4698-95E1-09E82193230F}" destId="{C40B8CDC-438B-4517-BFBF-169C7C7EC017}" srcOrd="0" destOrd="0" presId="urn:microsoft.com/office/officeart/2005/8/layout/bProcess4"/>
    <dgm:cxn modelId="{9C94BFD5-DDC1-4C86-9774-CCA7C6D09F9D}" type="presParOf" srcId="{9626CF64-E984-4698-95E1-09E82193230F}" destId="{0948C36A-DD2B-49FF-8AE4-567A9602D1B8}"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656653B-1639-4875-A1BB-7DC2DA67835A}" type="doc">
      <dgm:prSet loTypeId="urn:microsoft.com/office/officeart/2005/8/layout/matrix1" loCatId="matrix" qsTypeId="urn:microsoft.com/office/officeart/2005/8/quickstyle/simple1" qsCatId="simple" csTypeId="urn:microsoft.com/office/officeart/2005/8/colors/colorful5" csCatId="colorful" phldr="1"/>
      <dgm:spPr/>
      <dgm:t>
        <a:bodyPr/>
        <a:lstStyle/>
        <a:p>
          <a:endParaRPr lang="en-US"/>
        </a:p>
      </dgm:t>
    </dgm:pt>
    <dgm:pt modelId="{A848F41D-45BD-47E7-BD04-752CCD076594}">
      <dgm:prSet phldrT="[Text]" custT="1"/>
      <dgm:spPr/>
      <dgm:t>
        <a:bodyPr/>
        <a:lstStyle/>
        <a:p>
          <a:r>
            <a:rPr lang="en-US" sz="2400" dirty="0"/>
            <a:t>Investigative Strategies</a:t>
          </a:r>
        </a:p>
      </dgm:t>
    </dgm:pt>
    <dgm:pt modelId="{4B3353BB-D586-49A5-A36C-A9949839933D}" type="parTrans" cxnId="{49984A4C-A979-4420-BCC9-7F617C5596D2}">
      <dgm:prSet/>
      <dgm:spPr/>
      <dgm:t>
        <a:bodyPr/>
        <a:lstStyle/>
        <a:p>
          <a:endParaRPr lang="en-US"/>
        </a:p>
      </dgm:t>
    </dgm:pt>
    <dgm:pt modelId="{8DCEB614-CA05-48D1-A712-224A0A266204}" type="sibTrans" cxnId="{49984A4C-A979-4420-BCC9-7F617C5596D2}">
      <dgm:prSet/>
      <dgm:spPr/>
      <dgm:t>
        <a:bodyPr/>
        <a:lstStyle/>
        <a:p>
          <a:endParaRPr lang="en-US"/>
        </a:p>
      </dgm:t>
    </dgm:pt>
    <dgm:pt modelId="{A322D47B-7593-47CB-8006-8F350DBDA9DF}">
      <dgm:prSet phldrT="[Text]" custT="1"/>
      <dgm:spPr/>
      <dgm:t>
        <a:bodyPr/>
        <a:lstStyle/>
        <a:p>
          <a:r>
            <a:rPr lang="en-US" sz="2400" b="1" i="1"/>
            <a:t>Identifying</a:t>
          </a:r>
          <a:r>
            <a:rPr lang="en-US" sz="2400"/>
            <a:t> a line of enquiry to pursue</a:t>
          </a:r>
          <a:endParaRPr lang="en-US" sz="2400" dirty="0"/>
        </a:p>
      </dgm:t>
    </dgm:pt>
    <dgm:pt modelId="{80101573-A468-4824-BE18-3BAA95F20139}" type="parTrans" cxnId="{7BE9E237-204B-4A2D-92A1-4B634B990A52}">
      <dgm:prSet/>
      <dgm:spPr/>
      <dgm:t>
        <a:bodyPr/>
        <a:lstStyle/>
        <a:p>
          <a:endParaRPr lang="en-US"/>
        </a:p>
      </dgm:t>
    </dgm:pt>
    <dgm:pt modelId="{52F5A8EF-7A96-4FD8-AA4C-B9D33166FCE6}" type="sibTrans" cxnId="{7BE9E237-204B-4A2D-92A1-4B634B990A52}">
      <dgm:prSet/>
      <dgm:spPr/>
      <dgm:t>
        <a:bodyPr/>
        <a:lstStyle/>
        <a:p>
          <a:endParaRPr lang="en-US"/>
        </a:p>
      </dgm:t>
    </dgm:pt>
    <dgm:pt modelId="{85200ED7-1B29-48E0-8F9C-5130CC66ED7B}">
      <dgm:prSet phldrT="[Text]" custT="1"/>
      <dgm:spPr/>
      <dgm:t>
        <a:bodyPr/>
        <a:lstStyle/>
        <a:p>
          <a:r>
            <a:rPr lang="en-US" sz="2400" b="1" i="1"/>
            <a:t>Determining </a:t>
          </a:r>
          <a:r>
            <a:rPr lang="en-US" sz="2400"/>
            <a:t>the objective of pursuing a particular line of enquiry</a:t>
          </a:r>
          <a:endParaRPr lang="en-US" sz="2400" dirty="0"/>
        </a:p>
      </dgm:t>
    </dgm:pt>
    <dgm:pt modelId="{E6ACA336-FFA0-4DF7-BA02-48EBD4793888}" type="parTrans" cxnId="{31D83A1A-5A87-48D3-887F-CCF2EE4783A7}">
      <dgm:prSet/>
      <dgm:spPr/>
      <dgm:t>
        <a:bodyPr/>
        <a:lstStyle/>
        <a:p>
          <a:endParaRPr lang="en-US"/>
        </a:p>
      </dgm:t>
    </dgm:pt>
    <dgm:pt modelId="{C550A0D7-592A-4057-9662-220B28FD7BC4}" type="sibTrans" cxnId="{31D83A1A-5A87-48D3-887F-CCF2EE4783A7}">
      <dgm:prSet/>
      <dgm:spPr/>
      <dgm:t>
        <a:bodyPr/>
        <a:lstStyle/>
        <a:p>
          <a:endParaRPr lang="en-US"/>
        </a:p>
      </dgm:t>
    </dgm:pt>
    <dgm:pt modelId="{14718694-0384-47C9-B4AD-853BD1763C61}">
      <dgm:prSet phldrT="[Text]" custT="1"/>
      <dgm:spPr/>
      <dgm:t>
        <a:bodyPr/>
        <a:lstStyle/>
        <a:p>
          <a:r>
            <a:rPr lang="en-US" sz="2400" b="1" i="1" dirty="0"/>
            <a:t>Identifying</a:t>
          </a:r>
          <a:r>
            <a:rPr lang="en-US" sz="2400" dirty="0"/>
            <a:t> the investigative action(s) necessary to efficiently achieve that objective taking into account resources, priorities &amp; proportionality</a:t>
          </a:r>
        </a:p>
      </dgm:t>
    </dgm:pt>
    <dgm:pt modelId="{A4DA9F1E-531D-4B96-9CEE-125EB0BD73D9}" type="parTrans" cxnId="{F8F53D9C-D95D-430B-9EBB-79C936B805B0}">
      <dgm:prSet/>
      <dgm:spPr/>
      <dgm:t>
        <a:bodyPr/>
        <a:lstStyle/>
        <a:p>
          <a:endParaRPr lang="en-US"/>
        </a:p>
      </dgm:t>
    </dgm:pt>
    <dgm:pt modelId="{8BBC5028-0CA0-4260-803A-707D15AEA436}" type="sibTrans" cxnId="{F8F53D9C-D95D-430B-9EBB-79C936B805B0}">
      <dgm:prSet/>
      <dgm:spPr/>
      <dgm:t>
        <a:bodyPr/>
        <a:lstStyle/>
        <a:p>
          <a:endParaRPr lang="en-US"/>
        </a:p>
      </dgm:t>
    </dgm:pt>
    <dgm:pt modelId="{CA5342B4-D396-4755-98F0-5DF4B5F9021B}">
      <dgm:prSet phldrT="[Text]" custT="1"/>
      <dgm:spPr/>
      <dgm:t>
        <a:bodyPr/>
        <a:lstStyle/>
        <a:p>
          <a:r>
            <a:rPr lang="en-US" sz="2400" b="1" i="1"/>
            <a:t>Conducting</a:t>
          </a:r>
          <a:r>
            <a:rPr lang="en-US" sz="2400"/>
            <a:t> the investigative action &amp; gathering the maximum amount of material which may generate further lines of enquiry</a:t>
          </a:r>
          <a:endParaRPr lang="en-US" sz="2400" dirty="0"/>
        </a:p>
      </dgm:t>
    </dgm:pt>
    <dgm:pt modelId="{5EF834A7-8455-4BB9-90C8-7EA98E7AB116}" type="parTrans" cxnId="{CDB8F74C-D0B4-428C-B17C-0BE12C5FB422}">
      <dgm:prSet/>
      <dgm:spPr/>
      <dgm:t>
        <a:bodyPr/>
        <a:lstStyle/>
        <a:p>
          <a:endParaRPr lang="en-US"/>
        </a:p>
      </dgm:t>
    </dgm:pt>
    <dgm:pt modelId="{C9D87B5A-D394-46B3-A445-437CB323E223}" type="sibTrans" cxnId="{CDB8F74C-D0B4-428C-B17C-0BE12C5FB422}">
      <dgm:prSet/>
      <dgm:spPr/>
      <dgm:t>
        <a:bodyPr/>
        <a:lstStyle/>
        <a:p>
          <a:endParaRPr lang="en-US"/>
        </a:p>
      </dgm:t>
    </dgm:pt>
    <dgm:pt modelId="{7CF7A3E4-50D0-4550-BC98-F9397E9D9FF6}" type="pres">
      <dgm:prSet presAssocID="{5656653B-1639-4875-A1BB-7DC2DA67835A}" presName="diagram" presStyleCnt="0">
        <dgm:presLayoutVars>
          <dgm:chMax val="1"/>
          <dgm:dir/>
          <dgm:animLvl val="ctr"/>
          <dgm:resizeHandles val="exact"/>
        </dgm:presLayoutVars>
      </dgm:prSet>
      <dgm:spPr/>
    </dgm:pt>
    <dgm:pt modelId="{44D91739-5118-4C64-B462-8D657D505AFB}" type="pres">
      <dgm:prSet presAssocID="{5656653B-1639-4875-A1BB-7DC2DA67835A}" presName="matrix" presStyleCnt="0"/>
      <dgm:spPr/>
    </dgm:pt>
    <dgm:pt modelId="{F61682CD-A2C1-4D56-939B-E13B400E91F1}" type="pres">
      <dgm:prSet presAssocID="{5656653B-1639-4875-A1BB-7DC2DA67835A}" presName="tile1" presStyleLbl="node1" presStyleIdx="0" presStyleCnt="4"/>
      <dgm:spPr/>
    </dgm:pt>
    <dgm:pt modelId="{93EAADF6-50DC-4476-BF0E-39001A4BDF59}" type="pres">
      <dgm:prSet presAssocID="{5656653B-1639-4875-A1BB-7DC2DA67835A}" presName="tile1text" presStyleLbl="node1" presStyleIdx="0" presStyleCnt="4">
        <dgm:presLayoutVars>
          <dgm:chMax val="0"/>
          <dgm:chPref val="0"/>
          <dgm:bulletEnabled val="1"/>
        </dgm:presLayoutVars>
      </dgm:prSet>
      <dgm:spPr/>
    </dgm:pt>
    <dgm:pt modelId="{B75CF95F-5500-490A-852E-E51C72AE2481}" type="pres">
      <dgm:prSet presAssocID="{5656653B-1639-4875-A1BB-7DC2DA67835A}" presName="tile2" presStyleLbl="node1" presStyleIdx="1" presStyleCnt="4"/>
      <dgm:spPr/>
    </dgm:pt>
    <dgm:pt modelId="{CFD31EF6-47A5-4C39-A3B1-89A10064784F}" type="pres">
      <dgm:prSet presAssocID="{5656653B-1639-4875-A1BB-7DC2DA67835A}" presName="tile2text" presStyleLbl="node1" presStyleIdx="1" presStyleCnt="4">
        <dgm:presLayoutVars>
          <dgm:chMax val="0"/>
          <dgm:chPref val="0"/>
          <dgm:bulletEnabled val="1"/>
        </dgm:presLayoutVars>
      </dgm:prSet>
      <dgm:spPr/>
    </dgm:pt>
    <dgm:pt modelId="{0CA56AFE-2462-45F5-A215-19C7C5F9114A}" type="pres">
      <dgm:prSet presAssocID="{5656653B-1639-4875-A1BB-7DC2DA67835A}" presName="tile3" presStyleLbl="node1" presStyleIdx="2" presStyleCnt="4"/>
      <dgm:spPr/>
    </dgm:pt>
    <dgm:pt modelId="{103BB64A-BEFC-42B6-8215-7CCBFC8DA6B7}" type="pres">
      <dgm:prSet presAssocID="{5656653B-1639-4875-A1BB-7DC2DA67835A}" presName="tile3text" presStyleLbl="node1" presStyleIdx="2" presStyleCnt="4">
        <dgm:presLayoutVars>
          <dgm:chMax val="0"/>
          <dgm:chPref val="0"/>
          <dgm:bulletEnabled val="1"/>
        </dgm:presLayoutVars>
      </dgm:prSet>
      <dgm:spPr/>
    </dgm:pt>
    <dgm:pt modelId="{44972B86-9451-44DF-A4F0-84233DA580CE}" type="pres">
      <dgm:prSet presAssocID="{5656653B-1639-4875-A1BB-7DC2DA67835A}" presName="tile4" presStyleLbl="node1" presStyleIdx="3" presStyleCnt="4"/>
      <dgm:spPr/>
    </dgm:pt>
    <dgm:pt modelId="{D78FEA7A-52C2-417D-8293-F7D6A070D8AD}" type="pres">
      <dgm:prSet presAssocID="{5656653B-1639-4875-A1BB-7DC2DA67835A}" presName="tile4text" presStyleLbl="node1" presStyleIdx="3" presStyleCnt="4">
        <dgm:presLayoutVars>
          <dgm:chMax val="0"/>
          <dgm:chPref val="0"/>
          <dgm:bulletEnabled val="1"/>
        </dgm:presLayoutVars>
      </dgm:prSet>
      <dgm:spPr/>
    </dgm:pt>
    <dgm:pt modelId="{F28DE75D-4E06-43B3-8B8F-6114D95E3BB1}" type="pres">
      <dgm:prSet presAssocID="{5656653B-1639-4875-A1BB-7DC2DA67835A}" presName="centerTile" presStyleLbl="fgShp" presStyleIdx="0" presStyleCnt="1">
        <dgm:presLayoutVars>
          <dgm:chMax val="0"/>
          <dgm:chPref val="0"/>
        </dgm:presLayoutVars>
      </dgm:prSet>
      <dgm:spPr/>
    </dgm:pt>
  </dgm:ptLst>
  <dgm:cxnLst>
    <dgm:cxn modelId="{A9EFBC11-9647-4698-B110-B1774BFFAB9F}" type="presOf" srcId="{CA5342B4-D396-4755-98F0-5DF4B5F9021B}" destId="{D78FEA7A-52C2-417D-8293-F7D6A070D8AD}" srcOrd="1" destOrd="0" presId="urn:microsoft.com/office/officeart/2005/8/layout/matrix1"/>
    <dgm:cxn modelId="{31D83A1A-5A87-48D3-887F-CCF2EE4783A7}" srcId="{A848F41D-45BD-47E7-BD04-752CCD076594}" destId="{85200ED7-1B29-48E0-8F9C-5130CC66ED7B}" srcOrd="1" destOrd="0" parTransId="{E6ACA336-FFA0-4DF7-BA02-48EBD4793888}" sibTransId="{C550A0D7-592A-4057-9662-220B28FD7BC4}"/>
    <dgm:cxn modelId="{7BE9E237-204B-4A2D-92A1-4B634B990A52}" srcId="{A848F41D-45BD-47E7-BD04-752CCD076594}" destId="{A322D47B-7593-47CB-8006-8F350DBDA9DF}" srcOrd="0" destOrd="0" parTransId="{80101573-A468-4824-BE18-3BAA95F20139}" sibTransId="{52F5A8EF-7A96-4FD8-AA4C-B9D33166FCE6}"/>
    <dgm:cxn modelId="{C485A04A-AF73-4ADD-8603-D67FCF429B9A}" type="presOf" srcId="{CA5342B4-D396-4755-98F0-5DF4B5F9021B}" destId="{44972B86-9451-44DF-A4F0-84233DA580CE}" srcOrd="0" destOrd="0" presId="urn:microsoft.com/office/officeart/2005/8/layout/matrix1"/>
    <dgm:cxn modelId="{49984A4C-A979-4420-BCC9-7F617C5596D2}" srcId="{5656653B-1639-4875-A1BB-7DC2DA67835A}" destId="{A848F41D-45BD-47E7-BD04-752CCD076594}" srcOrd="0" destOrd="0" parTransId="{4B3353BB-D586-49A5-A36C-A9949839933D}" sibTransId="{8DCEB614-CA05-48D1-A712-224A0A266204}"/>
    <dgm:cxn modelId="{CDB8F74C-D0B4-428C-B17C-0BE12C5FB422}" srcId="{A848F41D-45BD-47E7-BD04-752CCD076594}" destId="{CA5342B4-D396-4755-98F0-5DF4B5F9021B}" srcOrd="3" destOrd="0" parTransId="{5EF834A7-8455-4BB9-90C8-7EA98E7AB116}" sibTransId="{C9D87B5A-D394-46B3-A445-437CB323E223}"/>
    <dgm:cxn modelId="{4B625A63-0D68-4541-98F4-D1362E7BC3BA}" type="presOf" srcId="{5656653B-1639-4875-A1BB-7DC2DA67835A}" destId="{7CF7A3E4-50D0-4550-BC98-F9397E9D9FF6}" srcOrd="0" destOrd="0" presId="urn:microsoft.com/office/officeart/2005/8/layout/matrix1"/>
    <dgm:cxn modelId="{3D68726E-462B-40C4-86F6-3E57027E6AEC}" type="presOf" srcId="{A848F41D-45BD-47E7-BD04-752CCD076594}" destId="{F28DE75D-4E06-43B3-8B8F-6114D95E3BB1}" srcOrd="0" destOrd="0" presId="urn:microsoft.com/office/officeart/2005/8/layout/matrix1"/>
    <dgm:cxn modelId="{3A153599-0293-44D0-838F-3DC06F38058B}" type="presOf" srcId="{A322D47B-7593-47CB-8006-8F350DBDA9DF}" destId="{F61682CD-A2C1-4D56-939B-E13B400E91F1}" srcOrd="0" destOrd="0" presId="urn:microsoft.com/office/officeart/2005/8/layout/matrix1"/>
    <dgm:cxn modelId="{F8F53D9C-D95D-430B-9EBB-79C936B805B0}" srcId="{A848F41D-45BD-47E7-BD04-752CCD076594}" destId="{14718694-0384-47C9-B4AD-853BD1763C61}" srcOrd="2" destOrd="0" parTransId="{A4DA9F1E-531D-4B96-9CEE-125EB0BD73D9}" sibTransId="{8BBC5028-0CA0-4260-803A-707D15AEA436}"/>
    <dgm:cxn modelId="{5263EBA5-195D-4A77-8FEF-F6113C6B5FB6}" type="presOf" srcId="{14718694-0384-47C9-B4AD-853BD1763C61}" destId="{103BB64A-BEFC-42B6-8215-7CCBFC8DA6B7}" srcOrd="1" destOrd="0" presId="urn:microsoft.com/office/officeart/2005/8/layout/matrix1"/>
    <dgm:cxn modelId="{3CBC6FCD-8C68-4AF4-A055-FE04CD99F097}" type="presOf" srcId="{85200ED7-1B29-48E0-8F9C-5130CC66ED7B}" destId="{B75CF95F-5500-490A-852E-E51C72AE2481}" srcOrd="0" destOrd="0" presId="urn:microsoft.com/office/officeart/2005/8/layout/matrix1"/>
    <dgm:cxn modelId="{39B127DE-1643-4C9D-B601-D5DAC8E0D9D8}" type="presOf" srcId="{14718694-0384-47C9-B4AD-853BD1763C61}" destId="{0CA56AFE-2462-45F5-A215-19C7C5F9114A}" srcOrd="0" destOrd="0" presId="urn:microsoft.com/office/officeart/2005/8/layout/matrix1"/>
    <dgm:cxn modelId="{77F5F7E2-56D8-411D-B3D4-8F04A71C29D1}" type="presOf" srcId="{85200ED7-1B29-48E0-8F9C-5130CC66ED7B}" destId="{CFD31EF6-47A5-4C39-A3B1-89A10064784F}" srcOrd="1" destOrd="0" presId="urn:microsoft.com/office/officeart/2005/8/layout/matrix1"/>
    <dgm:cxn modelId="{26B41CF5-4FDF-4209-94A9-04C37EB6EEFC}" type="presOf" srcId="{A322D47B-7593-47CB-8006-8F350DBDA9DF}" destId="{93EAADF6-50DC-4476-BF0E-39001A4BDF59}" srcOrd="1" destOrd="0" presId="urn:microsoft.com/office/officeart/2005/8/layout/matrix1"/>
    <dgm:cxn modelId="{DC2BB032-74EC-4485-A566-AA811A7868B8}" type="presParOf" srcId="{7CF7A3E4-50D0-4550-BC98-F9397E9D9FF6}" destId="{44D91739-5118-4C64-B462-8D657D505AFB}" srcOrd="0" destOrd="0" presId="urn:microsoft.com/office/officeart/2005/8/layout/matrix1"/>
    <dgm:cxn modelId="{2EEC50AC-CD0A-45AF-8369-2A41C4D0F9B9}" type="presParOf" srcId="{44D91739-5118-4C64-B462-8D657D505AFB}" destId="{F61682CD-A2C1-4D56-939B-E13B400E91F1}" srcOrd="0" destOrd="0" presId="urn:microsoft.com/office/officeart/2005/8/layout/matrix1"/>
    <dgm:cxn modelId="{467EBC0B-1FEB-4CB8-BA74-8474C16FFFDB}" type="presParOf" srcId="{44D91739-5118-4C64-B462-8D657D505AFB}" destId="{93EAADF6-50DC-4476-BF0E-39001A4BDF59}" srcOrd="1" destOrd="0" presId="urn:microsoft.com/office/officeart/2005/8/layout/matrix1"/>
    <dgm:cxn modelId="{40F01DA9-A8A1-47F0-B5D7-E47EBC01B4FB}" type="presParOf" srcId="{44D91739-5118-4C64-B462-8D657D505AFB}" destId="{B75CF95F-5500-490A-852E-E51C72AE2481}" srcOrd="2" destOrd="0" presId="urn:microsoft.com/office/officeart/2005/8/layout/matrix1"/>
    <dgm:cxn modelId="{EFCDE13E-BA37-4170-B8C7-A95DD8E746F8}" type="presParOf" srcId="{44D91739-5118-4C64-B462-8D657D505AFB}" destId="{CFD31EF6-47A5-4C39-A3B1-89A10064784F}" srcOrd="3" destOrd="0" presId="urn:microsoft.com/office/officeart/2005/8/layout/matrix1"/>
    <dgm:cxn modelId="{E6798D95-2B1C-4AE5-AD5E-7184EA5270F8}" type="presParOf" srcId="{44D91739-5118-4C64-B462-8D657D505AFB}" destId="{0CA56AFE-2462-45F5-A215-19C7C5F9114A}" srcOrd="4" destOrd="0" presId="urn:microsoft.com/office/officeart/2005/8/layout/matrix1"/>
    <dgm:cxn modelId="{361B4FB0-C19C-45ED-B411-6FBF7AFB00F3}" type="presParOf" srcId="{44D91739-5118-4C64-B462-8D657D505AFB}" destId="{103BB64A-BEFC-42B6-8215-7CCBFC8DA6B7}" srcOrd="5" destOrd="0" presId="urn:microsoft.com/office/officeart/2005/8/layout/matrix1"/>
    <dgm:cxn modelId="{B6B662AB-680C-40CC-8944-8A3E79939E0E}" type="presParOf" srcId="{44D91739-5118-4C64-B462-8D657D505AFB}" destId="{44972B86-9451-44DF-A4F0-84233DA580CE}" srcOrd="6" destOrd="0" presId="urn:microsoft.com/office/officeart/2005/8/layout/matrix1"/>
    <dgm:cxn modelId="{DD6A621C-9403-4879-BF9F-CA31FB448AC5}" type="presParOf" srcId="{44D91739-5118-4C64-B462-8D657D505AFB}" destId="{D78FEA7A-52C2-417D-8293-F7D6A070D8AD}" srcOrd="7" destOrd="0" presId="urn:microsoft.com/office/officeart/2005/8/layout/matrix1"/>
    <dgm:cxn modelId="{47DA5A4C-0724-4726-AF77-25F321595936}" type="presParOf" srcId="{7CF7A3E4-50D0-4550-BC98-F9397E9D9FF6}" destId="{F28DE75D-4E06-43B3-8B8F-6114D95E3BB1}"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4CEC07F-7E82-49DB-9932-D65F8F4A76BB}" type="doc">
      <dgm:prSet loTypeId="urn:microsoft.com/office/officeart/2005/8/layout/pList1" loCatId="list" qsTypeId="urn:microsoft.com/office/officeart/2005/8/quickstyle/simple1" qsCatId="simple" csTypeId="urn:microsoft.com/office/officeart/2005/8/colors/colorful5" csCatId="colorful" phldr="1"/>
      <dgm:spPr/>
      <dgm:t>
        <a:bodyPr/>
        <a:lstStyle/>
        <a:p>
          <a:endParaRPr lang="en-US"/>
        </a:p>
      </dgm:t>
    </dgm:pt>
    <dgm:pt modelId="{0123F08C-488C-4DFF-9CA4-9393D96344E2}">
      <dgm:prSet phldrT="[Text]" custT="1"/>
      <dgm:spPr/>
      <dgm:t>
        <a:bodyPr/>
        <a:lstStyle/>
        <a:p>
          <a:r>
            <a:rPr lang="en-US" sz="2200" b="1" i="1" dirty="0">
              <a:solidFill>
                <a:schemeClr val="accent6"/>
              </a:solidFill>
            </a:rPr>
            <a:t>Where</a:t>
          </a:r>
          <a:r>
            <a:rPr lang="en-US" sz="2200" dirty="0">
              <a:solidFill>
                <a:schemeClr val="accent6"/>
              </a:solidFill>
            </a:rPr>
            <a:t> it was found</a:t>
          </a:r>
        </a:p>
      </dgm:t>
    </dgm:pt>
    <dgm:pt modelId="{92F1DE89-71F8-48C1-B5D5-A9F4C938FD60}" type="parTrans" cxnId="{F927833A-9FC0-49ED-B98B-A1EB81C76E41}">
      <dgm:prSet/>
      <dgm:spPr/>
      <dgm:t>
        <a:bodyPr/>
        <a:lstStyle/>
        <a:p>
          <a:endParaRPr lang="en-US"/>
        </a:p>
      </dgm:t>
    </dgm:pt>
    <dgm:pt modelId="{AD69A411-7978-47AD-9A72-E04E039FEA7A}" type="sibTrans" cxnId="{F927833A-9FC0-49ED-B98B-A1EB81C76E41}">
      <dgm:prSet/>
      <dgm:spPr/>
      <dgm:t>
        <a:bodyPr/>
        <a:lstStyle/>
        <a:p>
          <a:endParaRPr lang="en-US"/>
        </a:p>
      </dgm:t>
    </dgm:pt>
    <dgm:pt modelId="{551C2C1A-9BB9-4415-8AF9-4A2FDA72EBDC}">
      <dgm:prSet phldrT="[Text]" custT="1"/>
      <dgm:spPr/>
      <dgm:t>
        <a:bodyPr/>
        <a:lstStyle/>
        <a:p>
          <a:r>
            <a:rPr lang="en-US" sz="2200" b="1" i="1" dirty="0">
              <a:solidFill>
                <a:schemeClr val="accent6"/>
              </a:solidFill>
            </a:rPr>
            <a:t>Where</a:t>
          </a:r>
          <a:r>
            <a:rPr lang="en-US" sz="2200" dirty="0">
              <a:solidFill>
                <a:schemeClr val="accent6"/>
              </a:solidFill>
            </a:rPr>
            <a:t> it was seized</a:t>
          </a:r>
        </a:p>
      </dgm:t>
    </dgm:pt>
    <dgm:pt modelId="{8434B92E-0560-4089-95D9-8FFA25752F6D}" type="parTrans" cxnId="{C4812916-2243-4D7C-A9C3-0366F3FFCEF1}">
      <dgm:prSet/>
      <dgm:spPr/>
      <dgm:t>
        <a:bodyPr/>
        <a:lstStyle/>
        <a:p>
          <a:endParaRPr lang="en-US"/>
        </a:p>
      </dgm:t>
    </dgm:pt>
    <dgm:pt modelId="{DD8CE1BE-D219-4AD5-ACFF-1E157BB46280}" type="sibTrans" cxnId="{C4812916-2243-4D7C-A9C3-0366F3FFCEF1}">
      <dgm:prSet/>
      <dgm:spPr/>
      <dgm:t>
        <a:bodyPr/>
        <a:lstStyle/>
        <a:p>
          <a:endParaRPr lang="en-US"/>
        </a:p>
      </dgm:t>
    </dgm:pt>
    <dgm:pt modelId="{0C41E064-745B-4293-ADEF-2D888ACC4868}">
      <dgm:prSet phldrT="[Text]" custT="1"/>
      <dgm:spPr/>
      <dgm:t>
        <a:bodyPr/>
        <a:lstStyle/>
        <a:p>
          <a:r>
            <a:rPr lang="en-US" sz="2200" dirty="0">
              <a:solidFill>
                <a:schemeClr val="accent6"/>
              </a:solidFill>
            </a:rPr>
            <a:t>The </a:t>
          </a:r>
          <a:r>
            <a:rPr lang="en-US" sz="2200" b="1" i="1" dirty="0">
              <a:solidFill>
                <a:schemeClr val="accent6"/>
              </a:solidFill>
            </a:rPr>
            <a:t>time</a:t>
          </a:r>
          <a:r>
            <a:rPr lang="en-US" sz="2200" dirty="0">
              <a:solidFill>
                <a:schemeClr val="accent6"/>
              </a:solidFill>
            </a:rPr>
            <a:t> of seizure</a:t>
          </a:r>
        </a:p>
      </dgm:t>
    </dgm:pt>
    <dgm:pt modelId="{5A72B26B-FD9A-47D1-8358-390825A17574}" type="parTrans" cxnId="{1FF3842A-BCF0-4F94-AB65-070421F319D4}">
      <dgm:prSet/>
      <dgm:spPr/>
      <dgm:t>
        <a:bodyPr/>
        <a:lstStyle/>
        <a:p>
          <a:endParaRPr lang="en-US"/>
        </a:p>
      </dgm:t>
    </dgm:pt>
    <dgm:pt modelId="{664AD172-9057-4BA7-B8CA-95DA61CB0318}" type="sibTrans" cxnId="{1FF3842A-BCF0-4F94-AB65-070421F319D4}">
      <dgm:prSet/>
      <dgm:spPr/>
      <dgm:t>
        <a:bodyPr/>
        <a:lstStyle/>
        <a:p>
          <a:endParaRPr lang="en-US"/>
        </a:p>
      </dgm:t>
    </dgm:pt>
    <dgm:pt modelId="{811A9619-F649-4F40-8ADB-E0EF70AD5B5A}">
      <dgm:prSet phldrT="[Text]" custT="1"/>
      <dgm:spPr/>
      <dgm:t>
        <a:bodyPr/>
        <a:lstStyle/>
        <a:p>
          <a:r>
            <a:rPr lang="en-US" sz="2200" dirty="0">
              <a:solidFill>
                <a:schemeClr val="accent6"/>
              </a:solidFill>
            </a:rPr>
            <a:t>The </a:t>
          </a:r>
          <a:r>
            <a:rPr lang="en-US" sz="2200" b="1" i="1" dirty="0">
              <a:solidFill>
                <a:schemeClr val="accent6"/>
              </a:solidFill>
            </a:rPr>
            <a:t>date</a:t>
          </a:r>
          <a:r>
            <a:rPr lang="en-US" sz="2200" dirty="0">
              <a:solidFill>
                <a:schemeClr val="accent6"/>
              </a:solidFill>
            </a:rPr>
            <a:t> of  seizure</a:t>
          </a:r>
        </a:p>
      </dgm:t>
    </dgm:pt>
    <dgm:pt modelId="{E0A8C1D7-58D5-48A8-BE48-8B6FEC254337}" type="parTrans" cxnId="{E8D18FC6-F585-4D05-BC44-038AC09543B5}">
      <dgm:prSet/>
      <dgm:spPr/>
      <dgm:t>
        <a:bodyPr/>
        <a:lstStyle/>
        <a:p>
          <a:endParaRPr lang="en-US"/>
        </a:p>
      </dgm:t>
    </dgm:pt>
    <dgm:pt modelId="{5E5B3788-76CE-4166-A360-D491870B5474}" type="sibTrans" cxnId="{E8D18FC6-F585-4D05-BC44-038AC09543B5}">
      <dgm:prSet/>
      <dgm:spPr/>
      <dgm:t>
        <a:bodyPr/>
        <a:lstStyle/>
        <a:p>
          <a:endParaRPr lang="en-US"/>
        </a:p>
      </dgm:t>
    </dgm:pt>
    <dgm:pt modelId="{6AFBEFA4-6014-4FA7-ACEA-8C045F2EB5C8}">
      <dgm:prSet phldrT="[Text]" custT="1"/>
      <dgm:spPr/>
      <dgm:t>
        <a:bodyPr/>
        <a:lstStyle/>
        <a:p>
          <a:r>
            <a:rPr lang="en-US" sz="2300" b="1" i="1" dirty="0">
              <a:solidFill>
                <a:schemeClr val="accent6"/>
              </a:solidFill>
            </a:rPr>
            <a:t>Whom</a:t>
          </a:r>
          <a:r>
            <a:rPr lang="en-US" sz="2300" dirty="0">
              <a:solidFill>
                <a:schemeClr val="accent6"/>
              </a:solidFill>
            </a:rPr>
            <a:t> it was seized by &amp; what was done with it after seizure</a:t>
          </a:r>
        </a:p>
      </dgm:t>
    </dgm:pt>
    <dgm:pt modelId="{29C1778B-12A1-46C6-85E0-D2A09FD2227B}" type="parTrans" cxnId="{1968B898-D3C4-4DAE-B868-0B2586E37622}">
      <dgm:prSet/>
      <dgm:spPr/>
      <dgm:t>
        <a:bodyPr/>
        <a:lstStyle/>
        <a:p>
          <a:endParaRPr lang="en-US"/>
        </a:p>
      </dgm:t>
    </dgm:pt>
    <dgm:pt modelId="{CF21ACAB-E4C1-4C98-A535-F68548C0EDFB}" type="sibTrans" cxnId="{1968B898-D3C4-4DAE-B868-0B2586E37622}">
      <dgm:prSet/>
      <dgm:spPr/>
      <dgm:t>
        <a:bodyPr/>
        <a:lstStyle/>
        <a:p>
          <a:endParaRPr lang="en-US"/>
        </a:p>
      </dgm:t>
    </dgm:pt>
    <dgm:pt modelId="{F88191B7-F9A0-4BBD-8130-46127FD1C0FE}" type="pres">
      <dgm:prSet presAssocID="{44CEC07F-7E82-49DB-9932-D65F8F4A76BB}" presName="Name0" presStyleCnt="0">
        <dgm:presLayoutVars>
          <dgm:dir/>
          <dgm:resizeHandles val="exact"/>
        </dgm:presLayoutVars>
      </dgm:prSet>
      <dgm:spPr/>
    </dgm:pt>
    <dgm:pt modelId="{FA3E97B5-250A-4D81-8BE3-1E0AC6C15D4A}" type="pres">
      <dgm:prSet presAssocID="{0123F08C-488C-4DFF-9CA4-9393D96344E2}" presName="compNode" presStyleCnt="0"/>
      <dgm:spPr/>
    </dgm:pt>
    <dgm:pt modelId="{ED82BC42-57B6-4314-A5DD-73B440D23552}" type="pres">
      <dgm:prSet presAssocID="{0123F08C-488C-4DFF-9CA4-9393D96344E2}" presName="pictRect" presStyleLbl="node1" presStyleIdx="0" presStyleCnt="5"/>
      <dgm:spPr>
        <a:blipFill rotWithShape="1">
          <a:blip xmlns:r="http://schemas.openxmlformats.org/officeDocument/2006/relationships" r:embed="rId1"/>
          <a:stretch>
            <a:fillRect/>
          </a:stretch>
        </a:blipFill>
      </dgm:spPr>
    </dgm:pt>
    <dgm:pt modelId="{A05D41D5-2956-41EA-8187-B6C7FF0EC84F}" type="pres">
      <dgm:prSet presAssocID="{0123F08C-488C-4DFF-9CA4-9393D96344E2}" presName="textRect" presStyleLbl="revTx" presStyleIdx="0" presStyleCnt="5" custLinFactNeighborX="1186" custLinFactNeighborY="10590">
        <dgm:presLayoutVars>
          <dgm:bulletEnabled val="1"/>
        </dgm:presLayoutVars>
      </dgm:prSet>
      <dgm:spPr/>
    </dgm:pt>
    <dgm:pt modelId="{7BB8DBC0-EC67-4FC2-91BD-654E6AFE8D5B}" type="pres">
      <dgm:prSet presAssocID="{AD69A411-7978-47AD-9A72-E04E039FEA7A}" presName="sibTrans" presStyleLbl="sibTrans2D1" presStyleIdx="0" presStyleCnt="0"/>
      <dgm:spPr/>
    </dgm:pt>
    <dgm:pt modelId="{942C3D35-5CE1-4864-98B9-E22E516AD28C}" type="pres">
      <dgm:prSet presAssocID="{551C2C1A-9BB9-4415-8AF9-4A2FDA72EBDC}" presName="compNode" presStyleCnt="0"/>
      <dgm:spPr/>
    </dgm:pt>
    <dgm:pt modelId="{22845CD0-3CE0-4463-9880-0CA4AFD78B15}" type="pres">
      <dgm:prSet presAssocID="{551C2C1A-9BB9-4415-8AF9-4A2FDA72EBDC}" presName="pictRect" presStyleLbl="node1" presStyleIdx="1" presStyleCnt="5"/>
      <dgm:spPr>
        <a:blipFill rotWithShape="1">
          <a:blip xmlns:r="http://schemas.openxmlformats.org/officeDocument/2006/relationships" r:embed="rId2"/>
          <a:stretch>
            <a:fillRect/>
          </a:stretch>
        </a:blipFill>
      </dgm:spPr>
    </dgm:pt>
    <dgm:pt modelId="{3D89DA4C-C8BF-4424-8BE1-2D6333AA1D4F}" type="pres">
      <dgm:prSet presAssocID="{551C2C1A-9BB9-4415-8AF9-4A2FDA72EBDC}" presName="textRect" presStyleLbl="revTx" presStyleIdx="1" presStyleCnt="5" custLinFactNeighborX="7299" custLinFactNeighborY="23301">
        <dgm:presLayoutVars>
          <dgm:bulletEnabled val="1"/>
        </dgm:presLayoutVars>
      </dgm:prSet>
      <dgm:spPr/>
    </dgm:pt>
    <dgm:pt modelId="{388DD391-3F4E-4544-8F8B-88F4388BFA79}" type="pres">
      <dgm:prSet presAssocID="{DD8CE1BE-D219-4AD5-ACFF-1E157BB46280}" presName="sibTrans" presStyleLbl="sibTrans2D1" presStyleIdx="0" presStyleCnt="0"/>
      <dgm:spPr/>
    </dgm:pt>
    <dgm:pt modelId="{BA95C82C-3CB9-41B6-9625-7AF2878A1DCB}" type="pres">
      <dgm:prSet presAssocID="{0C41E064-745B-4293-ADEF-2D888ACC4868}" presName="compNode" presStyleCnt="0"/>
      <dgm:spPr/>
    </dgm:pt>
    <dgm:pt modelId="{8DA6170D-44BF-4E92-BEA8-13D1133E79EC}" type="pres">
      <dgm:prSet presAssocID="{0C41E064-745B-4293-ADEF-2D888ACC4868}" presName="pictRect" presStyleLbl="node1" presStyleIdx="2" presStyleCnt="5"/>
      <dgm:spPr>
        <a:blipFill rotWithShape="1">
          <a:blip xmlns:r="http://schemas.openxmlformats.org/officeDocument/2006/relationships" r:embed="rId3"/>
          <a:stretch>
            <a:fillRect/>
          </a:stretch>
        </a:blipFill>
      </dgm:spPr>
    </dgm:pt>
    <dgm:pt modelId="{AFE78CB9-4027-48CB-B4A9-4578DEA652D1}" type="pres">
      <dgm:prSet presAssocID="{0C41E064-745B-4293-ADEF-2D888ACC4868}" presName="textRect" presStyleLbl="revTx" presStyleIdx="2" presStyleCnt="5" custLinFactNeighborX="-2132" custLinFactNeighborY="23301">
        <dgm:presLayoutVars>
          <dgm:bulletEnabled val="1"/>
        </dgm:presLayoutVars>
      </dgm:prSet>
      <dgm:spPr/>
    </dgm:pt>
    <dgm:pt modelId="{D2C7AB1E-FA06-4BB5-A615-C55D04E57EB3}" type="pres">
      <dgm:prSet presAssocID="{664AD172-9057-4BA7-B8CA-95DA61CB0318}" presName="sibTrans" presStyleLbl="sibTrans2D1" presStyleIdx="0" presStyleCnt="0"/>
      <dgm:spPr/>
    </dgm:pt>
    <dgm:pt modelId="{EE2F5905-F30E-475A-99B1-5E055205DDB5}" type="pres">
      <dgm:prSet presAssocID="{811A9619-F649-4F40-8ADB-E0EF70AD5B5A}" presName="compNode" presStyleCnt="0"/>
      <dgm:spPr/>
    </dgm:pt>
    <dgm:pt modelId="{758E484B-F31B-4272-9DEC-4AFD472E4569}" type="pres">
      <dgm:prSet presAssocID="{811A9619-F649-4F40-8ADB-E0EF70AD5B5A}" presName="pictRect" presStyleLbl="node1" presStyleIdx="3" presStyleCnt="5"/>
      <dgm:spPr>
        <a:blipFill rotWithShape="1">
          <a:blip xmlns:r="http://schemas.openxmlformats.org/officeDocument/2006/relationships" r:embed="rId4"/>
          <a:stretch>
            <a:fillRect/>
          </a:stretch>
        </a:blipFill>
      </dgm:spPr>
    </dgm:pt>
    <dgm:pt modelId="{6C3FCC8B-6215-4939-BC87-A0F94AB00C16}" type="pres">
      <dgm:prSet presAssocID="{811A9619-F649-4F40-8ADB-E0EF70AD5B5A}" presName="textRect" presStyleLbl="revTx" presStyleIdx="3" presStyleCnt="5" custLinFactNeighborX="1148" custLinFactNeighborY="23301">
        <dgm:presLayoutVars>
          <dgm:bulletEnabled val="1"/>
        </dgm:presLayoutVars>
      </dgm:prSet>
      <dgm:spPr/>
    </dgm:pt>
    <dgm:pt modelId="{D5296E65-D7EC-458C-9321-B921E9F545D6}" type="pres">
      <dgm:prSet presAssocID="{5E5B3788-76CE-4166-A360-D491870B5474}" presName="sibTrans" presStyleLbl="sibTrans2D1" presStyleIdx="0" presStyleCnt="0"/>
      <dgm:spPr/>
    </dgm:pt>
    <dgm:pt modelId="{0DFBBFF2-DC20-4D68-9F70-963DB864A0F8}" type="pres">
      <dgm:prSet presAssocID="{6AFBEFA4-6014-4FA7-ACEA-8C045F2EB5C8}" presName="compNode" presStyleCnt="0"/>
      <dgm:spPr/>
    </dgm:pt>
    <dgm:pt modelId="{BE38A284-E252-42BA-A399-E419617F6845}" type="pres">
      <dgm:prSet presAssocID="{6AFBEFA4-6014-4FA7-ACEA-8C045F2EB5C8}" presName="pictRect" presStyleLbl="node1" presStyleIdx="4" presStyleCnt="5"/>
      <dgm:spPr>
        <a:blipFill rotWithShape="1">
          <a:blip xmlns:r="http://schemas.openxmlformats.org/officeDocument/2006/relationships" r:embed="rId5"/>
          <a:stretch>
            <a:fillRect/>
          </a:stretch>
        </a:blipFill>
      </dgm:spPr>
    </dgm:pt>
    <dgm:pt modelId="{72659CC6-0D2B-4FE8-91C7-7A81D001575F}" type="pres">
      <dgm:prSet presAssocID="{6AFBEFA4-6014-4FA7-ACEA-8C045F2EB5C8}" presName="textRect" presStyleLbl="revTx" presStyleIdx="4" presStyleCnt="5" custScaleX="459290" custScaleY="78448">
        <dgm:presLayoutVars>
          <dgm:bulletEnabled val="1"/>
        </dgm:presLayoutVars>
      </dgm:prSet>
      <dgm:spPr/>
    </dgm:pt>
  </dgm:ptLst>
  <dgm:cxnLst>
    <dgm:cxn modelId="{E1111B04-27B3-4274-823A-BB2B56810280}" type="presOf" srcId="{551C2C1A-9BB9-4415-8AF9-4A2FDA72EBDC}" destId="{3D89DA4C-C8BF-4424-8BE1-2D6333AA1D4F}" srcOrd="0" destOrd="0" presId="urn:microsoft.com/office/officeart/2005/8/layout/pList1"/>
    <dgm:cxn modelId="{C4812916-2243-4D7C-A9C3-0366F3FFCEF1}" srcId="{44CEC07F-7E82-49DB-9932-D65F8F4A76BB}" destId="{551C2C1A-9BB9-4415-8AF9-4A2FDA72EBDC}" srcOrd="1" destOrd="0" parTransId="{8434B92E-0560-4089-95D9-8FFA25752F6D}" sibTransId="{DD8CE1BE-D219-4AD5-ACFF-1E157BB46280}"/>
    <dgm:cxn modelId="{2CEC1917-1AA3-4F6A-B444-C8EB0CA0A1E5}" type="presOf" srcId="{DD8CE1BE-D219-4AD5-ACFF-1E157BB46280}" destId="{388DD391-3F4E-4544-8F8B-88F4388BFA79}" srcOrd="0" destOrd="0" presId="urn:microsoft.com/office/officeart/2005/8/layout/pList1"/>
    <dgm:cxn modelId="{F1917A24-FC21-4BDD-8058-3823B4F15AA1}" type="presOf" srcId="{AD69A411-7978-47AD-9A72-E04E039FEA7A}" destId="{7BB8DBC0-EC67-4FC2-91BD-654E6AFE8D5B}" srcOrd="0" destOrd="0" presId="urn:microsoft.com/office/officeart/2005/8/layout/pList1"/>
    <dgm:cxn modelId="{1FF3842A-BCF0-4F94-AB65-070421F319D4}" srcId="{44CEC07F-7E82-49DB-9932-D65F8F4A76BB}" destId="{0C41E064-745B-4293-ADEF-2D888ACC4868}" srcOrd="2" destOrd="0" parTransId="{5A72B26B-FD9A-47D1-8358-390825A17574}" sibTransId="{664AD172-9057-4BA7-B8CA-95DA61CB0318}"/>
    <dgm:cxn modelId="{CF215037-DC52-49F8-B273-E21CE49B9424}" type="presOf" srcId="{6AFBEFA4-6014-4FA7-ACEA-8C045F2EB5C8}" destId="{72659CC6-0D2B-4FE8-91C7-7A81D001575F}" srcOrd="0" destOrd="0" presId="urn:microsoft.com/office/officeart/2005/8/layout/pList1"/>
    <dgm:cxn modelId="{A9C14738-DD2D-4ED4-86F6-3B5A06123FAD}" type="presOf" srcId="{664AD172-9057-4BA7-B8CA-95DA61CB0318}" destId="{D2C7AB1E-FA06-4BB5-A615-C55D04E57EB3}" srcOrd="0" destOrd="0" presId="urn:microsoft.com/office/officeart/2005/8/layout/pList1"/>
    <dgm:cxn modelId="{F927833A-9FC0-49ED-B98B-A1EB81C76E41}" srcId="{44CEC07F-7E82-49DB-9932-D65F8F4A76BB}" destId="{0123F08C-488C-4DFF-9CA4-9393D96344E2}" srcOrd="0" destOrd="0" parTransId="{92F1DE89-71F8-48C1-B5D5-A9F4C938FD60}" sibTransId="{AD69A411-7978-47AD-9A72-E04E039FEA7A}"/>
    <dgm:cxn modelId="{D4A36941-DD2B-45CD-BAC3-E92EEFB55745}" type="presOf" srcId="{811A9619-F649-4F40-8ADB-E0EF70AD5B5A}" destId="{6C3FCC8B-6215-4939-BC87-A0F94AB00C16}" srcOrd="0" destOrd="0" presId="urn:microsoft.com/office/officeart/2005/8/layout/pList1"/>
    <dgm:cxn modelId="{6890C360-D67B-4373-A5FF-8D4F4269E1D1}" type="presOf" srcId="{0C41E064-745B-4293-ADEF-2D888ACC4868}" destId="{AFE78CB9-4027-48CB-B4A9-4578DEA652D1}" srcOrd="0" destOrd="0" presId="urn:microsoft.com/office/officeart/2005/8/layout/pList1"/>
    <dgm:cxn modelId="{1968B898-D3C4-4DAE-B868-0B2586E37622}" srcId="{44CEC07F-7E82-49DB-9932-D65F8F4A76BB}" destId="{6AFBEFA4-6014-4FA7-ACEA-8C045F2EB5C8}" srcOrd="4" destOrd="0" parTransId="{29C1778B-12A1-46C6-85E0-D2A09FD2227B}" sibTransId="{CF21ACAB-E4C1-4C98-A535-F68548C0EDFB}"/>
    <dgm:cxn modelId="{397F40BA-6469-4531-975C-3F5B7C269AF9}" type="presOf" srcId="{44CEC07F-7E82-49DB-9932-D65F8F4A76BB}" destId="{F88191B7-F9A0-4BBD-8130-46127FD1C0FE}" srcOrd="0" destOrd="0" presId="urn:microsoft.com/office/officeart/2005/8/layout/pList1"/>
    <dgm:cxn modelId="{136B45C6-23D0-417B-A35C-85EB07C97C1C}" type="presOf" srcId="{5E5B3788-76CE-4166-A360-D491870B5474}" destId="{D5296E65-D7EC-458C-9321-B921E9F545D6}" srcOrd="0" destOrd="0" presId="urn:microsoft.com/office/officeart/2005/8/layout/pList1"/>
    <dgm:cxn modelId="{E8D18FC6-F585-4D05-BC44-038AC09543B5}" srcId="{44CEC07F-7E82-49DB-9932-D65F8F4A76BB}" destId="{811A9619-F649-4F40-8ADB-E0EF70AD5B5A}" srcOrd="3" destOrd="0" parTransId="{E0A8C1D7-58D5-48A8-BE48-8B6FEC254337}" sibTransId="{5E5B3788-76CE-4166-A360-D491870B5474}"/>
    <dgm:cxn modelId="{66066AC9-A28A-47FB-983D-D36BCBD1522B}" type="presOf" srcId="{0123F08C-488C-4DFF-9CA4-9393D96344E2}" destId="{A05D41D5-2956-41EA-8187-B6C7FF0EC84F}" srcOrd="0" destOrd="0" presId="urn:microsoft.com/office/officeart/2005/8/layout/pList1"/>
    <dgm:cxn modelId="{8627F062-3DD3-42A5-9D4B-71C2E4166FE1}" type="presParOf" srcId="{F88191B7-F9A0-4BBD-8130-46127FD1C0FE}" destId="{FA3E97B5-250A-4D81-8BE3-1E0AC6C15D4A}" srcOrd="0" destOrd="0" presId="urn:microsoft.com/office/officeart/2005/8/layout/pList1"/>
    <dgm:cxn modelId="{8A6F7C70-4FE9-4759-A409-4EA64021432C}" type="presParOf" srcId="{FA3E97B5-250A-4D81-8BE3-1E0AC6C15D4A}" destId="{ED82BC42-57B6-4314-A5DD-73B440D23552}" srcOrd="0" destOrd="0" presId="urn:microsoft.com/office/officeart/2005/8/layout/pList1"/>
    <dgm:cxn modelId="{C10F9570-F677-444A-B243-31EDF7343650}" type="presParOf" srcId="{FA3E97B5-250A-4D81-8BE3-1E0AC6C15D4A}" destId="{A05D41D5-2956-41EA-8187-B6C7FF0EC84F}" srcOrd="1" destOrd="0" presId="urn:microsoft.com/office/officeart/2005/8/layout/pList1"/>
    <dgm:cxn modelId="{86C02F10-8613-45F9-A1D1-283EEEC4B3D2}" type="presParOf" srcId="{F88191B7-F9A0-4BBD-8130-46127FD1C0FE}" destId="{7BB8DBC0-EC67-4FC2-91BD-654E6AFE8D5B}" srcOrd="1" destOrd="0" presId="urn:microsoft.com/office/officeart/2005/8/layout/pList1"/>
    <dgm:cxn modelId="{1A7277B9-F840-4AE4-A2C3-06766BF2960C}" type="presParOf" srcId="{F88191B7-F9A0-4BBD-8130-46127FD1C0FE}" destId="{942C3D35-5CE1-4864-98B9-E22E516AD28C}" srcOrd="2" destOrd="0" presId="urn:microsoft.com/office/officeart/2005/8/layout/pList1"/>
    <dgm:cxn modelId="{B724F40A-053B-4137-A4DF-4FFC5675FEE7}" type="presParOf" srcId="{942C3D35-5CE1-4864-98B9-E22E516AD28C}" destId="{22845CD0-3CE0-4463-9880-0CA4AFD78B15}" srcOrd="0" destOrd="0" presId="urn:microsoft.com/office/officeart/2005/8/layout/pList1"/>
    <dgm:cxn modelId="{437ECB65-A0EC-454D-A06A-213572C14062}" type="presParOf" srcId="{942C3D35-5CE1-4864-98B9-E22E516AD28C}" destId="{3D89DA4C-C8BF-4424-8BE1-2D6333AA1D4F}" srcOrd="1" destOrd="0" presId="urn:microsoft.com/office/officeart/2005/8/layout/pList1"/>
    <dgm:cxn modelId="{294CA282-9239-4482-A70B-6BF7B3A3912A}" type="presParOf" srcId="{F88191B7-F9A0-4BBD-8130-46127FD1C0FE}" destId="{388DD391-3F4E-4544-8F8B-88F4388BFA79}" srcOrd="3" destOrd="0" presId="urn:microsoft.com/office/officeart/2005/8/layout/pList1"/>
    <dgm:cxn modelId="{3F521C0F-1458-4D5A-8680-B8FDF627F98B}" type="presParOf" srcId="{F88191B7-F9A0-4BBD-8130-46127FD1C0FE}" destId="{BA95C82C-3CB9-41B6-9625-7AF2878A1DCB}" srcOrd="4" destOrd="0" presId="urn:microsoft.com/office/officeart/2005/8/layout/pList1"/>
    <dgm:cxn modelId="{470D7390-2623-47E9-B20F-EC402399A442}" type="presParOf" srcId="{BA95C82C-3CB9-41B6-9625-7AF2878A1DCB}" destId="{8DA6170D-44BF-4E92-BEA8-13D1133E79EC}" srcOrd="0" destOrd="0" presId="urn:microsoft.com/office/officeart/2005/8/layout/pList1"/>
    <dgm:cxn modelId="{FF9CA38C-E04D-4F8A-A01B-37C8E910427E}" type="presParOf" srcId="{BA95C82C-3CB9-41B6-9625-7AF2878A1DCB}" destId="{AFE78CB9-4027-48CB-B4A9-4578DEA652D1}" srcOrd="1" destOrd="0" presId="urn:microsoft.com/office/officeart/2005/8/layout/pList1"/>
    <dgm:cxn modelId="{0BF7985D-3225-4799-A444-7A42AEA64507}" type="presParOf" srcId="{F88191B7-F9A0-4BBD-8130-46127FD1C0FE}" destId="{D2C7AB1E-FA06-4BB5-A615-C55D04E57EB3}" srcOrd="5" destOrd="0" presId="urn:microsoft.com/office/officeart/2005/8/layout/pList1"/>
    <dgm:cxn modelId="{BCE5DC65-1570-42A2-9CBF-E0DA0519B9D7}" type="presParOf" srcId="{F88191B7-F9A0-4BBD-8130-46127FD1C0FE}" destId="{EE2F5905-F30E-475A-99B1-5E055205DDB5}" srcOrd="6" destOrd="0" presId="urn:microsoft.com/office/officeart/2005/8/layout/pList1"/>
    <dgm:cxn modelId="{8017A5B6-E6DE-45EB-84BB-6B9115E564FD}" type="presParOf" srcId="{EE2F5905-F30E-475A-99B1-5E055205DDB5}" destId="{758E484B-F31B-4272-9DEC-4AFD472E4569}" srcOrd="0" destOrd="0" presId="urn:microsoft.com/office/officeart/2005/8/layout/pList1"/>
    <dgm:cxn modelId="{3769AAE0-EFA8-4A08-A4A5-4FA8558BB6AE}" type="presParOf" srcId="{EE2F5905-F30E-475A-99B1-5E055205DDB5}" destId="{6C3FCC8B-6215-4939-BC87-A0F94AB00C16}" srcOrd="1" destOrd="0" presId="urn:microsoft.com/office/officeart/2005/8/layout/pList1"/>
    <dgm:cxn modelId="{9C0B7C94-31DC-43C0-891C-14CB5EAF64BF}" type="presParOf" srcId="{F88191B7-F9A0-4BBD-8130-46127FD1C0FE}" destId="{D5296E65-D7EC-458C-9321-B921E9F545D6}" srcOrd="7" destOrd="0" presId="urn:microsoft.com/office/officeart/2005/8/layout/pList1"/>
    <dgm:cxn modelId="{51D4660D-A84A-4C82-A416-C9BD07281DA0}" type="presParOf" srcId="{F88191B7-F9A0-4BBD-8130-46127FD1C0FE}" destId="{0DFBBFF2-DC20-4D68-9F70-963DB864A0F8}" srcOrd="8" destOrd="0" presId="urn:microsoft.com/office/officeart/2005/8/layout/pList1"/>
    <dgm:cxn modelId="{1A12A4A2-3BF9-43B1-A7D2-E025BF22123B}" type="presParOf" srcId="{0DFBBFF2-DC20-4D68-9F70-963DB864A0F8}" destId="{BE38A284-E252-42BA-A399-E419617F6845}" srcOrd="0" destOrd="0" presId="urn:microsoft.com/office/officeart/2005/8/layout/pList1"/>
    <dgm:cxn modelId="{B17B04E7-24C6-4F20-9EAC-3D7AB0BC31E9}" type="presParOf" srcId="{0DFBBFF2-DC20-4D68-9F70-963DB864A0F8}" destId="{72659CC6-0D2B-4FE8-91C7-7A81D001575F}" srcOrd="1" destOrd="0" presId="urn:microsoft.com/office/officeart/2005/8/layout/p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881A4A8-15A5-4A8E-A657-2AD6A535E504}" type="doc">
      <dgm:prSet loTypeId="urn:microsoft.com/office/officeart/2005/8/layout/hProcess7" loCatId="list" qsTypeId="urn:microsoft.com/office/officeart/2005/8/quickstyle/simple1" qsCatId="simple" csTypeId="urn:microsoft.com/office/officeart/2005/8/colors/colorful5" csCatId="colorful" phldr="1"/>
      <dgm:spPr/>
      <dgm:t>
        <a:bodyPr/>
        <a:lstStyle/>
        <a:p>
          <a:endParaRPr lang="en-US"/>
        </a:p>
      </dgm:t>
    </dgm:pt>
    <dgm:pt modelId="{31CBD6CF-516F-4900-849C-657D572B6E50}">
      <dgm:prSet phldrT="[Text]" custT="1"/>
      <dgm:spPr/>
      <dgm:t>
        <a:bodyPr/>
        <a:lstStyle/>
        <a:p>
          <a:r>
            <a:rPr lang="en-US" sz="2800" b="1" i="1" dirty="0"/>
            <a:t>Suspect present</a:t>
          </a:r>
        </a:p>
      </dgm:t>
    </dgm:pt>
    <dgm:pt modelId="{028EC709-C35D-4A7E-959B-EE0F65DA070E}" type="parTrans" cxnId="{526FDA4C-4B09-4543-8FE8-01D228616696}">
      <dgm:prSet/>
      <dgm:spPr/>
      <dgm:t>
        <a:bodyPr/>
        <a:lstStyle/>
        <a:p>
          <a:endParaRPr lang="en-US"/>
        </a:p>
      </dgm:t>
    </dgm:pt>
    <dgm:pt modelId="{32212F89-2057-49EE-930F-8AC253DE4E94}" type="sibTrans" cxnId="{526FDA4C-4B09-4543-8FE8-01D228616696}">
      <dgm:prSet/>
      <dgm:spPr/>
      <dgm:t>
        <a:bodyPr/>
        <a:lstStyle/>
        <a:p>
          <a:endParaRPr lang="en-US"/>
        </a:p>
      </dgm:t>
    </dgm:pt>
    <dgm:pt modelId="{46C7D4B8-DC61-42AD-B670-C4D112E7E73D}">
      <dgm:prSet phldrT="[Text]" custT="1"/>
      <dgm:spPr/>
      <dgm:t>
        <a:bodyPr/>
        <a:lstStyle/>
        <a:p>
          <a:r>
            <a:rPr lang="en-US" sz="2400" dirty="0"/>
            <a:t>Identification of suspects</a:t>
          </a:r>
        </a:p>
        <a:p>
          <a:r>
            <a:rPr lang="en-US" sz="2400" dirty="0"/>
            <a:t>Arrest – yes or no</a:t>
          </a:r>
        </a:p>
        <a:p>
          <a:r>
            <a:rPr lang="en-US" sz="2400" dirty="0"/>
            <a:t>Managing the scene &amp; a suspect</a:t>
          </a:r>
        </a:p>
        <a:p>
          <a:r>
            <a:rPr lang="en-US" sz="2400" dirty="0"/>
            <a:t>Cross contamination</a:t>
          </a:r>
        </a:p>
      </dgm:t>
    </dgm:pt>
    <dgm:pt modelId="{A3870E63-4985-4931-8D8E-8C046026904D}" type="parTrans" cxnId="{EC6D295F-424B-42BF-B7C2-8C9C10DD27B2}">
      <dgm:prSet/>
      <dgm:spPr/>
      <dgm:t>
        <a:bodyPr/>
        <a:lstStyle/>
        <a:p>
          <a:endParaRPr lang="en-US"/>
        </a:p>
      </dgm:t>
    </dgm:pt>
    <dgm:pt modelId="{1CA33DD9-4260-48CF-86C5-7918B68B0E67}" type="sibTrans" cxnId="{EC6D295F-424B-42BF-B7C2-8C9C10DD27B2}">
      <dgm:prSet/>
      <dgm:spPr/>
      <dgm:t>
        <a:bodyPr/>
        <a:lstStyle/>
        <a:p>
          <a:endParaRPr lang="en-US"/>
        </a:p>
      </dgm:t>
    </dgm:pt>
    <dgm:pt modelId="{2BF0FAA8-93AA-4B08-A900-3472BA0EFA36}">
      <dgm:prSet phldrT="[Text]" custT="1"/>
      <dgm:spPr/>
      <dgm:t>
        <a:bodyPr/>
        <a:lstStyle/>
        <a:p>
          <a:r>
            <a:rPr lang="en-US" sz="2800" b="1" i="1"/>
            <a:t>Suspect not present</a:t>
          </a:r>
          <a:endParaRPr lang="en-US" sz="2800" b="1" i="1" dirty="0"/>
        </a:p>
      </dgm:t>
    </dgm:pt>
    <dgm:pt modelId="{D9EFB367-76B2-475F-B569-1FF641B70103}" type="parTrans" cxnId="{840C82B3-E411-45A9-9826-147EECAB9122}">
      <dgm:prSet/>
      <dgm:spPr/>
      <dgm:t>
        <a:bodyPr/>
        <a:lstStyle/>
        <a:p>
          <a:endParaRPr lang="en-US"/>
        </a:p>
      </dgm:t>
    </dgm:pt>
    <dgm:pt modelId="{9B224B81-5985-4733-8AD7-A6A388DD54BB}" type="sibTrans" cxnId="{840C82B3-E411-45A9-9826-147EECAB9122}">
      <dgm:prSet/>
      <dgm:spPr/>
      <dgm:t>
        <a:bodyPr/>
        <a:lstStyle/>
        <a:p>
          <a:endParaRPr lang="en-US"/>
        </a:p>
      </dgm:t>
    </dgm:pt>
    <dgm:pt modelId="{3D472A60-1539-4D75-BDC7-6D6EC894649F}">
      <dgm:prSet phldrT="[Text]" custT="1"/>
      <dgm:spPr/>
      <dgm:t>
        <a:bodyPr/>
        <a:lstStyle/>
        <a:p>
          <a:r>
            <a:rPr lang="en-US" sz="2400"/>
            <a:t>Identification of suspects</a:t>
          </a:r>
        </a:p>
        <a:p>
          <a:r>
            <a:rPr lang="en-US" sz="2400"/>
            <a:t>Risk assessment</a:t>
          </a:r>
        </a:p>
        <a:p>
          <a:r>
            <a:rPr lang="en-US" sz="2400"/>
            <a:t>Circulate details</a:t>
          </a:r>
        </a:p>
        <a:p>
          <a:r>
            <a:rPr lang="en-US" sz="2400"/>
            <a:t>Cross contamination</a:t>
          </a:r>
          <a:endParaRPr lang="en-US" sz="2400" dirty="0"/>
        </a:p>
      </dgm:t>
    </dgm:pt>
    <dgm:pt modelId="{7D7D4344-CDD1-4925-9EDB-AC4251E47327}" type="parTrans" cxnId="{DE27064D-F448-4CA7-9CA0-0468E7205538}">
      <dgm:prSet/>
      <dgm:spPr/>
      <dgm:t>
        <a:bodyPr/>
        <a:lstStyle/>
        <a:p>
          <a:endParaRPr lang="en-US"/>
        </a:p>
      </dgm:t>
    </dgm:pt>
    <dgm:pt modelId="{C3618DA5-BA8C-4C7C-A5A9-2F02A70BCE87}" type="sibTrans" cxnId="{DE27064D-F448-4CA7-9CA0-0468E7205538}">
      <dgm:prSet/>
      <dgm:spPr/>
      <dgm:t>
        <a:bodyPr/>
        <a:lstStyle/>
        <a:p>
          <a:endParaRPr lang="en-US"/>
        </a:p>
      </dgm:t>
    </dgm:pt>
    <dgm:pt modelId="{3CA996B7-E9AC-406D-A3F5-5802D34BA9C9}" type="pres">
      <dgm:prSet presAssocID="{A881A4A8-15A5-4A8E-A657-2AD6A535E504}" presName="Name0" presStyleCnt="0">
        <dgm:presLayoutVars>
          <dgm:dir/>
          <dgm:animLvl val="lvl"/>
          <dgm:resizeHandles val="exact"/>
        </dgm:presLayoutVars>
      </dgm:prSet>
      <dgm:spPr/>
    </dgm:pt>
    <dgm:pt modelId="{49830F97-CDB8-411C-A114-391FC9F8BCF8}" type="pres">
      <dgm:prSet presAssocID="{31CBD6CF-516F-4900-849C-657D572B6E50}" presName="compositeNode" presStyleCnt="0">
        <dgm:presLayoutVars>
          <dgm:bulletEnabled val="1"/>
        </dgm:presLayoutVars>
      </dgm:prSet>
      <dgm:spPr/>
    </dgm:pt>
    <dgm:pt modelId="{85D63C9B-FC45-4F24-A89E-1BF745D9CE3B}" type="pres">
      <dgm:prSet presAssocID="{31CBD6CF-516F-4900-849C-657D572B6E50}" presName="bgRect" presStyleLbl="node1" presStyleIdx="0" presStyleCnt="2"/>
      <dgm:spPr/>
    </dgm:pt>
    <dgm:pt modelId="{0C9966B4-6273-4EF4-99F9-70D68D8A799E}" type="pres">
      <dgm:prSet presAssocID="{31CBD6CF-516F-4900-849C-657D572B6E50}" presName="parentNode" presStyleLbl="node1" presStyleIdx="0" presStyleCnt="2">
        <dgm:presLayoutVars>
          <dgm:chMax val="0"/>
          <dgm:bulletEnabled val="1"/>
        </dgm:presLayoutVars>
      </dgm:prSet>
      <dgm:spPr/>
    </dgm:pt>
    <dgm:pt modelId="{CF02C79E-256F-4E63-B409-2F72555778E4}" type="pres">
      <dgm:prSet presAssocID="{31CBD6CF-516F-4900-849C-657D572B6E50}" presName="childNode" presStyleLbl="node1" presStyleIdx="0" presStyleCnt="2">
        <dgm:presLayoutVars>
          <dgm:bulletEnabled val="1"/>
        </dgm:presLayoutVars>
      </dgm:prSet>
      <dgm:spPr/>
    </dgm:pt>
    <dgm:pt modelId="{8628B301-0106-4728-877D-963353410608}" type="pres">
      <dgm:prSet presAssocID="{32212F89-2057-49EE-930F-8AC253DE4E94}" presName="hSp" presStyleCnt="0"/>
      <dgm:spPr/>
    </dgm:pt>
    <dgm:pt modelId="{9A215646-D8B9-42AF-B40C-932113F0C063}" type="pres">
      <dgm:prSet presAssocID="{32212F89-2057-49EE-930F-8AC253DE4E94}" presName="vProcSp" presStyleCnt="0"/>
      <dgm:spPr/>
    </dgm:pt>
    <dgm:pt modelId="{8E30C35A-A181-44B1-8292-EA3987E14764}" type="pres">
      <dgm:prSet presAssocID="{32212F89-2057-49EE-930F-8AC253DE4E94}" presName="vSp1" presStyleCnt="0"/>
      <dgm:spPr/>
    </dgm:pt>
    <dgm:pt modelId="{23CAC000-7B4D-45AE-BF05-6B0F83BB962D}" type="pres">
      <dgm:prSet presAssocID="{32212F89-2057-49EE-930F-8AC253DE4E94}" presName="simulatedConn" presStyleLbl="solidFgAcc1" presStyleIdx="0" presStyleCnt="1"/>
      <dgm:spPr/>
    </dgm:pt>
    <dgm:pt modelId="{8F7ED875-E14E-42CC-B873-38FFBF7F3625}" type="pres">
      <dgm:prSet presAssocID="{32212F89-2057-49EE-930F-8AC253DE4E94}" presName="vSp2" presStyleCnt="0"/>
      <dgm:spPr/>
    </dgm:pt>
    <dgm:pt modelId="{57BDBD92-C1B4-41BA-AD6F-2974C55F48E6}" type="pres">
      <dgm:prSet presAssocID="{32212F89-2057-49EE-930F-8AC253DE4E94}" presName="sibTrans" presStyleCnt="0"/>
      <dgm:spPr/>
    </dgm:pt>
    <dgm:pt modelId="{07428016-A4C4-41E9-86DE-73F0047C6FA1}" type="pres">
      <dgm:prSet presAssocID="{2BF0FAA8-93AA-4B08-A900-3472BA0EFA36}" presName="compositeNode" presStyleCnt="0">
        <dgm:presLayoutVars>
          <dgm:bulletEnabled val="1"/>
        </dgm:presLayoutVars>
      </dgm:prSet>
      <dgm:spPr/>
    </dgm:pt>
    <dgm:pt modelId="{ACD36DFF-B767-46CB-A28C-4919411C60E8}" type="pres">
      <dgm:prSet presAssocID="{2BF0FAA8-93AA-4B08-A900-3472BA0EFA36}" presName="bgRect" presStyleLbl="node1" presStyleIdx="1" presStyleCnt="2" custLinFactNeighborX="159" custLinFactNeighborY="4105"/>
      <dgm:spPr/>
    </dgm:pt>
    <dgm:pt modelId="{EBDFEC2C-4EA5-4CDB-831E-D42E90226220}" type="pres">
      <dgm:prSet presAssocID="{2BF0FAA8-93AA-4B08-A900-3472BA0EFA36}" presName="parentNode" presStyleLbl="node1" presStyleIdx="1" presStyleCnt="2">
        <dgm:presLayoutVars>
          <dgm:chMax val="0"/>
          <dgm:bulletEnabled val="1"/>
        </dgm:presLayoutVars>
      </dgm:prSet>
      <dgm:spPr/>
    </dgm:pt>
    <dgm:pt modelId="{3027FA07-8ED9-4CAA-998F-9E36843030EE}" type="pres">
      <dgm:prSet presAssocID="{2BF0FAA8-93AA-4B08-A900-3472BA0EFA36}" presName="childNode" presStyleLbl="node1" presStyleIdx="1" presStyleCnt="2">
        <dgm:presLayoutVars>
          <dgm:bulletEnabled val="1"/>
        </dgm:presLayoutVars>
      </dgm:prSet>
      <dgm:spPr/>
    </dgm:pt>
  </dgm:ptLst>
  <dgm:cxnLst>
    <dgm:cxn modelId="{EC1B2E0C-FC5E-4D1B-9A21-58F6932CB431}" type="presOf" srcId="{31CBD6CF-516F-4900-849C-657D572B6E50}" destId="{85D63C9B-FC45-4F24-A89E-1BF745D9CE3B}" srcOrd="0" destOrd="0" presId="urn:microsoft.com/office/officeart/2005/8/layout/hProcess7"/>
    <dgm:cxn modelId="{4C550D15-E132-48E9-B232-A11699E5771B}" type="presOf" srcId="{31CBD6CF-516F-4900-849C-657D572B6E50}" destId="{0C9966B4-6273-4EF4-99F9-70D68D8A799E}" srcOrd="1" destOrd="0" presId="urn:microsoft.com/office/officeart/2005/8/layout/hProcess7"/>
    <dgm:cxn modelId="{18ABE435-AFE8-4231-B67B-A1281AAE27BF}" type="presOf" srcId="{46C7D4B8-DC61-42AD-B670-C4D112E7E73D}" destId="{CF02C79E-256F-4E63-B409-2F72555778E4}" srcOrd="0" destOrd="0" presId="urn:microsoft.com/office/officeart/2005/8/layout/hProcess7"/>
    <dgm:cxn modelId="{526FDA4C-4B09-4543-8FE8-01D228616696}" srcId="{A881A4A8-15A5-4A8E-A657-2AD6A535E504}" destId="{31CBD6CF-516F-4900-849C-657D572B6E50}" srcOrd="0" destOrd="0" parTransId="{028EC709-C35D-4A7E-959B-EE0F65DA070E}" sibTransId="{32212F89-2057-49EE-930F-8AC253DE4E94}"/>
    <dgm:cxn modelId="{DE27064D-F448-4CA7-9CA0-0468E7205538}" srcId="{2BF0FAA8-93AA-4B08-A900-3472BA0EFA36}" destId="{3D472A60-1539-4D75-BDC7-6D6EC894649F}" srcOrd="0" destOrd="0" parTransId="{7D7D4344-CDD1-4925-9EDB-AC4251E47327}" sibTransId="{C3618DA5-BA8C-4C7C-A5A9-2F02A70BCE87}"/>
    <dgm:cxn modelId="{EC6D295F-424B-42BF-B7C2-8C9C10DD27B2}" srcId="{31CBD6CF-516F-4900-849C-657D572B6E50}" destId="{46C7D4B8-DC61-42AD-B670-C4D112E7E73D}" srcOrd="0" destOrd="0" parTransId="{A3870E63-4985-4931-8D8E-8C046026904D}" sibTransId="{1CA33DD9-4260-48CF-86C5-7918B68B0E67}"/>
    <dgm:cxn modelId="{9AFB1F9C-FA6A-400F-91D5-5A0E8607054A}" type="presOf" srcId="{3D472A60-1539-4D75-BDC7-6D6EC894649F}" destId="{3027FA07-8ED9-4CAA-998F-9E36843030EE}" srcOrd="0" destOrd="0" presId="urn:microsoft.com/office/officeart/2005/8/layout/hProcess7"/>
    <dgm:cxn modelId="{06B118A2-1435-4BF2-977B-8593E04B938E}" type="presOf" srcId="{2BF0FAA8-93AA-4B08-A900-3472BA0EFA36}" destId="{EBDFEC2C-4EA5-4CDB-831E-D42E90226220}" srcOrd="1" destOrd="0" presId="urn:microsoft.com/office/officeart/2005/8/layout/hProcess7"/>
    <dgm:cxn modelId="{840C82B3-E411-45A9-9826-147EECAB9122}" srcId="{A881A4A8-15A5-4A8E-A657-2AD6A535E504}" destId="{2BF0FAA8-93AA-4B08-A900-3472BA0EFA36}" srcOrd="1" destOrd="0" parTransId="{D9EFB367-76B2-475F-B569-1FF641B70103}" sibTransId="{9B224B81-5985-4733-8AD7-A6A388DD54BB}"/>
    <dgm:cxn modelId="{E5C115E0-6D1D-4891-817D-9D5D427B995E}" type="presOf" srcId="{A881A4A8-15A5-4A8E-A657-2AD6A535E504}" destId="{3CA996B7-E9AC-406D-A3F5-5802D34BA9C9}" srcOrd="0" destOrd="0" presId="urn:microsoft.com/office/officeart/2005/8/layout/hProcess7"/>
    <dgm:cxn modelId="{07EB0BEA-7701-41E8-BF26-F9D8AB197A3C}" type="presOf" srcId="{2BF0FAA8-93AA-4B08-A900-3472BA0EFA36}" destId="{ACD36DFF-B767-46CB-A28C-4919411C60E8}" srcOrd="0" destOrd="0" presId="urn:microsoft.com/office/officeart/2005/8/layout/hProcess7"/>
    <dgm:cxn modelId="{1C53DC48-DD5E-4A4C-A2C7-07D4A5F2176D}" type="presParOf" srcId="{3CA996B7-E9AC-406D-A3F5-5802D34BA9C9}" destId="{49830F97-CDB8-411C-A114-391FC9F8BCF8}" srcOrd="0" destOrd="0" presId="urn:microsoft.com/office/officeart/2005/8/layout/hProcess7"/>
    <dgm:cxn modelId="{E2FAA128-E0F2-4444-BF9D-7C1697200002}" type="presParOf" srcId="{49830F97-CDB8-411C-A114-391FC9F8BCF8}" destId="{85D63C9B-FC45-4F24-A89E-1BF745D9CE3B}" srcOrd="0" destOrd="0" presId="urn:microsoft.com/office/officeart/2005/8/layout/hProcess7"/>
    <dgm:cxn modelId="{9D1F0DCA-429E-4ABD-8253-96ABDE8CA913}" type="presParOf" srcId="{49830F97-CDB8-411C-A114-391FC9F8BCF8}" destId="{0C9966B4-6273-4EF4-99F9-70D68D8A799E}" srcOrd="1" destOrd="0" presId="urn:microsoft.com/office/officeart/2005/8/layout/hProcess7"/>
    <dgm:cxn modelId="{C88E5F31-D2AD-4D4C-BB58-E2094BF2DDBD}" type="presParOf" srcId="{49830F97-CDB8-411C-A114-391FC9F8BCF8}" destId="{CF02C79E-256F-4E63-B409-2F72555778E4}" srcOrd="2" destOrd="0" presId="urn:microsoft.com/office/officeart/2005/8/layout/hProcess7"/>
    <dgm:cxn modelId="{F98ABD03-4584-4A35-8E9D-D85D5511275B}" type="presParOf" srcId="{3CA996B7-E9AC-406D-A3F5-5802D34BA9C9}" destId="{8628B301-0106-4728-877D-963353410608}" srcOrd="1" destOrd="0" presId="urn:microsoft.com/office/officeart/2005/8/layout/hProcess7"/>
    <dgm:cxn modelId="{1D2EBAB0-4028-4B09-AC6D-FC1B3948D84A}" type="presParOf" srcId="{3CA996B7-E9AC-406D-A3F5-5802D34BA9C9}" destId="{9A215646-D8B9-42AF-B40C-932113F0C063}" srcOrd="2" destOrd="0" presId="urn:microsoft.com/office/officeart/2005/8/layout/hProcess7"/>
    <dgm:cxn modelId="{507D0B6D-60AE-4493-B117-5A20DB2DB898}" type="presParOf" srcId="{9A215646-D8B9-42AF-B40C-932113F0C063}" destId="{8E30C35A-A181-44B1-8292-EA3987E14764}" srcOrd="0" destOrd="0" presId="urn:microsoft.com/office/officeart/2005/8/layout/hProcess7"/>
    <dgm:cxn modelId="{A3C9610F-EB8D-4766-B70C-6FD42AB5FCA1}" type="presParOf" srcId="{9A215646-D8B9-42AF-B40C-932113F0C063}" destId="{23CAC000-7B4D-45AE-BF05-6B0F83BB962D}" srcOrd="1" destOrd="0" presId="urn:microsoft.com/office/officeart/2005/8/layout/hProcess7"/>
    <dgm:cxn modelId="{5BC85E14-46C0-4238-A590-139C63FE16C0}" type="presParOf" srcId="{9A215646-D8B9-42AF-B40C-932113F0C063}" destId="{8F7ED875-E14E-42CC-B873-38FFBF7F3625}" srcOrd="2" destOrd="0" presId="urn:microsoft.com/office/officeart/2005/8/layout/hProcess7"/>
    <dgm:cxn modelId="{E3B4715E-D0FA-44EA-B652-22126D61B6AF}" type="presParOf" srcId="{3CA996B7-E9AC-406D-A3F5-5802D34BA9C9}" destId="{57BDBD92-C1B4-41BA-AD6F-2974C55F48E6}" srcOrd="3" destOrd="0" presId="urn:microsoft.com/office/officeart/2005/8/layout/hProcess7"/>
    <dgm:cxn modelId="{E803515B-DF98-40EE-9F80-96FEA6F0E775}" type="presParOf" srcId="{3CA996B7-E9AC-406D-A3F5-5802D34BA9C9}" destId="{07428016-A4C4-41E9-86DE-73F0047C6FA1}" srcOrd="4" destOrd="0" presId="urn:microsoft.com/office/officeart/2005/8/layout/hProcess7"/>
    <dgm:cxn modelId="{9D2C5093-C64A-411F-A0D9-C1CCA3D44EA5}" type="presParOf" srcId="{07428016-A4C4-41E9-86DE-73F0047C6FA1}" destId="{ACD36DFF-B767-46CB-A28C-4919411C60E8}" srcOrd="0" destOrd="0" presId="urn:microsoft.com/office/officeart/2005/8/layout/hProcess7"/>
    <dgm:cxn modelId="{EFADA44F-35BB-4547-B723-3F9BDF68AC15}" type="presParOf" srcId="{07428016-A4C4-41E9-86DE-73F0047C6FA1}" destId="{EBDFEC2C-4EA5-4CDB-831E-D42E90226220}" srcOrd="1" destOrd="0" presId="urn:microsoft.com/office/officeart/2005/8/layout/hProcess7"/>
    <dgm:cxn modelId="{25B47241-AE0E-4302-872C-E678F4A21AF0}" type="presParOf" srcId="{07428016-A4C4-41E9-86DE-73F0047C6FA1}" destId="{3027FA07-8ED9-4CAA-998F-9E36843030EE}" srcOrd="2" destOrd="0" presId="urn:microsoft.com/office/officeart/2005/8/layout/hProcess7"/>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7783D9C-914A-4FF9-B4D0-AF22893EB0B3}" type="doc">
      <dgm:prSet loTypeId="urn:microsoft.com/office/officeart/2005/8/layout/cycle5" loCatId="cycle" qsTypeId="urn:microsoft.com/office/officeart/2005/8/quickstyle/simple3" qsCatId="simple" csTypeId="urn:microsoft.com/office/officeart/2005/8/colors/colorful5" csCatId="colorful" phldr="1"/>
      <dgm:spPr/>
      <dgm:t>
        <a:bodyPr/>
        <a:lstStyle/>
        <a:p>
          <a:endParaRPr lang="en-US"/>
        </a:p>
      </dgm:t>
    </dgm:pt>
    <dgm:pt modelId="{15AFEFD8-BB2B-462A-8AEA-D998B5F92E2C}">
      <dgm:prSet phldrT="[Text]"/>
      <dgm:spPr>
        <a:xfrm>
          <a:off x="2721144" y="530"/>
          <a:ext cx="1528197" cy="993328"/>
        </a:xfrm>
        <a:prstGeom prst="roundRect">
          <a:avLst/>
        </a:prstGeom>
        <a:scene3d>
          <a:camera prst="orthographicFront"/>
          <a:lightRig rig="flat" dir="t"/>
        </a:scene3d>
        <a:sp3d prstMaterial="dkEdge">
          <a:bevelT w="8200" h="38100"/>
        </a:sp3d>
      </dgm:spPr>
      <dgm:t>
        <a:bodyPr/>
        <a:lstStyle/>
        <a:p>
          <a:r>
            <a:rPr lang="en-US">
              <a:latin typeface="Calibri" panose="020F0502020204030204"/>
              <a:ea typeface="+mn-ea"/>
              <a:cs typeface="+mn-cs"/>
            </a:rPr>
            <a:t>Establish current position</a:t>
          </a:r>
          <a:endParaRPr lang="en-US" dirty="0">
            <a:latin typeface="Calibri" panose="020F0502020204030204"/>
            <a:ea typeface="+mn-ea"/>
            <a:cs typeface="+mn-cs"/>
          </a:endParaRPr>
        </a:p>
      </dgm:t>
    </dgm:pt>
    <dgm:pt modelId="{CA957027-E62A-4386-8671-FCE36F455F6E}" type="parTrans" cxnId="{E17051DA-29C4-4773-A91C-D510845C9B2A}">
      <dgm:prSet/>
      <dgm:spPr/>
      <dgm:t>
        <a:bodyPr/>
        <a:lstStyle/>
        <a:p>
          <a:endParaRPr lang="en-US"/>
        </a:p>
      </dgm:t>
    </dgm:pt>
    <dgm:pt modelId="{33D2F85F-8994-4A45-9C9C-DDE5D8D5ECB2}" type="sibTrans" cxnId="{E17051DA-29C4-4773-A91C-D510845C9B2A}">
      <dgm:prSet/>
      <dgm:spPr>
        <a:xfrm>
          <a:off x="1843753" y="497194"/>
          <a:ext cx="3282979" cy="3282979"/>
        </a:xfrm>
        <a:custGeom>
          <a:avLst/>
          <a:gdLst/>
          <a:ahLst/>
          <a:cxnLst/>
          <a:rect l="0" t="0" r="0" b="0"/>
          <a:pathLst>
            <a:path>
              <a:moveTo>
                <a:pt x="2616664" y="321064"/>
              </a:moveTo>
              <a:arcTo wR="1641489" hR="1641489" stAng="18386821" swAng="1634160"/>
            </a:path>
          </a:pathLst>
        </a:custGeom>
      </dgm:spPr>
      <dgm:t>
        <a:bodyPr/>
        <a:lstStyle/>
        <a:p>
          <a:endParaRPr lang="en-US"/>
        </a:p>
      </dgm:t>
    </dgm:pt>
    <dgm:pt modelId="{D8C427D8-29D7-481E-856C-77E46C12C4FA}">
      <dgm:prSet phldrT="[Text]"/>
      <dgm:spPr>
        <a:xfrm>
          <a:off x="4362633" y="1642020"/>
          <a:ext cx="1528197" cy="993328"/>
        </a:xfrm>
        <a:prstGeom prst="roundRect">
          <a:avLst/>
        </a:prstGeom>
        <a:scene3d>
          <a:camera prst="orthographicFront"/>
          <a:lightRig rig="flat" dir="t"/>
        </a:scene3d>
        <a:sp3d prstMaterial="dkEdge">
          <a:bevelT w="8200" h="38100"/>
        </a:sp3d>
      </dgm:spPr>
      <dgm:t>
        <a:bodyPr/>
        <a:lstStyle/>
        <a:p>
          <a:r>
            <a:rPr lang="en-US">
              <a:latin typeface="Calibri" panose="020F0502020204030204"/>
              <a:ea typeface="+mn-ea"/>
              <a:cs typeface="+mn-cs"/>
            </a:rPr>
            <a:t>Analyse</a:t>
          </a:r>
          <a:endParaRPr lang="en-US" dirty="0">
            <a:latin typeface="Calibri" panose="020F0502020204030204"/>
            <a:ea typeface="+mn-ea"/>
            <a:cs typeface="+mn-cs"/>
          </a:endParaRPr>
        </a:p>
      </dgm:t>
    </dgm:pt>
    <dgm:pt modelId="{2A0566FD-C814-4309-86A0-B890C8564A08}" type="parTrans" cxnId="{2690934A-45CF-4808-9727-96808F4064D7}">
      <dgm:prSet/>
      <dgm:spPr/>
      <dgm:t>
        <a:bodyPr/>
        <a:lstStyle/>
        <a:p>
          <a:endParaRPr lang="en-US"/>
        </a:p>
      </dgm:t>
    </dgm:pt>
    <dgm:pt modelId="{4542EDC0-7799-41CE-A515-B835C7219539}" type="sibTrans" cxnId="{2690934A-45CF-4808-9727-96808F4064D7}">
      <dgm:prSet/>
      <dgm:spPr>
        <a:xfrm>
          <a:off x="1843753" y="497194"/>
          <a:ext cx="3282979" cy="3282979"/>
        </a:xfrm>
        <a:custGeom>
          <a:avLst/>
          <a:gdLst/>
          <a:ahLst/>
          <a:cxnLst/>
          <a:rect l="0" t="0" r="0" b="0"/>
          <a:pathLst>
            <a:path>
              <a:moveTo>
                <a:pt x="3112846" y="2369222"/>
              </a:moveTo>
              <a:arcTo wR="1641489" hR="1641489" stAng="1579019" swAng="1634160"/>
            </a:path>
          </a:pathLst>
        </a:custGeom>
      </dgm:spPr>
      <dgm:t>
        <a:bodyPr/>
        <a:lstStyle/>
        <a:p>
          <a:endParaRPr lang="en-US"/>
        </a:p>
      </dgm:t>
    </dgm:pt>
    <dgm:pt modelId="{E89E4F20-B487-43E5-94F2-55725FF8C98E}">
      <dgm:prSet phldrT="[Text]"/>
      <dgm:spPr>
        <a:xfrm>
          <a:off x="2721144" y="3283509"/>
          <a:ext cx="1528197" cy="993328"/>
        </a:xfrm>
        <a:prstGeom prst="roundRect">
          <a:avLst/>
        </a:prstGeom>
        <a:scene3d>
          <a:camera prst="orthographicFront"/>
          <a:lightRig rig="flat" dir="t"/>
        </a:scene3d>
        <a:sp3d prstMaterial="dkEdge">
          <a:bevelT w="8200" h="38100"/>
        </a:sp3d>
      </dgm:spPr>
      <dgm:t>
        <a:bodyPr/>
        <a:lstStyle/>
        <a:p>
          <a:r>
            <a:rPr lang="en-US">
              <a:latin typeface="Calibri" panose="020F0502020204030204"/>
              <a:ea typeface="+mn-ea"/>
              <a:cs typeface="+mn-cs"/>
            </a:rPr>
            <a:t>Identify actions</a:t>
          </a:r>
          <a:endParaRPr lang="en-US" dirty="0">
            <a:latin typeface="Calibri" panose="020F0502020204030204"/>
            <a:ea typeface="+mn-ea"/>
            <a:cs typeface="+mn-cs"/>
          </a:endParaRPr>
        </a:p>
      </dgm:t>
    </dgm:pt>
    <dgm:pt modelId="{B734AFFD-457E-40F4-A6F9-CBCC6A0F886B}" type="parTrans" cxnId="{ACA8959A-ACCD-4F24-8E78-0147DBA80983}">
      <dgm:prSet/>
      <dgm:spPr/>
      <dgm:t>
        <a:bodyPr/>
        <a:lstStyle/>
        <a:p>
          <a:endParaRPr lang="en-US"/>
        </a:p>
      </dgm:t>
    </dgm:pt>
    <dgm:pt modelId="{680E0139-FFD4-4185-AA19-E9DC8F14322E}" type="sibTrans" cxnId="{ACA8959A-ACCD-4F24-8E78-0147DBA80983}">
      <dgm:prSet/>
      <dgm:spPr>
        <a:xfrm>
          <a:off x="1843753" y="497194"/>
          <a:ext cx="3282979" cy="3282979"/>
        </a:xfrm>
        <a:custGeom>
          <a:avLst/>
          <a:gdLst/>
          <a:ahLst/>
          <a:cxnLst/>
          <a:rect l="0" t="0" r="0" b="0"/>
          <a:pathLst>
            <a:path>
              <a:moveTo>
                <a:pt x="666314" y="2961914"/>
              </a:moveTo>
              <a:arcTo wR="1641489" hR="1641489" stAng="7586821" swAng="1634160"/>
            </a:path>
          </a:pathLst>
        </a:custGeom>
      </dgm:spPr>
      <dgm:t>
        <a:bodyPr/>
        <a:lstStyle/>
        <a:p>
          <a:endParaRPr lang="en-US"/>
        </a:p>
      </dgm:t>
    </dgm:pt>
    <dgm:pt modelId="{8C6A97B5-EF7F-436D-B31E-7AA8B2C28DA8}">
      <dgm:prSet phldrT="[Text]"/>
      <dgm:spPr>
        <a:xfrm>
          <a:off x="1079654" y="1642020"/>
          <a:ext cx="1528197" cy="993328"/>
        </a:xfrm>
        <a:prstGeom prst="roundRect">
          <a:avLst/>
        </a:prstGeom>
        <a:scene3d>
          <a:camera prst="orthographicFront"/>
          <a:lightRig rig="flat" dir="t"/>
        </a:scene3d>
        <a:sp3d prstMaterial="dkEdge">
          <a:bevelT w="8200" h="38100"/>
        </a:sp3d>
      </dgm:spPr>
      <dgm:t>
        <a:bodyPr/>
        <a:lstStyle/>
        <a:p>
          <a:r>
            <a:rPr lang="en-US">
              <a:latin typeface="Calibri" panose="020F0502020204030204"/>
              <a:ea typeface="+mn-ea"/>
              <a:cs typeface="+mn-cs"/>
            </a:rPr>
            <a:t>Take action</a:t>
          </a:r>
          <a:endParaRPr lang="en-US" dirty="0">
            <a:latin typeface="Calibri" panose="020F0502020204030204"/>
            <a:ea typeface="+mn-ea"/>
            <a:cs typeface="+mn-cs"/>
          </a:endParaRPr>
        </a:p>
      </dgm:t>
    </dgm:pt>
    <dgm:pt modelId="{09F5BF85-9809-48B0-9A17-B9B0855EA424}" type="parTrans" cxnId="{0FBD7809-D53D-4627-B38C-72DD0030CBA0}">
      <dgm:prSet/>
      <dgm:spPr/>
      <dgm:t>
        <a:bodyPr/>
        <a:lstStyle/>
        <a:p>
          <a:endParaRPr lang="en-US"/>
        </a:p>
      </dgm:t>
    </dgm:pt>
    <dgm:pt modelId="{398A0762-90D6-4617-8CB9-A16ADCBB1B2F}" type="sibTrans" cxnId="{0FBD7809-D53D-4627-B38C-72DD0030CBA0}">
      <dgm:prSet/>
      <dgm:spPr>
        <a:xfrm>
          <a:off x="1843753" y="497194"/>
          <a:ext cx="3282979" cy="3282979"/>
        </a:xfrm>
        <a:custGeom>
          <a:avLst/>
          <a:gdLst/>
          <a:ahLst/>
          <a:cxnLst/>
          <a:rect l="0" t="0" r="0" b="0"/>
          <a:pathLst>
            <a:path>
              <a:moveTo>
                <a:pt x="170132" y="913756"/>
              </a:moveTo>
              <a:arcTo wR="1641489" hR="1641489" stAng="12379019" swAng="1634160"/>
            </a:path>
          </a:pathLst>
        </a:custGeom>
      </dgm:spPr>
      <dgm:t>
        <a:bodyPr/>
        <a:lstStyle/>
        <a:p>
          <a:endParaRPr lang="en-US"/>
        </a:p>
      </dgm:t>
    </dgm:pt>
    <dgm:pt modelId="{8DCA525B-7423-41E4-85ED-BCF482F38E49}" type="pres">
      <dgm:prSet presAssocID="{F7783D9C-914A-4FF9-B4D0-AF22893EB0B3}" presName="cycle" presStyleCnt="0">
        <dgm:presLayoutVars>
          <dgm:dir/>
          <dgm:resizeHandles val="exact"/>
        </dgm:presLayoutVars>
      </dgm:prSet>
      <dgm:spPr/>
    </dgm:pt>
    <dgm:pt modelId="{EF6CA6FC-FD2A-4512-A392-551D8DE150CD}" type="pres">
      <dgm:prSet presAssocID="{15AFEFD8-BB2B-462A-8AEA-D998B5F92E2C}" presName="node" presStyleLbl="node1" presStyleIdx="0" presStyleCnt="4">
        <dgm:presLayoutVars>
          <dgm:bulletEnabled val="1"/>
        </dgm:presLayoutVars>
      </dgm:prSet>
      <dgm:spPr/>
    </dgm:pt>
    <dgm:pt modelId="{9349B59D-A567-42F6-93C0-BB875646A162}" type="pres">
      <dgm:prSet presAssocID="{15AFEFD8-BB2B-462A-8AEA-D998B5F92E2C}" presName="spNode" presStyleCnt="0"/>
      <dgm:spPr/>
    </dgm:pt>
    <dgm:pt modelId="{CFBB5B8D-454B-48EC-A185-210442C376F6}" type="pres">
      <dgm:prSet presAssocID="{33D2F85F-8994-4A45-9C9C-DDE5D8D5ECB2}" presName="sibTrans" presStyleLbl="sibTrans1D1" presStyleIdx="0" presStyleCnt="4"/>
      <dgm:spPr/>
    </dgm:pt>
    <dgm:pt modelId="{3038B6BD-182E-4AD6-991F-9954EE6091D7}" type="pres">
      <dgm:prSet presAssocID="{D8C427D8-29D7-481E-856C-77E46C12C4FA}" presName="node" presStyleLbl="node1" presStyleIdx="1" presStyleCnt="4">
        <dgm:presLayoutVars>
          <dgm:bulletEnabled val="1"/>
        </dgm:presLayoutVars>
      </dgm:prSet>
      <dgm:spPr/>
    </dgm:pt>
    <dgm:pt modelId="{AEB6E325-9CE2-4BC1-87B1-C6AF20436123}" type="pres">
      <dgm:prSet presAssocID="{D8C427D8-29D7-481E-856C-77E46C12C4FA}" presName="spNode" presStyleCnt="0"/>
      <dgm:spPr/>
    </dgm:pt>
    <dgm:pt modelId="{26D13A40-64C2-4586-A930-910A07FD30AA}" type="pres">
      <dgm:prSet presAssocID="{4542EDC0-7799-41CE-A515-B835C7219539}" presName="sibTrans" presStyleLbl="sibTrans1D1" presStyleIdx="1" presStyleCnt="4"/>
      <dgm:spPr/>
    </dgm:pt>
    <dgm:pt modelId="{2F0F79D6-6CCC-4F60-9377-5CA4E811441D}" type="pres">
      <dgm:prSet presAssocID="{E89E4F20-B487-43E5-94F2-55725FF8C98E}" presName="node" presStyleLbl="node1" presStyleIdx="2" presStyleCnt="4">
        <dgm:presLayoutVars>
          <dgm:bulletEnabled val="1"/>
        </dgm:presLayoutVars>
      </dgm:prSet>
      <dgm:spPr/>
    </dgm:pt>
    <dgm:pt modelId="{6CDA5BE6-BEAE-4C34-BCBB-7936C74EE5BB}" type="pres">
      <dgm:prSet presAssocID="{E89E4F20-B487-43E5-94F2-55725FF8C98E}" presName="spNode" presStyleCnt="0"/>
      <dgm:spPr/>
    </dgm:pt>
    <dgm:pt modelId="{89BE8398-DF42-4ABA-9F06-A42E3CEE640F}" type="pres">
      <dgm:prSet presAssocID="{680E0139-FFD4-4185-AA19-E9DC8F14322E}" presName="sibTrans" presStyleLbl="sibTrans1D1" presStyleIdx="2" presStyleCnt="4"/>
      <dgm:spPr/>
    </dgm:pt>
    <dgm:pt modelId="{EAEC6384-BDE6-403E-B431-AE17D86369B0}" type="pres">
      <dgm:prSet presAssocID="{8C6A97B5-EF7F-436D-B31E-7AA8B2C28DA8}" presName="node" presStyleLbl="node1" presStyleIdx="3" presStyleCnt="4">
        <dgm:presLayoutVars>
          <dgm:bulletEnabled val="1"/>
        </dgm:presLayoutVars>
      </dgm:prSet>
      <dgm:spPr/>
    </dgm:pt>
    <dgm:pt modelId="{A651E81E-CDEF-44A4-BC27-BEA778ECE691}" type="pres">
      <dgm:prSet presAssocID="{8C6A97B5-EF7F-436D-B31E-7AA8B2C28DA8}" presName="spNode" presStyleCnt="0"/>
      <dgm:spPr/>
    </dgm:pt>
    <dgm:pt modelId="{0D41E380-8CE1-4BD7-B47D-1F82333F37CF}" type="pres">
      <dgm:prSet presAssocID="{398A0762-90D6-4617-8CB9-A16ADCBB1B2F}" presName="sibTrans" presStyleLbl="sibTrans1D1" presStyleIdx="3" presStyleCnt="4"/>
      <dgm:spPr/>
    </dgm:pt>
  </dgm:ptLst>
  <dgm:cxnLst>
    <dgm:cxn modelId="{0FBD7809-D53D-4627-B38C-72DD0030CBA0}" srcId="{F7783D9C-914A-4FF9-B4D0-AF22893EB0B3}" destId="{8C6A97B5-EF7F-436D-B31E-7AA8B2C28DA8}" srcOrd="3" destOrd="0" parTransId="{09F5BF85-9809-48B0-9A17-B9B0855EA424}" sibTransId="{398A0762-90D6-4617-8CB9-A16ADCBB1B2F}"/>
    <dgm:cxn modelId="{A102FC26-B84C-4EC7-B356-692974D62E84}" type="presOf" srcId="{D8C427D8-29D7-481E-856C-77E46C12C4FA}" destId="{3038B6BD-182E-4AD6-991F-9954EE6091D7}" srcOrd="0" destOrd="0" presId="urn:microsoft.com/office/officeart/2005/8/layout/cycle5"/>
    <dgm:cxn modelId="{A6BF1338-334B-4582-A173-00E9DD5E0B41}" type="presOf" srcId="{33D2F85F-8994-4A45-9C9C-DDE5D8D5ECB2}" destId="{CFBB5B8D-454B-48EC-A185-210442C376F6}" srcOrd="0" destOrd="0" presId="urn:microsoft.com/office/officeart/2005/8/layout/cycle5"/>
    <dgm:cxn modelId="{2690934A-45CF-4808-9727-96808F4064D7}" srcId="{F7783D9C-914A-4FF9-B4D0-AF22893EB0B3}" destId="{D8C427D8-29D7-481E-856C-77E46C12C4FA}" srcOrd="1" destOrd="0" parTransId="{2A0566FD-C814-4309-86A0-B890C8564A08}" sibTransId="{4542EDC0-7799-41CE-A515-B835C7219539}"/>
    <dgm:cxn modelId="{A4906352-30BF-4A27-B3C5-B17DD13C651B}" type="presOf" srcId="{15AFEFD8-BB2B-462A-8AEA-D998B5F92E2C}" destId="{EF6CA6FC-FD2A-4512-A392-551D8DE150CD}" srcOrd="0" destOrd="0" presId="urn:microsoft.com/office/officeart/2005/8/layout/cycle5"/>
    <dgm:cxn modelId="{50FC7F5E-169C-450A-8595-CB82B8F3C830}" type="presOf" srcId="{398A0762-90D6-4617-8CB9-A16ADCBB1B2F}" destId="{0D41E380-8CE1-4BD7-B47D-1F82333F37CF}" srcOrd="0" destOrd="0" presId="urn:microsoft.com/office/officeart/2005/8/layout/cycle5"/>
    <dgm:cxn modelId="{C0870A63-A1DC-45CA-8940-455D3FECF43D}" type="presOf" srcId="{F7783D9C-914A-4FF9-B4D0-AF22893EB0B3}" destId="{8DCA525B-7423-41E4-85ED-BCF482F38E49}" srcOrd="0" destOrd="0" presId="urn:microsoft.com/office/officeart/2005/8/layout/cycle5"/>
    <dgm:cxn modelId="{5C827377-31BD-47E2-9178-78C7C06C1D44}" type="presOf" srcId="{680E0139-FFD4-4185-AA19-E9DC8F14322E}" destId="{89BE8398-DF42-4ABA-9F06-A42E3CEE640F}" srcOrd="0" destOrd="0" presId="urn:microsoft.com/office/officeart/2005/8/layout/cycle5"/>
    <dgm:cxn modelId="{7C98F27C-D804-4006-A2D9-931E252A4340}" type="presOf" srcId="{E89E4F20-B487-43E5-94F2-55725FF8C98E}" destId="{2F0F79D6-6CCC-4F60-9377-5CA4E811441D}" srcOrd="0" destOrd="0" presId="urn:microsoft.com/office/officeart/2005/8/layout/cycle5"/>
    <dgm:cxn modelId="{ACA8959A-ACCD-4F24-8E78-0147DBA80983}" srcId="{F7783D9C-914A-4FF9-B4D0-AF22893EB0B3}" destId="{E89E4F20-B487-43E5-94F2-55725FF8C98E}" srcOrd="2" destOrd="0" parTransId="{B734AFFD-457E-40F4-A6F9-CBCC6A0F886B}" sibTransId="{680E0139-FFD4-4185-AA19-E9DC8F14322E}"/>
    <dgm:cxn modelId="{763E77D2-9847-4A96-94AF-AE65FB16928E}" type="presOf" srcId="{8C6A97B5-EF7F-436D-B31E-7AA8B2C28DA8}" destId="{EAEC6384-BDE6-403E-B431-AE17D86369B0}" srcOrd="0" destOrd="0" presId="urn:microsoft.com/office/officeart/2005/8/layout/cycle5"/>
    <dgm:cxn modelId="{E17051DA-29C4-4773-A91C-D510845C9B2A}" srcId="{F7783D9C-914A-4FF9-B4D0-AF22893EB0B3}" destId="{15AFEFD8-BB2B-462A-8AEA-D998B5F92E2C}" srcOrd="0" destOrd="0" parTransId="{CA957027-E62A-4386-8671-FCE36F455F6E}" sibTransId="{33D2F85F-8994-4A45-9C9C-DDE5D8D5ECB2}"/>
    <dgm:cxn modelId="{A5FD55F0-AFAA-4B65-8993-E088BBD94D00}" type="presOf" srcId="{4542EDC0-7799-41CE-A515-B835C7219539}" destId="{26D13A40-64C2-4586-A930-910A07FD30AA}" srcOrd="0" destOrd="0" presId="urn:microsoft.com/office/officeart/2005/8/layout/cycle5"/>
    <dgm:cxn modelId="{486E6925-4C54-49A0-A251-FCE146AF0C61}" type="presParOf" srcId="{8DCA525B-7423-41E4-85ED-BCF482F38E49}" destId="{EF6CA6FC-FD2A-4512-A392-551D8DE150CD}" srcOrd="0" destOrd="0" presId="urn:microsoft.com/office/officeart/2005/8/layout/cycle5"/>
    <dgm:cxn modelId="{FD3006B1-89A5-45F7-B9F0-4F802C8F6957}" type="presParOf" srcId="{8DCA525B-7423-41E4-85ED-BCF482F38E49}" destId="{9349B59D-A567-42F6-93C0-BB875646A162}" srcOrd="1" destOrd="0" presId="urn:microsoft.com/office/officeart/2005/8/layout/cycle5"/>
    <dgm:cxn modelId="{10B8BEE6-C231-4C94-840C-5838E1709C95}" type="presParOf" srcId="{8DCA525B-7423-41E4-85ED-BCF482F38E49}" destId="{CFBB5B8D-454B-48EC-A185-210442C376F6}" srcOrd="2" destOrd="0" presId="urn:microsoft.com/office/officeart/2005/8/layout/cycle5"/>
    <dgm:cxn modelId="{82F919AB-0710-4C26-AC55-B4A065926126}" type="presParOf" srcId="{8DCA525B-7423-41E4-85ED-BCF482F38E49}" destId="{3038B6BD-182E-4AD6-991F-9954EE6091D7}" srcOrd="3" destOrd="0" presId="urn:microsoft.com/office/officeart/2005/8/layout/cycle5"/>
    <dgm:cxn modelId="{2A298AAA-9242-4EA1-B453-2CB5A9514AB8}" type="presParOf" srcId="{8DCA525B-7423-41E4-85ED-BCF482F38E49}" destId="{AEB6E325-9CE2-4BC1-87B1-C6AF20436123}" srcOrd="4" destOrd="0" presId="urn:microsoft.com/office/officeart/2005/8/layout/cycle5"/>
    <dgm:cxn modelId="{51775F4C-22B5-40BD-8F31-D834267D3E60}" type="presParOf" srcId="{8DCA525B-7423-41E4-85ED-BCF482F38E49}" destId="{26D13A40-64C2-4586-A930-910A07FD30AA}" srcOrd="5" destOrd="0" presId="urn:microsoft.com/office/officeart/2005/8/layout/cycle5"/>
    <dgm:cxn modelId="{A61ED388-97F2-4DCC-A2EA-5B01624DB889}" type="presParOf" srcId="{8DCA525B-7423-41E4-85ED-BCF482F38E49}" destId="{2F0F79D6-6CCC-4F60-9377-5CA4E811441D}" srcOrd="6" destOrd="0" presId="urn:microsoft.com/office/officeart/2005/8/layout/cycle5"/>
    <dgm:cxn modelId="{6D9C4AE5-FCD0-454B-8E7D-A8566DBCA74C}" type="presParOf" srcId="{8DCA525B-7423-41E4-85ED-BCF482F38E49}" destId="{6CDA5BE6-BEAE-4C34-BCBB-7936C74EE5BB}" srcOrd="7" destOrd="0" presId="urn:microsoft.com/office/officeart/2005/8/layout/cycle5"/>
    <dgm:cxn modelId="{23157549-751A-4882-B843-559B7F7639A6}" type="presParOf" srcId="{8DCA525B-7423-41E4-85ED-BCF482F38E49}" destId="{89BE8398-DF42-4ABA-9F06-A42E3CEE640F}" srcOrd="8" destOrd="0" presId="urn:microsoft.com/office/officeart/2005/8/layout/cycle5"/>
    <dgm:cxn modelId="{4F25CED9-28B2-434A-948C-C8892DE51284}" type="presParOf" srcId="{8DCA525B-7423-41E4-85ED-BCF482F38E49}" destId="{EAEC6384-BDE6-403E-B431-AE17D86369B0}" srcOrd="9" destOrd="0" presId="urn:microsoft.com/office/officeart/2005/8/layout/cycle5"/>
    <dgm:cxn modelId="{BDB01088-429E-4ABC-B173-847C4D77EED8}" type="presParOf" srcId="{8DCA525B-7423-41E4-85ED-BCF482F38E49}" destId="{A651E81E-CDEF-44A4-BC27-BEA778ECE691}" srcOrd="10" destOrd="0" presId="urn:microsoft.com/office/officeart/2005/8/layout/cycle5"/>
    <dgm:cxn modelId="{BDFFC5F3-1B79-4DDB-9987-DE59C91DE044}" type="presParOf" srcId="{8DCA525B-7423-41E4-85ED-BCF482F38E49}" destId="{0D41E380-8CE1-4BD7-B47D-1F82333F37CF}" srcOrd="11"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F9E19B7-0927-42FE-92CF-4C62300D5C98}" type="doc">
      <dgm:prSet loTypeId="urn:microsoft.com/office/officeart/2008/layout/LinedList" loCatId="process" qsTypeId="urn:microsoft.com/office/officeart/2005/8/quickstyle/simple1" qsCatId="simple" csTypeId="urn:microsoft.com/office/officeart/2005/8/colors/accent2_3" csCatId="accent2" phldr="1"/>
      <dgm:spPr/>
      <dgm:t>
        <a:bodyPr/>
        <a:lstStyle/>
        <a:p>
          <a:endParaRPr lang="en-US"/>
        </a:p>
      </dgm:t>
    </dgm:pt>
    <dgm:pt modelId="{BF547C8D-F778-48F4-9F9D-67E4D8AA33D3}">
      <dgm:prSet phldrT="[Text]" custT="1"/>
      <dgm:spPr/>
      <dgm:t>
        <a:bodyPr/>
        <a:lstStyle/>
        <a:p>
          <a:r>
            <a:rPr lang="en-US" sz="2400"/>
            <a:t>Commence upon arrival</a:t>
          </a:r>
          <a:endParaRPr lang="en-US" sz="2400" dirty="0"/>
        </a:p>
      </dgm:t>
    </dgm:pt>
    <dgm:pt modelId="{340C6F39-126B-4863-8C2C-02D291C85B15}" type="parTrans" cxnId="{32FDFC58-C576-44CC-89FA-B6FE1E20C1BC}">
      <dgm:prSet/>
      <dgm:spPr/>
      <dgm:t>
        <a:bodyPr/>
        <a:lstStyle/>
        <a:p>
          <a:endParaRPr lang="en-US"/>
        </a:p>
      </dgm:t>
    </dgm:pt>
    <dgm:pt modelId="{356C3CCB-4E00-4EC3-B3E6-060961336E42}" type="sibTrans" cxnId="{32FDFC58-C576-44CC-89FA-B6FE1E20C1BC}">
      <dgm:prSet/>
      <dgm:spPr/>
      <dgm:t>
        <a:bodyPr/>
        <a:lstStyle/>
        <a:p>
          <a:endParaRPr lang="en-US"/>
        </a:p>
      </dgm:t>
    </dgm:pt>
    <dgm:pt modelId="{0644D092-8117-46E1-9EB3-8CEE8B6D752F}">
      <dgm:prSet phldrT="[Text]" custT="1"/>
      <dgm:spPr/>
      <dgm:t>
        <a:bodyPr/>
        <a:lstStyle/>
        <a:p>
          <a:r>
            <a:rPr lang="en-US" sz="2400"/>
            <a:t>Time/ Date</a:t>
          </a:r>
          <a:endParaRPr lang="en-US" sz="2400" dirty="0"/>
        </a:p>
      </dgm:t>
    </dgm:pt>
    <dgm:pt modelId="{8461A532-62BD-45CB-997B-6C0A2FFCE945}" type="parTrans" cxnId="{DC2A38FD-8498-4713-A8DC-A4EB2048E21A}">
      <dgm:prSet/>
      <dgm:spPr/>
      <dgm:t>
        <a:bodyPr/>
        <a:lstStyle/>
        <a:p>
          <a:endParaRPr lang="en-US"/>
        </a:p>
      </dgm:t>
    </dgm:pt>
    <dgm:pt modelId="{3501128C-8C8C-4161-A307-7C5C59B44EBC}" type="sibTrans" cxnId="{DC2A38FD-8498-4713-A8DC-A4EB2048E21A}">
      <dgm:prSet/>
      <dgm:spPr/>
      <dgm:t>
        <a:bodyPr/>
        <a:lstStyle/>
        <a:p>
          <a:endParaRPr lang="en-US"/>
        </a:p>
      </dgm:t>
    </dgm:pt>
    <dgm:pt modelId="{929E7228-8DDE-4CB0-B1DC-7F11D3A8BF04}">
      <dgm:prSet phldrT="[Text]" custT="1"/>
      <dgm:spPr/>
      <dgm:t>
        <a:bodyPr/>
        <a:lstStyle/>
        <a:p>
          <a:r>
            <a:rPr lang="en-US" sz="2400"/>
            <a:t>Who? When? Where? What?</a:t>
          </a:r>
          <a:endParaRPr lang="en-US" sz="2400" dirty="0"/>
        </a:p>
      </dgm:t>
    </dgm:pt>
    <dgm:pt modelId="{C3454E51-3836-4022-97BC-D23B63C5164B}" type="parTrans" cxnId="{5056F56C-1F52-44F8-A405-A60F26643A5D}">
      <dgm:prSet/>
      <dgm:spPr/>
      <dgm:t>
        <a:bodyPr/>
        <a:lstStyle/>
        <a:p>
          <a:endParaRPr lang="en-US"/>
        </a:p>
      </dgm:t>
    </dgm:pt>
    <dgm:pt modelId="{B21FAAA4-CEE2-41B5-9A2B-120D88781E73}" type="sibTrans" cxnId="{5056F56C-1F52-44F8-A405-A60F26643A5D}">
      <dgm:prSet/>
      <dgm:spPr/>
      <dgm:t>
        <a:bodyPr/>
        <a:lstStyle/>
        <a:p>
          <a:endParaRPr lang="en-US"/>
        </a:p>
      </dgm:t>
    </dgm:pt>
    <dgm:pt modelId="{93E3A48B-541C-4E7D-9805-61944A17061C}">
      <dgm:prSet phldrT="[Text]" custT="1"/>
      <dgm:spPr/>
      <dgm:t>
        <a:bodyPr/>
        <a:lstStyle/>
        <a:p>
          <a:r>
            <a:rPr lang="en-US" sz="2400"/>
            <a:t>Name</a:t>
          </a:r>
          <a:endParaRPr lang="en-US" sz="2400" dirty="0"/>
        </a:p>
      </dgm:t>
    </dgm:pt>
    <dgm:pt modelId="{A8E16CA5-E4E8-462B-958D-A5E584DEE4F7}" type="parTrans" cxnId="{755301E3-08AF-4CF6-B0F2-E53D42798038}">
      <dgm:prSet/>
      <dgm:spPr/>
      <dgm:t>
        <a:bodyPr/>
        <a:lstStyle/>
        <a:p>
          <a:endParaRPr lang="en-US"/>
        </a:p>
      </dgm:t>
    </dgm:pt>
    <dgm:pt modelId="{6CECEEEA-6B4D-43F4-B645-DEBEB01443D2}" type="sibTrans" cxnId="{755301E3-08AF-4CF6-B0F2-E53D42798038}">
      <dgm:prSet/>
      <dgm:spPr/>
      <dgm:t>
        <a:bodyPr/>
        <a:lstStyle/>
        <a:p>
          <a:endParaRPr lang="en-US"/>
        </a:p>
      </dgm:t>
    </dgm:pt>
    <dgm:pt modelId="{57292EEF-48EF-496E-BD78-0EA853FAE164}">
      <dgm:prSet phldrT="[Text]" custT="1"/>
      <dgm:spPr/>
      <dgm:t>
        <a:bodyPr/>
        <a:lstStyle/>
        <a:p>
          <a:r>
            <a:rPr lang="en-US" sz="2400"/>
            <a:t>Time entered scene</a:t>
          </a:r>
          <a:endParaRPr lang="en-US" sz="2400" dirty="0"/>
        </a:p>
      </dgm:t>
    </dgm:pt>
    <dgm:pt modelId="{199ECE8A-1C21-471E-90F7-8F893DF8836A}" type="parTrans" cxnId="{E5F62350-7FE6-4A62-9A63-F04C0063C8DA}">
      <dgm:prSet/>
      <dgm:spPr/>
      <dgm:t>
        <a:bodyPr/>
        <a:lstStyle/>
        <a:p>
          <a:endParaRPr lang="en-US"/>
        </a:p>
      </dgm:t>
    </dgm:pt>
    <dgm:pt modelId="{6D77B642-8F6C-4E12-A4A3-9348F80A25DE}" type="sibTrans" cxnId="{E5F62350-7FE6-4A62-9A63-F04C0063C8DA}">
      <dgm:prSet/>
      <dgm:spPr/>
      <dgm:t>
        <a:bodyPr/>
        <a:lstStyle/>
        <a:p>
          <a:endParaRPr lang="en-US"/>
        </a:p>
      </dgm:t>
    </dgm:pt>
    <dgm:pt modelId="{B2C0321B-CD59-4BE6-B4D2-E4999441C763}">
      <dgm:prSet phldrT="[Text]" custT="1"/>
      <dgm:spPr/>
      <dgm:t>
        <a:bodyPr/>
        <a:lstStyle/>
        <a:p>
          <a:r>
            <a:rPr lang="en-US" sz="2400"/>
            <a:t>Time left</a:t>
          </a:r>
          <a:endParaRPr lang="en-US" sz="2400" dirty="0"/>
        </a:p>
      </dgm:t>
    </dgm:pt>
    <dgm:pt modelId="{2C9E6D53-BA8A-48D2-B94C-59866166DED7}" type="parTrans" cxnId="{6A7DF1F0-5357-42BC-BDDD-6517CDB93032}">
      <dgm:prSet/>
      <dgm:spPr/>
      <dgm:t>
        <a:bodyPr/>
        <a:lstStyle/>
        <a:p>
          <a:endParaRPr lang="en-US"/>
        </a:p>
      </dgm:t>
    </dgm:pt>
    <dgm:pt modelId="{0CE1ACBA-8C44-4C53-8780-88D85706C336}" type="sibTrans" cxnId="{6A7DF1F0-5357-42BC-BDDD-6517CDB93032}">
      <dgm:prSet/>
      <dgm:spPr/>
      <dgm:t>
        <a:bodyPr/>
        <a:lstStyle/>
        <a:p>
          <a:endParaRPr lang="en-US"/>
        </a:p>
      </dgm:t>
    </dgm:pt>
    <dgm:pt modelId="{BC459F74-E9CD-4D7F-BD90-42FC1E935D2D}">
      <dgm:prSet phldrT="[Text]" custT="1"/>
      <dgm:spPr/>
      <dgm:t>
        <a:bodyPr/>
        <a:lstStyle/>
        <a:p>
          <a:r>
            <a:rPr lang="en-US" sz="2400"/>
            <a:t>Who the log is handed to</a:t>
          </a:r>
          <a:endParaRPr lang="en-US" sz="2400" dirty="0"/>
        </a:p>
      </dgm:t>
    </dgm:pt>
    <dgm:pt modelId="{F4D32421-03D7-49B6-8ED7-1229A61E1A72}" type="parTrans" cxnId="{87943E64-D6CC-499B-A9E4-3B16FDCA961E}">
      <dgm:prSet/>
      <dgm:spPr/>
      <dgm:t>
        <a:bodyPr/>
        <a:lstStyle/>
        <a:p>
          <a:endParaRPr lang="en-US"/>
        </a:p>
      </dgm:t>
    </dgm:pt>
    <dgm:pt modelId="{E81D1982-ED98-4EA7-9035-D1D46FFA0F46}" type="sibTrans" cxnId="{87943E64-D6CC-499B-A9E4-3B16FDCA961E}">
      <dgm:prSet/>
      <dgm:spPr/>
      <dgm:t>
        <a:bodyPr/>
        <a:lstStyle/>
        <a:p>
          <a:endParaRPr lang="en-US"/>
        </a:p>
      </dgm:t>
    </dgm:pt>
    <dgm:pt modelId="{E7C0C9DD-7D7B-40EA-B63D-20A2B2FAA779}">
      <dgm:prSet phldrT="[Text]" custT="1"/>
      <dgm:spPr/>
      <dgm:t>
        <a:bodyPr/>
        <a:lstStyle/>
        <a:p>
          <a:r>
            <a:rPr lang="en-US" sz="2400"/>
            <a:t>Signature</a:t>
          </a:r>
          <a:endParaRPr lang="en-US" sz="2400" dirty="0"/>
        </a:p>
      </dgm:t>
    </dgm:pt>
    <dgm:pt modelId="{475AC6FF-16FD-4D22-BF6F-DA593795E60B}" type="parTrans" cxnId="{B014F15A-5E0A-47A9-B9E0-5577257E03C9}">
      <dgm:prSet/>
      <dgm:spPr/>
      <dgm:t>
        <a:bodyPr/>
        <a:lstStyle/>
        <a:p>
          <a:endParaRPr lang="en-US"/>
        </a:p>
      </dgm:t>
    </dgm:pt>
    <dgm:pt modelId="{A4E1E140-7929-4621-8D81-0E1B435FC5B5}" type="sibTrans" cxnId="{B014F15A-5E0A-47A9-B9E0-5577257E03C9}">
      <dgm:prSet/>
      <dgm:spPr/>
      <dgm:t>
        <a:bodyPr/>
        <a:lstStyle/>
        <a:p>
          <a:endParaRPr lang="en-US"/>
        </a:p>
      </dgm:t>
    </dgm:pt>
    <dgm:pt modelId="{75EDCC05-9937-4F43-8E38-33AD3D826C19}" type="pres">
      <dgm:prSet presAssocID="{8F9E19B7-0927-42FE-92CF-4C62300D5C98}" presName="vert0" presStyleCnt="0">
        <dgm:presLayoutVars>
          <dgm:dir/>
          <dgm:animOne val="branch"/>
          <dgm:animLvl val="lvl"/>
        </dgm:presLayoutVars>
      </dgm:prSet>
      <dgm:spPr/>
    </dgm:pt>
    <dgm:pt modelId="{8CC5B066-631F-9C4A-BF1E-3F5998101AED}" type="pres">
      <dgm:prSet presAssocID="{BF547C8D-F778-48F4-9F9D-67E4D8AA33D3}" presName="thickLine" presStyleLbl="alignNode1" presStyleIdx="0" presStyleCnt="8"/>
      <dgm:spPr/>
    </dgm:pt>
    <dgm:pt modelId="{4E4BA631-C44E-D245-8F50-6DEB66D875F8}" type="pres">
      <dgm:prSet presAssocID="{BF547C8D-F778-48F4-9F9D-67E4D8AA33D3}" presName="horz1" presStyleCnt="0"/>
      <dgm:spPr/>
    </dgm:pt>
    <dgm:pt modelId="{7096F269-7043-164A-8A8A-F1F8B8EBC32C}" type="pres">
      <dgm:prSet presAssocID="{BF547C8D-F778-48F4-9F9D-67E4D8AA33D3}" presName="tx1" presStyleLbl="revTx" presStyleIdx="0" presStyleCnt="8"/>
      <dgm:spPr/>
    </dgm:pt>
    <dgm:pt modelId="{5C79A564-503A-9F4E-8F82-C0AAFA16B77B}" type="pres">
      <dgm:prSet presAssocID="{BF547C8D-F778-48F4-9F9D-67E4D8AA33D3}" presName="vert1" presStyleCnt="0"/>
      <dgm:spPr/>
    </dgm:pt>
    <dgm:pt modelId="{889B0F4F-21FB-BD43-88F1-A37BEFE0FEB0}" type="pres">
      <dgm:prSet presAssocID="{0644D092-8117-46E1-9EB3-8CEE8B6D752F}" presName="thickLine" presStyleLbl="alignNode1" presStyleIdx="1" presStyleCnt="8"/>
      <dgm:spPr/>
    </dgm:pt>
    <dgm:pt modelId="{B9E91877-F0B4-D24A-8526-2DF7D5FED11C}" type="pres">
      <dgm:prSet presAssocID="{0644D092-8117-46E1-9EB3-8CEE8B6D752F}" presName="horz1" presStyleCnt="0"/>
      <dgm:spPr/>
    </dgm:pt>
    <dgm:pt modelId="{BD561905-510A-6242-AA2F-3ACA417F1575}" type="pres">
      <dgm:prSet presAssocID="{0644D092-8117-46E1-9EB3-8CEE8B6D752F}" presName="tx1" presStyleLbl="revTx" presStyleIdx="1" presStyleCnt="8"/>
      <dgm:spPr/>
    </dgm:pt>
    <dgm:pt modelId="{A394B830-BD2A-A249-BAA4-714EDEC909F8}" type="pres">
      <dgm:prSet presAssocID="{0644D092-8117-46E1-9EB3-8CEE8B6D752F}" presName="vert1" presStyleCnt="0"/>
      <dgm:spPr/>
    </dgm:pt>
    <dgm:pt modelId="{953007B5-119E-DC4B-9929-6C1C22D9377D}" type="pres">
      <dgm:prSet presAssocID="{929E7228-8DDE-4CB0-B1DC-7F11D3A8BF04}" presName="thickLine" presStyleLbl="alignNode1" presStyleIdx="2" presStyleCnt="8"/>
      <dgm:spPr/>
    </dgm:pt>
    <dgm:pt modelId="{81CEAFEB-E273-7742-BD0A-45124ED3E762}" type="pres">
      <dgm:prSet presAssocID="{929E7228-8DDE-4CB0-B1DC-7F11D3A8BF04}" presName="horz1" presStyleCnt="0"/>
      <dgm:spPr/>
    </dgm:pt>
    <dgm:pt modelId="{36E55132-5117-964F-8B1B-CBD9DD65DD85}" type="pres">
      <dgm:prSet presAssocID="{929E7228-8DDE-4CB0-B1DC-7F11D3A8BF04}" presName="tx1" presStyleLbl="revTx" presStyleIdx="2" presStyleCnt="8"/>
      <dgm:spPr/>
    </dgm:pt>
    <dgm:pt modelId="{5F7989F3-0997-2741-A96A-156EA1937AC0}" type="pres">
      <dgm:prSet presAssocID="{929E7228-8DDE-4CB0-B1DC-7F11D3A8BF04}" presName="vert1" presStyleCnt="0"/>
      <dgm:spPr/>
    </dgm:pt>
    <dgm:pt modelId="{F1B1FA56-1EDC-DB48-A30A-414FD6BD06B6}" type="pres">
      <dgm:prSet presAssocID="{93E3A48B-541C-4E7D-9805-61944A17061C}" presName="thickLine" presStyleLbl="alignNode1" presStyleIdx="3" presStyleCnt="8"/>
      <dgm:spPr/>
    </dgm:pt>
    <dgm:pt modelId="{4D06478D-2E4C-B244-916E-726E8675FB9C}" type="pres">
      <dgm:prSet presAssocID="{93E3A48B-541C-4E7D-9805-61944A17061C}" presName="horz1" presStyleCnt="0"/>
      <dgm:spPr/>
    </dgm:pt>
    <dgm:pt modelId="{C593682F-7522-F446-A51E-33A56642F022}" type="pres">
      <dgm:prSet presAssocID="{93E3A48B-541C-4E7D-9805-61944A17061C}" presName="tx1" presStyleLbl="revTx" presStyleIdx="3" presStyleCnt="8"/>
      <dgm:spPr/>
    </dgm:pt>
    <dgm:pt modelId="{7B09F811-BB67-7648-BC43-33D9CB1E8D55}" type="pres">
      <dgm:prSet presAssocID="{93E3A48B-541C-4E7D-9805-61944A17061C}" presName="vert1" presStyleCnt="0"/>
      <dgm:spPr/>
    </dgm:pt>
    <dgm:pt modelId="{B1294AE8-75BD-F94E-9F4F-21C9E292C64A}" type="pres">
      <dgm:prSet presAssocID="{57292EEF-48EF-496E-BD78-0EA853FAE164}" presName="thickLine" presStyleLbl="alignNode1" presStyleIdx="4" presStyleCnt="8"/>
      <dgm:spPr/>
    </dgm:pt>
    <dgm:pt modelId="{EAFF3BC8-0D98-3D44-A749-8EF0C77F1371}" type="pres">
      <dgm:prSet presAssocID="{57292EEF-48EF-496E-BD78-0EA853FAE164}" presName="horz1" presStyleCnt="0"/>
      <dgm:spPr/>
    </dgm:pt>
    <dgm:pt modelId="{FA342497-336A-F447-A3B9-27FD20687706}" type="pres">
      <dgm:prSet presAssocID="{57292EEF-48EF-496E-BD78-0EA853FAE164}" presName="tx1" presStyleLbl="revTx" presStyleIdx="4" presStyleCnt="8"/>
      <dgm:spPr/>
    </dgm:pt>
    <dgm:pt modelId="{1FE22455-A6C6-1E47-9CC5-8C57C8A55FFF}" type="pres">
      <dgm:prSet presAssocID="{57292EEF-48EF-496E-BD78-0EA853FAE164}" presName="vert1" presStyleCnt="0"/>
      <dgm:spPr/>
    </dgm:pt>
    <dgm:pt modelId="{671AB5B5-1A79-E34B-9F69-7FB693815ADE}" type="pres">
      <dgm:prSet presAssocID="{B2C0321B-CD59-4BE6-B4D2-E4999441C763}" presName="thickLine" presStyleLbl="alignNode1" presStyleIdx="5" presStyleCnt="8"/>
      <dgm:spPr/>
    </dgm:pt>
    <dgm:pt modelId="{EC5E2A5E-A3EB-2B40-A666-F662B0D08C2A}" type="pres">
      <dgm:prSet presAssocID="{B2C0321B-CD59-4BE6-B4D2-E4999441C763}" presName="horz1" presStyleCnt="0"/>
      <dgm:spPr/>
    </dgm:pt>
    <dgm:pt modelId="{15591053-97BB-3A4C-B9CC-83770F676D24}" type="pres">
      <dgm:prSet presAssocID="{B2C0321B-CD59-4BE6-B4D2-E4999441C763}" presName="tx1" presStyleLbl="revTx" presStyleIdx="5" presStyleCnt="8"/>
      <dgm:spPr/>
    </dgm:pt>
    <dgm:pt modelId="{E08A5C68-B9A2-134C-BD37-5F53CF8F1C28}" type="pres">
      <dgm:prSet presAssocID="{B2C0321B-CD59-4BE6-B4D2-E4999441C763}" presName="vert1" presStyleCnt="0"/>
      <dgm:spPr/>
    </dgm:pt>
    <dgm:pt modelId="{17ED15ED-55B1-2848-AD11-9A4D6EC47C26}" type="pres">
      <dgm:prSet presAssocID="{BC459F74-E9CD-4D7F-BD90-42FC1E935D2D}" presName="thickLine" presStyleLbl="alignNode1" presStyleIdx="6" presStyleCnt="8"/>
      <dgm:spPr/>
    </dgm:pt>
    <dgm:pt modelId="{3CE07FAF-C6EF-EA48-9361-D3A846B187AF}" type="pres">
      <dgm:prSet presAssocID="{BC459F74-E9CD-4D7F-BD90-42FC1E935D2D}" presName="horz1" presStyleCnt="0"/>
      <dgm:spPr/>
    </dgm:pt>
    <dgm:pt modelId="{7AC24BD6-48E4-1148-959E-5461716FA569}" type="pres">
      <dgm:prSet presAssocID="{BC459F74-E9CD-4D7F-BD90-42FC1E935D2D}" presName="tx1" presStyleLbl="revTx" presStyleIdx="6" presStyleCnt="8"/>
      <dgm:spPr/>
    </dgm:pt>
    <dgm:pt modelId="{202F99C2-4265-5D48-91BD-607EB63666E1}" type="pres">
      <dgm:prSet presAssocID="{BC459F74-E9CD-4D7F-BD90-42FC1E935D2D}" presName="vert1" presStyleCnt="0"/>
      <dgm:spPr/>
    </dgm:pt>
    <dgm:pt modelId="{BA407074-57C3-3047-9075-A476C97FA840}" type="pres">
      <dgm:prSet presAssocID="{E7C0C9DD-7D7B-40EA-B63D-20A2B2FAA779}" presName="thickLine" presStyleLbl="alignNode1" presStyleIdx="7" presStyleCnt="8"/>
      <dgm:spPr/>
    </dgm:pt>
    <dgm:pt modelId="{2BFFC204-9996-6A48-A440-F64CAEF793D5}" type="pres">
      <dgm:prSet presAssocID="{E7C0C9DD-7D7B-40EA-B63D-20A2B2FAA779}" presName="horz1" presStyleCnt="0"/>
      <dgm:spPr/>
    </dgm:pt>
    <dgm:pt modelId="{9F446515-A29C-D142-A4D8-4B5D2103F5C3}" type="pres">
      <dgm:prSet presAssocID="{E7C0C9DD-7D7B-40EA-B63D-20A2B2FAA779}" presName="tx1" presStyleLbl="revTx" presStyleIdx="7" presStyleCnt="8"/>
      <dgm:spPr/>
    </dgm:pt>
    <dgm:pt modelId="{4A22D79D-3BD1-AB4D-83B9-38B83E39641F}" type="pres">
      <dgm:prSet presAssocID="{E7C0C9DD-7D7B-40EA-B63D-20A2B2FAA779}" presName="vert1" presStyleCnt="0"/>
      <dgm:spPr/>
    </dgm:pt>
  </dgm:ptLst>
  <dgm:cxnLst>
    <dgm:cxn modelId="{E1A86F07-932D-5B40-876B-2AA4D669B7EF}" type="presOf" srcId="{0644D092-8117-46E1-9EB3-8CEE8B6D752F}" destId="{BD561905-510A-6242-AA2F-3ACA417F1575}" srcOrd="0" destOrd="0" presId="urn:microsoft.com/office/officeart/2008/layout/LinedList"/>
    <dgm:cxn modelId="{799FC50B-F6C7-4C42-A1FC-C497FB1D3197}" type="presOf" srcId="{8F9E19B7-0927-42FE-92CF-4C62300D5C98}" destId="{75EDCC05-9937-4F43-8E38-33AD3D826C19}" srcOrd="0" destOrd="0" presId="urn:microsoft.com/office/officeart/2008/layout/LinedList"/>
    <dgm:cxn modelId="{67C4BA34-47E5-E046-9082-469E243913C9}" type="presOf" srcId="{E7C0C9DD-7D7B-40EA-B63D-20A2B2FAA779}" destId="{9F446515-A29C-D142-A4D8-4B5D2103F5C3}" srcOrd="0" destOrd="0" presId="urn:microsoft.com/office/officeart/2008/layout/LinedList"/>
    <dgm:cxn modelId="{F6B33F35-EB10-114C-A3D9-C4C5D10DCFE6}" type="presOf" srcId="{BC459F74-E9CD-4D7F-BD90-42FC1E935D2D}" destId="{7AC24BD6-48E4-1148-959E-5461716FA569}" srcOrd="0" destOrd="0" presId="urn:microsoft.com/office/officeart/2008/layout/LinedList"/>
    <dgm:cxn modelId="{D590084C-2EF5-5A48-8B09-A8A56A40DD8A}" type="presOf" srcId="{57292EEF-48EF-496E-BD78-0EA853FAE164}" destId="{FA342497-336A-F447-A3B9-27FD20687706}" srcOrd="0" destOrd="0" presId="urn:microsoft.com/office/officeart/2008/layout/LinedList"/>
    <dgm:cxn modelId="{E5F62350-7FE6-4A62-9A63-F04C0063C8DA}" srcId="{8F9E19B7-0927-42FE-92CF-4C62300D5C98}" destId="{57292EEF-48EF-496E-BD78-0EA853FAE164}" srcOrd="4" destOrd="0" parTransId="{199ECE8A-1C21-471E-90F7-8F893DF8836A}" sibTransId="{6D77B642-8F6C-4E12-A4A3-9348F80A25DE}"/>
    <dgm:cxn modelId="{32FDFC58-C576-44CC-89FA-B6FE1E20C1BC}" srcId="{8F9E19B7-0927-42FE-92CF-4C62300D5C98}" destId="{BF547C8D-F778-48F4-9F9D-67E4D8AA33D3}" srcOrd="0" destOrd="0" parTransId="{340C6F39-126B-4863-8C2C-02D291C85B15}" sibTransId="{356C3CCB-4E00-4EC3-B3E6-060961336E42}"/>
    <dgm:cxn modelId="{B014F15A-5E0A-47A9-B9E0-5577257E03C9}" srcId="{8F9E19B7-0927-42FE-92CF-4C62300D5C98}" destId="{E7C0C9DD-7D7B-40EA-B63D-20A2B2FAA779}" srcOrd="7" destOrd="0" parTransId="{475AC6FF-16FD-4D22-BF6F-DA593795E60B}" sibTransId="{A4E1E140-7929-4621-8D81-0E1B435FC5B5}"/>
    <dgm:cxn modelId="{D3115E5B-197B-0E4F-8D4C-CC02D6CE4187}" type="presOf" srcId="{B2C0321B-CD59-4BE6-B4D2-E4999441C763}" destId="{15591053-97BB-3A4C-B9CC-83770F676D24}" srcOrd="0" destOrd="0" presId="urn:microsoft.com/office/officeart/2008/layout/LinedList"/>
    <dgm:cxn modelId="{87943E64-D6CC-499B-A9E4-3B16FDCA961E}" srcId="{8F9E19B7-0927-42FE-92CF-4C62300D5C98}" destId="{BC459F74-E9CD-4D7F-BD90-42FC1E935D2D}" srcOrd="6" destOrd="0" parTransId="{F4D32421-03D7-49B6-8ED7-1229A61E1A72}" sibTransId="{E81D1982-ED98-4EA7-9035-D1D46FFA0F46}"/>
    <dgm:cxn modelId="{5056F56C-1F52-44F8-A405-A60F26643A5D}" srcId="{8F9E19B7-0927-42FE-92CF-4C62300D5C98}" destId="{929E7228-8DDE-4CB0-B1DC-7F11D3A8BF04}" srcOrd="2" destOrd="0" parTransId="{C3454E51-3836-4022-97BC-D23B63C5164B}" sibTransId="{B21FAAA4-CEE2-41B5-9A2B-120D88781E73}"/>
    <dgm:cxn modelId="{464FD5A0-595A-4D4D-A75B-46B923A0F746}" type="presOf" srcId="{BF547C8D-F778-48F4-9F9D-67E4D8AA33D3}" destId="{7096F269-7043-164A-8A8A-F1F8B8EBC32C}" srcOrd="0" destOrd="0" presId="urn:microsoft.com/office/officeart/2008/layout/LinedList"/>
    <dgm:cxn modelId="{78065AB7-366E-F54D-B6F4-5583740835D4}" type="presOf" srcId="{93E3A48B-541C-4E7D-9805-61944A17061C}" destId="{C593682F-7522-F446-A51E-33A56642F022}" srcOrd="0" destOrd="0" presId="urn:microsoft.com/office/officeart/2008/layout/LinedList"/>
    <dgm:cxn modelId="{755301E3-08AF-4CF6-B0F2-E53D42798038}" srcId="{8F9E19B7-0927-42FE-92CF-4C62300D5C98}" destId="{93E3A48B-541C-4E7D-9805-61944A17061C}" srcOrd="3" destOrd="0" parTransId="{A8E16CA5-E4E8-462B-958D-A5E584DEE4F7}" sibTransId="{6CECEEEA-6B4D-43F4-B645-DEBEB01443D2}"/>
    <dgm:cxn modelId="{6A7DF1F0-5357-42BC-BDDD-6517CDB93032}" srcId="{8F9E19B7-0927-42FE-92CF-4C62300D5C98}" destId="{B2C0321B-CD59-4BE6-B4D2-E4999441C763}" srcOrd="5" destOrd="0" parTransId="{2C9E6D53-BA8A-48D2-B94C-59866166DED7}" sibTransId="{0CE1ACBA-8C44-4C53-8780-88D85706C336}"/>
    <dgm:cxn modelId="{0107FFF7-2D76-4A4E-A155-B344CCAB4887}" type="presOf" srcId="{929E7228-8DDE-4CB0-B1DC-7F11D3A8BF04}" destId="{36E55132-5117-964F-8B1B-CBD9DD65DD85}" srcOrd="0" destOrd="0" presId="urn:microsoft.com/office/officeart/2008/layout/LinedList"/>
    <dgm:cxn modelId="{DC2A38FD-8498-4713-A8DC-A4EB2048E21A}" srcId="{8F9E19B7-0927-42FE-92CF-4C62300D5C98}" destId="{0644D092-8117-46E1-9EB3-8CEE8B6D752F}" srcOrd="1" destOrd="0" parTransId="{8461A532-62BD-45CB-997B-6C0A2FFCE945}" sibTransId="{3501128C-8C8C-4161-A307-7C5C59B44EBC}"/>
    <dgm:cxn modelId="{1863F71D-0F53-964A-8E46-386964863000}" type="presParOf" srcId="{75EDCC05-9937-4F43-8E38-33AD3D826C19}" destId="{8CC5B066-631F-9C4A-BF1E-3F5998101AED}" srcOrd="0" destOrd="0" presId="urn:microsoft.com/office/officeart/2008/layout/LinedList"/>
    <dgm:cxn modelId="{961230CA-AC00-9640-BD45-34CA771CBDF5}" type="presParOf" srcId="{75EDCC05-9937-4F43-8E38-33AD3D826C19}" destId="{4E4BA631-C44E-D245-8F50-6DEB66D875F8}" srcOrd="1" destOrd="0" presId="urn:microsoft.com/office/officeart/2008/layout/LinedList"/>
    <dgm:cxn modelId="{9F457913-CBF7-574A-A03B-E025DAB970A9}" type="presParOf" srcId="{4E4BA631-C44E-D245-8F50-6DEB66D875F8}" destId="{7096F269-7043-164A-8A8A-F1F8B8EBC32C}" srcOrd="0" destOrd="0" presId="urn:microsoft.com/office/officeart/2008/layout/LinedList"/>
    <dgm:cxn modelId="{24FB3B18-9DC9-EE44-B1D2-B9947C5805C0}" type="presParOf" srcId="{4E4BA631-C44E-D245-8F50-6DEB66D875F8}" destId="{5C79A564-503A-9F4E-8F82-C0AAFA16B77B}" srcOrd="1" destOrd="0" presId="urn:microsoft.com/office/officeart/2008/layout/LinedList"/>
    <dgm:cxn modelId="{746BC4BD-0E2C-D141-B6EE-894792E591D8}" type="presParOf" srcId="{75EDCC05-9937-4F43-8E38-33AD3D826C19}" destId="{889B0F4F-21FB-BD43-88F1-A37BEFE0FEB0}" srcOrd="2" destOrd="0" presId="urn:microsoft.com/office/officeart/2008/layout/LinedList"/>
    <dgm:cxn modelId="{DB307D7C-6653-694E-A0F2-72FB137CEAC1}" type="presParOf" srcId="{75EDCC05-9937-4F43-8E38-33AD3D826C19}" destId="{B9E91877-F0B4-D24A-8526-2DF7D5FED11C}" srcOrd="3" destOrd="0" presId="urn:microsoft.com/office/officeart/2008/layout/LinedList"/>
    <dgm:cxn modelId="{528B978A-02D9-A549-B222-2FA0D117DD42}" type="presParOf" srcId="{B9E91877-F0B4-D24A-8526-2DF7D5FED11C}" destId="{BD561905-510A-6242-AA2F-3ACA417F1575}" srcOrd="0" destOrd="0" presId="urn:microsoft.com/office/officeart/2008/layout/LinedList"/>
    <dgm:cxn modelId="{A99EF12A-3220-E94F-A97E-34BCF291D6BB}" type="presParOf" srcId="{B9E91877-F0B4-D24A-8526-2DF7D5FED11C}" destId="{A394B830-BD2A-A249-BAA4-714EDEC909F8}" srcOrd="1" destOrd="0" presId="urn:microsoft.com/office/officeart/2008/layout/LinedList"/>
    <dgm:cxn modelId="{050D2212-3178-9346-AC88-1E40E97F890B}" type="presParOf" srcId="{75EDCC05-9937-4F43-8E38-33AD3D826C19}" destId="{953007B5-119E-DC4B-9929-6C1C22D9377D}" srcOrd="4" destOrd="0" presId="urn:microsoft.com/office/officeart/2008/layout/LinedList"/>
    <dgm:cxn modelId="{8CC6A96C-1041-6F4A-A96D-1F0938E47F4F}" type="presParOf" srcId="{75EDCC05-9937-4F43-8E38-33AD3D826C19}" destId="{81CEAFEB-E273-7742-BD0A-45124ED3E762}" srcOrd="5" destOrd="0" presId="urn:microsoft.com/office/officeart/2008/layout/LinedList"/>
    <dgm:cxn modelId="{C98EABB5-432F-0D4F-BE68-2CDD89247000}" type="presParOf" srcId="{81CEAFEB-E273-7742-BD0A-45124ED3E762}" destId="{36E55132-5117-964F-8B1B-CBD9DD65DD85}" srcOrd="0" destOrd="0" presId="urn:microsoft.com/office/officeart/2008/layout/LinedList"/>
    <dgm:cxn modelId="{CDE5E160-33E1-5448-9E71-5A2C311CB81A}" type="presParOf" srcId="{81CEAFEB-E273-7742-BD0A-45124ED3E762}" destId="{5F7989F3-0997-2741-A96A-156EA1937AC0}" srcOrd="1" destOrd="0" presId="urn:microsoft.com/office/officeart/2008/layout/LinedList"/>
    <dgm:cxn modelId="{655E08E0-205E-7948-A5EC-17C4AEACA77C}" type="presParOf" srcId="{75EDCC05-9937-4F43-8E38-33AD3D826C19}" destId="{F1B1FA56-1EDC-DB48-A30A-414FD6BD06B6}" srcOrd="6" destOrd="0" presId="urn:microsoft.com/office/officeart/2008/layout/LinedList"/>
    <dgm:cxn modelId="{9D9E92C6-EC7A-A84F-B17A-114E27C35CD8}" type="presParOf" srcId="{75EDCC05-9937-4F43-8E38-33AD3D826C19}" destId="{4D06478D-2E4C-B244-916E-726E8675FB9C}" srcOrd="7" destOrd="0" presId="urn:microsoft.com/office/officeart/2008/layout/LinedList"/>
    <dgm:cxn modelId="{B9364048-A5CE-5444-8D8A-1D0175156F45}" type="presParOf" srcId="{4D06478D-2E4C-B244-916E-726E8675FB9C}" destId="{C593682F-7522-F446-A51E-33A56642F022}" srcOrd="0" destOrd="0" presId="urn:microsoft.com/office/officeart/2008/layout/LinedList"/>
    <dgm:cxn modelId="{8364B311-4BA1-A647-9F3E-ACA15CCF02AD}" type="presParOf" srcId="{4D06478D-2E4C-B244-916E-726E8675FB9C}" destId="{7B09F811-BB67-7648-BC43-33D9CB1E8D55}" srcOrd="1" destOrd="0" presId="urn:microsoft.com/office/officeart/2008/layout/LinedList"/>
    <dgm:cxn modelId="{E105354C-CC22-E14A-8E0F-BAE70E64F80D}" type="presParOf" srcId="{75EDCC05-9937-4F43-8E38-33AD3D826C19}" destId="{B1294AE8-75BD-F94E-9F4F-21C9E292C64A}" srcOrd="8" destOrd="0" presId="urn:microsoft.com/office/officeart/2008/layout/LinedList"/>
    <dgm:cxn modelId="{C3EDBCBA-39B9-2340-95E2-30247B69821F}" type="presParOf" srcId="{75EDCC05-9937-4F43-8E38-33AD3D826C19}" destId="{EAFF3BC8-0D98-3D44-A749-8EF0C77F1371}" srcOrd="9" destOrd="0" presId="urn:microsoft.com/office/officeart/2008/layout/LinedList"/>
    <dgm:cxn modelId="{AE175271-6BE5-1F4E-B385-911897E98479}" type="presParOf" srcId="{EAFF3BC8-0D98-3D44-A749-8EF0C77F1371}" destId="{FA342497-336A-F447-A3B9-27FD20687706}" srcOrd="0" destOrd="0" presId="urn:microsoft.com/office/officeart/2008/layout/LinedList"/>
    <dgm:cxn modelId="{DAC2AA87-782B-C040-9143-C6A92DE8DB1D}" type="presParOf" srcId="{EAFF3BC8-0D98-3D44-A749-8EF0C77F1371}" destId="{1FE22455-A6C6-1E47-9CC5-8C57C8A55FFF}" srcOrd="1" destOrd="0" presId="urn:microsoft.com/office/officeart/2008/layout/LinedList"/>
    <dgm:cxn modelId="{B5154486-2FC5-5347-88F1-289D78F99516}" type="presParOf" srcId="{75EDCC05-9937-4F43-8E38-33AD3D826C19}" destId="{671AB5B5-1A79-E34B-9F69-7FB693815ADE}" srcOrd="10" destOrd="0" presId="urn:microsoft.com/office/officeart/2008/layout/LinedList"/>
    <dgm:cxn modelId="{86BFE004-E775-6841-B524-800AFB686ACD}" type="presParOf" srcId="{75EDCC05-9937-4F43-8E38-33AD3D826C19}" destId="{EC5E2A5E-A3EB-2B40-A666-F662B0D08C2A}" srcOrd="11" destOrd="0" presId="urn:microsoft.com/office/officeart/2008/layout/LinedList"/>
    <dgm:cxn modelId="{8E85703F-7FCA-B24A-8D8D-9E918A6012B1}" type="presParOf" srcId="{EC5E2A5E-A3EB-2B40-A666-F662B0D08C2A}" destId="{15591053-97BB-3A4C-B9CC-83770F676D24}" srcOrd="0" destOrd="0" presId="urn:microsoft.com/office/officeart/2008/layout/LinedList"/>
    <dgm:cxn modelId="{D3DF9EE6-DD74-0D41-88E7-B9203629FEA0}" type="presParOf" srcId="{EC5E2A5E-A3EB-2B40-A666-F662B0D08C2A}" destId="{E08A5C68-B9A2-134C-BD37-5F53CF8F1C28}" srcOrd="1" destOrd="0" presId="urn:microsoft.com/office/officeart/2008/layout/LinedList"/>
    <dgm:cxn modelId="{97BBF8F8-8FC0-2A4F-BA72-54001F7E4E12}" type="presParOf" srcId="{75EDCC05-9937-4F43-8E38-33AD3D826C19}" destId="{17ED15ED-55B1-2848-AD11-9A4D6EC47C26}" srcOrd="12" destOrd="0" presId="urn:microsoft.com/office/officeart/2008/layout/LinedList"/>
    <dgm:cxn modelId="{BB9ED63D-A2EA-A344-807E-CFDBBCC3E47C}" type="presParOf" srcId="{75EDCC05-9937-4F43-8E38-33AD3D826C19}" destId="{3CE07FAF-C6EF-EA48-9361-D3A846B187AF}" srcOrd="13" destOrd="0" presId="urn:microsoft.com/office/officeart/2008/layout/LinedList"/>
    <dgm:cxn modelId="{87AC170F-8BAA-2842-A881-FC9E29D8EB97}" type="presParOf" srcId="{3CE07FAF-C6EF-EA48-9361-D3A846B187AF}" destId="{7AC24BD6-48E4-1148-959E-5461716FA569}" srcOrd="0" destOrd="0" presId="urn:microsoft.com/office/officeart/2008/layout/LinedList"/>
    <dgm:cxn modelId="{0E04A29B-1CB9-6346-ACD5-A2E46383191D}" type="presParOf" srcId="{3CE07FAF-C6EF-EA48-9361-D3A846B187AF}" destId="{202F99C2-4265-5D48-91BD-607EB63666E1}" srcOrd="1" destOrd="0" presId="urn:microsoft.com/office/officeart/2008/layout/LinedList"/>
    <dgm:cxn modelId="{DE4D021C-F0EE-B744-BBDA-D1ECFCAF6B72}" type="presParOf" srcId="{75EDCC05-9937-4F43-8E38-33AD3D826C19}" destId="{BA407074-57C3-3047-9075-A476C97FA840}" srcOrd="14" destOrd="0" presId="urn:microsoft.com/office/officeart/2008/layout/LinedList"/>
    <dgm:cxn modelId="{DBC4E81E-4EA3-6A43-BA7E-85B9CC12212F}" type="presParOf" srcId="{75EDCC05-9937-4F43-8E38-33AD3D826C19}" destId="{2BFFC204-9996-6A48-A440-F64CAEF793D5}" srcOrd="15" destOrd="0" presId="urn:microsoft.com/office/officeart/2008/layout/LinedList"/>
    <dgm:cxn modelId="{C0F57980-6084-5844-989B-4DAA6A43FAA1}" type="presParOf" srcId="{2BFFC204-9996-6A48-A440-F64CAEF793D5}" destId="{9F446515-A29C-D142-A4D8-4B5D2103F5C3}" srcOrd="0" destOrd="0" presId="urn:microsoft.com/office/officeart/2008/layout/LinedList"/>
    <dgm:cxn modelId="{FF91D9FF-4433-0145-9A44-DBD7962C2AA8}" type="presParOf" srcId="{2BFFC204-9996-6A48-A440-F64CAEF793D5}" destId="{4A22D79D-3BD1-AB4D-83B9-38B83E39641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EB1FEBD-57CA-49C3-819F-F40D1D3004A4}" type="doc">
      <dgm:prSet loTypeId="urn:microsoft.com/office/officeart/2005/8/layout/default" loCatId="process" qsTypeId="urn:microsoft.com/office/officeart/2005/8/quickstyle/simple1" qsCatId="simple" csTypeId="urn:microsoft.com/office/officeart/2005/8/colors/colorful5" csCatId="colorful" phldr="1"/>
      <dgm:spPr/>
      <dgm:t>
        <a:bodyPr/>
        <a:lstStyle/>
        <a:p>
          <a:endParaRPr lang="en-US"/>
        </a:p>
      </dgm:t>
    </dgm:pt>
    <dgm:pt modelId="{19933E33-4E34-4943-9FA6-5F6C9E1A5BD9}">
      <dgm:prSet phldrT="[Text]" custT="1"/>
      <dgm:spPr/>
      <dgm:t>
        <a:bodyPr/>
        <a:lstStyle/>
        <a:p>
          <a:r>
            <a:rPr lang="en-US" sz="2400" dirty="0"/>
            <a:t>MG12 Exhibit list</a:t>
          </a:r>
        </a:p>
      </dgm:t>
    </dgm:pt>
    <dgm:pt modelId="{AEFCCF4F-4F71-4404-AF2F-127923BA3B8A}" type="parTrans" cxnId="{AF32015B-DA8D-4615-8F1E-436F205877FE}">
      <dgm:prSet/>
      <dgm:spPr/>
      <dgm:t>
        <a:bodyPr/>
        <a:lstStyle/>
        <a:p>
          <a:endParaRPr lang="en-US"/>
        </a:p>
      </dgm:t>
    </dgm:pt>
    <dgm:pt modelId="{82EAD5F5-0C8F-483E-8373-03FD4AA7961A}" type="sibTrans" cxnId="{AF32015B-DA8D-4615-8F1E-436F205877FE}">
      <dgm:prSet/>
      <dgm:spPr/>
      <dgm:t>
        <a:bodyPr/>
        <a:lstStyle/>
        <a:p>
          <a:endParaRPr lang="en-US"/>
        </a:p>
      </dgm:t>
    </dgm:pt>
    <dgm:pt modelId="{E735A79C-4C91-4131-B41B-9BAF15EC96AE}">
      <dgm:prSet phldrT="[Text]" custT="1"/>
      <dgm:spPr/>
      <dgm:t>
        <a:bodyPr/>
        <a:lstStyle/>
        <a:p>
          <a:r>
            <a:rPr lang="en-US" sz="2400"/>
            <a:t>Exhibit Labels</a:t>
          </a:r>
          <a:endParaRPr lang="en-US" sz="2400" dirty="0"/>
        </a:p>
      </dgm:t>
    </dgm:pt>
    <dgm:pt modelId="{3F7F0F7F-71F3-4AEC-9830-38014A5A52C8}" type="parTrans" cxnId="{F1921146-D8E3-4D91-B4FC-95F96A20630F}">
      <dgm:prSet/>
      <dgm:spPr/>
      <dgm:t>
        <a:bodyPr/>
        <a:lstStyle/>
        <a:p>
          <a:endParaRPr lang="en-US"/>
        </a:p>
      </dgm:t>
    </dgm:pt>
    <dgm:pt modelId="{5794FC44-AC82-44F6-97A4-36A770E00666}" type="sibTrans" cxnId="{F1921146-D8E3-4D91-B4FC-95F96A20630F}">
      <dgm:prSet/>
      <dgm:spPr/>
      <dgm:t>
        <a:bodyPr/>
        <a:lstStyle/>
        <a:p>
          <a:endParaRPr lang="en-US"/>
        </a:p>
      </dgm:t>
    </dgm:pt>
    <dgm:pt modelId="{D8426553-013C-4372-BB26-8F4ABD890AB2}">
      <dgm:prSet phldrT="[Text]" custT="1"/>
      <dgm:spPr/>
      <dgm:t>
        <a:bodyPr/>
        <a:lstStyle/>
        <a:p>
          <a:r>
            <a:rPr lang="en-US" sz="2800" b="1" i="1" u="sng"/>
            <a:t>Remember continuity</a:t>
          </a:r>
          <a:endParaRPr lang="en-US" sz="2800" b="1" i="1" u="sng" dirty="0"/>
        </a:p>
      </dgm:t>
    </dgm:pt>
    <dgm:pt modelId="{6B131969-1BC9-4A53-8468-C3969C8A02AC}" type="parTrans" cxnId="{801D770B-903C-488D-8555-B4B6695814D2}">
      <dgm:prSet/>
      <dgm:spPr/>
      <dgm:t>
        <a:bodyPr/>
        <a:lstStyle/>
        <a:p>
          <a:endParaRPr lang="en-US"/>
        </a:p>
      </dgm:t>
    </dgm:pt>
    <dgm:pt modelId="{201F7C16-FBFF-4A6C-AD92-523C93BE7D92}" type="sibTrans" cxnId="{801D770B-903C-488D-8555-B4B6695814D2}">
      <dgm:prSet/>
      <dgm:spPr/>
      <dgm:t>
        <a:bodyPr/>
        <a:lstStyle/>
        <a:p>
          <a:endParaRPr lang="en-US"/>
        </a:p>
      </dgm:t>
    </dgm:pt>
    <dgm:pt modelId="{5B619CAC-98F3-4047-88E5-1B2A71B34B86}">
      <dgm:prSet phldrT="[Text]" custT="1"/>
      <dgm:spPr/>
      <dgm:t>
        <a:bodyPr/>
        <a:lstStyle/>
        <a:p>
          <a:r>
            <a:rPr lang="en-US" sz="2400" dirty="0"/>
            <a:t>Remember unused material</a:t>
          </a:r>
        </a:p>
      </dgm:t>
    </dgm:pt>
    <dgm:pt modelId="{49BAE9B0-5D9D-4065-BCB1-7D867677AA2B}" type="parTrans" cxnId="{DAF18FC9-D06D-4A3F-81FD-789AC5DCB2ED}">
      <dgm:prSet/>
      <dgm:spPr/>
      <dgm:t>
        <a:bodyPr/>
        <a:lstStyle/>
        <a:p>
          <a:endParaRPr lang="en-US"/>
        </a:p>
      </dgm:t>
    </dgm:pt>
    <dgm:pt modelId="{3E05E384-4909-4820-ACC7-5C8FB72B95B5}" type="sibTrans" cxnId="{DAF18FC9-D06D-4A3F-81FD-789AC5DCB2ED}">
      <dgm:prSet/>
      <dgm:spPr/>
      <dgm:t>
        <a:bodyPr/>
        <a:lstStyle/>
        <a:p>
          <a:endParaRPr lang="en-US"/>
        </a:p>
      </dgm:t>
    </dgm:pt>
    <dgm:pt modelId="{18835704-8B64-4634-AFB6-19E02C6ED275}">
      <dgm:prSet phldrT="[Text]" custT="1"/>
      <dgm:spPr/>
      <dgm:t>
        <a:bodyPr/>
        <a:lstStyle/>
        <a:p>
          <a:r>
            <a:rPr lang="en-US" sz="2400"/>
            <a:t>Storage (it may need to be produced in court or for forensic exam later)</a:t>
          </a:r>
          <a:endParaRPr lang="en-US" sz="2400" dirty="0"/>
        </a:p>
      </dgm:t>
    </dgm:pt>
    <dgm:pt modelId="{F9219D06-8E3C-4F45-8E73-132147179F96}" type="parTrans" cxnId="{4F9E247E-DC26-4730-B0BF-BCEE5DE0A05D}">
      <dgm:prSet/>
      <dgm:spPr/>
      <dgm:t>
        <a:bodyPr/>
        <a:lstStyle/>
        <a:p>
          <a:endParaRPr lang="en-US"/>
        </a:p>
      </dgm:t>
    </dgm:pt>
    <dgm:pt modelId="{E0E0D8C1-1E13-4FBB-9D84-DF2A6AC6FC0D}" type="sibTrans" cxnId="{4F9E247E-DC26-4730-B0BF-BCEE5DE0A05D}">
      <dgm:prSet/>
      <dgm:spPr/>
      <dgm:t>
        <a:bodyPr/>
        <a:lstStyle/>
        <a:p>
          <a:endParaRPr lang="en-US"/>
        </a:p>
      </dgm:t>
    </dgm:pt>
    <dgm:pt modelId="{3ABDEF25-D544-4E5C-BDC9-E8CA1F591A08}">
      <dgm:prSet phldrT="[Text]" custT="1"/>
      <dgm:spPr/>
      <dgm:t>
        <a:bodyPr/>
        <a:lstStyle/>
        <a:p>
          <a:r>
            <a:rPr lang="en-US" sz="2400"/>
            <a:t>Return or destruction at the end of the case</a:t>
          </a:r>
          <a:endParaRPr lang="en-US" sz="2400" dirty="0"/>
        </a:p>
      </dgm:t>
    </dgm:pt>
    <dgm:pt modelId="{D2FBCA97-D480-4578-9D60-DA3740EEE339}" type="parTrans" cxnId="{96D191BE-B6FF-45AD-B3E6-39F32A3B3BBE}">
      <dgm:prSet/>
      <dgm:spPr/>
      <dgm:t>
        <a:bodyPr/>
        <a:lstStyle/>
        <a:p>
          <a:endParaRPr lang="en-US"/>
        </a:p>
      </dgm:t>
    </dgm:pt>
    <dgm:pt modelId="{BFB0FBEE-71FE-4475-9CC5-22177E28FF79}" type="sibTrans" cxnId="{96D191BE-B6FF-45AD-B3E6-39F32A3B3BBE}">
      <dgm:prSet/>
      <dgm:spPr/>
      <dgm:t>
        <a:bodyPr/>
        <a:lstStyle/>
        <a:p>
          <a:endParaRPr lang="en-US"/>
        </a:p>
      </dgm:t>
    </dgm:pt>
    <dgm:pt modelId="{DDA4CCD6-8838-6248-B2BB-E1E4FD0AC9EB}" type="pres">
      <dgm:prSet presAssocID="{EEB1FEBD-57CA-49C3-819F-F40D1D3004A4}" presName="diagram" presStyleCnt="0">
        <dgm:presLayoutVars>
          <dgm:dir/>
          <dgm:resizeHandles val="exact"/>
        </dgm:presLayoutVars>
      </dgm:prSet>
      <dgm:spPr/>
    </dgm:pt>
    <dgm:pt modelId="{41FDE5E6-F7AB-1F4D-9087-8E2739B06E03}" type="pres">
      <dgm:prSet presAssocID="{19933E33-4E34-4943-9FA6-5F6C9E1A5BD9}" presName="node" presStyleLbl="node1" presStyleIdx="0" presStyleCnt="6">
        <dgm:presLayoutVars>
          <dgm:bulletEnabled val="1"/>
        </dgm:presLayoutVars>
      </dgm:prSet>
      <dgm:spPr/>
    </dgm:pt>
    <dgm:pt modelId="{5939378B-3084-A440-ABF2-6C39F7CDC13E}" type="pres">
      <dgm:prSet presAssocID="{82EAD5F5-0C8F-483E-8373-03FD4AA7961A}" presName="sibTrans" presStyleCnt="0"/>
      <dgm:spPr/>
    </dgm:pt>
    <dgm:pt modelId="{A4E1039C-C4EC-7741-919E-8D594D3344B1}" type="pres">
      <dgm:prSet presAssocID="{E735A79C-4C91-4131-B41B-9BAF15EC96AE}" presName="node" presStyleLbl="node1" presStyleIdx="1" presStyleCnt="6">
        <dgm:presLayoutVars>
          <dgm:bulletEnabled val="1"/>
        </dgm:presLayoutVars>
      </dgm:prSet>
      <dgm:spPr/>
    </dgm:pt>
    <dgm:pt modelId="{E423BA03-32E8-3C40-B031-6D43EED72DAF}" type="pres">
      <dgm:prSet presAssocID="{5794FC44-AC82-44F6-97A4-36A770E00666}" presName="sibTrans" presStyleCnt="0"/>
      <dgm:spPr/>
    </dgm:pt>
    <dgm:pt modelId="{B8CD0FDB-2831-8144-A38E-CEE5961E6A26}" type="pres">
      <dgm:prSet presAssocID="{D8426553-013C-4372-BB26-8F4ABD890AB2}" presName="node" presStyleLbl="node1" presStyleIdx="2" presStyleCnt="6">
        <dgm:presLayoutVars>
          <dgm:bulletEnabled val="1"/>
        </dgm:presLayoutVars>
      </dgm:prSet>
      <dgm:spPr/>
    </dgm:pt>
    <dgm:pt modelId="{35C8D518-17F8-1E49-936A-8554A7404951}" type="pres">
      <dgm:prSet presAssocID="{201F7C16-FBFF-4A6C-AD92-523C93BE7D92}" presName="sibTrans" presStyleCnt="0"/>
      <dgm:spPr/>
    </dgm:pt>
    <dgm:pt modelId="{E20F8139-B4E9-3242-8BAF-22222B267255}" type="pres">
      <dgm:prSet presAssocID="{5B619CAC-98F3-4047-88E5-1B2A71B34B86}" presName="node" presStyleLbl="node1" presStyleIdx="3" presStyleCnt="6">
        <dgm:presLayoutVars>
          <dgm:bulletEnabled val="1"/>
        </dgm:presLayoutVars>
      </dgm:prSet>
      <dgm:spPr/>
    </dgm:pt>
    <dgm:pt modelId="{B9526FB2-53C0-3A4D-96F9-30276458477A}" type="pres">
      <dgm:prSet presAssocID="{3E05E384-4909-4820-ACC7-5C8FB72B95B5}" presName="sibTrans" presStyleCnt="0"/>
      <dgm:spPr/>
    </dgm:pt>
    <dgm:pt modelId="{5B4F6581-0661-274A-9C6C-F92B1BA6F7B4}" type="pres">
      <dgm:prSet presAssocID="{18835704-8B64-4634-AFB6-19E02C6ED275}" presName="node" presStyleLbl="node1" presStyleIdx="4" presStyleCnt="6">
        <dgm:presLayoutVars>
          <dgm:bulletEnabled val="1"/>
        </dgm:presLayoutVars>
      </dgm:prSet>
      <dgm:spPr/>
    </dgm:pt>
    <dgm:pt modelId="{64C15B65-0C51-3348-9BCA-B393648580DE}" type="pres">
      <dgm:prSet presAssocID="{E0E0D8C1-1E13-4FBB-9D84-DF2A6AC6FC0D}" presName="sibTrans" presStyleCnt="0"/>
      <dgm:spPr/>
    </dgm:pt>
    <dgm:pt modelId="{117530BD-C990-434F-8A71-6D10D735E0A0}" type="pres">
      <dgm:prSet presAssocID="{3ABDEF25-D544-4E5C-BDC9-E8CA1F591A08}" presName="node" presStyleLbl="node1" presStyleIdx="5" presStyleCnt="6">
        <dgm:presLayoutVars>
          <dgm:bulletEnabled val="1"/>
        </dgm:presLayoutVars>
      </dgm:prSet>
      <dgm:spPr/>
    </dgm:pt>
  </dgm:ptLst>
  <dgm:cxnLst>
    <dgm:cxn modelId="{E233C600-A856-0E40-847B-115F2264D929}" type="presOf" srcId="{5B619CAC-98F3-4047-88E5-1B2A71B34B86}" destId="{E20F8139-B4E9-3242-8BAF-22222B267255}" srcOrd="0" destOrd="0" presId="urn:microsoft.com/office/officeart/2005/8/layout/default"/>
    <dgm:cxn modelId="{801D770B-903C-488D-8555-B4B6695814D2}" srcId="{EEB1FEBD-57CA-49C3-819F-F40D1D3004A4}" destId="{D8426553-013C-4372-BB26-8F4ABD890AB2}" srcOrd="2" destOrd="0" parTransId="{6B131969-1BC9-4A53-8468-C3969C8A02AC}" sibTransId="{201F7C16-FBFF-4A6C-AD92-523C93BE7D92}"/>
    <dgm:cxn modelId="{C49BC714-57CD-234A-9BCC-F18DCFA1D60B}" type="presOf" srcId="{D8426553-013C-4372-BB26-8F4ABD890AB2}" destId="{B8CD0FDB-2831-8144-A38E-CEE5961E6A26}" srcOrd="0" destOrd="0" presId="urn:microsoft.com/office/officeart/2005/8/layout/default"/>
    <dgm:cxn modelId="{C3ADA315-756D-9547-B325-E3CA5FD5A654}" type="presOf" srcId="{EEB1FEBD-57CA-49C3-819F-F40D1D3004A4}" destId="{DDA4CCD6-8838-6248-B2BB-E1E4FD0AC9EB}" srcOrd="0" destOrd="0" presId="urn:microsoft.com/office/officeart/2005/8/layout/default"/>
    <dgm:cxn modelId="{F1921146-D8E3-4D91-B4FC-95F96A20630F}" srcId="{EEB1FEBD-57CA-49C3-819F-F40D1D3004A4}" destId="{E735A79C-4C91-4131-B41B-9BAF15EC96AE}" srcOrd="1" destOrd="0" parTransId="{3F7F0F7F-71F3-4AEC-9830-38014A5A52C8}" sibTransId="{5794FC44-AC82-44F6-97A4-36A770E00666}"/>
    <dgm:cxn modelId="{8E813150-A846-6A48-9563-8F4828277080}" type="presOf" srcId="{3ABDEF25-D544-4E5C-BDC9-E8CA1F591A08}" destId="{117530BD-C990-434F-8A71-6D10D735E0A0}" srcOrd="0" destOrd="0" presId="urn:microsoft.com/office/officeart/2005/8/layout/default"/>
    <dgm:cxn modelId="{AF32015B-DA8D-4615-8F1E-436F205877FE}" srcId="{EEB1FEBD-57CA-49C3-819F-F40D1D3004A4}" destId="{19933E33-4E34-4943-9FA6-5F6C9E1A5BD9}" srcOrd="0" destOrd="0" parTransId="{AEFCCF4F-4F71-4404-AF2F-127923BA3B8A}" sibTransId="{82EAD5F5-0C8F-483E-8373-03FD4AA7961A}"/>
    <dgm:cxn modelId="{A0951F78-F054-C74D-9AA3-40D8CE5E4A23}" type="presOf" srcId="{19933E33-4E34-4943-9FA6-5F6C9E1A5BD9}" destId="{41FDE5E6-F7AB-1F4D-9087-8E2739B06E03}" srcOrd="0" destOrd="0" presId="urn:microsoft.com/office/officeart/2005/8/layout/default"/>
    <dgm:cxn modelId="{4F9E247E-DC26-4730-B0BF-BCEE5DE0A05D}" srcId="{EEB1FEBD-57CA-49C3-819F-F40D1D3004A4}" destId="{18835704-8B64-4634-AFB6-19E02C6ED275}" srcOrd="4" destOrd="0" parTransId="{F9219D06-8E3C-4F45-8E73-132147179F96}" sibTransId="{E0E0D8C1-1E13-4FBB-9D84-DF2A6AC6FC0D}"/>
    <dgm:cxn modelId="{CF835B94-2008-D143-8804-C832ED936578}" type="presOf" srcId="{E735A79C-4C91-4131-B41B-9BAF15EC96AE}" destId="{A4E1039C-C4EC-7741-919E-8D594D3344B1}" srcOrd="0" destOrd="0" presId="urn:microsoft.com/office/officeart/2005/8/layout/default"/>
    <dgm:cxn modelId="{96D191BE-B6FF-45AD-B3E6-39F32A3B3BBE}" srcId="{EEB1FEBD-57CA-49C3-819F-F40D1D3004A4}" destId="{3ABDEF25-D544-4E5C-BDC9-E8CA1F591A08}" srcOrd="5" destOrd="0" parTransId="{D2FBCA97-D480-4578-9D60-DA3740EEE339}" sibTransId="{BFB0FBEE-71FE-4475-9CC5-22177E28FF79}"/>
    <dgm:cxn modelId="{DAF18FC9-D06D-4A3F-81FD-789AC5DCB2ED}" srcId="{EEB1FEBD-57CA-49C3-819F-F40D1D3004A4}" destId="{5B619CAC-98F3-4047-88E5-1B2A71B34B86}" srcOrd="3" destOrd="0" parTransId="{49BAE9B0-5D9D-4065-BCB1-7D867677AA2B}" sibTransId="{3E05E384-4909-4820-ACC7-5C8FB72B95B5}"/>
    <dgm:cxn modelId="{D2D5EAFF-F8E3-E64E-8688-3B63034487AD}" type="presOf" srcId="{18835704-8B64-4634-AFB6-19E02C6ED275}" destId="{5B4F6581-0661-274A-9C6C-F92B1BA6F7B4}" srcOrd="0" destOrd="0" presId="urn:microsoft.com/office/officeart/2005/8/layout/default"/>
    <dgm:cxn modelId="{F6F892AF-D4B6-2947-8DD5-E93F9E053659}" type="presParOf" srcId="{DDA4CCD6-8838-6248-B2BB-E1E4FD0AC9EB}" destId="{41FDE5E6-F7AB-1F4D-9087-8E2739B06E03}" srcOrd="0" destOrd="0" presId="urn:microsoft.com/office/officeart/2005/8/layout/default"/>
    <dgm:cxn modelId="{BEB7300D-BFC8-B24A-A1B1-DA8C79300B60}" type="presParOf" srcId="{DDA4CCD6-8838-6248-B2BB-E1E4FD0AC9EB}" destId="{5939378B-3084-A440-ABF2-6C39F7CDC13E}" srcOrd="1" destOrd="0" presId="urn:microsoft.com/office/officeart/2005/8/layout/default"/>
    <dgm:cxn modelId="{8E4E7F1A-2939-5F43-90A3-7CD1E37EC8FF}" type="presParOf" srcId="{DDA4CCD6-8838-6248-B2BB-E1E4FD0AC9EB}" destId="{A4E1039C-C4EC-7741-919E-8D594D3344B1}" srcOrd="2" destOrd="0" presId="urn:microsoft.com/office/officeart/2005/8/layout/default"/>
    <dgm:cxn modelId="{B6CCE589-2321-0F4E-9F38-620DD59E91D3}" type="presParOf" srcId="{DDA4CCD6-8838-6248-B2BB-E1E4FD0AC9EB}" destId="{E423BA03-32E8-3C40-B031-6D43EED72DAF}" srcOrd="3" destOrd="0" presId="urn:microsoft.com/office/officeart/2005/8/layout/default"/>
    <dgm:cxn modelId="{50DB7B78-1E0D-D64A-A457-3D1F598C646E}" type="presParOf" srcId="{DDA4CCD6-8838-6248-B2BB-E1E4FD0AC9EB}" destId="{B8CD0FDB-2831-8144-A38E-CEE5961E6A26}" srcOrd="4" destOrd="0" presId="urn:microsoft.com/office/officeart/2005/8/layout/default"/>
    <dgm:cxn modelId="{5F683D2D-B8DE-8143-A35A-111755C5D561}" type="presParOf" srcId="{DDA4CCD6-8838-6248-B2BB-E1E4FD0AC9EB}" destId="{35C8D518-17F8-1E49-936A-8554A7404951}" srcOrd="5" destOrd="0" presId="urn:microsoft.com/office/officeart/2005/8/layout/default"/>
    <dgm:cxn modelId="{AA78C057-DAAF-3848-876D-EBDEF2CD97A7}" type="presParOf" srcId="{DDA4CCD6-8838-6248-B2BB-E1E4FD0AC9EB}" destId="{E20F8139-B4E9-3242-8BAF-22222B267255}" srcOrd="6" destOrd="0" presId="urn:microsoft.com/office/officeart/2005/8/layout/default"/>
    <dgm:cxn modelId="{A3CE2FD4-8147-5246-8290-4CB233CD3A32}" type="presParOf" srcId="{DDA4CCD6-8838-6248-B2BB-E1E4FD0AC9EB}" destId="{B9526FB2-53C0-3A4D-96F9-30276458477A}" srcOrd="7" destOrd="0" presId="urn:microsoft.com/office/officeart/2005/8/layout/default"/>
    <dgm:cxn modelId="{865A9D5E-9902-5E45-928C-85EAC5F6567F}" type="presParOf" srcId="{DDA4CCD6-8838-6248-B2BB-E1E4FD0AC9EB}" destId="{5B4F6581-0661-274A-9C6C-F92B1BA6F7B4}" srcOrd="8" destOrd="0" presId="urn:microsoft.com/office/officeart/2005/8/layout/default"/>
    <dgm:cxn modelId="{8D5CA3B0-97FB-1E42-9D5D-C2B2856B3038}" type="presParOf" srcId="{DDA4CCD6-8838-6248-B2BB-E1E4FD0AC9EB}" destId="{64C15B65-0C51-3348-9BCA-B393648580DE}" srcOrd="9" destOrd="0" presId="urn:microsoft.com/office/officeart/2005/8/layout/default"/>
    <dgm:cxn modelId="{082F1B5B-354F-5A49-BD61-1549B6AEB2B2}" type="presParOf" srcId="{DDA4CCD6-8838-6248-B2BB-E1E4FD0AC9EB}" destId="{117530BD-C990-434F-8A71-6D10D735E0A0}"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17FEAF0-039A-4EB8-BC2B-D72B4CE85BAB}" type="doc">
      <dgm:prSet loTypeId="urn:microsoft.com/office/officeart/2005/8/layout/process4" loCatId="list" qsTypeId="urn:microsoft.com/office/officeart/2005/8/quickstyle/simple1" qsCatId="simple" csTypeId="urn:microsoft.com/office/officeart/2005/8/colors/colorful4" csCatId="colorful" phldr="1"/>
      <dgm:spPr/>
      <dgm:t>
        <a:bodyPr/>
        <a:lstStyle/>
        <a:p>
          <a:endParaRPr lang="en-US"/>
        </a:p>
      </dgm:t>
    </dgm:pt>
    <dgm:pt modelId="{BDC124D6-DB41-410B-97FF-C0C574A534BD}">
      <dgm:prSet phldrT="[Text]" custT="1"/>
      <dgm:spPr/>
      <dgm:t>
        <a:bodyPr/>
        <a:lstStyle/>
        <a:p>
          <a:r>
            <a:rPr lang="en-US" sz="2400"/>
            <a:t>PACE Section 17</a:t>
          </a:r>
          <a:endParaRPr lang="en-US" sz="2400" dirty="0"/>
        </a:p>
      </dgm:t>
    </dgm:pt>
    <dgm:pt modelId="{3B7D3B49-251A-43A8-B3FA-B0D7C8491B71}" type="parTrans" cxnId="{397C0186-E458-47EE-AEA2-3E8C7647D98B}">
      <dgm:prSet/>
      <dgm:spPr/>
      <dgm:t>
        <a:bodyPr/>
        <a:lstStyle/>
        <a:p>
          <a:endParaRPr lang="en-US"/>
        </a:p>
      </dgm:t>
    </dgm:pt>
    <dgm:pt modelId="{E99ECF89-569F-4581-8830-860EAF574A21}" type="sibTrans" cxnId="{397C0186-E458-47EE-AEA2-3E8C7647D98B}">
      <dgm:prSet/>
      <dgm:spPr/>
      <dgm:t>
        <a:bodyPr/>
        <a:lstStyle/>
        <a:p>
          <a:endParaRPr lang="en-US"/>
        </a:p>
      </dgm:t>
    </dgm:pt>
    <dgm:pt modelId="{F6D38860-7D8E-4E19-8103-12B780257A37}">
      <dgm:prSet phldrT="[Text]" custT="1"/>
      <dgm:spPr/>
      <dgm:t>
        <a:bodyPr/>
        <a:lstStyle/>
        <a:p>
          <a:r>
            <a:rPr lang="en-US" sz="2000" dirty="0"/>
            <a:t>Entry for purpose of arrest/recapture/Saving life &amp; limb</a:t>
          </a:r>
        </a:p>
      </dgm:t>
    </dgm:pt>
    <dgm:pt modelId="{D487CB6B-A238-450B-8310-6C4E6E5FA9BD}" type="parTrans" cxnId="{3D620991-EDF3-43E2-BC2D-6A749DB3B12D}">
      <dgm:prSet/>
      <dgm:spPr/>
      <dgm:t>
        <a:bodyPr/>
        <a:lstStyle/>
        <a:p>
          <a:endParaRPr lang="en-US"/>
        </a:p>
      </dgm:t>
    </dgm:pt>
    <dgm:pt modelId="{967B5C7C-25C1-4252-8A21-A3AA8B6117B9}" type="sibTrans" cxnId="{3D620991-EDF3-43E2-BC2D-6A749DB3B12D}">
      <dgm:prSet/>
      <dgm:spPr/>
      <dgm:t>
        <a:bodyPr/>
        <a:lstStyle/>
        <a:p>
          <a:endParaRPr lang="en-US"/>
        </a:p>
      </dgm:t>
    </dgm:pt>
    <dgm:pt modelId="{FA8B1046-0FBF-456D-BF85-985C9E767927}">
      <dgm:prSet phldrT="[Text]" custT="1"/>
      <dgm:spPr/>
      <dgm:t>
        <a:bodyPr/>
        <a:lstStyle/>
        <a:p>
          <a:r>
            <a:rPr lang="en-US" sz="2400"/>
            <a:t>PACE Section 32</a:t>
          </a:r>
          <a:endParaRPr lang="en-US" sz="2400" dirty="0"/>
        </a:p>
      </dgm:t>
    </dgm:pt>
    <dgm:pt modelId="{DB742044-7A18-46A9-8D69-A6C9779B6011}" type="parTrans" cxnId="{EC795D97-2A14-4566-94C0-9491CFB0CD84}">
      <dgm:prSet/>
      <dgm:spPr/>
      <dgm:t>
        <a:bodyPr/>
        <a:lstStyle/>
        <a:p>
          <a:endParaRPr lang="en-US"/>
        </a:p>
      </dgm:t>
    </dgm:pt>
    <dgm:pt modelId="{5CDF26ED-4618-40A9-AB94-E056ABF9AB3F}" type="sibTrans" cxnId="{EC795D97-2A14-4566-94C0-9491CFB0CD84}">
      <dgm:prSet/>
      <dgm:spPr/>
      <dgm:t>
        <a:bodyPr/>
        <a:lstStyle/>
        <a:p>
          <a:endParaRPr lang="en-US"/>
        </a:p>
      </dgm:t>
    </dgm:pt>
    <dgm:pt modelId="{AD350601-C9ED-4A4C-8D78-09168605249E}">
      <dgm:prSet phldrT="[Text]" custT="1"/>
      <dgm:spPr/>
      <dgm:t>
        <a:bodyPr/>
        <a:lstStyle/>
        <a:p>
          <a:r>
            <a:rPr lang="en-US" sz="2000" dirty="0"/>
            <a:t>Search of premises where arrested person is/has recently come from</a:t>
          </a:r>
        </a:p>
      </dgm:t>
    </dgm:pt>
    <dgm:pt modelId="{531F91CD-08A7-4151-A2A0-4DE5707FCFE2}" type="parTrans" cxnId="{7A9E1280-9B82-4C55-89EC-A4C3BC4EEE1C}">
      <dgm:prSet/>
      <dgm:spPr/>
      <dgm:t>
        <a:bodyPr/>
        <a:lstStyle/>
        <a:p>
          <a:endParaRPr lang="en-US"/>
        </a:p>
      </dgm:t>
    </dgm:pt>
    <dgm:pt modelId="{32456027-416B-454D-8CDD-5CC445CC1D4C}" type="sibTrans" cxnId="{7A9E1280-9B82-4C55-89EC-A4C3BC4EEE1C}">
      <dgm:prSet/>
      <dgm:spPr/>
      <dgm:t>
        <a:bodyPr/>
        <a:lstStyle/>
        <a:p>
          <a:endParaRPr lang="en-US"/>
        </a:p>
      </dgm:t>
    </dgm:pt>
    <dgm:pt modelId="{67D986BE-26B8-45B2-8FF9-C738C2005A63}">
      <dgm:prSet phldrT="[Text]" custT="1"/>
      <dgm:spPr/>
      <dgm:t>
        <a:bodyPr/>
        <a:lstStyle/>
        <a:p>
          <a:r>
            <a:rPr lang="en-US" sz="2400"/>
            <a:t>PACE Section 18</a:t>
          </a:r>
          <a:endParaRPr lang="en-US" sz="2400" dirty="0"/>
        </a:p>
      </dgm:t>
    </dgm:pt>
    <dgm:pt modelId="{968CA4E2-4F69-471B-88F9-D68230562764}" type="parTrans" cxnId="{A0B15BA5-CD58-4C60-8E96-BCBCD7BF05F3}">
      <dgm:prSet/>
      <dgm:spPr/>
      <dgm:t>
        <a:bodyPr/>
        <a:lstStyle/>
        <a:p>
          <a:endParaRPr lang="en-US"/>
        </a:p>
      </dgm:t>
    </dgm:pt>
    <dgm:pt modelId="{BBAE6A69-A817-4AFD-B20C-89D88A498C38}" type="sibTrans" cxnId="{A0B15BA5-CD58-4C60-8E96-BCBCD7BF05F3}">
      <dgm:prSet/>
      <dgm:spPr/>
      <dgm:t>
        <a:bodyPr/>
        <a:lstStyle/>
        <a:p>
          <a:endParaRPr lang="en-US"/>
        </a:p>
      </dgm:t>
    </dgm:pt>
    <dgm:pt modelId="{12F74FD6-2EEE-4CD2-A16F-34E011992426}">
      <dgm:prSet phldrT="[Text]" custT="1"/>
      <dgm:spPr/>
      <dgm:t>
        <a:bodyPr/>
        <a:lstStyle/>
        <a:p>
          <a:r>
            <a:rPr lang="en-US" sz="2000" dirty="0"/>
            <a:t>Entry &amp; search after arrest (triable either way or indictable only)</a:t>
          </a:r>
        </a:p>
      </dgm:t>
    </dgm:pt>
    <dgm:pt modelId="{3303B8FA-4FAA-410C-B712-E1E633C57D62}" type="parTrans" cxnId="{CB154CF3-ED33-4674-B90A-DDBC69EA101C}">
      <dgm:prSet/>
      <dgm:spPr/>
      <dgm:t>
        <a:bodyPr/>
        <a:lstStyle/>
        <a:p>
          <a:endParaRPr lang="en-US"/>
        </a:p>
      </dgm:t>
    </dgm:pt>
    <dgm:pt modelId="{7262A137-8FF6-4893-A183-682497DB66BF}" type="sibTrans" cxnId="{CB154CF3-ED33-4674-B90A-DDBC69EA101C}">
      <dgm:prSet/>
      <dgm:spPr/>
      <dgm:t>
        <a:bodyPr/>
        <a:lstStyle/>
        <a:p>
          <a:endParaRPr lang="en-US"/>
        </a:p>
      </dgm:t>
    </dgm:pt>
    <dgm:pt modelId="{9DDFC01B-686D-4C0E-B69B-538BB03EA281}" type="pres">
      <dgm:prSet presAssocID="{E17FEAF0-039A-4EB8-BC2B-D72B4CE85BAB}" presName="Name0" presStyleCnt="0">
        <dgm:presLayoutVars>
          <dgm:dir/>
          <dgm:animLvl val="lvl"/>
          <dgm:resizeHandles val="exact"/>
        </dgm:presLayoutVars>
      </dgm:prSet>
      <dgm:spPr/>
    </dgm:pt>
    <dgm:pt modelId="{8B3BE45F-B7D1-459B-9605-9C1B487451D6}" type="pres">
      <dgm:prSet presAssocID="{67D986BE-26B8-45B2-8FF9-C738C2005A63}" presName="boxAndChildren" presStyleCnt="0"/>
      <dgm:spPr/>
    </dgm:pt>
    <dgm:pt modelId="{29384092-1DB7-449F-A9C1-31960F52E671}" type="pres">
      <dgm:prSet presAssocID="{67D986BE-26B8-45B2-8FF9-C738C2005A63}" presName="parentTextBox" presStyleLbl="node1" presStyleIdx="0" presStyleCnt="3"/>
      <dgm:spPr/>
    </dgm:pt>
    <dgm:pt modelId="{634BBB8C-E505-4E07-B98D-DBC98C311B35}" type="pres">
      <dgm:prSet presAssocID="{67D986BE-26B8-45B2-8FF9-C738C2005A63}" presName="entireBox" presStyleLbl="node1" presStyleIdx="0" presStyleCnt="3"/>
      <dgm:spPr/>
    </dgm:pt>
    <dgm:pt modelId="{005B1A42-353B-4A3B-9DDD-334E014817AE}" type="pres">
      <dgm:prSet presAssocID="{67D986BE-26B8-45B2-8FF9-C738C2005A63}" presName="descendantBox" presStyleCnt="0"/>
      <dgm:spPr/>
    </dgm:pt>
    <dgm:pt modelId="{20C47A44-4D27-42E2-A0AE-9BBCF068D773}" type="pres">
      <dgm:prSet presAssocID="{12F74FD6-2EEE-4CD2-A16F-34E011992426}" presName="childTextBox" presStyleLbl="fgAccFollowNode1" presStyleIdx="0" presStyleCnt="3">
        <dgm:presLayoutVars>
          <dgm:bulletEnabled val="1"/>
        </dgm:presLayoutVars>
      </dgm:prSet>
      <dgm:spPr/>
    </dgm:pt>
    <dgm:pt modelId="{F08FB788-420D-4F9C-B09D-6AAE07DB0FB7}" type="pres">
      <dgm:prSet presAssocID="{5CDF26ED-4618-40A9-AB94-E056ABF9AB3F}" presName="sp" presStyleCnt="0"/>
      <dgm:spPr/>
    </dgm:pt>
    <dgm:pt modelId="{A3A9AC07-76CD-473B-9DB0-033B07E7F453}" type="pres">
      <dgm:prSet presAssocID="{FA8B1046-0FBF-456D-BF85-985C9E767927}" presName="arrowAndChildren" presStyleCnt="0"/>
      <dgm:spPr/>
    </dgm:pt>
    <dgm:pt modelId="{95E336C8-1C99-4DE2-A39E-6148F7040625}" type="pres">
      <dgm:prSet presAssocID="{FA8B1046-0FBF-456D-BF85-985C9E767927}" presName="parentTextArrow" presStyleLbl="node1" presStyleIdx="0" presStyleCnt="3"/>
      <dgm:spPr/>
    </dgm:pt>
    <dgm:pt modelId="{BBEDCFE2-4F0F-49D9-ACEA-8E4E0A14DA4F}" type="pres">
      <dgm:prSet presAssocID="{FA8B1046-0FBF-456D-BF85-985C9E767927}" presName="arrow" presStyleLbl="node1" presStyleIdx="1" presStyleCnt="3"/>
      <dgm:spPr/>
    </dgm:pt>
    <dgm:pt modelId="{64D52254-BAD7-458D-AC55-B0385081A3FE}" type="pres">
      <dgm:prSet presAssocID="{FA8B1046-0FBF-456D-BF85-985C9E767927}" presName="descendantArrow" presStyleCnt="0"/>
      <dgm:spPr/>
    </dgm:pt>
    <dgm:pt modelId="{3C16D02B-476C-4A4D-B3C6-1FB5D8CAF7E5}" type="pres">
      <dgm:prSet presAssocID="{AD350601-C9ED-4A4C-8D78-09168605249E}" presName="childTextArrow" presStyleLbl="fgAccFollowNode1" presStyleIdx="1" presStyleCnt="3">
        <dgm:presLayoutVars>
          <dgm:bulletEnabled val="1"/>
        </dgm:presLayoutVars>
      </dgm:prSet>
      <dgm:spPr/>
    </dgm:pt>
    <dgm:pt modelId="{4E23C846-E4FA-4CF4-AA83-FE3DFF3062D6}" type="pres">
      <dgm:prSet presAssocID="{E99ECF89-569F-4581-8830-860EAF574A21}" presName="sp" presStyleCnt="0"/>
      <dgm:spPr/>
    </dgm:pt>
    <dgm:pt modelId="{326A84D4-0F8B-476A-B16E-E45BCBB1EC5E}" type="pres">
      <dgm:prSet presAssocID="{BDC124D6-DB41-410B-97FF-C0C574A534BD}" presName="arrowAndChildren" presStyleCnt="0"/>
      <dgm:spPr/>
    </dgm:pt>
    <dgm:pt modelId="{EB4CF066-87A4-40F1-8BD6-FA5F83868157}" type="pres">
      <dgm:prSet presAssocID="{BDC124D6-DB41-410B-97FF-C0C574A534BD}" presName="parentTextArrow" presStyleLbl="node1" presStyleIdx="1" presStyleCnt="3"/>
      <dgm:spPr/>
    </dgm:pt>
    <dgm:pt modelId="{0A59E393-75B6-41C4-8F63-F000728AB8A9}" type="pres">
      <dgm:prSet presAssocID="{BDC124D6-DB41-410B-97FF-C0C574A534BD}" presName="arrow" presStyleLbl="node1" presStyleIdx="2" presStyleCnt="3"/>
      <dgm:spPr/>
    </dgm:pt>
    <dgm:pt modelId="{8330F3FC-A62F-42EC-A2C2-60383B64CF6D}" type="pres">
      <dgm:prSet presAssocID="{BDC124D6-DB41-410B-97FF-C0C574A534BD}" presName="descendantArrow" presStyleCnt="0"/>
      <dgm:spPr/>
    </dgm:pt>
    <dgm:pt modelId="{91557C6A-0A6E-4B72-924A-7187053FDFF2}" type="pres">
      <dgm:prSet presAssocID="{F6D38860-7D8E-4E19-8103-12B780257A37}" presName="childTextArrow" presStyleLbl="fgAccFollowNode1" presStyleIdx="2" presStyleCnt="3">
        <dgm:presLayoutVars>
          <dgm:bulletEnabled val="1"/>
        </dgm:presLayoutVars>
      </dgm:prSet>
      <dgm:spPr/>
    </dgm:pt>
  </dgm:ptLst>
  <dgm:cxnLst>
    <dgm:cxn modelId="{5C93AB06-D7FC-47C7-9790-A482B1AB086A}" type="presOf" srcId="{E17FEAF0-039A-4EB8-BC2B-D72B4CE85BAB}" destId="{9DDFC01B-686D-4C0E-B69B-538BB03EA281}" srcOrd="0" destOrd="0" presId="urn:microsoft.com/office/officeart/2005/8/layout/process4"/>
    <dgm:cxn modelId="{27A3E82D-F539-4B03-AD97-1B43F98811C6}" type="presOf" srcId="{12F74FD6-2EEE-4CD2-A16F-34E011992426}" destId="{20C47A44-4D27-42E2-A0AE-9BBCF068D773}" srcOrd="0" destOrd="0" presId="urn:microsoft.com/office/officeart/2005/8/layout/process4"/>
    <dgm:cxn modelId="{1BA09952-52A2-4600-ACF6-6DC411AC6337}" type="presOf" srcId="{BDC124D6-DB41-410B-97FF-C0C574A534BD}" destId="{0A59E393-75B6-41C4-8F63-F000728AB8A9}" srcOrd="1" destOrd="0" presId="urn:microsoft.com/office/officeart/2005/8/layout/process4"/>
    <dgm:cxn modelId="{1137F262-D8BE-43BD-BA33-6C699F5C0452}" type="presOf" srcId="{BDC124D6-DB41-410B-97FF-C0C574A534BD}" destId="{EB4CF066-87A4-40F1-8BD6-FA5F83868157}" srcOrd="0" destOrd="0" presId="urn:microsoft.com/office/officeart/2005/8/layout/process4"/>
    <dgm:cxn modelId="{BDE03D67-59BC-4CD0-8D4F-8B678A76AAA4}" type="presOf" srcId="{FA8B1046-0FBF-456D-BF85-985C9E767927}" destId="{95E336C8-1C99-4DE2-A39E-6148F7040625}" srcOrd="0" destOrd="0" presId="urn:microsoft.com/office/officeart/2005/8/layout/process4"/>
    <dgm:cxn modelId="{7A9E1280-9B82-4C55-89EC-A4C3BC4EEE1C}" srcId="{FA8B1046-0FBF-456D-BF85-985C9E767927}" destId="{AD350601-C9ED-4A4C-8D78-09168605249E}" srcOrd="0" destOrd="0" parTransId="{531F91CD-08A7-4151-A2A0-4DE5707FCFE2}" sibTransId="{32456027-416B-454D-8CDD-5CC445CC1D4C}"/>
    <dgm:cxn modelId="{397C0186-E458-47EE-AEA2-3E8C7647D98B}" srcId="{E17FEAF0-039A-4EB8-BC2B-D72B4CE85BAB}" destId="{BDC124D6-DB41-410B-97FF-C0C574A534BD}" srcOrd="0" destOrd="0" parTransId="{3B7D3B49-251A-43A8-B3FA-B0D7C8491B71}" sibTransId="{E99ECF89-569F-4581-8830-860EAF574A21}"/>
    <dgm:cxn modelId="{3D620991-EDF3-43E2-BC2D-6A749DB3B12D}" srcId="{BDC124D6-DB41-410B-97FF-C0C574A534BD}" destId="{F6D38860-7D8E-4E19-8103-12B780257A37}" srcOrd="0" destOrd="0" parTransId="{D487CB6B-A238-450B-8310-6C4E6E5FA9BD}" sibTransId="{967B5C7C-25C1-4252-8A21-A3AA8B6117B9}"/>
    <dgm:cxn modelId="{6DC1A491-356E-4A82-8D9A-27176DB79F55}" type="presOf" srcId="{FA8B1046-0FBF-456D-BF85-985C9E767927}" destId="{BBEDCFE2-4F0F-49D9-ACEA-8E4E0A14DA4F}" srcOrd="1" destOrd="0" presId="urn:microsoft.com/office/officeart/2005/8/layout/process4"/>
    <dgm:cxn modelId="{EC795D97-2A14-4566-94C0-9491CFB0CD84}" srcId="{E17FEAF0-039A-4EB8-BC2B-D72B4CE85BAB}" destId="{FA8B1046-0FBF-456D-BF85-985C9E767927}" srcOrd="1" destOrd="0" parTransId="{DB742044-7A18-46A9-8D69-A6C9779B6011}" sibTransId="{5CDF26ED-4618-40A9-AB94-E056ABF9AB3F}"/>
    <dgm:cxn modelId="{A0B15BA5-CD58-4C60-8E96-BCBCD7BF05F3}" srcId="{E17FEAF0-039A-4EB8-BC2B-D72B4CE85BAB}" destId="{67D986BE-26B8-45B2-8FF9-C738C2005A63}" srcOrd="2" destOrd="0" parTransId="{968CA4E2-4F69-471B-88F9-D68230562764}" sibTransId="{BBAE6A69-A817-4AFD-B20C-89D88A498C38}"/>
    <dgm:cxn modelId="{18D651B4-ABB9-463B-B915-6401B324F8D4}" type="presOf" srcId="{67D986BE-26B8-45B2-8FF9-C738C2005A63}" destId="{634BBB8C-E505-4E07-B98D-DBC98C311B35}" srcOrd="1" destOrd="0" presId="urn:microsoft.com/office/officeart/2005/8/layout/process4"/>
    <dgm:cxn modelId="{C2AE3CC9-94FF-4764-A696-EC703A814FB1}" type="presOf" srcId="{AD350601-C9ED-4A4C-8D78-09168605249E}" destId="{3C16D02B-476C-4A4D-B3C6-1FB5D8CAF7E5}" srcOrd="0" destOrd="0" presId="urn:microsoft.com/office/officeart/2005/8/layout/process4"/>
    <dgm:cxn modelId="{606AF0D3-5DA7-422E-9B8B-38138B95E5F5}" type="presOf" srcId="{67D986BE-26B8-45B2-8FF9-C738C2005A63}" destId="{29384092-1DB7-449F-A9C1-31960F52E671}" srcOrd="0" destOrd="0" presId="urn:microsoft.com/office/officeart/2005/8/layout/process4"/>
    <dgm:cxn modelId="{CED6AEF0-E10D-499D-84D5-4653BDFBEE3A}" type="presOf" srcId="{F6D38860-7D8E-4E19-8103-12B780257A37}" destId="{91557C6A-0A6E-4B72-924A-7187053FDFF2}" srcOrd="0" destOrd="0" presId="urn:microsoft.com/office/officeart/2005/8/layout/process4"/>
    <dgm:cxn modelId="{CB154CF3-ED33-4674-B90A-DDBC69EA101C}" srcId="{67D986BE-26B8-45B2-8FF9-C738C2005A63}" destId="{12F74FD6-2EEE-4CD2-A16F-34E011992426}" srcOrd="0" destOrd="0" parTransId="{3303B8FA-4FAA-410C-B712-E1E633C57D62}" sibTransId="{7262A137-8FF6-4893-A183-682497DB66BF}"/>
    <dgm:cxn modelId="{A7F6686E-0D82-440B-81F1-4FC79DE8CDF4}" type="presParOf" srcId="{9DDFC01B-686D-4C0E-B69B-538BB03EA281}" destId="{8B3BE45F-B7D1-459B-9605-9C1B487451D6}" srcOrd="0" destOrd="0" presId="urn:microsoft.com/office/officeart/2005/8/layout/process4"/>
    <dgm:cxn modelId="{F05F1892-2780-4345-933E-404A973A17DA}" type="presParOf" srcId="{8B3BE45F-B7D1-459B-9605-9C1B487451D6}" destId="{29384092-1DB7-449F-A9C1-31960F52E671}" srcOrd="0" destOrd="0" presId="urn:microsoft.com/office/officeart/2005/8/layout/process4"/>
    <dgm:cxn modelId="{128631A1-2954-45BA-AA22-5FC576ACFF2C}" type="presParOf" srcId="{8B3BE45F-B7D1-459B-9605-9C1B487451D6}" destId="{634BBB8C-E505-4E07-B98D-DBC98C311B35}" srcOrd="1" destOrd="0" presId="urn:microsoft.com/office/officeart/2005/8/layout/process4"/>
    <dgm:cxn modelId="{32D54FC4-E879-43C3-AF19-D5318D948AEB}" type="presParOf" srcId="{8B3BE45F-B7D1-459B-9605-9C1B487451D6}" destId="{005B1A42-353B-4A3B-9DDD-334E014817AE}" srcOrd="2" destOrd="0" presId="urn:microsoft.com/office/officeart/2005/8/layout/process4"/>
    <dgm:cxn modelId="{169EFF0F-A2C1-46A3-A416-A592685D9F60}" type="presParOf" srcId="{005B1A42-353B-4A3B-9DDD-334E014817AE}" destId="{20C47A44-4D27-42E2-A0AE-9BBCF068D773}" srcOrd="0" destOrd="0" presId="urn:microsoft.com/office/officeart/2005/8/layout/process4"/>
    <dgm:cxn modelId="{94DB4CCF-CEEE-4B4E-A7AE-9DECD67E6F61}" type="presParOf" srcId="{9DDFC01B-686D-4C0E-B69B-538BB03EA281}" destId="{F08FB788-420D-4F9C-B09D-6AAE07DB0FB7}" srcOrd="1" destOrd="0" presId="urn:microsoft.com/office/officeart/2005/8/layout/process4"/>
    <dgm:cxn modelId="{35EC7568-57D7-4178-BAE7-EC9841B719E6}" type="presParOf" srcId="{9DDFC01B-686D-4C0E-B69B-538BB03EA281}" destId="{A3A9AC07-76CD-473B-9DB0-033B07E7F453}" srcOrd="2" destOrd="0" presId="urn:microsoft.com/office/officeart/2005/8/layout/process4"/>
    <dgm:cxn modelId="{5F903F76-1AA8-46DE-A200-AC1F8F096E59}" type="presParOf" srcId="{A3A9AC07-76CD-473B-9DB0-033B07E7F453}" destId="{95E336C8-1C99-4DE2-A39E-6148F7040625}" srcOrd="0" destOrd="0" presId="urn:microsoft.com/office/officeart/2005/8/layout/process4"/>
    <dgm:cxn modelId="{AD1D692B-205F-444C-BDB8-8EDED148A476}" type="presParOf" srcId="{A3A9AC07-76CD-473B-9DB0-033B07E7F453}" destId="{BBEDCFE2-4F0F-49D9-ACEA-8E4E0A14DA4F}" srcOrd="1" destOrd="0" presId="urn:microsoft.com/office/officeart/2005/8/layout/process4"/>
    <dgm:cxn modelId="{290F688A-5E8A-4BC4-A768-F01C3BD41E61}" type="presParOf" srcId="{A3A9AC07-76CD-473B-9DB0-033B07E7F453}" destId="{64D52254-BAD7-458D-AC55-B0385081A3FE}" srcOrd="2" destOrd="0" presId="urn:microsoft.com/office/officeart/2005/8/layout/process4"/>
    <dgm:cxn modelId="{E8DD97A5-84E9-4BDD-BCDF-E9F7E2B4BA13}" type="presParOf" srcId="{64D52254-BAD7-458D-AC55-B0385081A3FE}" destId="{3C16D02B-476C-4A4D-B3C6-1FB5D8CAF7E5}" srcOrd="0" destOrd="0" presId="urn:microsoft.com/office/officeart/2005/8/layout/process4"/>
    <dgm:cxn modelId="{D0B8AB91-BFE6-40B7-98C3-CFBEDD19A227}" type="presParOf" srcId="{9DDFC01B-686D-4C0E-B69B-538BB03EA281}" destId="{4E23C846-E4FA-4CF4-AA83-FE3DFF3062D6}" srcOrd="3" destOrd="0" presId="urn:microsoft.com/office/officeart/2005/8/layout/process4"/>
    <dgm:cxn modelId="{881BA552-E253-4A7C-9CAA-832F7008A28E}" type="presParOf" srcId="{9DDFC01B-686D-4C0E-B69B-538BB03EA281}" destId="{326A84D4-0F8B-476A-B16E-E45BCBB1EC5E}" srcOrd="4" destOrd="0" presId="urn:microsoft.com/office/officeart/2005/8/layout/process4"/>
    <dgm:cxn modelId="{CC677404-491F-435D-AD4D-E68C695DF5D8}" type="presParOf" srcId="{326A84D4-0F8B-476A-B16E-E45BCBB1EC5E}" destId="{EB4CF066-87A4-40F1-8BD6-FA5F83868157}" srcOrd="0" destOrd="0" presId="urn:microsoft.com/office/officeart/2005/8/layout/process4"/>
    <dgm:cxn modelId="{F3B8D979-9F31-4584-8A68-3A32B9359BF8}" type="presParOf" srcId="{326A84D4-0F8B-476A-B16E-E45BCBB1EC5E}" destId="{0A59E393-75B6-41C4-8F63-F000728AB8A9}" srcOrd="1" destOrd="0" presId="urn:microsoft.com/office/officeart/2005/8/layout/process4"/>
    <dgm:cxn modelId="{3EAB4BAC-75CA-47DC-B2F7-CBD4C85CF0EA}" type="presParOf" srcId="{326A84D4-0F8B-476A-B16E-E45BCBB1EC5E}" destId="{8330F3FC-A62F-42EC-A2C2-60383B64CF6D}" srcOrd="2" destOrd="0" presId="urn:microsoft.com/office/officeart/2005/8/layout/process4"/>
    <dgm:cxn modelId="{98388421-AA5F-4E71-AD06-3282A7B9E20D}" type="presParOf" srcId="{8330F3FC-A62F-42EC-A2C2-60383B64CF6D}" destId="{91557C6A-0A6E-4B72-924A-7187053FDFF2}"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B981E9E-BFD4-4DFD-A455-1B1A67ABAC29}" type="doc">
      <dgm:prSet loTypeId="urn:microsoft.com/office/officeart/2005/8/layout/process2" loCatId="list" qsTypeId="urn:microsoft.com/office/officeart/2005/8/quickstyle/simple3" qsCatId="simple" csTypeId="urn:microsoft.com/office/officeart/2005/8/colors/accent1_2" csCatId="accent1" phldr="1"/>
      <dgm:spPr/>
      <dgm:t>
        <a:bodyPr/>
        <a:lstStyle/>
        <a:p>
          <a:endParaRPr lang="en-US"/>
        </a:p>
      </dgm:t>
    </dgm:pt>
    <dgm:pt modelId="{BEF827DD-1DCE-4EB4-B523-42534328C9F9}">
      <dgm:prSet phldrT="[Text]" custT="1"/>
      <dgm:spPr/>
      <dgm:t>
        <a:bodyPr/>
        <a:lstStyle/>
        <a:p>
          <a:r>
            <a:rPr lang="en-US" sz="2400"/>
            <a:t>A Constable may enter &amp; search any premises for the purpose of:</a:t>
          </a:r>
          <a:endParaRPr lang="en-US" sz="2400" dirty="0"/>
        </a:p>
      </dgm:t>
    </dgm:pt>
    <dgm:pt modelId="{B95DA950-5A84-4F48-BF0C-B166EED387C2}" type="parTrans" cxnId="{5C11DAF2-F6FB-400E-BA5B-FC8B97D70656}">
      <dgm:prSet/>
      <dgm:spPr/>
      <dgm:t>
        <a:bodyPr/>
        <a:lstStyle/>
        <a:p>
          <a:endParaRPr lang="en-US"/>
        </a:p>
      </dgm:t>
    </dgm:pt>
    <dgm:pt modelId="{E8E3F61D-9009-486E-8D43-0C9F3A56E08D}" type="sibTrans" cxnId="{5C11DAF2-F6FB-400E-BA5B-FC8B97D70656}">
      <dgm:prSet/>
      <dgm:spPr/>
      <dgm:t>
        <a:bodyPr/>
        <a:lstStyle/>
        <a:p>
          <a:endParaRPr lang="en-US"/>
        </a:p>
      </dgm:t>
    </dgm:pt>
    <dgm:pt modelId="{CC724178-0538-4B3D-BF06-0CBD84D82BF0}">
      <dgm:prSet phldrT="[Text]" custT="1"/>
      <dgm:spPr/>
      <dgm:t>
        <a:bodyPr/>
        <a:lstStyle/>
        <a:p>
          <a:r>
            <a:rPr lang="en-US" sz="2400" dirty="0"/>
            <a:t>Executing a warrant of arrest or commitment</a:t>
          </a:r>
        </a:p>
      </dgm:t>
    </dgm:pt>
    <dgm:pt modelId="{C1F61087-C3CE-483A-BE53-4439E818D69A}" type="parTrans" cxnId="{B6CE6706-231C-4C00-8720-42A5E96A27A9}">
      <dgm:prSet/>
      <dgm:spPr/>
      <dgm:t>
        <a:bodyPr/>
        <a:lstStyle/>
        <a:p>
          <a:endParaRPr lang="en-US"/>
        </a:p>
      </dgm:t>
    </dgm:pt>
    <dgm:pt modelId="{ECF6F0FA-FFC6-4023-B301-D8EC63E78F11}" type="sibTrans" cxnId="{B6CE6706-231C-4C00-8720-42A5E96A27A9}">
      <dgm:prSet/>
      <dgm:spPr/>
      <dgm:t>
        <a:bodyPr/>
        <a:lstStyle/>
        <a:p>
          <a:endParaRPr lang="en-US"/>
        </a:p>
      </dgm:t>
    </dgm:pt>
    <dgm:pt modelId="{94070AEE-0EE7-6D43-B6EB-1847209A648F}" type="pres">
      <dgm:prSet presAssocID="{EB981E9E-BFD4-4DFD-A455-1B1A67ABAC29}" presName="linearFlow" presStyleCnt="0">
        <dgm:presLayoutVars>
          <dgm:resizeHandles val="exact"/>
        </dgm:presLayoutVars>
      </dgm:prSet>
      <dgm:spPr/>
    </dgm:pt>
    <dgm:pt modelId="{3F8FF4B8-5826-AE4F-A9E7-60266D47F9B9}" type="pres">
      <dgm:prSet presAssocID="{BEF827DD-1DCE-4EB4-B523-42534328C9F9}" presName="node" presStyleLbl="node1" presStyleIdx="0" presStyleCnt="2" custLinFactNeighborX="14" custLinFactNeighborY="2280">
        <dgm:presLayoutVars>
          <dgm:bulletEnabled val="1"/>
        </dgm:presLayoutVars>
      </dgm:prSet>
      <dgm:spPr/>
    </dgm:pt>
    <dgm:pt modelId="{D0028602-B1A1-1B45-BC5C-465A43E772F8}" type="pres">
      <dgm:prSet presAssocID="{E8E3F61D-9009-486E-8D43-0C9F3A56E08D}" presName="sibTrans" presStyleLbl="sibTrans2D1" presStyleIdx="0" presStyleCnt="1"/>
      <dgm:spPr/>
    </dgm:pt>
    <dgm:pt modelId="{B9D18518-3232-D543-BD0D-FE741DF637CE}" type="pres">
      <dgm:prSet presAssocID="{E8E3F61D-9009-486E-8D43-0C9F3A56E08D}" presName="connectorText" presStyleLbl="sibTrans2D1" presStyleIdx="0" presStyleCnt="1"/>
      <dgm:spPr/>
    </dgm:pt>
    <dgm:pt modelId="{9CD99BF5-44C3-3544-A2EB-F1CA14F4B620}" type="pres">
      <dgm:prSet presAssocID="{CC724178-0538-4B3D-BF06-0CBD84D82BF0}" presName="node" presStyleLbl="node1" presStyleIdx="1" presStyleCnt="2">
        <dgm:presLayoutVars>
          <dgm:bulletEnabled val="1"/>
        </dgm:presLayoutVars>
      </dgm:prSet>
      <dgm:spPr/>
    </dgm:pt>
  </dgm:ptLst>
  <dgm:cxnLst>
    <dgm:cxn modelId="{B6CE6706-231C-4C00-8720-42A5E96A27A9}" srcId="{EB981E9E-BFD4-4DFD-A455-1B1A67ABAC29}" destId="{CC724178-0538-4B3D-BF06-0CBD84D82BF0}" srcOrd="1" destOrd="0" parTransId="{C1F61087-C3CE-483A-BE53-4439E818D69A}" sibTransId="{ECF6F0FA-FFC6-4023-B301-D8EC63E78F11}"/>
    <dgm:cxn modelId="{66E2E809-2150-804F-9DFC-04B7E5F669B7}" type="presOf" srcId="{EB981E9E-BFD4-4DFD-A455-1B1A67ABAC29}" destId="{94070AEE-0EE7-6D43-B6EB-1847209A648F}" srcOrd="0" destOrd="0" presId="urn:microsoft.com/office/officeart/2005/8/layout/process2"/>
    <dgm:cxn modelId="{19822B21-31B7-AB40-945D-206B38AFBC10}" type="presOf" srcId="{BEF827DD-1DCE-4EB4-B523-42534328C9F9}" destId="{3F8FF4B8-5826-AE4F-A9E7-60266D47F9B9}" srcOrd="0" destOrd="0" presId="urn:microsoft.com/office/officeart/2005/8/layout/process2"/>
    <dgm:cxn modelId="{C7D42B4E-85B8-D04F-84F1-35B5A1AB335E}" type="presOf" srcId="{E8E3F61D-9009-486E-8D43-0C9F3A56E08D}" destId="{B9D18518-3232-D543-BD0D-FE741DF637CE}" srcOrd="1" destOrd="0" presId="urn:microsoft.com/office/officeart/2005/8/layout/process2"/>
    <dgm:cxn modelId="{D4683563-2B43-0D43-8144-F50B22088D3E}" type="presOf" srcId="{E8E3F61D-9009-486E-8D43-0C9F3A56E08D}" destId="{D0028602-B1A1-1B45-BC5C-465A43E772F8}" srcOrd="0" destOrd="0" presId="urn:microsoft.com/office/officeart/2005/8/layout/process2"/>
    <dgm:cxn modelId="{0499ECAD-FC91-CB4D-958D-7764DA9B144E}" type="presOf" srcId="{CC724178-0538-4B3D-BF06-0CBD84D82BF0}" destId="{9CD99BF5-44C3-3544-A2EB-F1CA14F4B620}" srcOrd="0" destOrd="0" presId="urn:microsoft.com/office/officeart/2005/8/layout/process2"/>
    <dgm:cxn modelId="{5C11DAF2-F6FB-400E-BA5B-FC8B97D70656}" srcId="{EB981E9E-BFD4-4DFD-A455-1B1A67ABAC29}" destId="{BEF827DD-1DCE-4EB4-B523-42534328C9F9}" srcOrd="0" destOrd="0" parTransId="{B95DA950-5A84-4F48-BF0C-B166EED387C2}" sibTransId="{E8E3F61D-9009-486E-8D43-0C9F3A56E08D}"/>
    <dgm:cxn modelId="{6029CA5F-7495-B34B-9B63-4BBA086E3FA1}" type="presParOf" srcId="{94070AEE-0EE7-6D43-B6EB-1847209A648F}" destId="{3F8FF4B8-5826-AE4F-A9E7-60266D47F9B9}" srcOrd="0" destOrd="0" presId="urn:microsoft.com/office/officeart/2005/8/layout/process2"/>
    <dgm:cxn modelId="{1EA7740A-34D9-7E42-A599-A23DF63858CD}" type="presParOf" srcId="{94070AEE-0EE7-6D43-B6EB-1847209A648F}" destId="{D0028602-B1A1-1B45-BC5C-465A43E772F8}" srcOrd="1" destOrd="0" presId="urn:microsoft.com/office/officeart/2005/8/layout/process2"/>
    <dgm:cxn modelId="{6674545C-B35A-B548-97F8-AB1A9BFAD295}" type="presParOf" srcId="{D0028602-B1A1-1B45-BC5C-465A43E772F8}" destId="{B9D18518-3232-D543-BD0D-FE741DF637CE}" srcOrd="0" destOrd="0" presId="urn:microsoft.com/office/officeart/2005/8/layout/process2"/>
    <dgm:cxn modelId="{2E209908-0186-FD49-9761-D61FD0EAA623}" type="presParOf" srcId="{94070AEE-0EE7-6D43-B6EB-1847209A648F}" destId="{9CD99BF5-44C3-3544-A2EB-F1CA14F4B620}" srcOrd="2"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E07ED64-559B-43F5-85CC-5C02FB30F6CB}" type="doc">
      <dgm:prSet loTypeId="urn:microsoft.com/office/officeart/2005/8/layout/vProcess5" loCatId="list" qsTypeId="urn:microsoft.com/office/officeart/2005/8/quickstyle/simple4" qsCatId="simple" csTypeId="urn:microsoft.com/office/officeart/2005/8/colors/accent1_2" csCatId="accent1" phldr="1"/>
      <dgm:spPr/>
    </dgm:pt>
    <dgm:pt modelId="{8C630581-2DB5-477E-AABB-72C4086C8A72}">
      <dgm:prSet phldrT="[Text]" custT="1"/>
      <dgm:spPr/>
      <dgm:t>
        <a:bodyPr/>
        <a:lstStyle/>
        <a:p>
          <a:r>
            <a:rPr lang="en-US" sz="2400"/>
            <a:t>Arresting a person for:</a:t>
          </a:r>
          <a:endParaRPr lang="en-US" sz="2400" dirty="0"/>
        </a:p>
      </dgm:t>
    </dgm:pt>
    <dgm:pt modelId="{72F24952-C73D-48C3-82A0-D82D064724B8}" type="parTrans" cxnId="{47DFD584-F886-4EC7-9524-0AD0D32E9E85}">
      <dgm:prSet/>
      <dgm:spPr/>
      <dgm:t>
        <a:bodyPr/>
        <a:lstStyle/>
        <a:p>
          <a:endParaRPr lang="en-US"/>
        </a:p>
      </dgm:t>
    </dgm:pt>
    <dgm:pt modelId="{67317B39-889C-41A5-BA68-C6E7A49E9082}" type="sibTrans" cxnId="{47DFD584-F886-4EC7-9524-0AD0D32E9E85}">
      <dgm:prSet/>
      <dgm:spPr/>
      <dgm:t>
        <a:bodyPr/>
        <a:lstStyle/>
        <a:p>
          <a:endParaRPr lang="en-US"/>
        </a:p>
      </dgm:t>
    </dgm:pt>
    <dgm:pt modelId="{AFEEDBD0-4AD5-4E9C-A39B-D58A1ED16506}">
      <dgm:prSet phldrT="[Text]" custT="1"/>
      <dgm:spPr/>
      <dgm:t>
        <a:bodyPr/>
        <a:lstStyle/>
        <a:p>
          <a:r>
            <a:rPr lang="en-US" sz="2400"/>
            <a:t>An Indictable Offence</a:t>
          </a:r>
          <a:endParaRPr lang="en-US" sz="2400" dirty="0"/>
        </a:p>
      </dgm:t>
    </dgm:pt>
    <dgm:pt modelId="{5AF3F42F-664C-456A-AF72-2488456B6BAC}" type="parTrans" cxnId="{5631256C-1E8F-4CDD-A226-3950F3F6652A}">
      <dgm:prSet/>
      <dgm:spPr/>
      <dgm:t>
        <a:bodyPr/>
        <a:lstStyle/>
        <a:p>
          <a:endParaRPr lang="en-US"/>
        </a:p>
      </dgm:t>
    </dgm:pt>
    <dgm:pt modelId="{0FD5FD0F-C167-4249-AE59-3C855B98AAF6}" type="sibTrans" cxnId="{5631256C-1E8F-4CDD-A226-3950F3F6652A}">
      <dgm:prSet/>
      <dgm:spPr/>
      <dgm:t>
        <a:bodyPr/>
        <a:lstStyle/>
        <a:p>
          <a:endParaRPr lang="en-US"/>
        </a:p>
      </dgm:t>
    </dgm:pt>
    <dgm:pt modelId="{BC137DB7-ABB8-479F-AC30-0DBC793D15B1}">
      <dgm:prSet phldrT="[Text]" custT="1"/>
      <dgm:spPr/>
      <dgm:t>
        <a:bodyPr/>
        <a:lstStyle/>
        <a:p>
          <a:r>
            <a:rPr lang="en-US" sz="2400" dirty="0"/>
            <a:t>An offence under S1 POA 1936</a:t>
          </a:r>
        </a:p>
      </dgm:t>
    </dgm:pt>
    <dgm:pt modelId="{07640BF4-F0CD-481D-86D0-301DD265DB45}" type="parTrans" cxnId="{A3572A18-3938-4F16-AF71-01442738D297}">
      <dgm:prSet/>
      <dgm:spPr/>
      <dgm:t>
        <a:bodyPr/>
        <a:lstStyle/>
        <a:p>
          <a:endParaRPr lang="en-US"/>
        </a:p>
      </dgm:t>
    </dgm:pt>
    <dgm:pt modelId="{5AA91C22-858F-4EBD-9B52-79DF0B62EB47}" type="sibTrans" cxnId="{A3572A18-3938-4F16-AF71-01442738D297}">
      <dgm:prSet/>
      <dgm:spPr/>
      <dgm:t>
        <a:bodyPr/>
        <a:lstStyle/>
        <a:p>
          <a:endParaRPr lang="en-US"/>
        </a:p>
      </dgm:t>
    </dgm:pt>
    <dgm:pt modelId="{EA149AD5-F8F9-2F4E-B955-E1EC90C1B785}" type="pres">
      <dgm:prSet presAssocID="{EE07ED64-559B-43F5-85CC-5C02FB30F6CB}" presName="outerComposite" presStyleCnt="0">
        <dgm:presLayoutVars>
          <dgm:chMax val="5"/>
          <dgm:dir/>
          <dgm:resizeHandles val="exact"/>
        </dgm:presLayoutVars>
      </dgm:prSet>
      <dgm:spPr/>
    </dgm:pt>
    <dgm:pt modelId="{D1871BF3-A5E6-104E-BE9F-0A4D646163CD}" type="pres">
      <dgm:prSet presAssocID="{EE07ED64-559B-43F5-85CC-5C02FB30F6CB}" presName="dummyMaxCanvas" presStyleCnt="0">
        <dgm:presLayoutVars/>
      </dgm:prSet>
      <dgm:spPr/>
    </dgm:pt>
    <dgm:pt modelId="{9164DFD1-CD4D-2B41-A267-0E1FDA8B7BAF}" type="pres">
      <dgm:prSet presAssocID="{EE07ED64-559B-43F5-85CC-5C02FB30F6CB}" presName="ThreeNodes_1" presStyleLbl="node1" presStyleIdx="0" presStyleCnt="3">
        <dgm:presLayoutVars>
          <dgm:bulletEnabled val="1"/>
        </dgm:presLayoutVars>
      </dgm:prSet>
      <dgm:spPr/>
    </dgm:pt>
    <dgm:pt modelId="{3BDB6948-CCF9-4542-9442-476D95E2670F}" type="pres">
      <dgm:prSet presAssocID="{EE07ED64-559B-43F5-85CC-5C02FB30F6CB}" presName="ThreeNodes_2" presStyleLbl="node1" presStyleIdx="1" presStyleCnt="3">
        <dgm:presLayoutVars>
          <dgm:bulletEnabled val="1"/>
        </dgm:presLayoutVars>
      </dgm:prSet>
      <dgm:spPr/>
    </dgm:pt>
    <dgm:pt modelId="{8397B8A2-35E8-D942-BEA4-57DEEE2108C6}" type="pres">
      <dgm:prSet presAssocID="{EE07ED64-559B-43F5-85CC-5C02FB30F6CB}" presName="ThreeNodes_3" presStyleLbl="node1" presStyleIdx="2" presStyleCnt="3">
        <dgm:presLayoutVars>
          <dgm:bulletEnabled val="1"/>
        </dgm:presLayoutVars>
      </dgm:prSet>
      <dgm:spPr/>
    </dgm:pt>
    <dgm:pt modelId="{039BF997-774E-DA45-B4F6-33D3D40DD923}" type="pres">
      <dgm:prSet presAssocID="{EE07ED64-559B-43F5-85CC-5C02FB30F6CB}" presName="ThreeConn_1-2" presStyleLbl="fgAccFollowNode1" presStyleIdx="0" presStyleCnt="2">
        <dgm:presLayoutVars>
          <dgm:bulletEnabled val="1"/>
        </dgm:presLayoutVars>
      </dgm:prSet>
      <dgm:spPr/>
    </dgm:pt>
    <dgm:pt modelId="{55E992B7-0B92-4B4E-B943-76870421712F}" type="pres">
      <dgm:prSet presAssocID="{EE07ED64-559B-43F5-85CC-5C02FB30F6CB}" presName="ThreeConn_2-3" presStyleLbl="fgAccFollowNode1" presStyleIdx="1" presStyleCnt="2">
        <dgm:presLayoutVars>
          <dgm:bulletEnabled val="1"/>
        </dgm:presLayoutVars>
      </dgm:prSet>
      <dgm:spPr/>
    </dgm:pt>
    <dgm:pt modelId="{55D8FF93-6D28-F741-946C-C70363C3D251}" type="pres">
      <dgm:prSet presAssocID="{EE07ED64-559B-43F5-85CC-5C02FB30F6CB}" presName="ThreeNodes_1_text" presStyleLbl="node1" presStyleIdx="2" presStyleCnt="3">
        <dgm:presLayoutVars>
          <dgm:bulletEnabled val="1"/>
        </dgm:presLayoutVars>
      </dgm:prSet>
      <dgm:spPr/>
    </dgm:pt>
    <dgm:pt modelId="{313F60FB-538E-A647-9F1A-0EF59C0F97C2}" type="pres">
      <dgm:prSet presAssocID="{EE07ED64-559B-43F5-85CC-5C02FB30F6CB}" presName="ThreeNodes_2_text" presStyleLbl="node1" presStyleIdx="2" presStyleCnt="3">
        <dgm:presLayoutVars>
          <dgm:bulletEnabled val="1"/>
        </dgm:presLayoutVars>
      </dgm:prSet>
      <dgm:spPr/>
    </dgm:pt>
    <dgm:pt modelId="{E9236334-8690-F44E-A536-9380A92B7A15}" type="pres">
      <dgm:prSet presAssocID="{EE07ED64-559B-43F5-85CC-5C02FB30F6CB}" presName="ThreeNodes_3_text" presStyleLbl="node1" presStyleIdx="2" presStyleCnt="3">
        <dgm:presLayoutVars>
          <dgm:bulletEnabled val="1"/>
        </dgm:presLayoutVars>
      </dgm:prSet>
      <dgm:spPr/>
    </dgm:pt>
  </dgm:ptLst>
  <dgm:cxnLst>
    <dgm:cxn modelId="{F017A809-039C-6F42-A834-1D5200A3B440}" type="presOf" srcId="{67317B39-889C-41A5-BA68-C6E7A49E9082}" destId="{039BF997-774E-DA45-B4F6-33D3D40DD923}" srcOrd="0" destOrd="0" presId="urn:microsoft.com/office/officeart/2005/8/layout/vProcess5"/>
    <dgm:cxn modelId="{475C3815-CDE3-9D40-99D9-517F2EFC6AB0}" type="presOf" srcId="{0FD5FD0F-C167-4249-AE59-3C855B98AAF6}" destId="{55E992B7-0B92-4B4E-B943-76870421712F}" srcOrd="0" destOrd="0" presId="urn:microsoft.com/office/officeart/2005/8/layout/vProcess5"/>
    <dgm:cxn modelId="{A3572A18-3938-4F16-AF71-01442738D297}" srcId="{EE07ED64-559B-43F5-85CC-5C02FB30F6CB}" destId="{BC137DB7-ABB8-479F-AC30-0DBC793D15B1}" srcOrd="2" destOrd="0" parTransId="{07640BF4-F0CD-481D-86D0-301DD265DB45}" sibTransId="{5AA91C22-858F-4EBD-9B52-79DF0B62EB47}"/>
    <dgm:cxn modelId="{F257171E-89B3-A045-9FE1-7682F09D5D4F}" type="presOf" srcId="{AFEEDBD0-4AD5-4E9C-A39B-D58A1ED16506}" destId="{3BDB6948-CCF9-4542-9442-476D95E2670F}" srcOrd="0" destOrd="0" presId="urn:microsoft.com/office/officeart/2005/8/layout/vProcess5"/>
    <dgm:cxn modelId="{FF9C0F37-6221-3244-B8C2-AF2B1643FCD9}" type="presOf" srcId="{AFEEDBD0-4AD5-4E9C-A39B-D58A1ED16506}" destId="{313F60FB-538E-A647-9F1A-0EF59C0F97C2}" srcOrd="1" destOrd="0" presId="urn:microsoft.com/office/officeart/2005/8/layout/vProcess5"/>
    <dgm:cxn modelId="{59CEB755-BA6E-4143-B357-F814E9B3AD07}" type="presOf" srcId="{8C630581-2DB5-477E-AABB-72C4086C8A72}" destId="{9164DFD1-CD4D-2B41-A267-0E1FDA8B7BAF}" srcOrd="0" destOrd="0" presId="urn:microsoft.com/office/officeart/2005/8/layout/vProcess5"/>
    <dgm:cxn modelId="{1D3CF05F-23B0-964C-BA98-8F18C2BA79BD}" type="presOf" srcId="{BC137DB7-ABB8-479F-AC30-0DBC793D15B1}" destId="{8397B8A2-35E8-D942-BEA4-57DEEE2108C6}" srcOrd="0" destOrd="0" presId="urn:microsoft.com/office/officeart/2005/8/layout/vProcess5"/>
    <dgm:cxn modelId="{5631256C-1E8F-4CDD-A226-3950F3F6652A}" srcId="{EE07ED64-559B-43F5-85CC-5C02FB30F6CB}" destId="{AFEEDBD0-4AD5-4E9C-A39B-D58A1ED16506}" srcOrd="1" destOrd="0" parTransId="{5AF3F42F-664C-456A-AF72-2488456B6BAC}" sibTransId="{0FD5FD0F-C167-4249-AE59-3C855B98AAF6}"/>
    <dgm:cxn modelId="{47DFD584-F886-4EC7-9524-0AD0D32E9E85}" srcId="{EE07ED64-559B-43F5-85CC-5C02FB30F6CB}" destId="{8C630581-2DB5-477E-AABB-72C4086C8A72}" srcOrd="0" destOrd="0" parTransId="{72F24952-C73D-48C3-82A0-D82D064724B8}" sibTransId="{67317B39-889C-41A5-BA68-C6E7A49E9082}"/>
    <dgm:cxn modelId="{71754D96-4D74-D343-8529-593F2055E07F}" type="presOf" srcId="{8C630581-2DB5-477E-AABB-72C4086C8A72}" destId="{55D8FF93-6D28-F741-946C-C70363C3D251}" srcOrd="1" destOrd="0" presId="urn:microsoft.com/office/officeart/2005/8/layout/vProcess5"/>
    <dgm:cxn modelId="{4366BFE3-ED88-2448-AC3A-3D65AAC58B2A}" type="presOf" srcId="{BC137DB7-ABB8-479F-AC30-0DBC793D15B1}" destId="{E9236334-8690-F44E-A536-9380A92B7A15}" srcOrd="1" destOrd="0" presId="urn:microsoft.com/office/officeart/2005/8/layout/vProcess5"/>
    <dgm:cxn modelId="{5CEE15EE-134F-E542-91C4-BBD71D517922}" type="presOf" srcId="{EE07ED64-559B-43F5-85CC-5C02FB30F6CB}" destId="{EA149AD5-F8F9-2F4E-B955-E1EC90C1B785}" srcOrd="0" destOrd="0" presId="urn:microsoft.com/office/officeart/2005/8/layout/vProcess5"/>
    <dgm:cxn modelId="{69B0227F-2579-A944-808C-4DF40DA48C28}" type="presParOf" srcId="{EA149AD5-F8F9-2F4E-B955-E1EC90C1B785}" destId="{D1871BF3-A5E6-104E-BE9F-0A4D646163CD}" srcOrd="0" destOrd="0" presId="urn:microsoft.com/office/officeart/2005/8/layout/vProcess5"/>
    <dgm:cxn modelId="{55A95A2B-6E82-1249-955B-C12627B60BCD}" type="presParOf" srcId="{EA149AD5-F8F9-2F4E-B955-E1EC90C1B785}" destId="{9164DFD1-CD4D-2B41-A267-0E1FDA8B7BAF}" srcOrd="1" destOrd="0" presId="urn:microsoft.com/office/officeart/2005/8/layout/vProcess5"/>
    <dgm:cxn modelId="{EC5DE22F-3A54-9446-83B7-EB6EDF272B5E}" type="presParOf" srcId="{EA149AD5-F8F9-2F4E-B955-E1EC90C1B785}" destId="{3BDB6948-CCF9-4542-9442-476D95E2670F}" srcOrd="2" destOrd="0" presId="urn:microsoft.com/office/officeart/2005/8/layout/vProcess5"/>
    <dgm:cxn modelId="{3285A16F-1E82-024A-AA39-661B5878B7D1}" type="presParOf" srcId="{EA149AD5-F8F9-2F4E-B955-E1EC90C1B785}" destId="{8397B8A2-35E8-D942-BEA4-57DEEE2108C6}" srcOrd="3" destOrd="0" presId="urn:microsoft.com/office/officeart/2005/8/layout/vProcess5"/>
    <dgm:cxn modelId="{C3BD94E8-0510-6D41-A0E4-A9CE3CFCDA38}" type="presParOf" srcId="{EA149AD5-F8F9-2F4E-B955-E1EC90C1B785}" destId="{039BF997-774E-DA45-B4F6-33D3D40DD923}" srcOrd="4" destOrd="0" presId="urn:microsoft.com/office/officeart/2005/8/layout/vProcess5"/>
    <dgm:cxn modelId="{06AB0951-A304-DF44-BD51-6653F3618416}" type="presParOf" srcId="{EA149AD5-F8F9-2F4E-B955-E1EC90C1B785}" destId="{55E992B7-0B92-4B4E-B943-76870421712F}" srcOrd="5" destOrd="0" presId="urn:microsoft.com/office/officeart/2005/8/layout/vProcess5"/>
    <dgm:cxn modelId="{25A014A6-15ED-374D-9A14-0605565E6AAF}" type="presParOf" srcId="{EA149AD5-F8F9-2F4E-B955-E1EC90C1B785}" destId="{55D8FF93-6D28-F741-946C-C70363C3D251}" srcOrd="6" destOrd="0" presId="urn:microsoft.com/office/officeart/2005/8/layout/vProcess5"/>
    <dgm:cxn modelId="{64A6ADBE-5BC6-B74B-A718-D943B4A7633B}" type="presParOf" srcId="{EA149AD5-F8F9-2F4E-B955-E1EC90C1B785}" destId="{313F60FB-538E-A647-9F1A-0EF59C0F97C2}" srcOrd="7" destOrd="0" presId="urn:microsoft.com/office/officeart/2005/8/layout/vProcess5"/>
    <dgm:cxn modelId="{8DAFCE15-024B-2345-841D-4AA04B633DF3}" type="presParOf" srcId="{EA149AD5-F8F9-2F4E-B955-E1EC90C1B785}" destId="{E9236334-8690-F44E-A536-9380A92B7A15}"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69605CF-4C0B-4FB5-AB98-5A254F166852}" type="doc">
      <dgm:prSet loTypeId="urn:microsoft.com/office/officeart/2005/8/layout/vList3" loCatId="list" qsTypeId="urn:microsoft.com/office/officeart/2005/8/quickstyle/3d3" qsCatId="3D" csTypeId="urn:microsoft.com/office/officeart/2005/8/colors/accent1_2" csCatId="accent1" phldr="1"/>
      <dgm:spPr/>
    </dgm:pt>
    <dgm:pt modelId="{C65B42FC-6321-4BC3-B515-B3469C064373}">
      <dgm:prSet phldrT="[Text]" custT="1"/>
      <dgm:spPr/>
      <dgm:t>
        <a:bodyPr/>
        <a:lstStyle/>
        <a:p>
          <a:r>
            <a:rPr lang="en-US" sz="2400" dirty="0"/>
            <a:t>S.4 Public Order Act 1986</a:t>
          </a:r>
        </a:p>
      </dgm:t>
    </dgm:pt>
    <dgm:pt modelId="{FFA97FF3-59E9-410D-9BFC-803A00E7197B}" type="parTrans" cxnId="{FEF0612B-2845-48B9-8EA1-6F5069079988}">
      <dgm:prSet/>
      <dgm:spPr/>
      <dgm:t>
        <a:bodyPr/>
        <a:lstStyle/>
        <a:p>
          <a:endParaRPr lang="en-US"/>
        </a:p>
      </dgm:t>
    </dgm:pt>
    <dgm:pt modelId="{0609C56A-E42F-4734-BB53-BBD404DEF744}" type="sibTrans" cxnId="{FEF0612B-2845-48B9-8EA1-6F5069079988}">
      <dgm:prSet/>
      <dgm:spPr/>
      <dgm:t>
        <a:bodyPr/>
        <a:lstStyle/>
        <a:p>
          <a:endParaRPr lang="en-US"/>
        </a:p>
      </dgm:t>
    </dgm:pt>
    <dgm:pt modelId="{8D693D44-47D2-4A16-B0CD-F78469E6B7B7}">
      <dgm:prSet phldrT="[Text]" custT="1"/>
      <dgm:spPr/>
      <dgm:t>
        <a:bodyPr/>
        <a:lstStyle/>
        <a:p>
          <a:r>
            <a:rPr lang="en-US" sz="2400" dirty="0"/>
            <a:t>S.6 to 8 or 10 of the Criminal Law Act 1967</a:t>
          </a:r>
        </a:p>
      </dgm:t>
    </dgm:pt>
    <dgm:pt modelId="{8E6CBBE6-F9E9-49B0-988D-4EBCD041B177}" type="parTrans" cxnId="{EBCBDDB7-6869-4FD0-A777-F5B2BD2CDF1E}">
      <dgm:prSet/>
      <dgm:spPr/>
      <dgm:t>
        <a:bodyPr/>
        <a:lstStyle/>
        <a:p>
          <a:endParaRPr lang="en-US"/>
        </a:p>
      </dgm:t>
    </dgm:pt>
    <dgm:pt modelId="{386FF9F0-B290-4DCF-93D3-A80C7B3F91CE}" type="sibTrans" cxnId="{EBCBDDB7-6869-4FD0-A777-F5B2BD2CDF1E}">
      <dgm:prSet/>
      <dgm:spPr/>
      <dgm:t>
        <a:bodyPr/>
        <a:lstStyle/>
        <a:p>
          <a:endParaRPr lang="en-US"/>
        </a:p>
      </dgm:t>
    </dgm:pt>
    <dgm:pt modelId="{6B270DC3-2DBF-47AF-B752-B442F92371B9}">
      <dgm:prSet phldrT="[Text]" custT="1"/>
      <dgm:spPr/>
      <dgm:t>
        <a:bodyPr/>
        <a:lstStyle/>
        <a:p>
          <a:r>
            <a:rPr lang="en-US" sz="2400" dirty="0"/>
            <a:t>S.76 Criminal Justice &amp; Public Order Act 1994</a:t>
          </a:r>
        </a:p>
      </dgm:t>
    </dgm:pt>
    <dgm:pt modelId="{ACA33237-1BE0-4875-9183-909BE0F6DC72}" type="parTrans" cxnId="{F4DC0F8B-FB4D-4AFC-B4AA-0B00B3252B2F}">
      <dgm:prSet/>
      <dgm:spPr/>
      <dgm:t>
        <a:bodyPr/>
        <a:lstStyle/>
        <a:p>
          <a:endParaRPr lang="en-US"/>
        </a:p>
      </dgm:t>
    </dgm:pt>
    <dgm:pt modelId="{203A8430-5D31-42EB-955E-ACAE864F3318}" type="sibTrans" cxnId="{F4DC0F8B-FB4D-4AFC-B4AA-0B00B3252B2F}">
      <dgm:prSet/>
      <dgm:spPr/>
      <dgm:t>
        <a:bodyPr/>
        <a:lstStyle/>
        <a:p>
          <a:endParaRPr lang="en-US"/>
        </a:p>
      </dgm:t>
    </dgm:pt>
    <dgm:pt modelId="{B2B24AA8-EA06-C345-9128-0F11C4F2AE81}" type="pres">
      <dgm:prSet presAssocID="{869605CF-4C0B-4FB5-AB98-5A254F166852}" presName="linearFlow" presStyleCnt="0">
        <dgm:presLayoutVars>
          <dgm:dir/>
          <dgm:resizeHandles val="exact"/>
        </dgm:presLayoutVars>
      </dgm:prSet>
      <dgm:spPr/>
    </dgm:pt>
    <dgm:pt modelId="{B8B19B70-2ACF-5C41-80B1-6E545668B9EB}" type="pres">
      <dgm:prSet presAssocID="{C65B42FC-6321-4BC3-B515-B3469C064373}" presName="composite" presStyleCnt="0"/>
      <dgm:spPr/>
    </dgm:pt>
    <dgm:pt modelId="{88C31B19-480B-5F4A-A32B-C2D1128F363C}" type="pres">
      <dgm:prSet presAssocID="{C65B42FC-6321-4BC3-B515-B3469C064373}" presName="imgShp" presStyleLbl="fgImgPlace1" presStyleIdx="0" presStyleCnt="3"/>
      <dgm:spPr/>
    </dgm:pt>
    <dgm:pt modelId="{337FF87B-9523-CC4E-8775-7251ECB9AEA2}" type="pres">
      <dgm:prSet presAssocID="{C65B42FC-6321-4BC3-B515-B3469C064373}" presName="txShp" presStyleLbl="node1" presStyleIdx="0" presStyleCnt="3" custLinFactNeighborY="-10413">
        <dgm:presLayoutVars>
          <dgm:bulletEnabled val="1"/>
        </dgm:presLayoutVars>
      </dgm:prSet>
      <dgm:spPr/>
    </dgm:pt>
    <dgm:pt modelId="{32F2BE5F-E57E-A549-BDBB-E464A31788A7}" type="pres">
      <dgm:prSet presAssocID="{0609C56A-E42F-4734-BB53-BBD404DEF744}" presName="spacing" presStyleCnt="0"/>
      <dgm:spPr/>
    </dgm:pt>
    <dgm:pt modelId="{A1E948FC-C3C2-E841-B4C9-C2644F2FC113}" type="pres">
      <dgm:prSet presAssocID="{8D693D44-47D2-4A16-B0CD-F78469E6B7B7}" presName="composite" presStyleCnt="0"/>
      <dgm:spPr/>
    </dgm:pt>
    <dgm:pt modelId="{FB6E9F37-0B96-C142-8497-4DC2406DF4E6}" type="pres">
      <dgm:prSet presAssocID="{8D693D44-47D2-4A16-B0CD-F78469E6B7B7}" presName="imgShp" presStyleLbl="fgImgPlace1" presStyleIdx="1" presStyleCnt="3"/>
      <dgm:spPr/>
    </dgm:pt>
    <dgm:pt modelId="{0F1BF1E6-479D-A64D-9883-CFE250C1D9AD}" type="pres">
      <dgm:prSet presAssocID="{8D693D44-47D2-4A16-B0CD-F78469E6B7B7}" presName="txShp" presStyleLbl="node1" presStyleIdx="1" presStyleCnt="3">
        <dgm:presLayoutVars>
          <dgm:bulletEnabled val="1"/>
        </dgm:presLayoutVars>
      </dgm:prSet>
      <dgm:spPr/>
    </dgm:pt>
    <dgm:pt modelId="{37944532-9578-3F40-AA73-DE102C48C69C}" type="pres">
      <dgm:prSet presAssocID="{386FF9F0-B290-4DCF-93D3-A80C7B3F91CE}" presName="spacing" presStyleCnt="0"/>
      <dgm:spPr/>
    </dgm:pt>
    <dgm:pt modelId="{4B46493D-5CB0-844A-BD09-04800BDB8E53}" type="pres">
      <dgm:prSet presAssocID="{6B270DC3-2DBF-47AF-B752-B442F92371B9}" presName="composite" presStyleCnt="0"/>
      <dgm:spPr/>
    </dgm:pt>
    <dgm:pt modelId="{4D4834EE-0EEB-6540-8E45-46FC96D5A62E}" type="pres">
      <dgm:prSet presAssocID="{6B270DC3-2DBF-47AF-B752-B442F92371B9}" presName="imgShp" presStyleLbl="fgImgPlace1" presStyleIdx="2" presStyleCnt="3"/>
      <dgm:spPr/>
    </dgm:pt>
    <dgm:pt modelId="{DBE09B3F-2F20-BB4A-9C88-2C38C848D574}" type="pres">
      <dgm:prSet presAssocID="{6B270DC3-2DBF-47AF-B752-B442F92371B9}" presName="txShp" presStyleLbl="node1" presStyleIdx="2" presStyleCnt="3">
        <dgm:presLayoutVars>
          <dgm:bulletEnabled val="1"/>
        </dgm:presLayoutVars>
      </dgm:prSet>
      <dgm:spPr/>
    </dgm:pt>
  </dgm:ptLst>
  <dgm:cxnLst>
    <dgm:cxn modelId="{29EFF017-15F8-B042-8B73-5B22F4282380}" type="presOf" srcId="{6B270DC3-2DBF-47AF-B752-B442F92371B9}" destId="{DBE09B3F-2F20-BB4A-9C88-2C38C848D574}" srcOrd="0" destOrd="0" presId="urn:microsoft.com/office/officeart/2005/8/layout/vList3"/>
    <dgm:cxn modelId="{FEF0612B-2845-48B9-8EA1-6F5069079988}" srcId="{869605CF-4C0B-4FB5-AB98-5A254F166852}" destId="{C65B42FC-6321-4BC3-B515-B3469C064373}" srcOrd="0" destOrd="0" parTransId="{FFA97FF3-59E9-410D-9BFC-803A00E7197B}" sibTransId="{0609C56A-E42F-4734-BB53-BBD404DEF744}"/>
    <dgm:cxn modelId="{02FF4D32-2D82-F04A-980B-D11577A0F574}" type="presOf" srcId="{C65B42FC-6321-4BC3-B515-B3469C064373}" destId="{337FF87B-9523-CC4E-8775-7251ECB9AEA2}" srcOrd="0" destOrd="0" presId="urn:microsoft.com/office/officeart/2005/8/layout/vList3"/>
    <dgm:cxn modelId="{811C6282-E899-184A-9AB6-4EB933C208D2}" type="presOf" srcId="{869605CF-4C0B-4FB5-AB98-5A254F166852}" destId="{B2B24AA8-EA06-C345-9128-0F11C4F2AE81}" srcOrd="0" destOrd="0" presId="urn:microsoft.com/office/officeart/2005/8/layout/vList3"/>
    <dgm:cxn modelId="{F4DC0F8B-FB4D-4AFC-B4AA-0B00B3252B2F}" srcId="{869605CF-4C0B-4FB5-AB98-5A254F166852}" destId="{6B270DC3-2DBF-47AF-B752-B442F92371B9}" srcOrd="2" destOrd="0" parTransId="{ACA33237-1BE0-4875-9183-909BE0F6DC72}" sibTransId="{203A8430-5D31-42EB-955E-ACAE864F3318}"/>
    <dgm:cxn modelId="{646F9CA3-6DCD-C847-AA76-BE7D9C661770}" type="presOf" srcId="{8D693D44-47D2-4A16-B0CD-F78469E6B7B7}" destId="{0F1BF1E6-479D-A64D-9883-CFE250C1D9AD}" srcOrd="0" destOrd="0" presId="urn:microsoft.com/office/officeart/2005/8/layout/vList3"/>
    <dgm:cxn modelId="{EBCBDDB7-6869-4FD0-A777-F5B2BD2CDF1E}" srcId="{869605CF-4C0B-4FB5-AB98-5A254F166852}" destId="{8D693D44-47D2-4A16-B0CD-F78469E6B7B7}" srcOrd="1" destOrd="0" parTransId="{8E6CBBE6-F9E9-49B0-988D-4EBCD041B177}" sibTransId="{386FF9F0-B290-4DCF-93D3-A80C7B3F91CE}"/>
    <dgm:cxn modelId="{3A1534FF-B4C2-1449-8CED-696517BE87A0}" type="presParOf" srcId="{B2B24AA8-EA06-C345-9128-0F11C4F2AE81}" destId="{B8B19B70-2ACF-5C41-80B1-6E545668B9EB}" srcOrd="0" destOrd="0" presId="urn:microsoft.com/office/officeart/2005/8/layout/vList3"/>
    <dgm:cxn modelId="{6D02BDAB-5B43-2046-B527-72F7597C478A}" type="presParOf" srcId="{B8B19B70-2ACF-5C41-80B1-6E545668B9EB}" destId="{88C31B19-480B-5F4A-A32B-C2D1128F363C}" srcOrd="0" destOrd="0" presId="urn:microsoft.com/office/officeart/2005/8/layout/vList3"/>
    <dgm:cxn modelId="{E0A8373D-DCA8-1C41-9551-E2E6D8552066}" type="presParOf" srcId="{B8B19B70-2ACF-5C41-80B1-6E545668B9EB}" destId="{337FF87B-9523-CC4E-8775-7251ECB9AEA2}" srcOrd="1" destOrd="0" presId="urn:microsoft.com/office/officeart/2005/8/layout/vList3"/>
    <dgm:cxn modelId="{E08DEF45-8721-0347-B751-CE29F3C16C5E}" type="presParOf" srcId="{B2B24AA8-EA06-C345-9128-0F11C4F2AE81}" destId="{32F2BE5F-E57E-A549-BDBB-E464A31788A7}" srcOrd="1" destOrd="0" presId="urn:microsoft.com/office/officeart/2005/8/layout/vList3"/>
    <dgm:cxn modelId="{C95FA552-1A6C-1B4D-BE0A-8EA6BDD3FD58}" type="presParOf" srcId="{B2B24AA8-EA06-C345-9128-0F11C4F2AE81}" destId="{A1E948FC-C3C2-E841-B4C9-C2644F2FC113}" srcOrd="2" destOrd="0" presId="urn:microsoft.com/office/officeart/2005/8/layout/vList3"/>
    <dgm:cxn modelId="{008C8BC3-E762-3345-8311-FA1AF7795102}" type="presParOf" srcId="{A1E948FC-C3C2-E841-B4C9-C2644F2FC113}" destId="{FB6E9F37-0B96-C142-8497-4DC2406DF4E6}" srcOrd="0" destOrd="0" presId="urn:microsoft.com/office/officeart/2005/8/layout/vList3"/>
    <dgm:cxn modelId="{677E8838-1E87-044F-8525-17BE6C946F4B}" type="presParOf" srcId="{A1E948FC-C3C2-E841-B4C9-C2644F2FC113}" destId="{0F1BF1E6-479D-A64D-9883-CFE250C1D9AD}" srcOrd="1" destOrd="0" presId="urn:microsoft.com/office/officeart/2005/8/layout/vList3"/>
    <dgm:cxn modelId="{82A9B60E-F777-9249-B988-66FBAFDF6786}" type="presParOf" srcId="{B2B24AA8-EA06-C345-9128-0F11C4F2AE81}" destId="{37944532-9578-3F40-AA73-DE102C48C69C}" srcOrd="3" destOrd="0" presId="urn:microsoft.com/office/officeart/2005/8/layout/vList3"/>
    <dgm:cxn modelId="{6754D6B9-5B72-334D-A058-75C60DC22756}" type="presParOf" srcId="{B2B24AA8-EA06-C345-9128-0F11C4F2AE81}" destId="{4B46493D-5CB0-844A-BD09-04800BDB8E53}" srcOrd="4" destOrd="0" presId="urn:microsoft.com/office/officeart/2005/8/layout/vList3"/>
    <dgm:cxn modelId="{C0B36D30-D4B8-6544-8075-3E7F40C6549F}" type="presParOf" srcId="{4B46493D-5CB0-844A-BD09-04800BDB8E53}" destId="{4D4834EE-0EEB-6540-8E45-46FC96D5A62E}" srcOrd="0" destOrd="0" presId="urn:microsoft.com/office/officeart/2005/8/layout/vList3"/>
    <dgm:cxn modelId="{C03A70AC-6170-CC46-BBE5-62E445590A64}" type="presParOf" srcId="{4B46493D-5CB0-844A-BD09-04800BDB8E53}" destId="{DBE09B3F-2F20-BB4A-9C88-2C38C848D574}" srcOrd="1" destOrd="0" presId="urn:microsoft.com/office/officeart/2005/8/layout/vList3"/>
  </dgm:cxnLst>
  <dgm:bg>
    <a:solidFill>
      <a:schemeClr val="bg1"/>
    </a:solidFill>
  </dgm:bg>
  <dgm:whole>
    <a:ln>
      <a:solidFill>
        <a:schemeClr val="bg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DCFAABF9-0943-43BA-8E02-73508FD81050}" type="doc">
      <dgm:prSet loTypeId="urn:microsoft.com/office/officeart/2005/8/layout/pList2" loCatId="list" qsTypeId="urn:microsoft.com/office/officeart/2005/8/quickstyle/simple4" qsCatId="simple" csTypeId="urn:microsoft.com/office/officeart/2005/8/colors/accent1_2" csCatId="accent1" phldr="1"/>
      <dgm:spPr/>
    </dgm:pt>
    <dgm:pt modelId="{66C28985-1054-4787-8AFF-04E73135EF10}">
      <dgm:prSet phldrT="[Text]" custT="1"/>
      <dgm:spPr/>
      <dgm:t>
        <a:bodyPr/>
        <a:lstStyle/>
        <a:p>
          <a:br>
            <a:rPr lang="en-US" sz="2400" dirty="0"/>
          </a:br>
          <a:br>
            <a:rPr lang="en-US" sz="2400" dirty="0"/>
          </a:br>
          <a:r>
            <a:rPr lang="en-US" sz="2400" dirty="0"/>
            <a:t>S.163 Road Traffic Act 1988</a:t>
          </a:r>
        </a:p>
        <a:p>
          <a:endParaRPr lang="en-US" sz="2400" dirty="0"/>
        </a:p>
        <a:p>
          <a:r>
            <a:rPr lang="en-US" sz="2400" dirty="0"/>
            <a:t>163…STOP for me!!</a:t>
          </a:r>
          <a:br>
            <a:rPr lang="en-US" sz="2400" dirty="0"/>
          </a:br>
          <a:endParaRPr lang="en-US" sz="2400" dirty="0"/>
        </a:p>
      </dgm:t>
    </dgm:pt>
    <dgm:pt modelId="{0EF9AE4C-9D67-425A-96C0-D744D6F5D0C2}" type="parTrans" cxnId="{22777BB5-BDA9-41B6-9B6C-08D92CAACAC7}">
      <dgm:prSet/>
      <dgm:spPr/>
      <dgm:t>
        <a:bodyPr/>
        <a:lstStyle/>
        <a:p>
          <a:endParaRPr lang="en-US"/>
        </a:p>
      </dgm:t>
    </dgm:pt>
    <dgm:pt modelId="{44BEF0BB-5CDC-404E-9730-0D4296A3483B}" type="sibTrans" cxnId="{22777BB5-BDA9-41B6-9B6C-08D92CAACAC7}">
      <dgm:prSet/>
      <dgm:spPr/>
      <dgm:t>
        <a:bodyPr/>
        <a:lstStyle/>
        <a:p>
          <a:endParaRPr lang="en-US"/>
        </a:p>
      </dgm:t>
    </dgm:pt>
    <dgm:pt modelId="{11695994-8A81-43C4-9BD5-4986DE503897}">
      <dgm:prSet phldrT="[Text]" custT="1"/>
      <dgm:spPr/>
      <dgm:t>
        <a:bodyPr/>
        <a:lstStyle/>
        <a:p>
          <a:endParaRPr lang="en-US" sz="2400" dirty="0"/>
        </a:p>
        <a:p>
          <a:endParaRPr lang="en-US" sz="2400" dirty="0"/>
        </a:p>
        <a:p>
          <a:r>
            <a:rPr lang="en-US" sz="2400" dirty="0"/>
            <a:t>S.4 Road Traffic Act 1988</a:t>
          </a:r>
        </a:p>
        <a:p>
          <a:endParaRPr lang="en-US" sz="2400" dirty="0"/>
        </a:p>
        <a:p>
          <a:endParaRPr lang="en-US" sz="2400" dirty="0"/>
        </a:p>
      </dgm:t>
    </dgm:pt>
    <dgm:pt modelId="{AC55BC39-FBE1-4797-8E6A-3C82AD71064A}" type="parTrans" cxnId="{4D9FF78B-F6F8-475A-8576-F720E1664BF6}">
      <dgm:prSet/>
      <dgm:spPr/>
      <dgm:t>
        <a:bodyPr/>
        <a:lstStyle/>
        <a:p>
          <a:endParaRPr lang="en-US"/>
        </a:p>
      </dgm:t>
    </dgm:pt>
    <dgm:pt modelId="{65DA1D2D-B7B2-433C-83DC-242D3E1F82E6}" type="sibTrans" cxnId="{4D9FF78B-F6F8-475A-8576-F720E1664BF6}">
      <dgm:prSet/>
      <dgm:spPr/>
      <dgm:t>
        <a:bodyPr/>
        <a:lstStyle/>
        <a:p>
          <a:endParaRPr lang="en-US"/>
        </a:p>
      </dgm:t>
    </dgm:pt>
    <dgm:pt modelId="{3BCC0853-B843-4DCD-B866-D1693AC4BEF7}">
      <dgm:prSet phldrT="[Text]" custT="1"/>
      <dgm:spPr/>
      <dgm:t>
        <a:bodyPr/>
        <a:lstStyle/>
        <a:p>
          <a:endParaRPr lang="en-US" sz="2400" dirty="0"/>
        </a:p>
        <a:p>
          <a:endParaRPr lang="en-US" sz="2400" dirty="0"/>
        </a:p>
        <a:p>
          <a:r>
            <a:rPr lang="en-US" sz="2400" dirty="0"/>
            <a:t>S.27 Transport &amp; Works Act 1992</a:t>
          </a:r>
        </a:p>
      </dgm:t>
    </dgm:pt>
    <dgm:pt modelId="{BAF9BA29-596B-49DB-B90A-680D0AFCD03E}" type="parTrans" cxnId="{EDC8A57D-534D-4154-A1A4-6336D7027B4F}">
      <dgm:prSet/>
      <dgm:spPr/>
      <dgm:t>
        <a:bodyPr/>
        <a:lstStyle/>
        <a:p>
          <a:endParaRPr lang="en-US"/>
        </a:p>
      </dgm:t>
    </dgm:pt>
    <dgm:pt modelId="{874B296A-8A27-46A1-AA0C-BAC6F828AC81}" type="sibTrans" cxnId="{EDC8A57D-534D-4154-A1A4-6336D7027B4F}">
      <dgm:prSet/>
      <dgm:spPr/>
      <dgm:t>
        <a:bodyPr/>
        <a:lstStyle/>
        <a:p>
          <a:endParaRPr lang="en-US"/>
        </a:p>
      </dgm:t>
    </dgm:pt>
    <dgm:pt modelId="{C28B6D79-E5C7-CE45-A978-0F9824B91184}" type="pres">
      <dgm:prSet presAssocID="{DCFAABF9-0943-43BA-8E02-73508FD81050}" presName="Name0" presStyleCnt="0">
        <dgm:presLayoutVars>
          <dgm:dir/>
          <dgm:resizeHandles val="exact"/>
        </dgm:presLayoutVars>
      </dgm:prSet>
      <dgm:spPr/>
    </dgm:pt>
    <dgm:pt modelId="{35120406-27D9-5242-A8D7-BAB54985D2C8}" type="pres">
      <dgm:prSet presAssocID="{DCFAABF9-0943-43BA-8E02-73508FD81050}" presName="bkgdShp" presStyleLbl="alignAccFollowNode1" presStyleIdx="0" presStyleCnt="1"/>
      <dgm:spPr/>
    </dgm:pt>
    <dgm:pt modelId="{D3EBBEB8-0254-3145-AEE4-9BBB46AB0B1F}" type="pres">
      <dgm:prSet presAssocID="{DCFAABF9-0943-43BA-8E02-73508FD81050}" presName="linComp" presStyleCnt="0"/>
      <dgm:spPr/>
    </dgm:pt>
    <dgm:pt modelId="{1CDFCCEB-4200-104D-B793-9BA78CFE7677}" type="pres">
      <dgm:prSet presAssocID="{66C28985-1054-4787-8AFF-04E73135EF10}" presName="compNode" presStyleCnt="0"/>
      <dgm:spPr/>
    </dgm:pt>
    <dgm:pt modelId="{6FC70BFD-2D7F-5440-BEF3-6C1FBA649BE6}" type="pres">
      <dgm:prSet presAssocID="{66C28985-1054-4787-8AFF-04E73135EF10}" presName="node" presStyleLbl="node1" presStyleIdx="0" presStyleCnt="3">
        <dgm:presLayoutVars>
          <dgm:bulletEnabled val="1"/>
        </dgm:presLayoutVars>
      </dgm:prSet>
      <dgm:spPr/>
    </dgm:pt>
    <dgm:pt modelId="{DF116B08-FC84-6F4D-95EB-4CA9D56CA672}" type="pres">
      <dgm:prSet presAssocID="{66C28985-1054-4787-8AFF-04E73135EF10}" presName="invisiNode" presStyleLbl="node1" presStyleIdx="0" presStyleCnt="3"/>
      <dgm:spPr/>
    </dgm:pt>
    <dgm:pt modelId="{E506CDBF-7E09-7A44-9E8B-BCD00D686EEA}" type="pres">
      <dgm:prSet presAssocID="{66C28985-1054-4787-8AFF-04E73135EF10}" presName="imagNode" presStyleLbl="fgImgPlace1" presStyleIdx="0" presStyleCnt="3"/>
      <dgm:spPr/>
    </dgm:pt>
    <dgm:pt modelId="{B016CEAF-C79A-EB49-BB5D-52DE43679737}" type="pres">
      <dgm:prSet presAssocID="{44BEF0BB-5CDC-404E-9730-0D4296A3483B}" presName="sibTrans" presStyleLbl="sibTrans2D1" presStyleIdx="0" presStyleCnt="0"/>
      <dgm:spPr/>
    </dgm:pt>
    <dgm:pt modelId="{E9953E71-830F-6B44-8F7B-3B1D39B08962}" type="pres">
      <dgm:prSet presAssocID="{11695994-8A81-43C4-9BD5-4986DE503897}" presName="compNode" presStyleCnt="0"/>
      <dgm:spPr/>
    </dgm:pt>
    <dgm:pt modelId="{C6EE444E-C079-8248-B68F-872626FCDC2C}" type="pres">
      <dgm:prSet presAssocID="{11695994-8A81-43C4-9BD5-4986DE503897}" presName="node" presStyleLbl="node1" presStyleIdx="1" presStyleCnt="3">
        <dgm:presLayoutVars>
          <dgm:bulletEnabled val="1"/>
        </dgm:presLayoutVars>
      </dgm:prSet>
      <dgm:spPr/>
    </dgm:pt>
    <dgm:pt modelId="{A2F61834-D7CB-234A-95AB-D28FB01E83B7}" type="pres">
      <dgm:prSet presAssocID="{11695994-8A81-43C4-9BD5-4986DE503897}" presName="invisiNode" presStyleLbl="node1" presStyleIdx="1" presStyleCnt="3"/>
      <dgm:spPr/>
    </dgm:pt>
    <dgm:pt modelId="{7AD5CC85-65FA-1D4D-B5E2-C030A1675B5F}" type="pres">
      <dgm:prSet presAssocID="{11695994-8A81-43C4-9BD5-4986DE503897}" presName="imagNode" presStyleLbl="fgImgPlace1" presStyleIdx="1" presStyleCnt="3"/>
      <dgm:spPr/>
    </dgm:pt>
    <dgm:pt modelId="{F7111F9D-9FE0-4341-B01F-C10EF06E188D}" type="pres">
      <dgm:prSet presAssocID="{65DA1D2D-B7B2-433C-83DC-242D3E1F82E6}" presName="sibTrans" presStyleLbl="sibTrans2D1" presStyleIdx="0" presStyleCnt="0"/>
      <dgm:spPr/>
    </dgm:pt>
    <dgm:pt modelId="{3823815D-2FA4-9E4F-82BE-30F0048365D6}" type="pres">
      <dgm:prSet presAssocID="{3BCC0853-B843-4DCD-B866-D1693AC4BEF7}" presName="compNode" presStyleCnt="0"/>
      <dgm:spPr/>
    </dgm:pt>
    <dgm:pt modelId="{C320C5CC-EE68-E54C-BEF5-ACAB5E33C66D}" type="pres">
      <dgm:prSet presAssocID="{3BCC0853-B843-4DCD-B866-D1693AC4BEF7}" presName="node" presStyleLbl="node1" presStyleIdx="2" presStyleCnt="3">
        <dgm:presLayoutVars>
          <dgm:bulletEnabled val="1"/>
        </dgm:presLayoutVars>
      </dgm:prSet>
      <dgm:spPr/>
    </dgm:pt>
    <dgm:pt modelId="{6E9DA270-7CAD-4848-AFED-BD0670012AB8}" type="pres">
      <dgm:prSet presAssocID="{3BCC0853-B843-4DCD-B866-D1693AC4BEF7}" presName="invisiNode" presStyleLbl="node1" presStyleIdx="2" presStyleCnt="3"/>
      <dgm:spPr/>
    </dgm:pt>
    <dgm:pt modelId="{5783F476-8E8E-FB4B-A47A-0DE22D1D640D}" type="pres">
      <dgm:prSet presAssocID="{3BCC0853-B843-4DCD-B866-D1693AC4BEF7}" presName="imagNode" presStyleLbl="fgImgPlace1" presStyleIdx="2" presStyleCnt="3"/>
      <dgm:spPr/>
    </dgm:pt>
  </dgm:ptLst>
  <dgm:cxnLst>
    <dgm:cxn modelId="{EDC8A57D-534D-4154-A1A4-6336D7027B4F}" srcId="{DCFAABF9-0943-43BA-8E02-73508FD81050}" destId="{3BCC0853-B843-4DCD-B866-D1693AC4BEF7}" srcOrd="2" destOrd="0" parTransId="{BAF9BA29-596B-49DB-B90A-680D0AFCD03E}" sibTransId="{874B296A-8A27-46A1-AA0C-BAC6F828AC81}"/>
    <dgm:cxn modelId="{4D9FF78B-F6F8-475A-8576-F720E1664BF6}" srcId="{DCFAABF9-0943-43BA-8E02-73508FD81050}" destId="{11695994-8A81-43C4-9BD5-4986DE503897}" srcOrd="1" destOrd="0" parTransId="{AC55BC39-FBE1-4797-8E6A-3C82AD71064A}" sibTransId="{65DA1D2D-B7B2-433C-83DC-242D3E1F82E6}"/>
    <dgm:cxn modelId="{846BC0A6-67AA-5C46-8219-81059E52E095}" type="presOf" srcId="{11695994-8A81-43C4-9BD5-4986DE503897}" destId="{C6EE444E-C079-8248-B68F-872626FCDC2C}" srcOrd="0" destOrd="0" presId="urn:microsoft.com/office/officeart/2005/8/layout/pList2"/>
    <dgm:cxn modelId="{22777BB5-BDA9-41B6-9B6C-08D92CAACAC7}" srcId="{DCFAABF9-0943-43BA-8E02-73508FD81050}" destId="{66C28985-1054-4787-8AFF-04E73135EF10}" srcOrd="0" destOrd="0" parTransId="{0EF9AE4C-9D67-425A-96C0-D744D6F5D0C2}" sibTransId="{44BEF0BB-5CDC-404E-9730-0D4296A3483B}"/>
    <dgm:cxn modelId="{A02B89D6-73C7-F949-AB66-7FD259289B4B}" type="presOf" srcId="{65DA1D2D-B7B2-433C-83DC-242D3E1F82E6}" destId="{F7111F9D-9FE0-4341-B01F-C10EF06E188D}" srcOrd="0" destOrd="0" presId="urn:microsoft.com/office/officeart/2005/8/layout/pList2"/>
    <dgm:cxn modelId="{B39E50D9-4762-634A-9CE6-D40C8566B765}" type="presOf" srcId="{66C28985-1054-4787-8AFF-04E73135EF10}" destId="{6FC70BFD-2D7F-5440-BEF3-6C1FBA649BE6}" srcOrd="0" destOrd="0" presId="urn:microsoft.com/office/officeart/2005/8/layout/pList2"/>
    <dgm:cxn modelId="{D89B34F7-A5D3-FE44-A222-D42D32F970C9}" type="presOf" srcId="{DCFAABF9-0943-43BA-8E02-73508FD81050}" destId="{C28B6D79-E5C7-CE45-A978-0F9824B91184}" srcOrd="0" destOrd="0" presId="urn:microsoft.com/office/officeart/2005/8/layout/pList2"/>
    <dgm:cxn modelId="{A2EDE5FC-BEBA-B04A-BA62-DE21D4D0B7B6}" type="presOf" srcId="{3BCC0853-B843-4DCD-B866-D1693AC4BEF7}" destId="{C320C5CC-EE68-E54C-BEF5-ACAB5E33C66D}" srcOrd="0" destOrd="0" presId="urn:microsoft.com/office/officeart/2005/8/layout/pList2"/>
    <dgm:cxn modelId="{3B58CFFF-4B52-EA47-AEF7-7B9648B2FE11}" type="presOf" srcId="{44BEF0BB-5CDC-404E-9730-0D4296A3483B}" destId="{B016CEAF-C79A-EB49-BB5D-52DE43679737}" srcOrd="0" destOrd="0" presId="urn:microsoft.com/office/officeart/2005/8/layout/pList2"/>
    <dgm:cxn modelId="{0CFD17AF-4685-9347-963A-21B9655AB135}" type="presParOf" srcId="{C28B6D79-E5C7-CE45-A978-0F9824B91184}" destId="{35120406-27D9-5242-A8D7-BAB54985D2C8}" srcOrd="0" destOrd="0" presId="urn:microsoft.com/office/officeart/2005/8/layout/pList2"/>
    <dgm:cxn modelId="{928AF56F-9CFD-C948-A8BE-CD8AC2EF95E3}" type="presParOf" srcId="{C28B6D79-E5C7-CE45-A978-0F9824B91184}" destId="{D3EBBEB8-0254-3145-AEE4-9BBB46AB0B1F}" srcOrd="1" destOrd="0" presId="urn:microsoft.com/office/officeart/2005/8/layout/pList2"/>
    <dgm:cxn modelId="{2C923F65-834A-F940-94AC-0C531247D4EA}" type="presParOf" srcId="{D3EBBEB8-0254-3145-AEE4-9BBB46AB0B1F}" destId="{1CDFCCEB-4200-104D-B793-9BA78CFE7677}" srcOrd="0" destOrd="0" presId="urn:microsoft.com/office/officeart/2005/8/layout/pList2"/>
    <dgm:cxn modelId="{A8CC544B-8F9A-BA42-B7B1-27CF6B449556}" type="presParOf" srcId="{1CDFCCEB-4200-104D-B793-9BA78CFE7677}" destId="{6FC70BFD-2D7F-5440-BEF3-6C1FBA649BE6}" srcOrd="0" destOrd="0" presId="urn:microsoft.com/office/officeart/2005/8/layout/pList2"/>
    <dgm:cxn modelId="{77FA4A82-13E9-5443-8F8A-419DC168C797}" type="presParOf" srcId="{1CDFCCEB-4200-104D-B793-9BA78CFE7677}" destId="{DF116B08-FC84-6F4D-95EB-4CA9D56CA672}" srcOrd="1" destOrd="0" presId="urn:microsoft.com/office/officeart/2005/8/layout/pList2"/>
    <dgm:cxn modelId="{73553FF1-B370-CF45-A58E-915AB5FD832E}" type="presParOf" srcId="{1CDFCCEB-4200-104D-B793-9BA78CFE7677}" destId="{E506CDBF-7E09-7A44-9E8B-BCD00D686EEA}" srcOrd="2" destOrd="0" presId="urn:microsoft.com/office/officeart/2005/8/layout/pList2"/>
    <dgm:cxn modelId="{27E1171B-3FF1-A441-A970-13AF4F47AE32}" type="presParOf" srcId="{D3EBBEB8-0254-3145-AEE4-9BBB46AB0B1F}" destId="{B016CEAF-C79A-EB49-BB5D-52DE43679737}" srcOrd="1" destOrd="0" presId="urn:microsoft.com/office/officeart/2005/8/layout/pList2"/>
    <dgm:cxn modelId="{976518AF-64A0-754F-BF0B-41477882CDA6}" type="presParOf" srcId="{D3EBBEB8-0254-3145-AEE4-9BBB46AB0B1F}" destId="{E9953E71-830F-6B44-8F7B-3B1D39B08962}" srcOrd="2" destOrd="0" presId="urn:microsoft.com/office/officeart/2005/8/layout/pList2"/>
    <dgm:cxn modelId="{BF061B72-509B-EF46-AC5C-E44D1A8642F4}" type="presParOf" srcId="{E9953E71-830F-6B44-8F7B-3B1D39B08962}" destId="{C6EE444E-C079-8248-B68F-872626FCDC2C}" srcOrd="0" destOrd="0" presId="urn:microsoft.com/office/officeart/2005/8/layout/pList2"/>
    <dgm:cxn modelId="{36A9ED82-D40C-4C4B-B012-FDE5E1005892}" type="presParOf" srcId="{E9953E71-830F-6B44-8F7B-3B1D39B08962}" destId="{A2F61834-D7CB-234A-95AB-D28FB01E83B7}" srcOrd="1" destOrd="0" presId="urn:microsoft.com/office/officeart/2005/8/layout/pList2"/>
    <dgm:cxn modelId="{F6DC3DDD-6BEB-6F49-A424-CB43DBDAB430}" type="presParOf" srcId="{E9953E71-830F-6B44-8F7B-3B1D39B08962}" destId="{7AD5CC85-65FA-1D4D-B5E2-C030A1675B5F}" srcOrd="2" destOrd="0" presId="urn:microsoft.com/office/officeart/2005/8/layout/pList2"/>
    <dgm:cxn modelId="{4BBCC99F-1FA8-DB43-9854-3321D25FA85A}" type="presParOf" srcId="{D3EBBEB8-0254-3145-AEE4-9BBB46AB0B1F}" destId="{F7111F9D-9FE0-4341-B01F-C10EF06E188D}" srcOrd="3" destOrd="0" presId="urn:microsoft.com/office/officeart/2005/8/layout/pList2"/>
    <dgm:cxn modelId="{FF86A90C-EA1D-764D-B03B-03D91339990A}" type="presParOf" srcId="{D3EBBEB8-0254-3145-AEE4-9BBB46AB0B1F}" destId="{3823815D-2FA4-9E4F-82BE-30F0048365D6}" srcOrd="4" destOrd="0" presId="urn:microsoft.com/office/officeart/2005/8/layout/pList2"/>
    <dgm:cxn modelId="{F6C49FFC-93BD-144D-84E2-746A83EE837C}" type="presParOf" srcId="{3823815D-2FA4-9E4F-82BE-30F0048365D6}" destId="{C320C5CC-EE68-E54C-BEF5-ACAB5E33C66D}" srcOrd="0" destOrd="0" presId="urn:microsoft.com/office/officeart/2005/8/layout/pList2"/>
    <dgm:cxn modelId="{0A7B7224-4126-9543-B7A5-38624AB3CC0E}" type="presParOf" srcId="{3823815D-2FA4-9E4F-82BE-30F0048365D6}" destId="{6E9DA270-7CAD-4848-AFED-BD0670012AB8}" srcOrd="1" destOrd="0" presId="urn:microsoft.com/office/officeart/2005/8/layout/pList2"/>
    <dgm:cxn modelId="{08D3602A-AEA7-0841-A1A3-EA09BFCAC307}" type="presParOf" srcId="{3823815D-2FA4-9E4F-82BE-30F0048365D6}" destId="{5783F476-8E8E-FB4B-A47A-0DE22D1D640D}"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926A8A39-3F66-4EEB-9619-AB7FB062D303}" type="doc">
      <dgm:prSet loTypeId="urn:microsoft.com/office/officeart/2005/8/layout/vList4" loCatId="list" qsTypeId="urn:microsoft.com/office/officeart/2005/8/quickstyle/simple4" qsCatId="simple" csTypeId="urn:microsoft.com/office/officeart/2005/8/colors/accent1_2" csCatId="accent1" phldr="1"/>
      <dgm:spPr/>
      <dgm:t>
        <a:bodyPr/>
        <a:lstStyle/>
        <a:p>
          <a:endParaRPr lang="en-US"/>
        </a:p>
      </dgm:t>
    </dgm:pt>
    <dgm:pt modelId="{C2A32341-CC7A-4DBF-B2D1-C900E43D1745}">
      <dgm:prSet phldrT="[Text]" custT="1"/>
      <dgm:spPr/>
      <dgm:t>
        <a:bodyPr/>
        <a:lstStyle/>
        <a:p>
          <a:pPr algn="ctr"/>
          <a:r>
            <a:rPr lang="en-US" sz="2400" dirty="0"/>
            <a:t>Recapturing a person unlawfully at large &amp; whom he is pursuing</a:t>
          </a:r>
        </a:p>
      </dgm:t>
    </dgm:pt>
    <dgm:pt modelId="{23607B97-44C3-427E-8A39-3282791942EB}" type="parTrans" cxnId="{5894A1F0-4BFD-4B1E-B584-9D1D64202AC9}">
      <dgm:prSet/>
      <dgm:spPr/>
      <dgm:t>
        <a:bodyPr/>
        <a:lstStyle/>
        <a:p>
          <a:endParaRPr lang="en-US"/>
        </a:p>
      </dgm:t>
    </dgm:pt>
    <dgm:pt modelId="{1DFC7631-011B-4208-B8D3-DEC785E8DD35}" type="sibTrans" cxnId="{5894A1F0-4BFD-4B1E-B584-9D1D64202AC9}">
      <dgm:prSet/>
      <dgm:spPr/>
      <dgm:t>
        <a:bodyPr/>
        <a:lstStyle/>
        <a:p>
          <a:endParaRPr lang="en-US"/>
        </a:p>
      </dgm:t>
    </dgm:pt>
    <dgm:pt modelId="{53409CFD-93FB-4D06-8998-9F7529862BF5}">
      <dgm:prSet phldrT="[Text]" custT="1"/>
      <dgm:spPr/>
      <dgm:t>
        <a:bodyPr/>
        <a:lstStyle/>
        <a:p>
          <a:pPr algn="l"/>
          <a:endParaRPr lang="en-US" sz="2400" dirty="0"/>
        </a:p>
        <a:p>
          <a:pPr algn="ctr"/>
          <a:r>
            <a:rPr lang="en-US" sz="2400" dirty="0"/>
            <a:t>Saving life &amp; limb or preventing serious damage to property</a:t>
          </a:r>
        </a:p>
      </dgm:t>
    </dgm:pt>
    <dgm:pt modelId="{F410BAB7-0EC6-4A33-96B6-5EAE4082CD12}" type="parTrans" cxnId="{0AE37466-6A3E-48B4-9AE2-54C6062C4B1D}">
      <dgm:prSet/>
      <dgm:spPr/>
      <dgm:t>
        <a:bodyPr/>
        <a:lstStyle/>
        <a:p>
          <a:endParaRPr lang="en-US"/>
        </a:p>
      </dgm:t>
    </dgm:pt>
    <dgm:pt modelId="{FB92AFD1-A565-4BD4-B3C1-F4A1E78978CF}" type="sibTrans" cxnId="{0AE37466-6A3E-48B4-9AE2-54C6062C4B1D}">
      <dgm:prSet/>
      <dgm:spPr/>
      <dgm:t>
        <a:bodyPr/>
        <a:lstStyle/>
        <a:p>
          <a:endParaRPr lang="en-US"/>
        </a:p>
      </dgm:t>
    </dgm:pt>
    <dgm:pt modelId="{9C805537-D6C8-4778-B839-F4DA6A3406AA}" type="pres">
      <dgm:prSet presAssocID="{926A8A39-3F66-4EEB-9619-AB7FB062D303}" presName="linear" presStyleCnt="0">
        <dgm:presLayoutVars>
          <dgm:dir/>
          <dgm:resizeHandles val="exact"/>
        </dgm:presLayoutVars>
      </dgm:prSet>
      <dgm:spPr/>
    </dgm:pt>
    <dgm:pt modelId="{05F0B365-0E27-4509-B29B-BB47505D2A98}" type="pres">
      <dgm:prSet presAssocID="{C2A32341-CC7A-4DBF-B2D1-C900E43D1745}" presName="comp" presStyleCnt="0"/>
      <dgm:spPr/>
    </dgm:pt>
    <dgm:pt modelId="{8A836A56-90F8-4689-824B-1CADB322D240}" type="pres">
      <dgm:prSet presAssocID="{C2A32341-CC7A-4DBF-B2D1-C900E43D1745}" presName="box" presStyleLbl="node1" presStyleIdx="0" presStyleCnt="2"/>
      <dgm:spPr/>
    </dgm:pt>
    <dgm:pt modelId="{B2D7AF64-8882-4F08-81C9-B997C8C5891A}" type="pres">
      <dgm:prSet presAssocID="{C2A32341-CC7A-4DBF-B2D1-C900E43D1745}" presName="img" presStyleLbl="fgImgPlace1" presStyleIdx="0" presStyleCnt="2"/>
      <dgm:spPr/>
    </dgm:pt>
    <dgm:pt modelId="{E2EEA21B-75C3-49A3-91B7-F05C12842449}" type="pres">
      <dgm:prSet presAssocID="{C2A32341-CC7A-4DBF-B2D1-C900E43D1745}" presName="text" presStyleLbl="node1" presStyleIdx="0" presStyleCnt="2">
        <dgm:presLayoutVars>
          <dgm:bulletEnabled val="1"/>
        </dgm:presLayoutVars>
      </dgm:prSet>
      <dgm:spPr/>
    </dgm:pt>
    <dgm:pt modelId="{688D1BB7-287D-4F8D-B9BA-E4BA47999CF4}" type="pres">
      <dgm:prSet presAssocID="{1DFC7631-011B-4208-B8D3-DEC785E8DD35}" presName="spacer" presStyleCnt="0"/>
      <dgm:spPr/>
    </dgm:pt>
    <dgm:pt modelId="{03E426AA-DEAA-4491-916E-D146B75ACC6B}" type="pres">
      <dgm:prSet presAssocID="{53409CFD-93FB-4D06-8998-9F7529862BF5}" presName="comp" presStyleCnt="0"/>
      <dgm:spPr/>
    </dgm:pt>
    <dgm:pt modelId="{219F71F0-7D72-4C35-B3DE-AA101368C6D6}" type="pres">
      <dgm:prSet presAssocID="{53409CFD-93FB-4D06-8998-9F7529862BF5}" presName="box" presStyleLbl="node1" presStyleIdx="1" presStyleCnt="2" custLinFactNeighborX="-347" custLinFactNeighborY="882"/>
      <dgm:spPr/>
    </dgm:pt>
    <dgm:pt modelId="{ABAEBE4A-D888-4D90-83AC-21101AAA0ACC}" type="pres">
      <dgm:prSet presAssocID="{53409CFD-93FB-4D06-8998-9F7529862BF5}" presName="img" presStyleLbl="fgImgPlace1" presStyleIdx="1" presStyleCnt="2"/>
      <dgm:spPr/>
    </dgm:pt>
    <dgm:pt modelId="{0FB28E32-E25A-465D-8F27-944416F9C4DE}" type="pres">
      <dgm:prSet presAssocID="{53409CFD-93FB-4D06-8998-9F7529862BF5}" presName="text" presStyleLbl="node1" presStyleIdx="1" presStyleCnt="2">
        <dgm:presLayoutVars>
          <dgm:bulletEnabled val="1"/>
        </dgm:presLayoutVars>
      </dgm:prSet>
      <dgm:spPr/>
    </dgm:pt>
  </dgm:ptLst>
  <dgm:cxnLst>
    <dgm:cxn modelId="{0AE37466-6A3E-48B4-9AE2-54C6062C4B1D}" srcId="{926A8A39-3F66-4EEB-9619-AB7FB062D303}" destId="{53409CFD-93FB-4D06-8998-9F7529862BF5}" srcOrd="1" destOrd="0" parTransId="{F410BAB7-0EC6-4A33-96B6-5EAE4082CD12}" sibTransId="{FB92AFD1-A565-4BD4-B3C1-F4A1E78978CF}"/>
    <dgm:cxn modelId="{6DC72B81-3EAC-4C29-9942-64CA6D22F10F}" type="presOf" srcId="{53409CFD-93FB-4D06-8998-9F7529862BF5}" destId="{0FB28E32-E25A-465D-8F27-944416F9C4DE}" srcOrd="1" destOrd="0" presId="urn:microsoft.com/office/officeart/2005/8/layout/vList4"/>
    <dgm:cxn modelId="{B0552996-44AC-43BE-A51D-8FCBA3BB95D9}" type="presOf" srcId="{53409CFD-93FB-4D06-8998-9F7529862BF5}" destId="{219F71F0-7D72-4C35-B3DE-AA101368C6D6}" srcOrd="0" destOrd="0" presId="urn:microsoft.com/office/officeart/2005/8/layout/vList4"/>
    <dgm:cxn modelId="{5711ACA0-02B6-480D-A242-83B999F834A5}" type="presOf" srcId="{C2A32341-CC7A-4DBF-B2D1-C900E43D1745}" destId="{8A836A56-90F8-4689-824B-1CADB322D240}" srcOrd="0" destOrd="0" presId="urn:microsoft.com/office/officeart/2005/8/layout/vList4"/>
    <dgm:cxn modelId="{6595BBAA-B8A9-4C18-90BD-49DA9E7FD1E5}" type="presOf" srcId="{926A8A39-3F66-4EEB-9619-AB7FB062D303}" destId="{9C805537-D6C8-4778-B839-F4DA6A3406AA}" srcOrd="0" destOrd="0" presId="urn:microsoft.com/office/officeart/2005/8/layout/vList4"/>
    <dgm:cxn modelId="{04738AD3-9376-41B4-A2BF-781BA6F7B5B9}" type="presOf" srcId="{C2A32341-CC7A-4DBF-B2D1-C900E43D1745}" destId="{E2EEA21B-75C3-49A3-91B7-F05C12842449}" srcOrd="1" destOrd="0" presId="urn:microsoft.com/office/officeart/2005/8/layout/vList4"/>
    <dgm:cxn modelId="{5894A1F0-4BFD-4B1E-B584-9D1D64202AC9}" srcId="{926A8A39-3F66-4EEB-9619-AB7FB062D303}" destId="{C2A32341-CC7A-4DBF-B2D1-C900E43D1745}" srcOrd="0" destOrd="0" parTransId="{23607B97-44C3-427E-8A39-3282791942EB}" sibTransId="{1DFC7631-011B-4208-B8D3-DEC785E8DD35}"/>
    <dgm:cxn modelId="{42485DBC-E30E-4928-8876-B13F28F91C39}" type="presParOf" srcId="{9C805537-D6C8-4778-B839-F4DA6A3406AA}" destId="{05F0B365-0E27-4509-B29B-BB47505D2A98}" srcOrd="0" destOrd="0" presId="urn:microsoft.com/office/officeart/2005/8/layout/vList4"/>
    <dgm:cxn modelId="{AEA30E4C-50C0-4D93-AB98-210F0621CE8E}" type="presParOf" srcId="{05F0B365-0E27-4509-B29B-BB47505D2A98}" destId="{8A836A56-90F8-4689-824B-1CADB322D240}" srcOrd="0" destOrd="0" presId="urn:microsoft.com/office/officeart/2005/8/layout/vList4"/>
    <dgm:cxn modelId="{2A58F702-76CB-4F4E-B58D-2676E3935BCA}" type="presParOf" srcId="{05F0B365-0E27-4509-B29B-BB47505D2A98}" destId="{B2D7AF64-8882-4F08-81C9-B997C8C5891A}" srcOrd="1" destOrd="0" presId="urn:microsoft.com/office/officeart/2005/8/layout/vList4"/>
    <dgm:cxn modelId="{18E82CA4-DE2F-473D-B7C9-E03C2C9E1D4D}" type="presParOf" srcId="{05F0B365-0E27-4509-B29B-BB47505D2A98}" destId="{E2EEA21B-75C3-49A3-91B7-F05C12842449}" srcOrd="2" destOrd="0" presId="urn:microsoft.com/office/officeart/2005/8/layout/vList4"/>
    <dgm:cxn modelId="{9C189866-496D-48AD-91A0-C6C60A0E5A4C}" type="presParOf" srcId="{9C805537-D6C8-4778-B839-F4DA6A3406AA}" destId="{688D1BB7-287D-4F8D-B9BA-E4BA47999CF4}" srcOrd="1" destOrd="0" presId="urn:microsoft.com/office/officeart/2005/8/layout/vList4"/>
    <dgm:cxn modelId="{92573A58-9123-4E88-9708-70D45C0512FD}" type="presParOf" srcId="{9C805537-D6C8-4778-B839-F4DA6A3406AA}" destId="{03E426AA-DEAA-4491-916E-D146B75ACC6B}" srcOrd="2" destOrd="0" presId="urn:microsoft.com/office/officeart/2005/8/layout/vList4"/>
    <dgm:cxn modelId="{287F061B-FEBE-4060-B574-7E361727C386}" type="presParOf" srcId="{03E426AA-DEAA-4491-916E-D146B75ACC6B}" destId="{219F71F0-7D72-4C35-B3DE-AA101368C6D6}" srcOrd="0" destOrd="0" presId="urn:microsoft.com/office/officeart/2005/8/layout/vList4"/>
    <dgm:cxn modelId="{F302BD88-2DCD-4B78-9EED-70A50ED62D55}" type="presParOf" srcId="{03E426AA-DEAA-4491-916E-D146B75ACC6B}" destId="{ABAEBE4A-D888-4D90-83AC-21101AAA0ACC}" srcOrd="1" destOrd="0" presId="urn:microsoft.com/office/officeart/2005/8/layout/vList4"/>
    <dgm:cxn modelId="{A6A9FA3A-D6D5-4344-846D-01F6A7366E18}" type="presParOf" srcId="{03E426AA-DEAA-4491-916E-D146B75ACC6B}" destId="{0FB28E32-E25A-465D-8F27-944416F9C4DE}"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7DE61912-E3DA-4DD4-8C58-612ADE632270}" type="doc">
      <dgm:prSet loTypeId="urn:microsoft.com/office/officeart/2005/8/layout/pList2" loCatId="list" qsTypeId="urn:microsoft.com/office/officeart/2005/8/quickstyle/3d4" qsCatId="3D" csTypeId="urn:microsoft.com/office/officeart/2005/8/colors/accent6_4" csCatId="accent6" phldr="1"/>
      <dgm:spPr/>
      <dgm:t>
        <a:bodyPr/>
        <a:lstStyle/>
        <a:p>
          <a:endParaRPr lang="en-US"/>
        </a:p>
      </dgm:t>
    </dgm:pt>
    <dgm:pt modelId="{14BD8464-D239-49C1-9B12-C475B563CEC1}">
      <dgm:prSet phldrT="[Text]" custT="1"/>
      <dgm:spPr/>
      <dgm:t>
        <a:bodyPr/>
        <a:lstStyle/>
        <a:p>
          <a:r>
            <a:rPr lang="en-US" sz="2400" dirty="0"/>
            <a:t>A Constable may search any person who has been arrested at a place </a:t>
          </a:r>
          <a:r>
            <a:rPr lang="en-US" sz="2400" b="1" i="1" u="sng" dirty="0"/>
            <a:t>other than a police station</a:t>
          </a:r>
          <a:endParaRPr lang="en-US" dirty="0"/>
        </a:p>
      </dgm:t>
    </dgm:pt>
    <dgm:pt modelId="{8936AB2C-CB3F-41FC-BC11-EBEFEBEE0E18}" type="parTrans" cxnId="{956DEA16-8056-4291-AD19-2164492B04B0}">
      <dgm:prSet/>
      <dgm:spPr/>
      <dgm:t>
        <a:bodyPr/>
        <a:lstStyle/>
        <a:p>
          <a:endParaRPr lang="en-US"/>
        </a:p>
      </dgm:t>
    </dgm:pt>
    <dgm:pt modelId="{991B1F0B-6174-4A48-AEAF-51DC45231BEF}" type="sibTrans" cxnId="{956DEA16-8056-4291-AD19-2164492B04B0}">
      <dgm:prSet/>
      <dgm:spPr/>
      <dgm:t>
        <a:bodyPr/>
        <a:lstStyle/>
        <a:p>
          <a:endParaRPr lang="en-US"/>
        </a:p>
      </dgm:t>
    </dgm:pt>
    <dgm:pt modelId="{B4F88BD8-C5AE-46D4-85CC-416CAEEF616A}">
      <dgm:prSet phldrT="[Text]" custT="1"/>
      <dgm:spPr/>
      <dgm:t>
        <a:bodyPr/>
        <a:lstStyle/>
        <a:p>
          <a:r>
            <a:rPr lang="en-US" sz="2400" dirty="0"/>
            <a:t>If</a:t>
          </a:r>
          <a:r>
            <a:rPr lang="en-US" sz="2400" baseline="0" dirty="0"/>
            <a:t> they have </a:t>
          </a:r>
          <a:r>
            <a:rPr lang="en-US" sz="2400" b="1" i="1" u="sng" baseline="0" dirty="0"/>
            <a:t>reasonable grounds for believing </a:t>
          </a:r>
          <a:r>
            <a:rPr lang="en-US" sz="2400" baseline="0" dirty="0"/>
            <a:t>that the arrested person may present </a:t>
          </a:r>
          <a:endParaRPr lang="en-US" dirty="0"/>
        </a:p>
      </dgm:t>
    </dgm:pt>
    <dgm:pt modelId="{D29FB539-D47D-4B7B-88F6-B7898A537D97}" type="parTrans" cxnId="{73706F20-D2AC-4792-BA9C-B0A8C8C7C98E}">
      <dgm:prSet/>
      <dgm:spPr/>
      <dgm:t>
        <a:bodyPr/>
        <a:lstStyle/>
        <a:p>
          <a:endParaRPr lang="en-US"/>
        </a:p>
      </dgm:t>
    </dgm:pt>
    <dgm:pt modelId="{543EB865-75BD-4D51-955A-C1E9AEC177E5}" type="sibTrans" cxnId="{73706F20-D2AC-4792-BA9C-B0A8C8C7C98E}">
      <dgm:prSet/>
      <dgm:spPr/>
      <dgm:t>
        <a:bodyPr/>
        <a:lstStyle/>
        <a:p>
          <a:endParaRPr lang="en-US"/>
        </a:p>
      </dgm:t>
    </dgm:pt>
    <dgm:pt modelId="{91859BDC-FEB4-4345-A038-F5ECA309CB4B}">
      <dgm:prSet phldrT="[Text]" custT="1"/>
      <dgm:spPr/>
      <dgm:t>
        <a:bodyPr/>
        <a:lstStyle/>
        <a:p>
          <a:r>
            <a:rPr lang="en-US" sz="2400" b="1" i="1" u="sng" dirty="0"/>
            <a:t>D</a:t>
          </a:r>
          <a:r>
            <a:rPr lang="en-US" sz="2400" dirty="0"/>
            <a:t>anger to himself or others</a:t>
          </a:r>
        </a:p>
        <a:p>
          <a:r>
            <a:rPr lang="en-US" sz="2400" b="1" i="1" u="sng" dirty="0"/>
            <a:t>I</a:t>
          </a:r>
          <a:r>
            <a:rPr lang="en-US" sz="2400" dirty="0"/>
            <a:t>mplement which he might use to escape</a:t>
          </a:r>
        </a:p>
        <a:p>
          <a:r>
            <a:rPr lang="en-US" sz="2400" b="1" i="1" u="sng" dirty="0"/>
            <a:t>E</a:t>
          </a:r>
          <a:r>
            <a:rPr lang="en-US" sz="2400" dirty="0"/>
            <a:t>vidence relating to an offence</a:t>
          </a:r>
        </a:p>
        <a:p>
          <a:endParaRPr lang="en-US" sz="2400" dirty="0"/>
        </a:p>
        <a:p>
          <a:endParaRPr lang="en-US" dirty="0"/>
        </a:p>
      </dgm:t>
    </dgm:pt>
    <dgm:pt modelId="{6683C52D-4F0A-4B57-96BE-5E5A965E2BBC}" type="parTrans" cxnId="{EB4A04F6-745B-4432-A713-FDC38C603A84}">
      <dgm:prSet/>
      <dgm:spPr/>
      <dgm:t>
        <a:bodyPr/>
        <a:lstStyle/>
        <a:p>
          <a:endParaRPr lang="en-US"/>
        </a:p>
      </dgm:t>
    </dgm:pt>
    <dgm:pt modelId="{9D838CAC-77A3-46B5-8714-0A604F128195}" type="sibTrans" cxnId="{EB4A04F6-745B-4432-A713-FDC38C603A84}">
      <dgm:prSet/>
      <dgm:spPr/>
      <dgm:t>
        <a:bodyPr/>
        <a:lstStyle/>
        <a:p>
          <a:endParaRPr lang="en-US"/>
        </a:p>
      </dgm:t>
    </dgm:pt>
    <dgm:pt modelId="{B7C63DD3-FAD5-8E48-BFBB-1FFA581568EC}" type="pres">
      <dgm:prSet presAssocID="{7DE61912-E3DA-4DD4-8C58-612ADE632270}" presName="Name0" presStyleCnt="0">
        <dgm:presLayoutVars>
          <dgm:dir/>
          <dgm:resizeHandles val="exact"/>
        </dgm:presLayoutVars>
      </dgm:prSet>
      <dgm:spPr/>
    </dgm:pt>
    <dgm:pt modelId="{F3D3EDF2-1F4E-C94F-AED7-53688AE49854}" type="pres">
      <dgm:prSet presAssocID="{7DE61912-E3DA-4DD4-8C58-612ADE632270}" presName="bkgdShp" presStyleLbl="alignAccFollowNode1" presStyleIdx="0" presStyleCnt="1"/>
      <dgm:spPr/>
    </dgm:pt>
    <dgm:pt modelId="{408E96D8-4235-964E-A757-968451FB22F7}" type="pres">
      <dgm:prSet presAssocID="{7DE61912-E3DA-4DD4-8C58-612ADE632270}" presName="linComp" presStyleCnt="0"/>
      <dgm:spPr/>
    </dgm:pt>
    <dgm:pt modelId="{B71EAEEF-ABDB-1A4E-92F6-06FAD6A17DFA}" type="pres">
      <dgm:prSet presAssocID="{14BD8464-D239-49C1-9B12-C475B563CEC1}" presName="compNode" presStyleCnt="0"/>
      <dgm:spPr/>
    </dgm:pt>
    <dgm:pt modelId="{0C862660-18A0-3849-B3FA-AFDB01D061CA}" type="pres">
      <dgm:prSet presAssocID="{14BD8464-D239-49C1-9B12-C475B563CEC1}" presName="node" presStyleLbl="node1" presStyleIdx="0" presStyleCnt="3">
        <dgm:presLayoutVars>
          <dgm:bulletEnabled val="1"/>
        </dgm:presLayoutVars>
      </dgm:prSet>
      <dgm:spPr/>
    </dgm:pt>
    <dgm:pt modelId="{4EF7A226-1322-0648-BA27-08E9BB2B3E6B}" type="pres">
      <dgm:prSet presAssocID="{14BD8464-D239-49C1-9B12-C475B563CEC1}" presName="invisiNode" presStyleLbl="node1" presStyleIdx="0" presStyleCnt="3"/>
      <dgm:spPr/>
    </dgm:pt>
    <dgm:pt modelId="{87A56C42-79C9-3140-9802-BA27B56265A1}" type="pres">
      <dgm:prSet presAssocID="{14BD8464-D239-49C1-9B12-C475B563CEC1}" presName="imagNode" presStyleLbl="fgImgPlace1" presStyleIdx="0" presStyleCnt="3"/>
      <dgm:spPr/>
    </dgm:pt>
    <dgm:pt modelId="{8D4D5023-D6FF-C343-86DA-F8A60A874E47}" type="pres">
      <dgm:prSet presAssocID="{991B1F0B-6174-4A48-AEAF-51DC45231BEF}" presName="sibTrans" presStyleLbl="sibTrans2D1" presStyleIdx="0" presStyleCnt="0"/>
      <dgm:spPr/>
    </dgm:pt>
    <dgm:pt modelId="{62D4262A-AEE7-0B46-BD74-703BA66EA350}" type="pres">
      <dgm:prSet presAssocID="{B4F88BD8-C5AE-46D4-85CC-416CAEEF616A}" presName="compNode" presStyleCnt="0"/>
      <dgm:spPr/>
    </dgm:pt>
    <dgm:pt modelId="{0839DAD4-70FE-3143-BBD2-7F708AA200A9}" type="pres">
      <dgm:prSet presAssocID="{B4F88BD8-C5AE-46D4-85CC-416CAEEF616A}" presName="node" presStyleLbl="node1" presStyleIdx="1" presStyleCnt="3">
        <dgm:presLayoutVars>
          <dgm:bulletEnabled val="1"/>
        </dgm:presLayoutVars>
      </dgm:prSet>
      <dgm:spPr/>
    </dgm:pt>
    <dgm:pt modelId="{5E4B449C-3CD9-DC4C-A009-691DDEA7EEFB}" type="pres">
      <dgm:prSet presAssocID="{B4F88BD8-C5AE-46D4-85CC-416CAEEF616A}" presName="invisiNode" presStyleLbl="node1" presStyleIdx="1" presStyleCnt="3"/>
      <dgm:spPr/>
    </dgm:pt>
    <dgm:pt modelId="{06AA997E-BB7D-1245-8E50-026CE972AADA}" type="pres">
      <dgm:prSet presAssocID="{B4F88BD8-C5AE-46D4-85CC-416CAEEF616A}" presName="imagNode" presStyleLbl="fgImgPlace1" presStyleIdx="1" presStyleCnt="3" custLinFactNeighborX="-5430" custLinFactNeighborY="-1491"/>
      <dgm:spPr/>
    </dgm:pt>
    <dgm:pt modelId="{1F4C7379-542A-FB4E-8211-540C9989D691}" type="pres">
      <dgm:prSet presAssocID="{543EB865-75BD-4D51-955A-C1E9AEC177E5}" presName="sibTrans" presStyleLbl="sibTrans2D1" presStyleIdx="0" presStyleCnt="0"/>
      <dgm:spPr/>
    </dgm:pt>
    <dgm:pt modelId="{66B795FE-1B95-8C43-860E-702BB4B7FC93}" type="pres">
      <dgm:prSet presAssocID="{91859BDC-FEB4-4345-A038-F5ECA309CB4B}" presName="compNode" presStyleCnt="0"/>
      <dgm:spPr/>
    </dgm:pt>
    <dgm:pt modelId="{75126D14-D80F-8545-9A94-53000B726E6A}" type="pres">
      <dgm:prSet presAssocID="{91859BDC-FEB4-4345-A038-F5ECA309CB4B}" presName="node" presStyleLbl="node1" presStyleIdx="2" presStyleCnt="3">
        <dgm:presLayoutVars>
          <dgm:bulletEnabled val="1"/>
        </dgm:presLayoutVars>
      </dgm:prSet>
      <dgm:spPr/>
    </dgm:pt>
    <dgm:pt modelId="{A9A20FD4-F22C-D64F-BCDA-66F50090D348}" type="pres">
      <dgm:prSet presAssocID="{91859BDC-FEB4-4345-A038-F5ECA309CB4B}" presName="invisiNode" presStyleLbl="node1" presStyleIdx="2" presStyleCnt="3"/>
      <dgm:spPr/>
    </dgm:pt>
    <dgm:pt modelId="{CB271E6F-1313-D54B-AA63-21D5EB24E4FD}" type="pres">
      <dgm:prSet presAssocID="{91859BDC-FEB4-4345-A038-F5ECA309CB4B}" presName="imagNode" presStyleLbl="fgImgPlace1" presStyleIdx="2" presStyleCnt="3"/>
      <dgm:spPr/>
    </dgm:pt>
  </dgm:ptLst>
  <dgm:cxnLst>
    <dgm:cxn modelId="{956DEA16-8056-4291-AD19-2164492B04B0}" srcId="{7DE61912-E3DA-4DD4-8C58-612ADE632270}" destId="{14BD8464-D239-49C1-9B12-C475B563CEC1}" srcOrd="0" destOrd="0" parTransId="{8936AB2C-CB3F-41FC-BC11-EBEFEBEE0E18}" sibTransId="{991B1F0B-6174-4A48-AEAF-51DC45231BEF}"/>
    <dgm:cxn modelId="{73706F20-D2AC-4792-BA9C-B0A8C8C7C98E}" srcId="{7DE61912-E3DA-4DD4-8C58-612ADE632270}" destId="{B4F88BD8-C5AE-46D4-85CC-416CAEEF616A}" srcOrd="1" destOrd="0" parTransId="{D29FB539-D47D-4B7B-88F6-B7898A537D97}" sibTransId="{543EB865-75BD-4D51-955A-C1E9AEC177E5}"/>
    <dgm:cxn modelId="{DDC04545-D1E9-7444-947F-1A580886E8CA}" type="presOf" srcId="{991B1F0B-6174-4A48-AEAF-51DC45231BEF}" destId="{8D4D5023-D6FF-C343-86DA-F8A60A874E47}" srcOrd="0" destOrd="0" presId="urn:microsoft.com/office/officeart/2005/8/layout/pList2"/>
    <dgm:cxn modelId="{0A5E8E6A-55DF-8D42-B577-89F4E7E09B78}" type="presOf" srcId="{14BD8464-D239-49C1-9B12-C475B563CEC1}" destId="{0C862660-18A0-3849-B3FA-AFDB01D061CA}" srcOrd="0" destOrd="0" presId="urn:microsoft.com/office/officeart/2005/8/layout/pList2"/>
    <dgm:cxn modelId="{D1F8A09D-7E4C-1349-AA43-03D697BAC84F}" type="presOf" srcId="{543EB865-75BD-4D51-955A-C1E9AEC177E5}" destId="{1F4C7379-542A-FB4E-8211-540C9989D691}" srcOrd="0" destOrd="0" presId="urn:microsoft.com/office/officeart/2005/8/layout/pList2"/>
    <dgm:cxn modelId="{3F8CB39D-ABB7-744C-A531-79CB7FC702E1}" type="presOf" srcId="{91859BDC-FEB4-4345-A038-F5ECA309CB4B}" destId="{75126D14-D80F-8545-9A94-53000B726E6A}" srcOrd="0" destOrd="0" presId="urn:microsoft.com/office/officeart/2005/8/layout/pList2"/>
    <dgm:cxn modelId="{D8CAF8A3-2CCA-0344-9A26-35C72CC55758}" type="presOf" srcId="{B4F88BD8-C5AE-46D4-85CC-416CAEEF616A}" destId="{0839DAD4-70FE-3143-BBD2-7F708AA200A9}" srcOrd="0" destOrd="0" presId="urn:microsoft.com/office/officeart/2005/8/layout/pList2"/>
    <dgm:cxn modelId="{C63A89A4-F7E1-7D45-A972-275A187A5A37}" type="presOf" srcId="{7DE61912-E3DA-4DD4-8C58-612ADE632270}" destId="{B7C63DD3-FAD5-8E48-BFBB-1FFA581568EC}" srcOrd="0" destOrd="0" presId="urn:microsoft.com/office/officeart/2005/8/layout/pList2"/>
    <dgm:cxn modelId="{EB4A04F6-745B-4432-A713-FDC38C603A84}" srcId="{7DE61912-E3DA-4DD4-8C58-612ADE632270}" destId="{91859BDC-FEB4-4345-A038-F5ECA309CB4B}" srcOrd="2" destOrd="0" parTransId="{6683C52D-4F0A-4B57-96BE-5E5A965E2BBC}" sibTransId="{9D838CAC-77A3-46B5-8714-0A604F128195}"/>
    <dgm:cxn modelId="{91A5304B-FC39-5742-B8C1-4DAC31822CC1}" type="presParOf" srcId="{B7C63DD3-FAD5-8E48-BFBB-1FFA581568EC}" destId="{F3D3EDF2-1F4E-C94F-AED7-53688AE49854}" srcOrd="0" destOrd="0" presId="urn:microsoft.com/office/officeart/2005/8/layout/pList2"/>
    <dgm:cxn modelId="{FFAF9506-602E-1646-B98E-364C7979BB50}" type="presParOf" srcId="{B7C63DD3-FAD5-8E48-BFBB-1FFA581568EC}" destId="{408E96D8-4235-964E-A757-968451FB22F7}" srcOrd="1" destOrd="0" presId="urn:microsoft.com/office/officeart/2005/8/layout/pList2"/>
    <dgm:cxn modelId="{BE41B8B0-BD25-F94B-AFA2-B606C6DEB1B5}" type="presParOf" srcId="{408E96D8-4235-964E-A757-968451FB22F7}" destId="{B71EAEEF-ABDB-1A4E-92F6-06FAD6A17DFA}" srcOrd="0" destOrd="0" presId="urn:microsoft.com/office/officeart/2005/8/layout/pList2"/>
    <dgm:cxn modelId="{0E97B60C-38FC-444C-AA58-5FA3CBCE155C}" type="presParOf" srcId="{B71EAEEF-ABDB-1A4E-92F6-06FAD6A17DFA}" destId="{0C862660-18A0-3849-B3FA-AFDB01D061CA}" srcOrd="0" destOrd="0" presId="urn:microsoft.com/office/officeart/2005/8/layout/pList2"/>
    <dgm:cxn modelId="{DAC94EB9-503E-324C-BBC5-896EC0E527EA}" type="presParOf" srcId="{B71EAEEF-ABDB-1A4E-92F6-06FAD6A17DFA}" destId="{4EF7A226-1322-0648-BA27-08E9BB2B3E6B}" srcOrd="1" destOrd="0" presId="urn:microsoft.com/office/officeart/2005/8/layout/pList2"/>
    <dgm:cxn modelId="{56CC2EF7-24B1-7D4B-B3B4-D950BC5B5DB1}" type="presParOf" srcId="{B71EAEEF-ABDB-1A4E-92F6-06FAD6A17DFA}" destId="{87A56C42-79C9-3140-9802-BA27B56265A1}" srcOrd="2" destOrd="0" presId="urn:microsoft.com/office/officeart/2005/8/layout/pList2"/>
    <dgm:cxn modelId="{2614CD0A-585F-8047-ACA7-ECCDE822655A}" type="presParOf" srcId="{408E96D8-4235-964E-A757-968451FB22F7}" destId="{8D4D5023-D6FF-C343-86DA-F8A60A874E47}" srcOrd="1" destOrd="0" presId="urn:microsoft.com/office/officeart/2005/8/layout/pList2"/>
    <dgm:cxn modelId="{C3BDC155-5E85-D44B-BF12-770D46CC90C6}" type="presParOf" srcId="{408E96D8-4235-964E-A757-968451FB22F7}" destId="{62D4262A-AEE7-0B46-BD74-703BA66EA350}" srcOrd="2" destOrd="0" presId="urn:microsoft.com/office/officeart/2005/8/layout/pList2"/>
    <dgm:cxn modelId="{B439B03E-17D7-7B40-AECA-ABCAAB8CFA9B}" type="presParOf" srcId="{62D4262A-AEE7-0B46-BD74-703BA66EA350}" destId="{0839DAD4-70FE-3143-BBD2-7F708AA200A9}" srcOrd="0" destOrd="0" presId="urn:microsoft.com/office/officeart/2005/8/layout/pList2"/>
    <dgm:cxn modelId="{3366CDCC-ACC1-5C4F-BFD9-FAA77C85B919}" type="presParOf" srcId="{62D4262A-AEE7-0B46-BD74-703BA66EA350}" destId="{5E4B449C-3CD9-DC4C-A009-691DDEA7EEFB}" srcOrd="1" destOrd="0" presId="urn:microsoft.com/office/officeart/2005/8/layout/pList2"/>
    <dgm:cxn modelId="{7333C3FF-C617-B94B-8FE3-15905297048D}" type="presParOf" srcId="{62D4262A-AEE7-0B46-BD74-703BA66EA350}" destId="{06AA997E-BB7D-1245-8E50-026CE972AADA}" srcOrd="2" destOrd="0" presId="urn:microsoft.com/office/officeart/2005/8/layout/pList2"/>
    <dgm:cxn modelId="{8A98F55F-F765-F24C-9565-5987A2391566}" type="presParOf" srcId="{408E96D8-4235-964E-A757-968451FB22F7}" destId="{1F4C7379-542A-FB4E-8211-540C9989D691}" srcOrd="3" destOrd="0" presId="urn:microsoft.com/office/officeart/2005/8/layout/pList2"/>
    <dgm:cxn modelId="{0B943323-FB08-034A-8C46-07B19D3FF897}" type="presParOf" srcId="{408E96D8-4235-964E-A757-968451FB22F7}" destId="{66B795FE-1B95-8C43-860E-702BB4B7FC93}" srcOrd="4" destOrd="0" presId="urn:microsoft.com/office/officeart/2005/8/layout/pList2"/>
    <dgm:cxn modelId="{23EAC3AA-946B-4240-A65D-F8EED566AF78}" type="presParOf" srcId="{66B795FE-1B95-8C43-860E-702BB4B7FC93}" destId="{75126D14-D80F-8545-9A94-53000B726E6A}" srcOrd="0" destOrd="0" presId="urn:microsoft.com/office/officeart/2005/8/layout/pList2"/>
    <dgm:cxn modelId="{250AFD0E-76FE-D046-B239-91AAE511ECD0}" type="presParOf" srcId="{66B795FE-1B95-8C43-860E-702BB4B7FC93}" destId="{A9A20FD4-F22C-D64F-BCDA-66F50090D348}" srcOrd="1" destOrd="0" presId="urn:microsoft.com/office/officeart/2005/8/layout/pList2"/>
    <dgm:cxn modelId="{1B35550B-A166-6B44-92CD-5B884DC756E4}" type="presParOf" srcId="{66B795FE-1B95-8C43-860E-702BB4B7FC93}" destId="{CB271E6F-1313-D54B-AA63-21D5EB24E4FD}"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597EA4B-98CC-40BD-A9EC-00C50DEF034F}" type="doc">
      <dgm:prSet loTypeId="urn:microsoft.com/office/officeart/2005/8/layout/process2" loCatId="process" qsTypeId="urn:microsoft.com/office/officeart/2005/8/quickstyle/simple1" qsCatId="simple" csTypeId="urn:microsoft.com/office/officeart/2005/8/colors/accent6_5" csCatId="accent6" phldr="1"/>
      <dgm:spPr/>
    </dgm:pt>
    <dgm:pt modelId="{E4BD0E5C-07A6-4092-A84D-FFF0CABC2351}">
      <dgm:prSet phldrT="[Text]" custT="1"/>
      <dgm:spPr/>
      <dgm:t>
        <a:bodyPr/>
        <a:lstStyle/>
        <a:p>
          <a:r>
            <a:rPr lang="en-US" sz="2400"/>
            <a:t>A Constable may enter &amp; search a </a:t>
          </a:r>
          <a:r>
            <a:rPr lang="en-US" sz="2400" b="1" i="1" u="sng"/>
            <a:t>premises</a:t>
          </a:r>
          <a:endParaRPr lang="en-US" sz="2400" b="1" i="1" u="sng" dirty="0"/>
        </a:p>
      </dgm:t>
    </dgm:pt>
    <dgm:pt modelId="{21F40FDA-6056-430C-8217-B0DC39A86526}" type="parTrans" cxnId="{8F4DF55E-61D3-4480-85FA-C3B8E395D43B}">
      <dgm:prSet/>
      <dgm:spPr/>
      <dgm:t>
        <a:bodyPr/>
        <a:lstStyle/>
        <a:p>
          <a:endParaRPr lang="en-US"/>
        </a:p>
      </dgm:t>
    </dgm:pt>
    <dgm:pt modelId="{367B810E-91A8-41E9-8820-600AD4AF4153}" type="sibTrans" cxnId="{8F4DF55E-61D3-4480-85FA-C3B8E395D43B}">
      <dgm:prSet/>
      <dgm:spPr/>
      <dgm:t>
        <a:bodyPr/>
        <a:lstStyle/>
        <a:p>
          <a:endParaRPr lang="en-US"/>
        </a:p>
      </dgm:t>
    </dgm:pt>
    <dgm:pt modelId="{4B6919D2-FABD-4C1C-ACB9-3B8DFA636649}">
      <dgm:prSet phldrT="[Text]" custT="1"/>
      <dgm:spPr/>
      <dgm:t>
        <a:bodyPr/>
        <a:lstStyle/>
        <a:p>
          <a:r>
            <a:rPr lang="en-US" sz="2400"/>
            <a:t>In which a person was </a:t>
          </a:r>
          <a:r>
            <a:rPr lang="en-US" sz="2400" b="1" i="1" u="sng"/>
            <a:t>when arrested </a:t>
          </a:r>
          <a:r>
            <a:rPr lang="en-US" sz="2400"/>
            <a:t>or </a:t>
          </a:r>
          <a:r>
            <a:rPr lang="en-US" sz="2400" b="1" i="1" u="sng"/>
            <a:t>immediately before </a:t>
          </a:r>
          <a:r>
            <a:rPr lang="en-US" sz="2400"/>
            <a:t>he was arrested</a:t>
          </a:r>
          <a:endParaRPr lang="en-US" sz="2400" dirty="0"/>
        </a:p>
      </dgm:t>
    </dgm:pt>
    <dgm:pt modelId="{974FF748-0541-4C55-A869-E755F2441D7C}" type="parTrans" cxnId="{1F9D81A0-AA5C-47F7-A2B5-09292E6683C1}">
      <dgm:prSet/>
      <dgm:spPr/>
      <dgm:t>
        <a:bodyPr/>
        <a:lstStyle/>
        <a:p>
          <a:endParaRPr lang="en-US"/>
        </a:p>
      </dgm:t>
    </dgm:pt>
    <dgm:pt modelId="{B0577264-A682-4FF3-A763-41086E5B3159}" type="sibTrans" cxnId="{1F9D81A0-AA5C-47F7-A2B5-09292E6683C1}">
      <dgm:prSet/>
      <dgm:spPr/>
      <dgm:t>
        <a:bodyPr/>
        <a:lstStyle/>
        <a:p>
          <a:endParaRPr lang="en-US"/>
        </a:p>
      </dgm:t>
    </dgm:pt>
    <dgm:pt modelId="{7015324D-8E5B-4F08-AC6B-B098A232A7E5}">
      <dgm:prSet phldrT="[Text]" custT="1"/>
      <dgm:spPr/>
      <dgm:t>
        <a:bodyPr/>
        <a:lstStyle/>
        <a:p>
          <a:r>
            <a:rPr lang="en-US" sz="2400"/>
            <a:t>For evidence </a:t>
          </a:r>
          <a:r>
            <a:rPr lang="en-US" sz="2400" b="1" i="1" u="sng"/>
            <a:t>relating to the offence </a:t>
          </a:r>
          <a:r>
            <a:rPr lang="en-US" sz="2400"/>
            <a:t>for which he was arrested</a:t>
          </a:r>
          <a:endParaRPr lang="en-US" sz="2400" dirty="0"/>
        </a:p>
      </dgm:t>
    </dgm:pt>
    <dgm:pt modelId="{C01B2AED-E006-4B9C-AA63-BB0516D40416}" type="parTrans" cxnId="{D957D2BA-B4B1-4A7F-8C36-7FA147359388}">
      <dgm:prSet/>
      <dgm:spPr/>
      <dgm:t>
        <a:bodyPr/>
        <a:lstStyle/>
        <a:p>
          <a:endParaRPr lang="en-US"/>
        </a:p>
      </dgm:t>
    </dgm:pt>
    <dgm:pt modelId="{422E4664-506A-460D-9CB5-512068BDCBEF}" type="sibTrans" cxnId="{D957D2BA-B4B1-4A7F-8C36-7FA147359388}">
      <dgm:prSet/>
      <dgm:spPr/>
      <dgm:t>
        <a:bodyPr/>
        <a:lstStyle/>
        <a:p>
          <a:endParaRPr lang="en-US"/>
        </a:p>
      </dgm:t>
    </dgm:pt>
    <dgm:pt modelId="{226F4173-4F9C-422B-B91E-B7A4B85B74FE}" type="pres">
      <dgm:prSet presAssocID="{8597EA4B-98CC-40BD-A9EC-00C50DEF034F}" presName="linearFlow" presStyleCnt="0">
        <dgm:presLayoutVars>
          <dgm:resizeHandles val="exact"/>
        </dgm:presLayoutVars>
      </dgm:prSet>
      <dgm:spPr/>
    </dgm:pt>
    <dgm:pt modelId="{628AE063-AC89-477B-81D3-070AA73DCE32}" type="pres">
      <dgm:prSet presAssocID="{E4BD0E5C-07A6-4092-A84D-FFF0CABC2351}" presName="node" presStyleLbl="node1" presStyleIdx="0" presStyleCnt="3" custScaleX="225221">
        <dgm:presLayoutVars>
          <dgm:bulletEnabled val="1"/>
        </dgm:presLayoutVars>
      </dgm:prSet>
      <dgm:spPr/>
    </dgm:pt>
    <dgm:pt modelId="{4AC2ED41-0DE3-4BB1-9E2B-1E9A12DA92A4}" type="pres">
      <dgm:prSet presAssocID="{367B810E-91A8-41E9-8820-600AD4AF4153}" presName="sibTrans" presStyleLbl="sibTrans2D1" presStyleIdx="0" presStyleCnt="2"/>
      <dgm:spPr/>
    </dgm:pt>
    <dgm:pt modelId="{33F71FA7-E7F9-4AFE-876D-5FF476618624}" type="pres">
      <dgm:prSet presAssocID="{367B810E-91A8-41E9-8820-600AD4AF4153}" presName="connectorText" presStyleLbl="sibTrans2D1" presStyleIdx="0" presStyleCnt="2"/>
      <dgm:spPr/>
    </dgm:pt>
    <dgm:pt modelId="{BC6C4604-6A96-4815-ABE8-248F560B5210}" type="pres">
      <dgm:prSet presAssocID="{4B6919D2-FABD-4C1C-ACB9-3B8DFA636649}" presName="node" presStyleLbl="node1" presStyleIdx="1" presStyleCnt="3" custScaleX="225221">
        <dgm:presLayoutVars>
          <dgm:bulletEnabled val="1"/>
        </dgm:presLayoutVars>
      </dgm:prSet>
      <dgm:spPr/>
    </dgm:pt>
    <dgm:pt modelId="{14DB9FA9-3B66-42EB-94A8-D958D10B57A8}" type="pres">
      <dgm:prSet presAssocID="{B0577264-A682-4FF3-A763-41086E5B3159}" presName="sibTrans" presStyleLbl="sibTrans2D1" presStyleIdx="1" presStyleCnt="2"/>
      <dgm:spPr/>
    </dgm:pt>
    <dgm:pt modelId="{DBFA6F44-64E5-4C8B-B863-9AD7B30D5746}" type="pres">
      <dgm:prSet presAssocID="{B0577264-A682-4FF3-A763-41086E5B3159}" presName="connectorText" presStyleLbl="sibTrans2D1" presStyleIdx="1" presStyleCnt="2"/>
      <dgm:spPr/>
    </dgm:pt>
    <dgm:pt modelId="{21CA2495-7A91-4B41-B2AA-7F3A15DABA2E}" type="pres">
      <dgm:prSet presAssocID="{7015324D-8E5B-4F08-AC6B-B098A232A7E5}" presName="node" presStyleLbl="node1" presStyleIdx="2" presStyleCnt="3" custScaleX="225221" custLinFactNeighborY="-3558">
        <dgm:presLayoutVars>
          <dgm:bulletEnabled val="1"/>
        </dgm:presLayoutVars>
      </dgm:prSet>
      <dgm:spPr/>
    </dgm:pt>
  </dgm:ptLst>
  <dgm:cxnLst>
    <dgm:cxn modelId="{324D4D0F-2F82-41D2-A7C0-3E6D0A1E8DD6}" type="presOf" srcId="{E4BD0E5C-07A6-4092-A84D-FFF0CABC2351}" destId="{628AE063-AC89-477B-81D3-070AA73DCE32}" srcOrd="0" destOrd="0" presId="urn:microsoft.com/office/officeart/2005/8/layout/process2"/>
    <dgm:cxn modelId="{A1DBB32A-E87B-476F-A72D-894F16EF90B7}" type="presOf" srcId="{367B810E-91A8-41E9-8820-600AD4AF4153}" destId="{4AC2ED41-0DE3-4BB1-9E2B-1E9A12DA92A4}" srcOrd="0" destOrd="0" presId="urn:microsoft.com/office/officeart/2005/8/layout/process2"/>
    <dgm:cxn modelId="{17CC1336-20CB-4749-BFA1-CC70D0409326}" type="presOf" srcId="{367B810E-91A8-41E9-8820-600AD4AF4153}" destId="{33F71FA7-E7F9-4AFE-876D-5FF476618624}" srcOrd="1" destOrd="0" presId="urn:microsoft.com/office/officeart/2005/8/layout/process2"/>
    <dgm:cxn modelId="{8F4DF55E-61D3-4480-85FA-C3B8E395D43B}" srcId="{8597EA4B-98CC-40BD-A9EC-00C50DEF034F}" destId="{E4BD0E5C-07A6-4092-A84D-FFF0CABC2351}" srcOrd="0" destOrd="0" parTransId="{21F40FDA-6056-430C-8217-B0DC39A86526}" sibTransId="{367B810E-91A8-41E9-8820-600AD4AF4153}"/>
    <dgm:cxn modelId="{AFC8E16C-C102-4833-A21B-F23F75952A6F}" type="presOf" srcId="{B0577264-A682-4FF3-A763-41086E5B3159}" destId="{DBFA6F44-64E5-4C8B-B863-9AD7B30D5746}" srcOrd="1" destOrd="0" presId="urn:microsoft.com/office/officeart/2005/8/layout/process2"/>
    <dgm:cxn modelId="{BABCAE7D-1E17-4A93-9128-73B39D181838}" type="presOf" srcId="{7015324D-8E5B-4F08-AC6B-B098A232A7E5}" destId="{21CA2495-7A91-4B41-B2AA-7F3A15DABA2E}" srcOrd="0" destOrd="0" presId="urn:microsoft.com/office/officeart/2005/8/layout/process2"/>
    <dgm:cxn modelId="{CD4A5189-E579-405F-B907-210A76C698C4}" type="presOf" srcId="{4B6919D2-FABD-4C1C-ACB9-3B8DFA636649}" destId="{BC6C4604-6A96-4815-ABE8-248F560B5210}" srcOrd="0" destOrd="0" presId="urn:microsoft.com/office/officeart/2005/8/layout/process2"/>
    <dgm:cxn modelId="{1F9D81A0-AA5C-47F7-A2B5-09292E6683C1}" srcId="{8597EA4B-98CC-40BD-A9EC-00C50DEF034F}" destId="{4B6919D2-FABD-4C1C-ACB9-3B8DFA636649}" srcOrd="1" destOrd="0" parTransId="{974FF748-0541-4C55-A869-E755F2441D7C}" sibTransId="{B0577264-A682-4FF3-A763-41086E5B3159}"/>
    <dgm:cxn modelId="{D957D2BA-B4B1-4A7F-8C36-7FA147359388}" srcId="{8597EA4B-98CC-40BD-A9EC-00C50DEF034F}" destId="{7015324D-8E5B-4F08-AC6B-B098A232A7E5}" srcOrd="2" destOrd="0" parTransId="{C01B2AED-E006-4B9C-AA63-BB0516D40416}" sibTransId="{422E4664-506A-460D-9CB5-512068BDCBEF}"/>
    <dgm:cxn modelId="{962DC5D1-CD58-447B-8C9D-F6AC29853AF9}" type="presOf" srcId="{8597EA4B-98CC-40BD-A9EC-00C50DEF034F}" destId="{226F4173-4F9C-422B-B91E-B7A4B85B74FE}" srcOrd="0" destOrd="0" presId="urn:microsoft.com/office/officeart/2005/8/layout/process2"/>
    <dgm:cxn modelId="{D7AB05D7-2EEC-444D-8A9C-352AEF5FA7B1}" type="presOf" srcId="{B0577264-A682-4FF3-A763-41086E5B3159}" destId="{14DB9FA9-3B66-42EB-94A8-D958D10B57A8}" srcOrd="0" destOrd="0" presId="urn:microsoft.com/office/officeart/2005/8/layout/process2"/>
    <dgm:cxn modelId="{89BCC0B9-FFF4-4C64-AFF5-516B8154C5B5}" type="presParOf" srcId="{226F4173-4F9C-422B-B91E-B7A4B85B74FE}" destId="{628AE063-AC89-477B-81D3-070AA73DCE32}" srcOrd="0" destOrd="0" presId="urn:microsoft.com/office/officeart/2005/8/layout/process2"/>
    <dgm:cxn modelId="{9C18C013-43BA-4AA5-91CC-41D1E49538D4}" type="presParOf" srcId="{226F4173-4F9C-422B-B91E-B7A4B85B74FE}" destId="{4AC2ED41-0DE3-4BB1-9E2B-1E9A12DA92A4}" srcOrd="1" destOrd="0" presId="urn:microsoft.com/office/officeart/2005/8/layout/process2"/>
    <dgm:cxn modelId="{D2D1656C-AF2E-4318-A1B9-D425271C05E3}" type="presParOf" srcId="{4AC2ED41-0DE3-4BB1-9E2B-1E9A12DA92A4}" destId="{33F71FA7-E7F9-4AFE-876D-5FF476618624}" srcOrd="0" destOrd="0" presId="urn:microsoft.com/office/officeart/2005/8/layout/process2"/>
    <dgm:cxn modelId="{D2686DEF-1146-418B-85EC-49C9424EBCA3}" type="presParOf" srcId="{226F4173-4F9C-422B-B91E-B7A4B85B74FE}" destId="{BC6C4604-6A96-4815-ABE8-248F560B5210}" srcOrd="2" destOrd="0" presId="urn:microsoft.com/office/officeart/2005/8/layout/process2"/>
    <dgm:cxn modelId="{D8B56247-A694-480F-BBEE-0B85922FA7C9}" type="presParOf" srcId="{226F4173-4F9C-422B-B91E-B7A4B85B74FE}" destId="{14DB9FA9-3B66-42EB-94A8-D958D10B57A8}" srcOrd="3" destOrd="0" presId="urn:microsoft.com/office/officeart/2005/8/layout/process2"/>
    <dgm:cxn modelId="{B96267E0-DF9F-4616-B8D6-E8B9C36F27EF}" type="presParOf" srcId="{14DB9FA9-3B66-42EB-94A8-D958D10B57A8}" destId="{DBFA6F44-64E5-4C8B-B863-9AD7B30D5746}" srcOrd="0" destOrd="0" presId="urn:microsoft.com/office/officeart/2005/8/layout/process2"/>
    <dgm:cxn modelId="{53ECCE34-C19C-4225-BCC3-2E1F85500027}" type="presParOf" srcId="{226F4173-4F9C-422B-B91E-B7A4B85B74FE}" destId="{21CA2495-7A91-4B41-B2AA-7F3A15DABA2E}" srcOrd="4"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78EE1B9-6FEF-456C-86C2-C8E86DEEFA75}" type="doc">
      <dgm:prSet loTypeId="urn:microsoft.com/office/officeart/2005/8/layout/pList2" loCatId="list" qsTypeId="urn:microsoft.com/office/officeart/2005/8/quickstyle/simple1" qsCatId="simple" csTypeId="urn:microsoft.com/office/officeart/2005/8/colors/colorful4" csCatId="colorful" phldr="1"/>
      <dgm:spPr/>
    </dgm:pt>
    <dgm:pt modelId="{57DB30A9-244F-48F9-B432-C00CD63BA0F5}">
      <dgm:prSet phldrT="[Text]" custT="1"/>
      <dgm:spPr/>
      <dgm:t>
        <a:bodyPr/>
        <a:lstStyle/>
        <a:p>
          <a:br>
            <a:rPr lang="en-US" sz="2400" dirty="0"/>
          </a:br>
          <a:r>
            <a:rPr lang="en-US" sz="2400" dirty="0"/>
            <a:t>A Constable may enter and search any premises </a:t>
          </a:r>
          <a:r>
            <a:rPr lang="en-US" sz="2400" b="1" i="1" u="sng" dirty="0"/>
            <a:t>occupied</a:t>
          </a:r>
        </a:p>
      </dgm:t>
    </dgm:pt>
    <dgm:pt modelId="{888CCEF5-48B8-410E-9EF2-055430C23F50}" type="parTrans" cxnId="{BE71AA37-3F9F-4472-9D33-5C0188707AC3}">
      <dgm:prSet/>
      <dgm:spPr/>
      <dgm:t>
        <a:bodyPr/>
        <a:lstStyle/>
        <a:p>
          <a:endParaRPr lang="en-US"/>
        </a:p>
      </dgm:t>
    </dgm:pt>
    <dgm:pt modelId="{59DBA215-F40D-4EC7-A788-0D626C30E5D2}" type="sibTrans" cxnId="{BE71AA37-3F9F-4472-9D33-5C0188707AC3}">
      <dgm:prSet/>
      <dgm:spPr/>
      <dgm:t>
        <a:bodyPr/>
        <a:lstStyle/>
        <a:p>
          <a:endParaRPr lang="en-US"/>
        </a:p>
      </dgm:t>
    </dgm:pt>
    <dgm:pt modelId="{0EFDF13E-D08D-47B9-B972-29C8DD2B3D74}">
      <dgm:prSet phldrT="[Text]" custT="1"/>
      <dgm:spPr/>
      <dgm:t>
        <a:bodyPr/>
        <a:lstStyle/>
        <a:p>
          <a:br>
            <a:rPr lang="en-US" sz="2400" b="0" dirty="0"/>
          </a:br>
          <a:r>
            <a:rPr lang="en-US" sz="2400" b="0" dirty="0"/>
            <a:t>Or </a:t>
          </a:r>
          <a:r>
            <a:rPr lang="en-US" sz="2400" b="1" i="1" u="sng" dirty="0"/>
            <a:t>controlled</a:t>
          </a:r>
          <a:r>
            <a:rPr lang="en-US" sz="2400" b="0" dirty="0"/>
            <a:t> by a person under arrest for an </a:t>
          </a:r>
          <a:r>
            <a:rPr lang="en-US" sz="2400" b="1" i="1" u="sng" dirty="0"/>
            <a:t>indictable</a:t>
          </a:r>
          <a:r>
            <a:rPr lang="en-US" sz="2400" b="0" dirty="0"/>
            <a:t> offence</a:t>
          </a:r>
        </a:p>
      </dgm:t>
    </dgm:pt>
    <dgm:pt modelId="{1CF34F56-477A-4EB9-9F85-EE2E2F403059}" type="parTrans" cxnId="{D1DB6072-7E99-4C19-A0B3-CA31CCA5FC8B}">
      <dgm:prSet/>
      <dgm:spPr/>
      <dgm:t>
        <a:bodyPr/>
        <a:lstStyle/>
        <a:p>
          <a:endParaRPr lang="en-US"/>
        </a:p>
      </dgm:t>
    </dgm:pt>
    <dgm:pt modelId="{93568FA5-1779-4866-8563-7B4BBE0DC331}" type="sibTrans" cxnId="{D1DB6072-7E99-4C19-A0B3-CA31CCA5FC8B}">
      <dgm:prSet/>
      <dgm:spPr/>
      <dgm:t>
        <a:bodyPr/>
        <a:lstStyle/>
        <a:p>
          <a:endParaRPr lang="en-US"/>
        </a:p>
      </dgm:t>
    </dgm:pt>
    <dgm:pt modelId="{BA2CB874-D8D8-49F1-82A4-B6A936B86506}" type="pres">
      <dgm:prSet presAssocID="{A78EE1B9-6FEF-456C-86C2-C8E86DEEFA75}" presName="Name0" presStyleCnt="0">
        <dgm:presLayoutVars>
          <dgm:dir/>
          <dgm:resizeHandles val="exact"/>
        </dgm:presLayoutVars>
      </dgm:prSet>
      <dgm:spPr/>
    </dgm:pt>
    <dgm:pt modelId="{92668623-E21A-4CCC-9840-D02861751D85}" type="pres">
      <dgm:prSet presAssocID="{A78EE1B9-6FEF-456C-86C2-C8E86DEEFA75}" presName="bkgdShp" presStyleLbl="alignAccFollowNode1" presStyleIdx="0" presStyleCnt="1"/>
      <dgm:spPr>
        <a:solidFill>
          <a:srgbClr val="7030A0">
            <a:alpha val="90000"/>
          </a:srgbClr>
        </a:solidFill>
      </dgm:spPr>
    </dgm:pt>
    <dgm:pt modelId="{BAFB084E-00EA-4BEB-83F1-CFE98BB207E9}" type="pres">
      <dgm:prSet presAssocID="{A78EE1B9-6FEF-456C-86C2-C8E86DEEFA75}" presName="linComp" presStyleCnt="0"/>
      <dgm:spPr/>
    </dgm:pt>
    <dgm:pt modelId="{53AC39CD-9A8E-4EC6-A6F3-25E16CDD4731}" type="pres">
      <dgm:prSet presAssocID="{57DB30A9-244F-48F9-B432-C00CD63BA0F5}" presName="compNode" presStyleCnt="0"/>
      <dgm:spPr/>
    </dgm:pt>
    <dgm:pt modelId="{6311884A-1165-426F-A644-A6092C57EC7A}" type="pres">
      <dgm:prSet presAssocID="{57DB30A9-244F-48F9-B432-C00CD63BA0F5}" presName="node" presStyleLbl="node1" presStyleIdx="0" presStyleCnt="2">
        <dgm:presLayoutVars>
          <dgm:bulletEnabled val="1"/>
        </dgm:presLayoutVars>
      </dgm:prSet>
      <dgm:spPr/>
    </dgm:pt>
    <dgm:pt modelId="{77220BDC-4D47-42D1-94A2-EDB686205828}" type="pres">
      <dgm:prSet presAssocID="{57DB30A9-244F-48F9-B432-C00CD63BA0F5}" presName="invisiNode" presStyleLbl="node1" presStyleIdx="0" presStyleCnt="2"/>
      <dgm:spPr/>
    </dgm:pt>
    <dgm:pt modelId="{ECB7146D-C893-4A85-BB29-EC061734D059}" type="pres">
      <dgm:prSet presAssocID="{57DB30A9-244F-48F9-B432-C00CD63BA0F5}" presName="imagNode" presStyleLbl="fgImgPlace1" presStyleIdx="0" presStyleCnt="2"/>
      <dgm:spPr/>
    </dgm:pt>
    <dgm:pt modelId="{6024CE94-83F1-42DF-8E05-A9F54335DA8F}" type="pres">
      <dgm:prSet presAssocID="{59DBA215-F40D-4EC7-A788-0D626C30E5D2}" presName="sibTrans" presStyleLbl="sibTrans2D1" presStyleIdx="0" presStyleCnt="0"/>
      <dgm:spPr/>
    </dgm:pt>
    <dgm:pt modelId="{857BD5BB-7E4C-4CBF-AB34-D82A0234E38A}" type="pres">
      <dgm:prSet presAssocID="{0EFDF13E-D08D-47B9-B972-29C8DD2B3D74}" presName="compNode" presStyleCnt="0"/>
      <dgm:spPr/>
    </dgm:pt>
    <dgm:pt modelId="{57EAB366-AF4B-4700-A29E-FFA9E9DF4E3D}" type="pres">
      <dgm:prSet presAssocID="{0EFDF13E-D08D-47B9-B972-29C8DD2B3D74}" presName="node" presStyleLbl="node1" presStyleIdx="1" presStyleCnt="2">
        <dgm:presLayoutVars>
          <dgm:bulletEnabled val="1"/>
        </dgm:presLayoutVars>
      </dgm:prSet>
      <dgm:spPr/>
    </dgm:pt>
    <dgm:pt modelId="{9479B775-E4D7-495D-8871-491A42D44CD8}" type="pres">
      <dgm:prSet presAssocID="{0EFDF13E-D08D-47B9-B972-29C8DD2B3D74}" presName="invisiNode" presStyleLbl="node1" presStyleIdx="1" presStyleCnt="2"/>
      <dgm:spPr/>
    </dgm:pt>
    <dgm:pt modelId="{F21D26DF-3A47-4C58-A469-5E0842E1587B}" type="pres">
      <dgm:prSet presAssocID="{0EFDF13E-D08D-47B9-B972-29C8DD2B3D74}" presName="imagNode" presStyleLbl="fgImgPlace1" presStyleIdx="1" presStyleCnt="2"/>
      <dgm:spPr/>
    </dgm:pt>
  </dgm:ptLst>
  <dgm:cxnLst>
    <dgm:cxn modelId="{FE25AA08-D197-4FD0-931D-969BFC7FD21D}" type="presOf" srcId="{59DBA215-F40D-4EC7-A788-0D626C30E5D2}" destId="{6024CE94-83F1-42DF-8E05-A9F54335DA8F}" srcOrd="0" destOrd="0" presId="urn:microsoft.com/office/officeart/2005/8/layout/pList2"/>
    <dgm:cxn modelId="{5B24F41A-ABBF-40EE-AF17-E46E7C1DB3EA}" type="presOf" srcId="{57DB30A9-244F-48F9-B432-C00CD63BA0F5}" destId="{6311884A-1165-426F-A644-A6092C57EC7A}" srcOrd="0" destOrd="0" presId="urn:microsoft.com/office/officeart/2005/8/layout/pList2"/>
    <dgm:cxn modelId="{BE71AA37-3F9F-4472-9D33-5C0188707AC3}" srcId="{A78EE1B9-6FEF-456C-86C2-C8E86DEEFA75}" destId="{57DB30A9-244F-48F9-B432-C00CD63BA0F5}" srcOrd="0" destOrd="0" parTransId="{888CCEF5-48B8-410E-9EF2-055430C23F50}" sibTransId="{59DBA215-F40D-4EC7-A788-0D626C30E5D2}"/>
    <dgm:cxn modelId="{D1DB6072-7E99-4C19-A0B3-CA31CCA5FC8B}" srcId="{A78EE1B9-6FEF-456C-86C2-C8E86DEEFA75}" destId="{0EFDF13E-D08D-47B9-B972-29C8DD2B3D74}" srcOrd="1" destOrd="0" parTransId="{1CF34F56-477A-4EB9-9F85-EE2E2F403059}" sibTransId="{93568FA5-1779-4866-8563-7B4BBE0DC331}"/>
    <dgm:cxn modelId="{D294F2A3-8DC4-4FDC-912D-AA3DBE613903}" type="presOf" srcId="{A78EE1B9-6FEF-456C-86C2-C8E86DEEFA75}" destId="{BA2CB874-D8D8-49F1-82A4-B6A936B86506}" srcOrd="0" destOrd="0" presId="urn:microsoft.com/office/officeart/2005/8/layout/pList2"/>
    <dgm:cxn modelId="{CAF815A6-B0C4-4A3C-AE35-9A797BE630C0}" type="presOf" srcId="{0EFDF13E-D08D-47B9-B972-29C8DD2B3D74}" destId="{57EAB366-AF4B-4700-A29E-FFA9E9DF4E3D}" srcOrd="0" destOrd="0" presId="urn:microsoft.com/office/officeart/2005/8/layout/pList2"/>
    <dgm:cxn modelId="{24ACAECC-0380-4B67-A406-CE61B15F33E5}" type="presParOf" srcId="{BA2CB874-D8D8-49F1-82A4-B6A936B86506}" destId="{92668623-E21A-4CCC-9840-D02861751D85}" srcOrd="0" destOrd="0" presId="urn:microsoft.com/office/officeart/2005/8/layout/pList2"/>
    <dgm:cxn modelId="{AD4BD91E-940C-4E35-A05A-8D826D66CE96}" type="presParOf" srcId="{BA2CB874-D8D8-49F1-82A4-B6A936B86506}" destId="{BAFB084E-00EA-4BEB-83F1-CFE98BB207E9}" srcOrd="1" destOrd="0" presId="urn:microsoft.com/office/officeart/2005/8/layout/pList2"/>
    <dgm:cxn modelId="{A9F5F0B5-B904-42F8-AF73-868EFDF66FB6}" type="presParOf" srcId="{BAFB084E-00EA-4BEB-83F1-CFE98BB207E9}" destId="{53AC39CD-9A8E-4EC6-A6F3-25E16CDD4731}" srcOrd="0" destOrd="0" presId="urn:microsoft.com/office/officeart/2005/8/layout/pList2"/>
    <dgm:cxn modelId="{EB6936A9-88C1-44E2-9660-50A9C8E75881}" type="presParOf" srcId="{53AC39CD-9A8E-4EC6-A6F3-25E16CDD4731}" destId="{6311884A-1165-426F-A644-A6092C57EC7A}" srcOrd="0" destOrd="0" presId="urn:microsoft.com/office/officeart/2005/8/layout/pList2"/>
    <dgm:cxn modelId="{74B2F73C-02CC-425B-81D7-1FF8A1CEDFA0}" type="presParOf" srcId="{53AC39CD-9A8E-4EC6-A6F3-25E16CDD4731}" destId="{77220BDC-4D47-42D1-94A2-EDB686205828}" srcOrd="1" destOrd="0" presId="urn:microsoft.com/office/officeart/2005/8/layout/pList2"/>
    <dgm:cxn modelId="{172E8327-D8B0-4ACF-96DE-60FD8DC6DCB9}" type="presParOf" srcId="{53AC39CD-9A8E-4EC6-A6F3-25E16CDD4731}" destId="{ECB7146D-C893-4A85-BB29-EC061734D059}" srcOrd="2" destOrd="0" presId="urn:microsoft.com/office/officeart/2005/8/layout/pList2"/>
    <dgm:cxn modelId="{F304A0E6-11D5-4D2F-8D99-133120CC21E2}" type="presParOf" srcId="{BAFB084E-00EA-4BEB-83F1-CFE98BB207E9}" destId="{6024CE94-83F1-42DF-8E05-A9F54335DA8F}" srcOrd="1" destOrd="0" presId="urn:microsoft.com/office/officeart/2005/8/layout/pList2"/>
    <dgm:cxn modelId="{AD5CE47A-BF1F-4C4D-842E-209F4FF3364A}" type="presParOf" srcId="{BAFB084E-00EA-4BEB-83F1-CFE98BB207E9}" destId="{857BD5BB-7E4C-4CBF-AB34-D82A0234E38A}" srcOrd="2" destOrd="0" presId="urn:microsoft.com/office/officeart/2005/8/layout/pList2"/>
    <dgm:cxn modelId="{8996D62B-8E65-4709-A2C3-0C881A18C644}" type="presParOf" srcId="{857BD5BB-7E4C-4CBF-AB34-D82A0234E38A}" destId="{57EAB366-AF4B-4700-A29E-FFA9E9DF4E3D}" srcOrd="0" destOrd="0" presId="urn:microsoft.com/office/officeart/2005/8/layout/pList2"/>
    <dgm:cxn modelId="{93B1FF73-1528-4930-801D-9C914764C775}" type="presParOf" srcId="{857BD5BB-7E4C-4CBF-AB34-D82A0234E38A}" destId="{9479B775-E4D7-495D-8871-491A42D44CD8}" srcOrd="1" destOrd="0" presId="urn:microsoft.com/office/officeart/2005/8/layout/pList2"/>
    <dgm:cxn modelId="{75E302A7-96C2-4823-8AB2-1B6B742951A1}" type="presParOf" srcId="{857BD5BB-7E4C-4CBF-AB34-D82A0234E38A}" destId="{F21D26DF-3A47-4C58-A469-5E0842E1587B}"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A78EE1B9-6FEF-456C-86C2-C8E86DEEFA75}" type="doc">
      <dgm:prSet loTypeId="urn:microsoft.com/office/officeart/2005/8/layout/pList2" loCatId="list" qsTypeId="urn:microsoft.com/office/officeart/2005/8/quickstyle/simple1" qsCatId="simple" csTypeId="urn:microsoft.com/office/officeart/2005/8/colors/colorful5" csCatId="colorful" phldr="1"/>
      <dgm:spPr/>
    </dgm:pt>
    <dgm:pt modelId="{57DB30A9-244F-48F9-B432-C00CD63BA0F5}">
      <dgm:prSet phldrT="[Text]" custT="1"/>
      <dgm:spPr/>
      <dgm:t>
        <a:bodyPr/>
        <a:lstStyle/>
        <a:p>
          <a:r>
            <a:rPr lang="en-US" sz="2400" b="0" i="0" u="none" dirty="0"/>
            <a:t>If he has </a:t>
          </a:r>
          <a:r>
            <a:rPr lang="en-US" sz="2400" b="1" i="1" u="sng" dirty="0"/>
            <a:t>reasonable grounds for </a:t>
          </a:r>
          <a:r>
            <a:rPr lang="en-US" sz="2400" b="0" i="0" u="none" dirty="0"/>
            <a:t>suspecting that there is on the premises evidence relating to </a:t>
          </a:r>
          <a:r>
            <a:rPr lang="en-US" sz="2400" b="1" i="1" u="sng" dirty="0"/>
            <a:t>that</a:t>
          </a:r>
          <a:r>
            <a:rPr lang="en-US" sz="2400" b="0" i="0" u="none" dirty="0"/>
            <a:t> </a:t>
          </a:r>
          <a:r>
            <a:rPr lang="en-US" sz="2400" b="1" i="1" u="sng" dirty="0"/>
            <a:t>offence</a:t>
          </a:r>
        </a:p>
      </dgm:t>
    </dgm:pt>
    <dgm:pt modelId="{888CCEF5-48B8-410E-9EF2-055430C23F50}" type="parTrans" cxnId="{BE71AA37-3F9F-4472-9D33-5C0188707AC3}">
      <dgm:prSet/>
      <dgm:spPr/>
      <dgm:t>
        <a:bodyPr/>
        <a:lstStyle/>
        <a:p>
          <a:endParaRPr lang="en-US"/>
        </a:p>
      </dgm:t>
    </dgm:pt>
    <dgm:pt modelId="{59DBA215-F40D-4EC7-A788-0D626C30E5D2}" type="sibTrans" cxnId="{BE71AA37-3F9F-4472-9D33-5C0188707AC3}">
      <dgm:prSet/>
      <dgm:spPr/>
      <dgm:t>
        <a:bodyPr/>
        <a:lstStyle/>
        <a:p>
          <a:endParaRPr lang="en-US"/>
        </a:p>
      </dgm:t>
    </dgm:pt>
    <dgm:pt modelId="{0EFDF13E-D08D-47B9-B972-29C8DD2B3D74}">
      <dgm:prSet phldrT="[Text]" custT="1"/>
      <dgm:spPr/>
      <dgm:t>
        <a:bodyPr/>
        <a:lstStyle/>
        <a:p>
          <a:r>
            <a:rPr lang="en-US" sz="2400" b="0"/>
            <a:t>Or </a:t>
          </a:r>
          <a:r>
            <a:rPr lang="en-US" sz="2400" b="1" i="1" u="sng"/>
            <a:t>another indictable offence </a:t>
          </a:r>
          <a:r>
            <a:rPr lang="en-US" sz="2400" b="0"/>
            <a:t>which is connected with or similar to that offence</a:t>
          </a:r>
          <a:endParaRPr lang="en-US" sz="2400" b="0" dirty="0"/>
        </a:p>
      </dgm:t>
    </dgm:pt>
    <dgm:pt modelId="{1CF34F56-477A-4EB9-9F85-EE2E2F403059}" type="parTrans" cxnId="{D1DB6072-7E99-4C19-A0B3-CA31CCA5FC8B}">
      <dgm:prSet/>
      <dgm:spPr/>
      <dgm:t>
        <a:bodyPr/>
        <a:lstStyle/>
        <a:p>
          <a:endParaRPr lang="en-US"/>
        </a:p>
      </dgm:t>
    </dgm:pt>
    <dgm:pt modelId="{93568FA5-1779-4866-8563-7B4BBE0DC331}" type="sibTrans" cxnId="{D1DB6072-7E99-4C19-A0B3-CA31CCA5FC8B}">
      <dgm:prSet/>
      <dgm:spPr/>
      <dgm:t>
        <a:bodyPr/>
        <a:lstStyle/>
        <a:p>
          <a:endParaRPr lang="en-US"/>
        </a:p>
      </dgm:t>
    </dgm:pt>
    <dgm:pt modelId="{BA2CB874-D8D8-49F1-82A4-B6A936B86506}" type="pres">
      <dgm:prSet presAssocID="{A78EE1B9-6FEF-456C-86C2-C8E86DEEFA75}" presName="Name0" presStyleCnt="0">
        <dgm:presLayoutVars>
          <dgm:dir/>
          <dgm:resizeHandles val="exact"/>
        </dgm:presLayoutVars>
      </dgm:prSet>
      <dgm:spPr/>
    </dgm:pt>
    <dgm:pt modelId="{92668623-E21A-4CCC-9840-D02861751D85}" type="pres">
      <dgm:prSet presAssocID="{A78EE1B9-6FEF-456C-86C2-C8E86DEEFA75}" presName="bkgdShp" presStyleLbl="alignAccFollowNode1" presStyleIdx="0" presStyleCnt="1"/>
      <dgm:spPr/>
    </dgm:pt>
    <dgm:pt modelId="{BAFB084E-00EA-4BEB-83F1-CFE98BB207E9}" type="pres">
      <dgm:prSet presAssocID="{A78EE1B9-6FEF-456C-86C2-C8E86DEEFA75}" presName="linComp" presStyleCnt="0"/>
      <dgm:spPr/>
    </dgm:pt>
    <dgm:pt modelId="{53AC39CD-9A8E-4EC6-A6F3-25E16CDD4731}" type="pres">
      <dgm:prSet presAssocID="{57DB30A9-244F-48F9-B432-C00CD63BA0F5}" presName="compNode" presStyleCnt="0"/>
      <dgm:spPr/>
    </dgm:pt>
    <dgm:pt modelId="{6311884A-1165-426F-A644-A6092C57EC7A}" type="pres">
      <dgm:prSet presAssocID="{57DB30A9-244F-48F9-B432-C00CD63BA0F5}" presName="node" presStyleLbl="node1" presStyleIdx="0" presStyleCnt="2">
        <dgm:presLayoutVars>
          <dgm:bulletEnabled val="1"/>
        </dgm:presLayoutVars>
      </dgm:prSet>
      <dgm:spPr/>
    </dgm:pt>
    <dgm:pt modelId="{77220BDC-4D47-42D1-94A2-EDB686205828}" type="pres">
      <dgm:prSet presAssocID="{57DB30A9-244F-48F9-B432-C00CD63BA0F5}" presName="invisiNode" presStyleLbl="node1" presStyleIdx="0" presStyleCnt="2"/>
      <dgm:spPr/>
    </dgm:pt>
    <dgm:pt modelId="{ECB7146D-C893-4A85-BB29-EC061734D059}" type="pres">
      <dgm:prSet presAssocID="{57DB30A9-244F-48F9-B432-C00CD63BA0F5}" presName="imagNode" presStyleLbl="fgImgPlace1" presStyleIdx="0" presStyleCnt="2"/>
      <dgm:spPr/>
    </dgm:pt>
    <dgm:pt modelId="{6024CE94-83F1-42DF-8E05-A9F54335DA8F}" type="pres">
      <dgm:prSet presAssocID="{59DBA215-F40D-4EC7-A788-0D626C30E5D2}" presName="sibTrans" presStyleLbl="sibTrans2D1" presStyleIdx="0" presStyleCnt="0"/>
      <dgm:spPr/>
    </dgm:pt>
    <dgm:pt modelId="{857BD5BB-7E4C-4CBF-AB34-D82A0234E38A}" type="pres">
      <dgm:prSet presAssocID="{0EFDF13E-D08D-47B9-B972-29C8DD2B3D74}" presName="compNode" presStyleCnt="0"/>
      <dgm:spPr/>
    </dgm:pt>
    <dgm:pt modelId="{57EAB366-AF4B-4700-A29E-FFA9E9DF4E3D}" type="pres">
      <dgm:prSet presAssocID="{0EFDF13E-D08D-47B9-B972-29C8DD2B3D74}" presName="node" presStyleLbl="node1" presStyleIdx="1" presStyleCnt="2">
        <dgm:presLayoutVars>
          <dgm:bulletEnabled val="1"/>
        </dgm:presLayoutVars>
      </dgm:prSet>
      <dgm:spPr/>
    </dgm:pt>
    <dgm:pt modelId="{9479B775-E4D7-495D-8871-491A42D44CD8}" type="pres">
      <dgm:prSet presAssocID="{0EFDF13E-D08D-47B9-B972-29C8DD2B3D74}" presName="invisiNode" presStyleLbl="node1" presStyleIdx="1" presStyleCnt="2"/>
      <dgm:spPr/>
    </dgm:pt>
    <dgm:pt modelId="{F21D26DF-3A47-4C58-A469-5E0842E1587B}" type="pres">
      <dgm:prSet presAssocID="{0EFDF13E-D08D-47B9-B972-29C8DD2B3D74}" presName="imagNode" presStyleLbl="fgImgPlace1" presStyleIdx="1" presStyleCnt="2"/>
      <dgm:spPr/>
    </dgm:pt>
  </dgm:ptLst>
  <dgm:cxnLst>
    <dgm:cxn modelId="{FE25AA08-D197-4FD0-931D-969BFC7FD21D}" type="presOf" srcId="{59DBA215-F40D-4EC7-A788-0D626C30E5D2}" destId="{6024CE94-83F1-42DF-8E05-A9F54335DA8F}" srcOrd="0" destOrd="0" presId="urn:microsoft.com/office/officeart/2005/8/layout/pList2"/>
    <dgm:cxn modelId="{5B24F41A-ABBF-40EE-AF17-E46E7C1DB3EA}" type="presOf" srcId="{57DB30A9-244F-48F9-B432-C00CD63BA0F5}" destId="{6311884A-1165-426F-A644-A6092C57EC7A}" srcOrd="0" destOrd="0" presId="urn:microsoft.com/office/officeart/2005/8/layout/pList2"/>
    <dgm:cxn modelId="{BE71AA37-3F9F-4472-9D33-5C0188707AC3}" srcId="{A78EE1B9-6FEF-456C-86C2-C8E86DEEFA75}" destId="{57DB30A9-244F-48F9-B432-C00CD63BA0F5}" srcOrd="0" destOrd="0" parTransId="{888CCEF5-48B8-410E-9EF2-055430C23F50}" sibTransId="{59DBA215-F40D-4EC7-A788-0D626C30E5D2}"/>
    <dgm:cxn modelId="{D1DB6072-7E99-4C19-A0B3-CA31CCA5FC8B}" srcId="{A78EE1B9-6FEF-456C-86C2-C8E86DEEFA75}" destId="{0EFDF13E-D08D-47B9-B972-29C8DD2B3D74}" srcOrd="1" destOrd="0" parTransId="{1CF34F56-477A-4EB9-9F85-EE2E2F403059}" sibTransId="{93568FA5-1779-4866-8563-7B4BBE0DC331}"/>
    <dgm:cxn modelId="{D294F2A3-8DC4-4FDC-912D-AA3DBE613903}" type="presOf" srcId="{A78EE1B9-6FEF-456C-86C2-C8E86DEEFA75}" destId="{BA2CB874-D8D8-49F1-82A4-B6A936B86506}" srcOrd="0" destOrd="0" presId="urn:microsoft.com/office/officeart/2005/8/layout/pList2"/>
    <dgm:cxn modelId="{CAF815A6-B0C4-4A3C-AE35-9A797BE630C0}" type="presOf" srcId="{0EFDF13E-D08D-47B9-B972-29C8DD2B3D74}" destId="{57EAB366-AF4B-4700-A29E-FFA9E9DF4E3D}" srcOrd="0" destOrd="0" presId="urn:microsoft.com/office/officeart/2005/8/layout/pList2"/>
    <dgm:cxn modelId="{24ACAECC-0380-4B67-A406-CE61B15F33E5}" type="presParOf" srcId="{BA2CB874-D8D8-49F1-82A4-B6A936B86506}" destId="{92668623-E21A-4CCC-9840-D02861751D85}" srcOrd="0" destOrd="0" presId="urn:microsoft.com/office/officeart/2005/8/layout/pList2"/>
    <dgm:cxn modelId="{AD4BD91E-940C-4E35-A05A-8D826D66CE96}" type="presParOf" srcId="{BA2CB874-D8D8-49F1-82A4-B6A936B86506}" destId="{BAFB084E-00EA-4BEB-83F1-CFE98BB207E9}" srcOrd="1" destOrd="0" presId="urn:microsoft.com/office/officeart/2005/8/layout/pList2"/>
    <dgm:cxn modelId="{A9F5F0B5-B904-42F8-AF73-868EFDF66FB6}" type="presParOf" srcId="{BAFB084E-00EA-4BEB-83F1-CFE98BB207E9}" destId="{53AC39CD-9A8E-4EC6-A6F3-25E16CDD4731}" srcOrd="0" destOrd="0" presId="urn:microsoft.com/office/officeart/2005/8/layout/pList2"/>
    <dgm:cxn modelId="{EB6936A9-88C1-44E2-9660-50A9C8E75881}" type="presParOf" srcId="{53AC39CD-9A8E-4EC6-A6F3-25E16CDD4731}" destId="{6311884A-1165-426F-A644-A6092C57EC7A}" srcOrd="0" destOrd="0" presId="urn:microsoft.com/office/officeart/2005/8/layout/pList2"/>
    <dgm:cxn modelId="{74B2F73C-02CC-425B-81D7-1FF8A1CEDFA0}" type="presParOf" srcId="{53AC39CD-9A8E-4EC6-A6F3-25E16CDD4731}" destId="{77220BDC-4D47-42D1-94A2-EDB686205828}" srcOrd="1" destOrd="0" presId="urn:microsoft.com/office/officeart/2005/8/layout/pList2"/>
    <dgm:cxn modelId="{172E8327-D8B0-4ACF-96DE-60FD8DC6DCB9}" type="presParOf" srcId="{53AC39CD-9A8E-4EC6-A6F3-25E16CDD4731}" destId="{ECB7146D-C893-4A85-BB29-EC061734D059}" srcOrd="2" destOrd="0" presId="urn:microsoft.com/office/officeart/2005/8/layout/pList2"/>
    <dgm:cxn modelId="{F304A0E6-11D5-4D2F-8D99-133120CC21E2}" type="presParOf" srcId="{BAFB084E-00EA-4BEB-83F1-CFE98BB207E9}" destId="{6024CE94-83F1-42DF-8E05-A9F54335DA8F}" srcOrd="1" destOrd="0" presId="urn:microsoft.com/office/officeart/2005/8/layout/pList2"/>
    <dgm:cxn modelId="{AD5CE47A-BF1F-4C4D-842E-209F4FF3364A}" type="presParOf" srcId="{BAFB084E-00EA-4BEB-83F1-CFE98BB207E9}" destId="{857BD5BB-7E4C-4CBF-AB34-D82A0234E38A}" srcOrd="2" destOrd="0" presId="urn:microsoft.com/office/officeart/2005/8/layout/pList2"/>
    <dgm:cxn modelId="{8996D62B-8E65-4709-A2C3-0C881A18C644}" type="presParOf" srcId="{857BD5BB-7E4C-4CBF-AB34-D82A0234E38A}" destId="{57EAB366-AF4B-4700-A29E-FFA9E9DF4E3D}" srcOrd="0" destOrd="0" presId="urn:microsoft.com/office/officeart/2005/8/layout/pList2"/>
    <dgm:cxn modelId="{93B1FF73-1528-4930-801D-9C914764C775}" type="presParOf" srcId="{857BD5BB-7E4C-4CBF-AB34-D82A0234E38A}" destId="{9479B775-E4D7-495D-8871-491A42D44CD8}" srcOrd="1" destOrd="0" presId="urn:microsoft.com/office/officeart/2005/8/layout/pList2"/>
    <dgm:cxn modelId="{75E302A7-96C2-4823-8AB2-1B6B742951A1}" type="presParOf" srcId="{857BD5BB-7E4C-4CBF-AB34-D82A0234E38A}" destId="{F21D26DF-3A47-4C58-A469-5E0842E1587B}"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C9F16347-8737-4E60-B82B-7F630A99E050}"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750AF39B-87A8-40E0-AB62-4A0E78F67F06}">
      <dgm:prSet phldrT="[Text]" custT="1"/>
      <dgm:spPr/>
      <dgm:t>
        <a:bodyPr/>
        <a:lstStyle/>
        <a:p>
          <a:r>
            <a:rPr lang="en-US" sz="2800"/>
            <a:t>Gaining entry with consent</a:t>
          </a:r>
          <a:endParaRPr lang="en-US" sz="2800" dirty="0"/>
        </a:p>
      </dgm:t>
    </dgm:pt>
    <dgm:pt modelId="{180AAC10-6CB7-4B34-9245-06CDED80E27D}" type="parTrans" cxnId="{E0F822D5-84E4-40E9-9719-F728C27B9FFA}">
      <dgm:prSet/>
      <dgm:spPr/>
      <dgm:t>
        <a:bodyPr/>
        <a:lstStyle/>
        <a:p>
          <a:endParaRPr lang="en-US"/>
        </a:p>
      </dgm:t>
    </dgm:pt>
    <dgm:pt modelId="{DDC3FE56-EFB9-4136-B097-65DE60DAEBF0}" type="sibTrans" cxnId="{E0F822D5-84E4-40E9-9719-F728C27B9FFA}">
      <dgm:prSet/>
      <dgm:spPr/>
      <dgm:t>
        <a:bodyPr/>
        <a:lstStyle/>
        <a:p>
          <a:endParaRPr lang="en-US"/>
        </a:p>
      </dgm:t>
    </dgm:pt>
    <dgm:pt modelId="{3AED71D5-47D2-42C6-ACB1-1C4002D310EA}">
      <dgm:prSet phldrT="[Text]" custT="1"/>
      <dgm:spPr/>
      <dgm:t>
        <a:bodyPr/>
        <a:lstStyle/>
        <a:p>
          <a:r>
            <a:rPr lang="en-US" sz="2400" dirty="0"/>
            <a:t>Premises may be searched (other than under a statutory power) with the written consent of a person entitled to grant entry</a:t>
          </a:r>
        </a:p>
      </dgm:t>
    </dgm:pt>
    <dgm:pt modelId="{876D5C33-A30E-4AE1-92D8-D4A539F6E98B}" type="parTrans" cxnId="{CBDD2727-C593-4830-96E6-C01502DFF838}">
      <dgm:prSet/>
      <dgm:spPr/>
      <dgm:t>
        <a:bodyPr/>
        <a:lstStyle/>
        <a:p>
          <a:endParaRPr lang="en-US"/>
        </a:p>
      </dgm:t>
    </dgm:pt>
    <dgm:pt modelId="{42E48671-4FC4-477C-96AE-F196657DDF38}" type="sibTrans" cxnId="{CBDD2727-C593-4830-96E6-C01502DFF838}">
      <dgm:prSet/>
      <dgm:spPr/>
      <dgm:t>
        <a:bodyPr/>
        <a:lstStyle/>
        <a:p>
          <a:endParaRPr lang="en-US"/>
        </a:p>
      </dgm:t>
    </dgm:pt>
    <dgm:pt modelId="{C7A28509-9B2E-499D-A229-73BD9D0D2530}">
      <dgm:prSet phldrT="[Text]" custT="1"/>
      <dgm:spPr/>
      <dgm:t>
        <a:bodyPr/>
        <a:lstStyle/>
        <a:p>
          <a:r>
            <a:rPr lang="en-US" sz="2800"/>
            <a:t>Gaining entry without consent</a:t>
          </a:r>
          <a:endParaRPr lang="en-US" sz="2800" dirty="0"/>
        </a:p>
      </dgm:t>
    </dgm:pt>
    <dgm:pt modelId="{3A00ED1C-79A5-4AA7-8981-5F0C8B8E7816}" type="parTrans" cxnId="{EA8A8A3F-FB3F-4213-9880-541764F74108}">
      <dgm:prSet/>
      <dgm:spPr/>
      <dgm:t>
        <a:bodyPr/>
        <a:lstStyle/>
        <a:p>
          <a:endParaRPr lang="en-US"/>
        </a:p>
      </dgm:t>
    </dgm:pt>
    <dgm:pt modelId="{B93DC058-E96C-4E35-80E4-54974D594C36}" type="sibTrans" cxnId="{EA8A8A3F-FB3F-4213-9880-541764F74108}">
      <dgm:prSet/>
      <dgm:spPr/>
      <dgm:t>
        <a:bodyPr/>
        <a:lstStyle/>
        <a:p>
          <a:endParaRPr lang="en-US"/>
        </a:p>
      </dgm:t>
    </dgm:pt>
    <dgm:pt modelId="{067193F4-0AA7-45E4-926C-5BDBD5773D0A}">
      <dgm:prSet phldrT="[Text]" custT="1"/>
      <dgm:spPr/>
      <dgm:t>
        <a:bodyPr/>
        <a:lstStyle/>
        <a:p>
          <a:r>
            <a:rPr lang="en-US" sz="2400" dirty="0"/>
            <a:t>The occupier, or other person entitled to grant access to the premises is entitled to an explanation of the authority under which entry is sought &amp; that occupier should be asked to grant access</a:t>
          </a:r>
        </a:p>
      </dgm:t>
    </dgm:pt>
    <dgm:pt modelId="{C4E0E3D4-B775-4B7E-B47F-E8EAADE97066}" type="parTrans" cxnId="{6CC9D341-43E4-4F7B-AD6B-41160F5E3489}">
      <dgm:prSet/>
      <dgm:spPr/>
      <dgm:t>
        <a:bodyPr/>
        <a:lstStyle/>
        <a:p>
          <a:endParaRPr lang="en-US"/>
        </a:p>
      </dgm:t>
    </dgm:pt>
    <dgm:pt modelId="{D54A41B2-548A-4E9C-B7A1-62AE3C845F4C}" type="sibTrans" cxnId="{6CC9D341-43E4-4F7B-AD6B-41160F5E3489}">
      <dgm:prSet/>
      <dgm:spPr/>
      <dgm:t>
        <a:bodyPr/>
        <a:lstStyle/>
        <a:p>
          <a:endParaRPr lang="en-US"/>
        </a:p>
      </dgm:t>
    </dgm:pt>
    <dgm:pt modelId="{23876739-FF86-0A4E-9769-2067D0ACC48E}" type="pres">
      <dgm:prSet presAssocID="{C9F16347-8737-4E60-B82B-7F630A99E050}" presName="linear" presStyleCnt="0">
        <dgm:presLayoutVars>
          <dgm:dir/>
          <dgm:animLvl val="lvl"/>
          <dgm:resizeHandles val="exact"/>
        </dgm:presLayoutVars>
      </dgm:prSet>
      <dgm:spPr/>
    </dgm:pt>
    <dgm:pt modelId="{4BA15ADC-FC30-3344-BE09-EFAC26E8CCFE}" type="pres">
      <dgm:prSet presAssocID="{750AF39B-87A8-40E0-AB62-4A0E78F67F06}" presName="parentLin" presStyleCnt="0"/>
      <dgm:spPr/>
    </dgm:pt>
    <dgm:pt modelId="{EDB9C8FF-B7BA-6D47-997E-91E67AF9209A}" type="pres">
      <dgm:prSet presAssocID="{750AF39B-87A8-40E0-AB62-4A0E78F67F06}" presName="parentLeftMargin" presStyleLbl="node1" presStyleIdx="0" presStyleCnt="2"/>
      <dgm:spPr/>
    </dgm:pt>
    <dgm:pt modelId="{D74DBF41-D813-F94C-84F2-628236625916}" type="pres">
      <dgm:prSet presAssocID="{750AF39B-87A8-40E0-AB62-4A0E78F67F06}" presName="parentText" presStyleLbl="node1" presStyleIdx="0" presStyleCnt="2">
        <dgm:presLayoutVars>
          <dgm:chMax val="0"/>
          <dgm:bulletEnabled val="1"/>
        </dgm:presLayoutVars>
      </dgm:prSet>
      <dgm:spPr/>
    </dgm:pt>
    <dgm:pt modelId="{AF5DA3A9-29A4-CD4C-968D-3628BDCC0A55}" type="pres">
      <dgm:prSet presAssocID="{750AF39B-87A8-40E0-AB62-4A0E78F67F06}" presName="negativeSpace" presStyleCnt="0"/>
      <dgm:spPr/>
    </dgm:pt>
    <dgm:pt modelId="{8CC4DCE1-40F4-4343-A2CA-E5DAE17A42E0}" type="pres">
      <dgm:prSet presAssocID="{750AF39B-87A8-40E0-AB62-4A0E78F67F06}" presName="childText" presStyleLbl="conFgAcc1" presStyleIdx="0" presStyleCnt="2" custLinFactNeighborX="583" custLinFactNeighborY="-24515">
        <dgm:presLayoutVars>
          <dgm:bulletEnabled val="1"/>
        </dgm:presLayoutVars>
      </dgm:prSet>
      <dgm:spPr/>
    </dgm:pt>
    <dgm:pt modelId="{824DCCC9-62E3-9848-8AF1-A3E03B72E797}" type="pres">
      <dgm:prSet presAssocID="{DDC3FE56-EFB9-4136-B097-65DE60DAEBF0}" presName="spaceBetweenRectangles" presStyleCnt="0"/>
      <dgm:spPr/>
    </dgm:pt>
    <dgm:pt modelId="{09BDAF11-ECD6-FC4D-A5A6-665A9D1BF88D}" type="pres">
      <dgm:prSet presAssocID="{C7A28509-9B2E-499D-A229-73BD9D0D2530}" presName="parentLin" presStyleCnt="0"/>
      <dgm:spPr/>
    </dgm:pt>
    <dgm:pt modelId="{12D23D9D-D6F9-2D49-A91F-6E9ABA6C534F}" type="pres">
      <dgm:prSet presAssocID="{C7A28509-9B2E-499D-A229-73BD9D0D2530}" presName="parentLeftMargin" presStyleLbl="node1" presStyleIdx="0" presStyleCnt="2"/>
      <dgm:spPr/>
    </dgm:pt>
    <dgm:pt modelId="{9F49122A-339A-8D4E-A77C-1BA42CEF37BD}" type="pres">
      <dgm:prSet presAssocID="{C7A28509-9B2E-499D-A229-73BD9D0D2530}" presName="parentText" presStyleLbl="node1" presStyleIdx="1" presStyleCnt="2">
        <dgm:presLayoutVars>
          <dgm:chMax val="0"/>
          <dgm:bulletEnabled val="1"/>
        </dgm:presLayoutVars>
      </dgm:prSet>
      <dgm:spPr/>
    </dgm:pt>
    <dgm:pt modelId="{367C3B61-971F-B44D-BD1B-AB201A5497E7}" type="pres">
      <dgm:prSet presAssocID="{C7A28509-9B2E-499D-A229-73BD9D0D2530}" presName="negativeSpace" presStyleCnt="0"/>
      <dgm:spPr/>
    </dgm:pt>
    <dgm:pt modelId="{56108215-3F24-524B-AD9A-A2DBB10587C6}" type="pres">
      <dgm:prSet presAssocID="{C7A28509-9B2E-499D-A229-73BD9D0D2530}" presName="childText" presStyleLbl="conFgAcc1" presStyleIdx="1" presStyleCnt="2">
        <dgm:presLayoutVars>
          <dgm:bulletEnabled val="1"/>
        </dgm:presLayoutVars>
      </dgm:prSet>
      <dgm:spPr/>
    </dgm:pt>
  </dgm:ptLst>
  <dgm:cxnLst>
    <dgm:cxn modelId="{CBDD2727-C593-4830-96E6-C01502DFF838}" srcId="{750AF39B-87A8-40E0-AB62-4A0E78F67F06}" destId="{3AED71D5-47D2-42C6-ACB1-1C4002D310EA}" srcOrd="0" destOrd="0" parTransId="{876D5C33-A30E-4AE1-92D8-D4A539F6E98B}" sibTransId="{42E48671-4FC4-477C-96AE-F196657DDF38}"/>
    <dgm:cxn modelId="{6BA5BC27-216F-FC4A-9225-B4A702270376}" type="presOf" srcId="{C7A28509-9B2E-499D-A229-73BD9D0D2530}" destId="{12D23D9D-D6F9-2D49-A91F-6E9ABA6C534F}" srcOrd="0" destOrd="0" presId="urn:microsoft.com/office/officeart/2005/8/layout/list1"/>
    <dgm:cxn modelId="{A8E1213A-34E0-2F4A-86FA-77DE3E141BEC}" type="presOf" srcId="{067193F4-0AA7-45E4-926C-5BDBD5773D0A}" destId="{56108215-3F24-524B-AD9A-A2DBB10587C6}" srcOrd="0" destOrd="0" presId="urn:microsoft.com/office/officeart/2005/8/layout/list1"/>
    <dgm:cxn modelId="{EA8A8A3F-FB3F-4213-9880-541764F74108}" srcId="{C9F16347-8737-4E60-B82B-7F630A99E050}" destId="{C7A28509-9B2E-499D-A229-73BD9D0D2530}" srcOrd="1" destOrd="0" parTransId="{3A00ED1C-79A5-4AA7-8981-5F0C8B8E7816}" sibTransId="{B93DC058-E96C-4E35-80E4-54974D594C36}"/>
    <dgm:cxn modelId="{6CC9D341-43E4-4F7B-AD6B-41160F5E3489}" srcId="{C7A28509-9B2E-499D-A229-73BD9D0D2530}" destId="{067193F4-0AA7-45E4-926C-5BDBD5773D0A}" srcOrd="0" destOrd="0" parTransId="{C4E0E3D4-B775-4B7E-B47F-E8EAADE97066}" sibTransId="{D54A41B2-548A-4E9C-B7A1-62AE3C845F4C}"/>
    <dgm:cxn modelId="{DC877071-AEA8-E943-9FBD-8852A9649150}" type="presOf" srcId="{750AF39B-87A8-40E0-AB62-4A0E78F67F06}" destId="{EDB9C8FF-B7BA-6D47-997E-91E67AF9209A}" srcOrd="0" destOrd="0" presId="urn:microsoft.com/office/officeart/2005/8/layout/list1"/>
    <dgm:cxn modelId="{7B626897-8DC2-4741-99A3-4F71C00AE51A}" type="presOf" srcId="{750AF39B-87A8-40E0-AB62-4A0E78F67F06}" destId="{D74DBF41-D813-F94C-84F2-628236625916}" srcOrd="1" destOrd="0" presId="urn:microsoft.com/office/officeart/2005/8/layout/list1"/>
    <dgm:cxn modelId="{019D57C3-2B91-764A-9260-789B046C05D1}" type="presOf" srcId="{3AED71D5-47D2-42C6-ACB1-1C4002D310EA}" destId="{8CC4DCE1-40F4-4343-A2CA-E5DAE17A42E0}" srcOrd="0" destOrd="0" presId="urn:microsoft.com/office/officeart/2005/8/layout/list1"/>
    <dgm:cxn modelId="{BB9004CF-B08E-A342-9EB2-DCDF0F58A5A7}" type="presOf" srcId="{C9F16347-8737-4E60-B82B-7F630A99E050}" destId="{23876739-FF86-0A4E-9769-2067D0ACC48E}" srcOrd="0" destOrd="0" presId="urn:microsoft.com/office/officeart/2005/8/layout/list1"/>
    <dgm:cxn modelId="{E0F822D5-84E4-40E9-9719-F728C27B9FFA}" srcId="{C9F16347-8737-4E60-B82B-7F630A99E050}" destId="{750AF39B-87A8-40E0-AB62-4A0E78F67F06}" srcOrd="0" destOrd="0" parTransId="{180AAC10-6CB7-4B34-9245-06CDED80E27D}" sibTransId="{DDC3FE56-EFB9-4136-B097-65DE60DAEBF0}"/>
    <dgm:cxn modelId="{510BD8E4-5EA4-F64A-9835-88E30D0F987B}" type="presOf" srcId="{C7A28509-9B2E-499D-A229-73BD9D0D2530}" destId="{9F49122A-339A-8D4E-A77C-1BA42CEF37BD}" srcOrd="1" destOrd="0" presId="urn:microsoft.com/office/officeart/2005/8/layout/list1"/>
    <dgm:cxn modelId="{FB516CB1-3A6F-6B41-99A8-CC2ED1C142CA}" type="presParOf" srcId="{23876739-FF86-0A4E-9769-2067D0ACC48E}" destId="{4BA15ADC-FC30-3344-BE09-EFAC26E8CCFE}" srcOrd="0" destOrd="0" presId="urn:microsoft.com/office/officeart/2005/8/layout/list1"/>
    <dgm:cxn modelId="{29AB2D1E-2F77-854F-BDB0-3990966F19C3}" type="presParOf" srcId="{4BA15ADC-FC30-3344-BE09-EFAC26E8CCFE}" destId="{EDB9C8FF-B7BA-6D47-997E-91E67AF9209A}" srcOrd="0" destOrd="0" presId="urn:microsoft.com/office/officeart/2005/8/layout/list1"/>
    <dgm:cxn modelId="{E6215CBD-BAA3-BF41-AC96-FA5DD8856BE5}" type="presParOf" srcId="{4BA15ADC-FC30-3344-BE09-EFAC26E8CCFE}" destId="{D74DBF41-D813-F94C-84F2-628236625916}" srcOrd="1" destOrd="0" presId="urn:microsoft.com/office/officeart/2005/8/layout/list1"/>
    <dgm:cxn modelId="{72E10242-D7B7-6342-9843-73DD990CAE5B}" type="presParOf" srcId="{23876739-FF86-0A4E-9769-2067D0ACC48E}" destId="{AF5DA3A9-29A4-CD4C-968D-3628BDCC0A55}" srcOrd="1" destOrd="0" presId="urn:microsoft.com/office/officeart/2005/8/layout/list1"/>
    <dgm:cxn modelId="{C612D5BD-4842-BA4C-808D-8CB2E6ABAAF1}" type="presParOf" srcId="{23876739-FF86-0A4E-9769-2067D0ACC48E}" destId="{8CC4DCE1-40F4-4343-A2CA-E5DAE17A42E0}" srcOrd="2" destOrd="0" presId="urn:microsoft.com/office/officeart/2005/8/layout/list1"/>
    <dgm:cxn modelId="{53AA37B4-15E9-1B4B-BEB3-EF49DAFFF1E7}" type="presParOf" srcId="{23876739-FF86-0A4E-9769-2067D0ACC48E}" destId="{824DCCC9-62E3-9848-8AF1-A3E03B72E797}" srcOrd="3" destOrd="0" presId="urn:microsoft.com/office/officeart/2005/8/layout/list1"/>
    <dgm:cxn modelId="{2612FD93-71D8-204F-931B-03F242357517}" type="presParOf" srcId="{23876739-FF86-0A4E-9769-2067D0ACC48E}" destId="{09BDAF11-ECD6-FC4D-A5A6-665A9D1BF88D}" srcOrd="4" destOrd="0" presId="urn:microsoft.com/office/officeart/2005/8/layout/list1"/>
    <dgm:cxn modelId="{23F2477D-CEAB-EB40-8CF1-1130C4DBE008}" type="presParOf" srcId="{09BDAF11-ECD6-FC4D-A5A6-665A9D1BF88D}" destId="{12D23D9D-D6F9-2D49-A91F-6E9ABA6C534F}" srcOrd="0" destOrd="0" presId="urn:microsoft.com/office/officeart/2005/8/layout/list1"/>
    <dgm:cxn modelId="{00BF3DF8-8504-6642-A693-F47E5544EAD9}" type="presParOf" srcId="{09BDAF11-ECD6-FC4D-A5A6-665A9D1BF88D}" destId="{9F49122A-339A-8D4E-A77C-1BA42CEF37BD}" srcOrd="1" destOrd="0" presId="urn:microsoft.com/office/officeart/2005/8/layout/list1"/>
    <dgm:cxn modelId="{F8A484AA-CDB8-5F45-86BE-96A6AB7CE827}" type="presParOf" srcId="{23876739-FF86-0A4E-9769-2067D0ACC48E}" destId="{367C3B61-971F-B44D-BD1B-AB201A5497E7}" srcOrd="5" destOrd="0" presId="urn:microsoft.com/office/officeart/2005/8/layout/list1"/>
    <dgm:cxn modelId="{8B860D23-41B1-4249-A8EE-3FE0810047DC}" type="presParOf" srcId="{23876739-FF86-0A4E-9769-2067D0ACC48E}" destId="{56108215-3F24-524B-AD9A-A2DBB10587C6}"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099B298C-0ABA-4F9C-BAC2-4E226C1079D7}" type="doc">
      <dgm:prSet loTypeId="urn:microsoft.com/office/officeart/2005/8/layout/bProcess4" loCatId="process" qsTypeId="urn:microsoft.com/office/officeart/2005/8/quickstyle/simple1" qsCatId="simple" csTypeId="urn:microsoft.com/office/officeart/2005/8/colors/colorful5" csCatId="colorful" phldr="1"/>
      <dgm:spPr/>
      <dgm:t>
        <a:bodyPr/>
        <a:lstStyle/>
        <a:p>
          <a:endParaRPr lang="en-US"/>
        </a:p>
      </dgm:t>
    </dgm:pt>
    <dgm:pt modelId="{70F49893-656B-4868-97B1-2708EBFC76BF}">
      <dgm:prSet phldrT="[Text]" custT="1"/>
      <dgm:spPr/>
      <dgm:t>
        <a:bodyPr/>
        <a:lstStyle/>
        <a:p>
          <a:r>
            <a:rPr lang="en-US" sz="2400"/>
            <a:t>Necessity to use reasonable force to gain entry if</a:t>
          </a:r>
          <a:endParaRPr lang="en-US" sz="2400" dirty="0"/>
        </a:p>
      </dgm:t>
    </dgm:pt>
    <dgm:pt modelId="{751C14C2-552F-47FD-BE15-9C7716116A2C}" type="parTrans" cxnId="{DA4137DE-30E0-4A71-80F4-0A2F04FC363B}">
      <dgm:prSet/>
      <dgm:spPr/>
      <dgm:t>
        <a:bodyPr/>
        <a:lstStyle/>
        <a:p>
          <a:endParaRPr lang="en-US"/>
        </a:p>
      </dgm:t>
    </dgm:pt>
    <dgm:pt modelId="{712C30FF-0D56-4D53-84E3-9A69C1EAB61D}" type="sibTrans" cxnId="{DA4137DE-30E0-4A71-80F4-0A2F04FC363B}">
      <dgm:prSet/>
      <dgm:spPr/>
      <dgm:t>
        <a:bodyPr/>
        <a:lstStyle/>
        <a:p>
          <a:endParaRPr lang="en-US"/>
        </a:p>
      </dgm:t>
    </dgm:pt>
    <dgm:pt modelId="{114A5985-51A8-486C-A4D2-4B2A815F9D69}">
      <dgm:prSet phldrT="[Text]" custT="1"/>
      <dgm:spPr/>
      <dgm:t>
        <a:bodyPr/>
        <a:lstStyle/>
        <a:p>
          <a:r>
            <a:rPr lang="en-US" sz="2400"/>
            <a:t>Refused Entry</a:t>
          </a:r>
          <a:endParaRPr lang="en-US" sz="2400" dirty="0"/>
        </a:p>
      </dgm:t>
    </dgm:pt>
    <dgm:pt modelId="{EEB8665A-0F26-45CE-A8B4-149DC66DC990}" type="parTrans" cxnId="{EE9E4B07-AFEB-4C49-9778-989E818FBE1F}">
      <dgm:prSet/>
      <dgm:spPr/>
      <dgm:t>
        <a:bodyPr/>
        <a:lstStyle/>
        <a:p>
          <a:endParaRPr lang="en-US"/>
        </a:p>
      </dgm:t>
    </dgm:pt>
    <dgm:pt modelId="{696EE1D5-080C-4680-83FC-A51C62397BE0}" type="sibTrans" cxnId="{EE9E4B07-AFEB-4C49-9778-989E818FBE1F}">
      <dgm:prSet/>
      <dgm:spPr/>
      <dgm:t>
        <a:bodyPr/>
        <a:lstStyle/>
        <a:p>
          <a:endParaRPr lang="en-US"/>
        </a:p>
      </dgm:t>
    </dgm:pt>
    <dgm:pt modelId="{70DF2EA3-45EC-470D-87A6-3D6A633B972B}">
      <dgm:prSet phldrT="[Text]" custT="1"/>
      <dgm:spPr/>
      <dgm:t>
        <a:bodyPr/>
        <a:lstStyle/>
        <a:p>
          <a:r>
            <a:rPr lang="en-US" sz="2400"/>
            <a:t>Impossible to communicate</a:t>
          </a:r>
          <a:endParaRPr lang="en-US" sz="2400" dirty="0"/>
        </a:p>
      </dgm:t>
    </dgm:pt>
    <dgm:pt modelId="{54097182-B393-437A-8E0C-92034A7016CE}" type="parTrans" cxnId="{FB33F889-BB97-41E8-B6BD-6C51064899D2}">
      <dgm:prSet/>
      <dgm:spPr/>
      <dgm:t>
        <a:bodyPr/>
        <a:lstStyle/>
        <a:p>
          <a:endParaRPr lang="en-US"/>
        </a:p>
      </dgm:t>
    </dgm:pt>
    <dgm:pt modelId="{4499E967-BF27-4728-A7C8-C20973A06FED}" type="sibTrans" cxnId="{FB33F889-BB97-41E8-B6BD-6C51064899D2}">
      <dgm:prSet/>
      <dgm:spPr/>
      <dgm:t>
        <a:bodyPr/>
        <a:lstStyle/>
        <a:p>
          <a:endParaRPr lang="en-US"/>
        </a:p>
      </dgm:t>
    </dgm:pt>
    <dgm:pt modelId="{51185171-B57C-4748-85B7-756C542001E0}">
      <dgm:prSet phldrT="[Text]" custT="1"/>
      <dgm:spPr/>
      <dgm:t>
        <a:bodyPr/>
        <a:lstStyle/>
        <a:p>
          <a:r>
            <a:rPr lang="en-US" sz="2400"/>
            <a:t>Unoccupied</a:t>
          </a:r>
          <a:endParaRPr lang="en-US" sz="2400" dirty="0"/>
        </a:p>
      </dgm:t>
    </dgm:pt>
    <dgm:pt modelId="{17E32ABA-B0AD-46F6-A9F0-7FB2B511FC92}" type="parTrans" cxnId="{FA4FE2D2-6985-43C7-9E57-03B49EAEC274}">
      <dgm:prSet/>
      <dgm:spPr/>
      <dgm:t>
        <a:bodyPr/>
        <a:lstStyle/>
        <a:p>
          <a:endParaRPr lang="en-US"/>
        </a:p>
      </dgm:t>
    </dgm:pt>
    <dgm:pt modelId="{686D460F-6088-4C9A-B2D0-80D4E084111A}" type="sibTrans" cxnId="{FA4FE2D2-6985-43C7-9E57-03B49EAEC274}">
      <dgm:prSet/>
      <dgm:spPr/>
      <dgm:t>
        <a:bodyPr/>
        <a:lstStyle/>
        <a:p>
          <a:endParaRPr lang="en-US"/>
        </a:p>
      </dgm:t>
    </dgm:pt>
    <dgm:pt modelId="{6A2ED6F2-C2BC-48F2-A859-5B5472165862}">
      <dgm:prSet phldrT="[Text]" custT="1"/>
      <dgm:spPr/>
      <dgm:t>
        <a:bodyPr/>
        <a:lstStyle/>
        <a:p>
          <a:r>
            <a:rPr lang="en-US" sz="2400"/>
            <a:t>Absent</a:t>
          </a:r>
          <a:endParaRPr lang="en-US" sz="2400" dirty="0"/>
        </a:p>
      </dgm:t>
    </dgm:pt>
    <dgm:pt modelId="{A896A3E2-C48A-4205-A09F-60052B5653B1}" type="parTrans" cxnId="{27F75FAA-F4BC-46B7-8C23-0171E57DA5E9}">
      <dgm:prSet/>
      <dgm:spPr/>
      <dgm:t>
        <a:bodyPr/>
        <a:lstStyle/>
        <a:p>
          <a:endParaRPr lang="en-US"/>
        </a:p>
      </dgm:t>
    </dgm:pt>
    <dgm:pt modelId="{852F4B6D-C624-4CFC-9E95-A98AF4CCEA5D}" type="sibTrans" cxnId="{27F75FAA-F4BC-46B7-8C23-0171E57DA5E9}">
      <dgm:prSet/>
      <dgm:spPr/>
      <dgm:t>
        <a:bodyPr/>
        <a:lstStyle/>
        <a:p>
          <a:endParaRPr lang="en-US"/>
        </a:p>
      </dgm:t>
    </dgm:pt>
    <dgm:pt modelId="{8D995400-E797-4F4A-91A0-5F5BF59D8C13}">
      <dgm:prSet phldrT="[Text]" custT="1"/>
      <dgm:spPr/>
      <dgm:t>
        <a:bodyPr/>
        <a:lstStyle/>
        <a:p>
          <a:r>
            <a:rPr lang="en-US" sz="2400"/>
            <a:t>Frustrate/ Endangerment</a:t>
          </a:r>
          <a:endParaRPr lang="en-US" sz="2400" dirty="0"/>
        </a:p>
      </dgm:t>
    </dgm:pt>
    <dgm:pt modelId="{8225C68D-BEFA-4458-98C6-98B3369E5474}" type="parTrans" cxnId="{B3E42DAA-B3C5-4659-A216-B037E4321C34}">
      <dgm:prSet/>
      <dgm:spPr/>
      <dgm:t>
        <a:bodyPr/>
        <a:lstStyle/>
        <a:p>
          <a:endParaRPr lang="en-US"/>
        </a:p>
      </dgm:t>
    </dgm:pt>
    <dgm:pt modelId="{6DB9193D-899E-435B-B5F3-A5450652DDFE}" type="sibTrans" cxnId="{B3E42DAA-B3C5-4659-A216-B037E4321C34}">
      <dgm:prSet/>
      <dgm:spPr/>
      <dgm:t>
        <a:bodyPr/>
        <a:lstStyle/>
        <a:p>
          <a:endParaRPr lang="en-US"/>
        </a:p>
      </dgm:t>
    </dgm:pt>
    <dgm:pt modelId="{C9D3513F-EA73-4E81-AAF8-9F5B85621E2A}" type="pres">
      <dgm:prSet presAssocID="{099B298C-0ABA-4F9C-BAC2-4E226C1079D7}" presName="Name0" presStyleCnt="0">
        <dgm:presLayoutVars>
          <dgm:dir/>
          <dgm:resizeHandles/>
        </dgm:presLayoutVars>
      </dgm:prSet>
      <dgm:spPr/>
    </dgm:pt>
    <dgm:pt modelId="{00598196-1986-4618-96FE-6B977BF0B762}" type="pres">
      <dgm:prSet presAssocID="{70F49893-656B-4868-97B1-2708EBFC76BF}" presName="compNode" presStyleCnt="0"/>
      <dgm:spPr/>
    </dgm:pt>
    <dgm:pt modelId="{7A42FED2-90AB-438F-B33C-DBCE1DC6CE59}" type="pres">
      <dgm:prSet presAssocID="{70F49893-656B-4868-97B1-2708EBFC76BF}" presName="dummyConnPt" presStyleCnt="0"/>
      <dgm:spPr/>
    </dgm:pt>
    <dgm:pt modelId="{EA548915-8A29-48BF-A348-DB72ECE6E4A2}" type="pres">
      <dgm:prSet presAssocID="{70F49893-656B-4868-97B1-2708EBFC76BF}" presName="node" presStyleLbl="node1" presStyleIdx="0" presStyleCnt="6" custScaleX="143836">
        <dgm:presLayoutVars>
          <dgm:bulletEnabled val="1"/>
        </dgm:presLayoutVars>
      </dgm:prSet>
      <dgm:spPr/>
    </dgm:pt>
    <dgm:pt modelId="{4BF5F0A4-66FB-4104-AE37-43C5273C8078}" type="pres">
      <dgm:prSet presAssocID="{712C30FF-0D56-4D53-84E3-9A69C1EAB61D}" presName="sibTrans" presStyleLbl="bgSibTrans2D1" presStyleIdx="0" presStyleCnt="5"/>
      <dgm:spPr/>
    </dgm:pt>
    <dgm:pt modelId="{FD4AADBF-8EEA-4037-A5FC-1049FDF575A2}" type="pres">
      <dgm:prSet presAssocID="{114A5985-51A8-486C-A4D2-4B2A815F9D69}" presName="compNode" presStyleCnt="0"/>
      <dgm:spPr/>
    </dgm:pt>
    <dgm:pt modelId="{608680A0-A668-4F17-A1A7-A7A8AE260B9D}" type="pres">
      <dgm:prSet presAssocID="{114A5985-51A8-486C-A4D2-4B2A815F9D69}" presName="dummyConnPt" presStyleCnt="0"/>
      <dgm:spPr/>
    </dgm:pt>
    <dgm:pt modelId="{296E0E37-EA92-41E1-8A2B-6B0209351165}" type="pres">
      <dgm:prSet presAssocID="{114A5985-51A8-486C-A4D2-4B2A815F9D69}" presName="node" presStyleLbl="node1" presStyleIdx="1" presStyleCnt="6" custScaleX="143836">
        <dgm:presLayoutVars>
          <dgm:bulletEnabled val="1"/>
        </dgm:presLayoutVars>
      </dgm:prSet>
      <dgm:spPr/>
    </dgm:pt>
    <dgm:pt modelId="{959D7EF2-EF3C-4296-A1EA-1837A873ECF8}" type="pres">
      <dgm:prSet presAssocID="{696EE1D5-080C-4680-83FC-A51C62397BE0}" presName="sibTrans" presStyleLbl="bgSibTrans2D1" presStyleIdx="1" presStyleCnt="5"/>
      <dgm:spPr/>
    </dgm:pt>
    <dgm:pt modelId="{C4BFBBD3-DC48-4950-AB24-1E5ACC3C672E}" type="pres">
      <dgm:prSet presAssocID="{70DF2EA3-45EC-470D-87A6-3D6A633B972B}" presName="compNode" presStyleCnt="0"/>
      <dgm:spPr/>
    </dgm:pt>
    <dgm:pt modelId="{26C9B74F-ADE9-4B70-9980-CCDFD0C2CC5B}" type="pres">
      <dgm:prSet presAssocID="{70DF2EA3-45EC-470D-87A6-3D6A633B972B}" presName="dummyConnPt" presStyleCnt="0"/>
      <dgm:spPr/>
    </dgm:pt>
    <dgm:pt modelId="{E973D462-DE5A-4F91-AF96-9E10D8797237}" type="pres">
      <dgm:prSet presAssocID="{70DF2EA3-45EC-470D-87A6-3D6A633B972B}" presName="node" presStyleLbl="node1" presStyleIdx="2" presStyleCnt="6" custScaleX="143836">
        <dgm:presLayoutVars>
          <dgm:bulletEnabled val="1"/>
        </dgm:presLayoutVars>
      </dgm:prSet>
      <dgm:spPr/>
    </dgm:pt>
    <dgm:pt modelId="{18A3A508-C882-4FA0-A13A-911581243690}" type="pres">
      <dgm:prSet presAssocID="{4499E967-BF27-4728-A7C8-C20973A06FED}" presName="sibTrans" presStyleLbl="bgSibTrans2D1" presStyleIdx="2" presStyleCnt="5"/>
      <dgm:spPr/>
    </dgm:pt>
    <dgm:pt modelId="{9C4C5355-F097-4A21-976D-9A16B747D1C6}" type="pres">
      <dgm:prSet presAssocID="{51185171-B57C-4748-85B7-756C542001E0}" presName="compNode" presStyleCnt="0"/>
      <dgm:spPr/>
    </dgm:pt>
    <dgm:pt modelId="{EB8491DB-8E02-4B10-B213-7316BDBD3FF0}" type="pres">
      <dgm:prSet presAssocID="{51185171-B57C-4748-85B7-756C542001E0}" presName="dummyConnPt" presStyleCnt="0"/>
      <dgm:spPr/>
    </dgm:pt>
    <dgm:pt modelId="{3F6C1E84-8336-4983-864A-0641BE34CBA8}" type="pres">
      <dgm:prSet presAssocID="{51185171-B57C-4748-85B7-756C542001E0}" presName="node" presStyleLbl="node1" presStyleIdx="3" presStyleCnt="6" custScaleX="139797">
        <dgm:presLayoutVars>
          <dgm:bulletEnabled val="1"/>
        </dgm:presLayoutVars>
      </dgm:prSet>
      <dgm:spPr/>
    </dgm:pt>
    <dgm:pt modelId="{1E6418FE-8A4B-49ED-B8B2-54827859D2C2}" type="pres">
      <dgm:prSet presAssocID="{686D460F-6088-4C9A-B2D0-80D4E084111A}" presName="sibTrans" presStyleLbl="bgSibTrans2D1" presStyleIdx="3" presStyleCnt="5"/>
      <dgm:spPr/>
    </dgm:pt>
    <dgm:pt modelId="{217FE741-AF59-471D-BC4B-EF398FDD00CA}" type="pres">
      <dgm:prSet presAssocID="{6A2ED6F2-C2BC-48F2-A859-5B5472165862}" presName="compNode" presStyleCnt="0"/>
      <dgm:spPr/>
    </dgm:pt>
    <dgm:pt modelId="{8B3962BF-7FA6-493D-84F5-DC82CFBB0B33}" type="pres">
      <dgm:prSet presAssocID="{6A2ED6F2-C2BC-48F2-A859-5B5472165862}" presName="dummyConnPt" presStyleCnt="0"/>
      <dgm:spPr/>
    </dgm:pt>
    <dgm:pt modelId="{6AE48D3B-6D33-42E1-B63D-AAAD669798D0}" type="pres">
      <dgm:prSet presAssocID="{6A2ED6F2-C2BC-48F2-A859-5B5472165862}" presName="node" presStyleLbl="node1" presStyleIdx="4" presStyleCnt="6" custScaleX="139797">
        <dgm:presLayoutVars>
          <dgm:bulletEnabled val="1"/>
        </dgm:presLayoutVars>
      </dgm:prSet>
      <dgm:spPr/>
    </dgm:pt>
    <dgm:pt modelId="{2A001895-DEAF-4DA5-B6A0-356E7E5674F1}" type="pres">
      <dgm:prSet presAssocID="{852F4B6D-C624-4CFC-9E95-A98AF4CCEA5D}" presName="sibTrans" presStyleLbl="bgSibTrans2D1" presStyleIdx="4" presStyleCnt="5"/>
      <dgm:spPr/>
    </dgm:pt>
    <dgm:pt modelId="{0C02121E-DAB8-4654-8C90-537E1110C8CC}" type="pres">
      <dgm:prSet presAssocID="{8D995400-E797-4F4A-91A0-5F5BF59D8C13}" presName="compNode" presStyleCnt="0"/>
      <dgm:spPr/>
    </dgm:pt>
    <dgm:pt modelId="{EBDF9B41-B625-4DB6-ACA5-C9E6C1EEC039}" type="pres">
      <dgm:prSet presAssocID="{8D995400-E797-4F4A-91A0-5F5BF59D8C13}" presName="dummyConnPt" presStyleCnt="0"/>
      <dgm:spPr/>
    </dgm:pt>
    <dgm:pt modelId="{E69E940D-7E89-4237-8F4A-E3DC077EB747}" type="pres">
      <dgm:prSet presAssocID="{8D995400-E797-4F4A-91A0-5F5BF59D8C13}" presName="node" presStyleLbl="node1" presStyleIdx="5" presStyleCnt="6" custScaleX="139797">
        <dgm:presLayoutVars>
          <dgm:bulletEnabled val="1"/>
        </dgm:presLayoutVars>
      </dgm:prSet>
      <dgm:spPr/>
    </dgm:pt>
  </dgm:ptLst>
  <dgm:cxnLst>
    <dgm:cxn modelId="{EE9E4B07-AFEB-4C49-9778-989E818FBE1F}" srcId="{099B298C-0ABA-4F9C-BAC2-4E226C1079D7}" destId="{114A5985-51A8-486C-A4D2-4B2A815F9D69}" srcOrd="1" destOrd="0" parTransId="{EEB8665A-0F26-45CE-A8B4-149DC66DC990}" sibTransId="{696EE1D5-080C-4680-83FC-A51C62397BE0}"/>
    <dgm:cxn modelId="{90F2820A-A6C6-43A9-BDDD-40D9F2FA055A}" type="presOf" srcId="{51185171-B57C-4748-85B7-756C542001E0}" destId="{3F6C1E84-8336-4983-864A-0641BE34CBA8}" srcOrd="0" destOrd="0" presId="urn:microsoft.com/office/officeart/2005/8/layout/bProcess4"/>
    <dgm:cxn modelId="{C1C8670E-1CFA-49DA-809C-B4DB988463ED}" type="presOf" srcId="{114A5985-51A8-486C-A4D2-4B2A815F9D69}" destId="{296E0E37-EA92-41E1-8A2B-6B0209351165}" srcOrd="0" destOrd="0" presId="urn:microsoft.com/office/officeart/2005/8/layout/bProcess4"/>
    <dgm:cxn modelId="{753E8426-7A83-457E-8C1B-390934C2BB00}" type="presOf" srcId="{70DF2EA3-45EC-470D-87A6-3D6A633B972B}" destId="{E973D462-DE5A-4F91-AF96-9E10D8797237}" srcOrd="0" destOrd="0" presId="urn:microsoft.com/office/officeart/2005/8/layout/bProcess4"/>
    <dgm:cxn modelId="{743E0F29-8A9A-429F-BECD-6C295CCC633F}" type="presOf" srcId="{852F4B6D-C624-4CFC-9E95-A98AF4CCEA5D}" destId="{2A001895-DEAF-4DA5-B6A0-356E7E5674F1}" srcOrd="0" destOrd="0" presId="urn:microsoft.com/office/officeart/2005/8/layout/bProcess4"/>
    <dgm:cxn modelId="{FB33F889-BB97-41E8-B6BD-6C51064899D2}" srcId="{099B298C-0ABA-4F9C-BAC2-4E226C1079D7}" destId="{70DF2EA3-45EC-470D-87A6-3D6A633B972B}" srcOrd="2" destOrd="0" parTransId="{54097182-B393-437A-8E0C-92034A7016CE}" sibTransId="{4499E967-BF27-4728-A7C8-C20973A06FED}"/>
    <dgm:cxn modelId="{6D784191-3748-4831-92D9-EAEA392D50E8}" type="presOf" srcId="{712C30FF-0D56-4D53-84E3-9A69C1EAB61D}" destId="{4BF5F0A4-66FB-4104-AE37-43C5273C8078}" srcOrd="0" destOrd="0" presId="urn:microsoft.com/office/officeart/2005/8/layout/bProcess4"/>
    <dgm:cxn modelId="{115CBE93-F707-421E-82DB-5C5D23201B3A}" type="presOf" srcId="{70F49893-656B-4868-97B1-2708EBFC76BF}" destId="{EA548915-8A29-48BF-A348-DB72ECE6E4A2}" srcOrd="0" destOrd="0" presId="urn:microsoft.com/office/officeart/2005/8/layout/bProcess4"/>
    <dgm:cxn modelId="{D432DE9F-E4F9-4F45-B94B-21A1749A8BB2}" type="presOf" srcId="{696EE1D5-080C-4680-83FC-A51C62397BE0}" destId="{959D7EF2-EF3C-4296-A1EA-1837A873ECF8}" srcOrd="0" destOrd="0" presId="urn:microsoft.com/office/officeart/2005/8/layout/bProcess4"/>
    <dgm:cxn modelId="{B3E42DAA-B3C5-4659-A216-B037E4321C34}" srcId="{099B298C-0ABA-4F9C-BAC2-4E226C1079D7}" destId="{8D995400-E797-4F4A-91A0-5F5BF59D8C13}" srcOrd="5" destOrd="0" parTransId="{8225C68D-BEFA-4458-98C6-98B3369E5474}" sibTransId="{6DB9193D-899E-435B-B5F3-A5450652DDFE}"/>
    <dgm:cxn modelId="{27F75FAA-F4BC-46B7-8C23-0171E57DA5E9}" srcId="{099B298C-0ABA-4F9C-BAC2-4E226C1079D7}" destId="{6A2ED6F2-C2BC-48F2-A859-5B5472165862}" srcOrd="4" destOrd="0" parTransId="{A896A3E2-C48A-4205-A09F-60052B5653B1}" sibTransId="{852F4B6D-C624-4CFC-9E95-A98AF4CCEA5D}"/>
    <dgm:cxn modelId="{321D3DC5-897A-4360-91B5-9A67D6B2606B}" type="presOf" srcId="{686D460F-6088-4C9A-B2D0-80D4E084111A}" destId="{1E6418FE-8A4B-49ED-B8B2-54827859D2C2}" srcOrd="0" destOrd="0" presId="urn:microsoft.com/office/officeart/2005/8/layout/bProcess4"/>
    <dgm:cxn modelId="{085554CB-AA74-481F-9A02-DAB8B1AEFAB2}" type="presOf" srcId="{6A2ED6F2-C2BC-48F2-A859-5B5472165862}" destId="{6AE48D3B-6D33-42E1-B63D-AAAD669798D0}" srcOrd="0" destOrd="0" presId="urn:microsoft.com/office/officeart/2005/8/layout/bProcess4"/>
    <dgm:cxn modelId="{FA4FE2D2-6985-43C7-9E57-03B49EAEC274}" srcId="{099B298C-0ABA-4F9C-BAC2-4E226C1079D7}" destId="{51185171-B57C-4748-85B7-756C542001E0}" srcOrd="3" destOrd="0" parTransId="{17E32ABA-B0AD-46F6-A9F0-7FB2B511FC92}" sibTransId="{686D460F-6088-4C9A-B2D0-80D4E084111A}"/>
    <dgm:cxn modelId="{9CB48DD4-A3A1-4BD4-A703-9E1B52C44D88}" type="presOf" srcId="{099B298C-0ABA-4F9C-BAC2-4E226C1079D7}" destId="{C9D3513F-EA73-4E81-AAF8-9F5B85621E2A}" srcOrd="0" destOrd="0" presId="urn:microsoft.com/office/officeart/2005/8/layout/bProcess4"/>
    <dgm:cxn modelId="{59BF86D7-6FC9-4F59-ABC7-710CDBB1918F}" type="presOf" srcId="{4499E967-BF27-4728-A7C8-C20973A06FED}" destId="{18A3A508-C882-4FA0-A13A-911581243690}" srcOrd="0" destOrd="0" presId="urn:microsoft.com/office/officeart/2005/8/layout/bProcess4"/>
    <dgm:cxn modelId="{DA4137DE-30E0-4A71-80F4-0A2F04FC363B}" srcId="{099B298C-0ABA-4F9C-BAC2-4E226C1079D7}" destId="{70F49893-656B-4868-97B1-2708EBFC76BF}" srcOrd="0" destOrd="0" parTransId="{751C14C2-552F-47FD-BE15-9C7716116A2C}" sibTransId="{712C30FF-0D56-4D53-84E3-9A69C1EAB61D}"/>
    <dgm:cxn modelId="{6D8E9DF3-CF4E-4E04-9263-166D9712E2A1}" type="presOf" srcId="{8D995400-E797-4F4A-91A0-5F5BF59D8C13}" destId="{E69E940D-7E89-4237-8F4A-E3DC077EB747}" srcOrd="0" destOrd="0" presId="urn:microsoft.com/office/officeart/2005/8/layout/bProcess4"/>
    <dgm:cxn modelId="{1C99509A-4E4E-4D89-A6F0-A847CCA455DD}" type="presParOf" srcId="{C9D3513F-EA73-4E81-AAF8-9F5B85621E2A}" destId="{00598196-1986-4618-96FE-6B977BF0B762}" srcOrd="0" destOrd="0" presId="urn:microsoft.com/office/officeart/2005/8/layout/bProcess4"/>
    <dgm:cxn modelId="{8EECFBFE-8B94-43BC-A14D-140CD74BC651}" type="presParOf" srcId="{00598196-1986-4618-96FE-6B977BF0B762}" destId="{7A42FED2-90AB-438F-B33C-DBCE1DC6CE59}" srcOrd="0" destOrd="0" presId="urn:microsoft.com/office/officeart/2005/8/layout/bProcess4"/>
    <dgm:cxn modelId="{02F4C0A8-BC52-44DD-AD14-5E36E44A7153}" type="presParOf" srcId="{00598196-1986-4618-96FE-6B977BF0B762}" destId="{EA548915-8A29-48BF-A348-DB72ECE6E4A2}" srcOrd="1" destOrd="0" presId="urn:microsoft.com/office/officeart/2005/8/layout/bProcess4"/>
    <dgm:cxn modelId="{687FA671-48BB-40D6-A42E-BA769E21B60B}" type="presParOf" srcId="{C9D3513F-EA73-4E81-AAF8-9F5B85621E2A}" destId="{4BF5F0A4-66FB-4104-AE37-43C5273C8078}" srcOrd="1" destOrd="0" presId="urn:microsoft.com/office/officeart/2005/8/layout/bProcess4"/>
    <dgm:cxn modelId="{444E2C75-5716-4B28-9D36-0AA97439681F}" type="presParOf" srcId="{C9D3513F-EA73-4E81-AAF8-9F5B85621E2A}" destId="{FD4AADBF-8EEA-4037-A5FC-1049FDF575A2}" srcOrd="2" destOrd="0" presId="urn:microsoft.com/office/officeart/2005/8/layout/bProcess4"/>
    <dgm:cxn modelId="{031AFD5B-C8E9-43B3-91CA-A2F82AF1D697}" type="presParOf" srcId="{FD4AADBF-8EEA-4037-A5FC-1049FDF575A2}" destId="{608680A0-A668-4F17-A1A7-A7A8AE260B9D}" srcOrd="0" destOrd="0" presId="urn:microsoft.com/office/officeart/2005/8/layout/bProcess4"/>
    <dgm:cxn modelId="{E934C8ED-6879-4A52-9088-0E4C490BE182}" type="presParOf" srcId="{FD4AADBF-8EEA-4037-A5FC-1049FDF575A2}" destId="{296E0E37-EA92-41E1-8A2B-6B0209351165}" srcOrd="1" destOrd="0" presId="urn:microsoft.com/office/officeart/2005/8/layout/bProcess4"/>
    <dgm:cxn modelId="{C56672B0-7C9A-440B-A9C2-1B40DAC17698}" type="presParOf" srcId="{C9D3513F-EA73-4E81-AAF8-9F5B85621E2A}" destId="{959D7EF2-EF3C-4296-A1EA-1837A873ECF8}" srcOrd="3" destOrd="0" presId="urn:microsoft.com/office/officeart/2005/8/layout/bProcess4"/>
    <dgm:cxn modelId="{36ADA436-4619-4EBA-BB37-874BB96C4DBF}" type="presParOf" srcId="{C9D3513F-EA73-4E81-AAF8-9F5B85621E2A}" destId="{C4BFBBD3-DC48-4950-AB24-1E5ACC3C672E}" srcOrd="4" destOrd="0" presId="urn:microsoft.com/office/officeart/2005/8/layout/bProcess4"/>
    <dgm:cxn modelId="{714BF442-A668-4362-8BAF-079B42B95CF9}" type="presParOf" srcId="{C4BFBBD3-DC48-4950-AB24-1E5ACC3C672E}" destId="{26C9B74F-ADE9-4B70-9980-CCDFD0C2CC5B}" srcOrd="0" destOrd="0" presId="urn:microsoft.com/office/officeart/2005/8/layout/bProcess4"/>
    <dgm:cxn modelId="{0E495CC4-DF58-467A-9FC0-2BD5F098F6E5}" type="presParOf" srcId="{C4BFBBD3-DC48-4950-AB24-1E5ACC3C672E}" destId="{E973D462-DE5A-4F91-AF96-9E10D8797237}" srcOrd="1" destOrd="0" presId="urn:microsoft.com/office/officeart/2005/8/layout/bProcess4"/>
    <dgm:cxn modelId="{2BA6C2F2-B6F7-4494-BA3B-8BFFDB84F7A8}" type="presParOf" srcId="{C9D3513F-EA73-4E81-AAF8-9F5B85621E2A}" destId="{18A3A508-C882-4FA0-A13A-911581243690}" srcOrd="5" destOrd="0" presId="urn:microsoft.com/office/officeart/2005/8/layout/bProcess4"/>
    <dgm:cxn modelId="{7D8D685D-5EAF-4A4D-A934-A08597E18080}" type="presParOf" srcId="{C9D3513F-EA73-4E81-AAF8-9F5B85621E2A}" destId="{9C4C5355-F097-4A21-976D-9A16B747D1C6}" srcOrd="6" destOrd="0" presId="urn:microsoft.com/office/officeart/2005/8/layout/bProcess4"/>
    <dgm:cxn modelId="{3FA94204-D865-4086-A08C-F9281F91FF04}" type="presParOf" srcId="{9C4C5355-F097-4A21-976D-9A16B747D1C6}" destId="{EB8491DB-8E02-4B10-B213-7316BDBD3FF0}" srcOrd="0" destOrd="0" presId="urn:microsoft.com/office/officeart/2005/8/layout/bProcess4"/>
    <dgm:cxn modelId="{D259C998-4A33-47FD-8B65-1B25A27C95B5}" type="presParOf" srcId="{9C4C5355-F097-4A21-976D-9A16B747D1C6}" destId="{3F6C1E84-8336-4983-864A-0641BE34CBA8}" srcOrd="1" destOrd="0" presId="urn:microsoft.com/office/officeart/2005/8/layout/bProcess4"/>
    <dgm:cxn modelId="{6F405DE1-C9E6-49A7-B571-39D17166B714}" type="presParOf" srcId="{C9D3513F-EA73-4E81-AAF8-9F5B85621E2A}" destId="{1E6418FE-8A4B-49ED-B8B2-54827859D2C2}" srcOrd="7" destOrd="0" presId="urn:microsoft.com/office/officeart/2005/8/layout/bProcess4"/>
    <dgm:cxn modelId="{65270863-46EB-4949-9F6B-AAB87828F1D3}" type="presParOf" srcId="{C9D3513F-EA73-4E81-AAF8-9F5B85621E2A}" destId="{217FE741-AF59-471D-BC4B-EF398FDD00CA}" srcOrd="8" destOrd="0" presId="urn:microsoft.com/office/officeart/2005/8/layout/bProcess4"/>
    <dgm:cxn modelId="{D46BFBEE-5234-475E-BB98-E38C05F7C390}" type="presParOf" srcId="{217FE741-AF59-471D-BC4B-EF398FDD00CA}" destId="{8B3962BF-7FA6-493D-84F5-DC82CFBB0B33}" srcOrd="0" destOrd="0" presId="urn:microsoft.com/office/officeart/2005/8/layout/bProcess4"/>
    <dgm:cxn modelId="{4BF2654C-C271-434D-9BDD-F6BE02080E1A}" type="presParOf" srcId="{217FE741-AF59-471D-BC4B-EF398FDD00CA}" destId="{6AE48D3B-6D33-42E1-B63D-AAAD669798D0}" srcOrd="1" destOrd="0" presId="urn:microsoft.com/office/officeart/2005/8/layout/bProcess4"/>
    <dgm:cxn modelId="{ED9F3AED-3F75-4A24-BE7A-5AE8DC3C129C}" type="presParOf" srcId="{C9D3513F-EA73-4E81-AAF8-9F5B85621E2A}" destId="{2A001895-DEAF-4DA5-B6A0-356E7E5674F1}" srcOrd="9" destOrd="0" presId="urn:microsoft.com/office/officeart/2005/8/layout/bProcess4"/>
    <dgm:cxn modelId="{C08C867E-67EF-4E30-8C3A-85A67C172E4B}" type="presParOf" srcId="{C9D3513F-EA73-4E81-AAF8-9F5B85621E2A}" destId="{0C02121E-DAB8-4654-8C90-537E1110C8CC}" srcOrd="10" destOrd="0" presId="urn:microsoft.com/office/officeart/2005/8/layout/bProcess4"/>
    <dgm:cxn modelId="{0E2D3AD9-B6EB-4695-899B-26DA95461109}" type="presParOf" srcId="{0C02121E-DAB8-4654-8C90-537E1110C8CC}" destId="{EBDF9B41-B625-4DB6-ACA5-C9E6C1EEC039}" srcOrd="0" destOrd="0" presId="urn:microsoft.com/office/officeart/2005/8/layout/bProcess4"/>
    <dgm:cxn modelId="{49252F77-81B1-444E-A1DA-CCFEBF9270E5}" type="presParOf" srcId="{0C02121E-DAB8-4654-8C90-537E1110C8CC}" destId="{E69E940D-7E89-4237-8F4A-E3DC077EB747}"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63B499D5-BE1E-4C7E-BC74-CEB650C42FC0}" type="doc">
      <dgm:prSet loTypeId="urn:microsoft.com/office/officeart/2005/8/layout/matrix1" loCatId="matrix" qsTypeId="urn:microsoft.com/office/officeart/2005/8/quickstyle/simple1" qsCatId="simple" csTypeId="urn:microsoft.com/office/officeart/2005/8/colors/accent2_1" csCatId="accent2" phldr="1"/>
      <dgm:spPr/>
      <dgm:t>
        <a:bodyPr/>
        <a:lstStyle/>
        <a:p>
          <a:endParaRPr lang="en-US"/>
        </a:p>
      </dgm:t>
    </dgm:pt>
    <dgm:pt modelId="{6A886B10-9E53-41C0-8565-7B06552AD3DF}">
      <dgm:prSet phldrT="[Text]" custT="1"/>
      <dgm:spPr>
        <a:solidFill>
          <a:schemeClr val="accent2">
            <a:lumMod val="60000"/>
            <a:lumOff val="40000"/>
          </a:schemeClr>
        </a:solidFill>
      </dgm:spPr>
      <dgm:t>
        <a:bodyPr/>
        <a:lstStyle/>
        <a:p>
          <a:r>
            <a:rPr lang="en-US" sz="2400" dirty="0"/>
            <a:t>Common H &amp; S considerations</a:t>
          </a:r>
        </a:p>
      </dgm:t>
    </dgm:pt>
    <dgm:pt modelId="{63A66D3A-4570-46CD-B594-EA042F801C7C}" type="parTrans" cxnId="{17CDE80E-42DC-4AAF-BBB0-F6B64894D613}">
      <dgm:prSet/>
      <dgm:spPr/>
      <dgm:t>
        <a:bodyPr/>
        <a:lstStyle/>
        <a:p>
          <a:endParaRPr lang="en-US"/>
        </a:p>
      </dgm:t>
    </dgm:pt>
    <dgm:pt modelId="{EC895CED-7AC3-464B-A244-DAFE3D4CD88C}" type="sibTrans" cxnId="{17CDE80E-42DC-4AAF-BBB0-F6B64894D613}">
      <dgm:prSet/>
      <dgm:spPr/>
      <dgm:t>
        <a:bodyPr/>
        <a:lstStyle/>
        <a:p>
          <a:endParaRPr lang="en-US"/>
        </a:p>
      </dgm:t>
    </dgm:pt>
    <dgm:pt modelId="{8C3B0AB8-7208-4021-A564-3161D37C2657}">
      <dgm:prSet phldrT="[Text]" custT="1"/>
      <dgm:spPr/>
      <dgm:t>
        <a:bodyPr/>
        <a:lstStyle/>
        <a:p>
          <a:r>
            <a:rPr lang="en-US" sz="2400"/>
            <a:t>Do not eat, drink, smoke or touch your face whilst handling exhibits</a:t>
          </a:r>
          <a:endParaRPr lang="en-US" sz="2400" dirty="0"/>
        </a:p>
      </dgm:t>
    </dgm:pt>
    <dgm:pt modelId="{093DE8CC-6779-4316-A73A-21822EB983D7}" type="parTrans" cxnId="{4804CF73-2A75-4CF2-86D1-F3E594806921}">
      <dgm:prSet/>
      <dgm:spPr/>
      <dgm:t>
        <a:bodyPr/>
        <a:lstStyle/>
        <a:p>
          <a:endParaRPr lang="en-US"/>
        </a:p>
      </dgm:t>
    </dgm:pt>
    <dgm:pt modelId="{28236C62-1F81-4853-82A9-291DDA9B8DA6}" type="sibTrans" cxnId="{4804CF73-2A75-4CF2-86D1-F3E594806921}">
      <dgm:prSet/>
      <dgm:spPr/>
      <dgm:t>
        <a:bodyPr/>
        <a:lstStyle/>
        <a:p>
          <a:endParaRPr lang="en-US"/>
        </a:p>
      </dgm:t>
    </dgm:pt>
    <dgm:pt modelId="{37621483-E86E-41C6-91F4-C5C71C8A68EE}">
      <dgm:prSet phldrT="[Text]" custT="1"/>
      <dgm:spPr/>
      <dgm:t>
        <a:bodyPr/>
        <a:lstStyle/>
        <a:p>
          <a:r>
            <a:rPr lang="en-US" sz="2400"/>
            <a:t>All body fluid examples should be regarded as potentially infectious</a:t>
          </a:r>
          <a:endParaRPr lang="en-US" sz="2400" dirty="0"/>
        </a:p>
      </dgm:t>
    </dgm:pt>
    <dgm:pt modelId="{FCCC1AE7-66B0-41F6-B2F2-6586D0A63956}" type="parTrans" cxnId="{EF0C218E-133C-4F76-BA72-DC10D4759895}">
      <dgm:prSet/>
      <dgm:spPr/>
      <dgm:t>
        <a:bodyPr/>
        <a:lstStyle/>
        <a:p>
          <a:endParaRPr lang="en-US"/>
        </a:p>
      </dgm:t>
    </dgm:pt>
    <dgm:pt modelId="{616A7807-49ED-44CA-B46F-51AAF7AEDC88}" type="sibTrans" cxnId="{EF0C218E-133C-4F76-BA72-DC10D4759895}">
      <dgm:prSet/>
      <dgm:spPr/>
      <dgm:t>
        <a:bodyPr/>
        <a:lstStyle/>
        <a:p>
          <a:endParaRPr lang="en-US"/>
        </a:p>
      </dgm:t>
    </dgm:pt>
    <dgm:pt modelId="{12F61726-75FA-4304-9F08-92982DE676C8}">
      <dgm:prSet phldrT="[Text]" custT="1"/>
      <dgm:spPr/>
      <dgm:t>
        <a:bodyPr/>
        <a:lstStyle/>
        <a:p>
          <a:r>
            <a:rPr lang="en-US" sz="2400"/>
            <a:t>Protect all cuts and grazes with waterproof dressings</a:t>
          </a:r>
          <a:endParaRPr lang="en-US" sz="2400" dirty="0"/>
        </a:p>
      </dgm:t>
    </dgm:pt>
    <dgm:pt modelId="{8DCFFBA2-6032-4271-9662-C5492FCAFF71}" type="parTrans" cxnId="{7927A6BA-E86B-4635-9F10-856BDCA4F489}">
      <dgm:prSet/>
      <dgm:spPr/>
      <dgm:t>
        <a:bodyPr/>
        <a:lstStyle/>
        <a:p>
          <a:endParaRPr lang="en-US"/>
        </a:p>
      </dgm:t>
    </dgm:pt>
    <dgm:pt modelId="{9AC3E3A0-82AC-44AF-9254-1660FAB9CC36}" type="sibTrans" cxnId="{7927A6BA-E86B-4635-9F10-856BDCA4F489}">
      <dgm:prSet/>
      <dgm:spPr/>
      <dgm:t>
        <a:bodyPr/>
        <a:lstStyle/>
        <a:p>
          <a:endParaRPr lang="en-US"/>
        </a:p>
      </dgm:t>
    </dgm:pt>
    <dgm:pt modelId="{312CF958-8FF1-44C6-8A86-B5E162E9D1ED}">
      <dgm:prSet phldrT="[Text]" custT="1"/>
      <dgm:spPr/>
      <dgm:t>
        <a:bodyPr/>
        <a:lstStyle/>
        <a:p>
          <a:r>
            <a:rPr lang="en-US" sz="2400"/>
            <a:t>Handle all items as little as possible</a:t>
          </a:r>
          <a:endParaRPr lang="en-US" sz="2400" dirty="0"/>
        </a:p>
      </dgm:t>
    </dgm:pt>
    <dgm:pt modelId="{525AA228-78F5-4E77-9550-8097F57EBFAF}" type="parTrans" cxnId="{E9D92E45-FBD7-4EEB-828A-EAF479043B66}">
      <dgm:prSet/>
      <dgm:spPr/>
      <dgm:t>
        <a:bodyPr/>
        <a:lstStyle/>
        <a:p>
          <a:endParaRPr lang="en-US"/>
        </a:p>
      </dgm:t>
    </dgm:pt>
    <dgm:pt modelId="{CC3AFE2A-51D2-45F2-9ECF-670F45368880}" type="sibTrans" cxnId="{E9D92E45-FBD7-4EEB-828A-EAF479043B66}">
      <dgm:prSet/>
      <dgm:spPr/>
      <dgm:t>
        <a:bodyPr/>
        <a:lstStyle/>
        <a:p>
          <a:endParaRPr lang="en-US"/>
        </a:p>
      </dgm:t>
    </dgm:pt>
    <dgm:pt modelId="{78C366C1-07BE-438E-B7B7-3851F87FAC69}" type="pres">
      <dgm:prSet presAssocID="{63B499D5-BE1E-4C7E-BC74-CEB650C42FC0}" presName="diagram" presStyleCnt="0">
        <dgm:presLayoutVars>
          <dgm:chMax val="1"/>
          <dgm:dir/>
          <dgm:animLvl val="ctr"/>
          <dgm:resizeHandles val="exact"/>
        </dgm:presLayoutVars>
      </dgm:prSet>
      <dgm:spPr/>
    </dgm:pt>
    <dgm:pt modelId="{385E6611-BAD9-4355-9456-E24F57D1B566}" type="pres">
      <dgm:prSet presAssocID="{63B499D5-BE1E-4C7E-BC74-CEB650C42FC0}" presName="matrix" presStyleCnt="0"/>
      <dgm:spPr/>
    </dgm:pt>
    <dgm:pt modelId="{EF896E52-A8EF-4D38-A4EF-21EE64100BBC}" type="pres">
      <dgm:prSet presAssocID="{63B499D5-BE1E-4C7E-BC74-CEB650C42FC0}" presName="tile1" presStyleLbl="node1" presStyleIdx="0" presStyleCnt="4"/>
      <dgm:spPr/>
    </dgm:pt>
    <dgm:pt modelId="{BAC21ADB-8C98-4607-B2A1-008B1C67F975}" type="pres">
      <dgm:prSet presAssocID="{63B499D5-BE1E-4C7E-BC74-CEB650C42FC0}" presName="tile1text" presStyleLbl="node1" presStyleIdx="0" presStyleCnt="4">
        <dgm:presLayoutVars>
          <dgm:chMax val="0"/>
          <dgm:chPref val="0"/>
          <dgm:bulletEnabled val="1"/>
        </dgm:presLayoutVars>
      </dgm:prSet>
      <dgm:spPr/>
    </dgm:pt>
    <dgm:pt modelId="{C836732F-C090-463F-9638-88E2AEF150B0}" type="pres">
      <dgm:prSet presAssocID="{63B499D5-BE1E-4C7E-BC74-CEB650C42FC0}" presName="tile2" presStyleLbl="node1" presStyleIdx="1" presStyleCnt="4"/>
      <dgm:spPr/>
    </dgm:pt>
    <dgm:pt modelId="{64CB987B-4703-4BDC-A765-0F5315E6F98F}" type="pres">
      <dgm:prSet presAssocID="{63B499D5-BE1E-4C7E-BC74-CEB650C42FC0}" presName="tile2text" presStyleLbl="node1" presStyleIdx="1" presStyleCnt="4">
        <dgm:presLayoutVars>
          <dgm:chMax val="0"/>
          <dgm:chPref val="0"/>
          <dgm:bulletEnabled val="1"/>
        </dgm:presLayoutVars>
      </dgm:prSet>
      <dgm:spPr/>
    </dgm:pt>
    <dgm:pt modelId="{D40D144F-A6EB-4E71-B9A8-9C50CAC53DB2}" type="pres">
      <dgm:prSet presAssocID="{63B499D5-BE1E-4C7E-BC74-CEB650C42FC0}" presName="tile3" presStyleLbl="node1" presStyleIdx="2" presStyleCnt="4"/>
      <dgm:spPr/>
    </dgm:pt>
    <dgm:pt modelId="{648AA90E-077E-4EAC-8881-2E7C7F40EC02}" type="pres">
      <dgm:prSet presAssocID="{63B499D5-BE1E-4C7E-BC74-CEB650C42FC0}" presName="tile3text" presStyleLbl="node1" presStyleIdx="2" presStyleCnt="4">
        <dgm:presLayoutVars>
          <dgm:chMax val="0"/>
          <dgm:chPref val="0"/>
          <dgm:bulletEnabled val="1"/>
        </dgm:presLayoutVars>
      </dgm:prSet>
      <dgm:spPr/>
    </dgm:pt>
    <dgm:pt modelId="{71B7CFEC-A96B-44E1-B810-1F56E70618A1}" type="pres">
      <dgm:prSet presAssocID="{63B499D5-BE1E-4C7E-BC74-CEB650C42FC0}" presName="tile4" presStyleLbl="node1" presStyleIdx="3" presStyleCnt="4"/>
      <dgm:spPr/>
    </dgm:pt>
    <dgm:pt modelId="{C5A639A5-822A-4DCB-8140-6E690755D1C8}" type="pres">
      <dgm:prSet presAssocID="{63B499D5-BE1E-4C7E-BC74-CEB650C42FC0}" presName="tile4text" presStyleLbl="node1" presStyleIdx="3" presStyleCnt="4">
        <dgm:presLayoutVars>
          <dgm:chMax val="0"/>
          <dgm:chPref val="0"/>
          <dgm:bulletEnabled val="1"/>
        </dgm:presLayoutVars>
      </dgm:prSet>
      <dgm:spPr/>
    </dgm:pt>
    <dgm:pt modelId="{78DDE775-D3AD-47CE-A06E-682FB21285AE}" type="pres">
      <dgm:prSet presAssocID="{63B499D5-BE1E-4C7E-BC74-CEB650C42FC0}" presName="centerTile" presStyleLbl="fgShp" presStyleIdx="0" presStyleCnt="1" custScaleX="128369">
        <dgm:presLayoutVars>
          <dgm:chMax val="0"/>
          <dgm:chPref val="0"/>
        </dgm:presLayoutVars>
      </dgm:prSet>
      <dgm:spPr/>
    </dgm:pt>
  </dgm:ptLst>
  <dgm:cxnLst>
    <dgm:cxn modelId="{17CDE80E-42DC-4AAF-BBB0-F6B64894D613}" srcId="{63B499D5-BE1E-4C7E-BC74-CEB650C42FC0}" destId="{6A886B10-9E53-41C0-8565-7B06552AD3DF}" srcOrd="0" destOrd="0" parTransId="{63A66D3A-4570-46CD-B594-EA042F801C7C}" sibTransId="{EC895CED-7AC3-464B-A244-DAFE3D4CD88C}"/>
    <dgm:cxn modelId="{67797A1E-7A0B-4136-A25F-B08D4DC1F087}" type="presOf" srcId="{12F61726-75FA-4304-9F08-92982DE676C8}" destId="{648AA90E-077E-4EAC-8881-2E7C7F40EC02}" srcOrd="1" destOrd="0" presId="urn:microsoft.com/office/officeart/2005/8/layout/matrix1"/>
    <dgm:cxn modelId="{BC09AE31-D7CB-4BE9-B808-4397F711DBE1}" type="presOf" srcId="{12F61726-75FA-4304-9F08-92982DE676C8}" destId="{D40D144F-A6EB-4E71-B9A8-9C50CAC53DB2}" srcOrd="0" destOrd="0" presId="urn:microsoft.com/office/officeart/2005/8/layout/matrix1"/>
    <dgm:cxn modelId="{9C28063B-4C67-441D-9E03-0BDAA9712F0D}" type="presOf" srcId="{8C3B0AB8-7208-4021-A564-3161D37C2657}" destId="{EF896E52-A8EF-4D38-A4EF-21EE64100BBC}" srcOrd="0" destOrd="0" presId="urn:microsoft.com/office/officeart/2005/8/layout/matrix1"/>
    <dgm:cxn modelId="{409F3942-4C7A-4A86-954F-E2C46AF917DF}" type="presOf" srcId="{63B499D5-BE1E-4C7E-BC74-CEB650C42FC0}" destId="{78C366C1-07BE-438E-B7B7-3851F87FAC69}" srcOrd="0" destOrd="0" presId="urn:microsoft.com/office/officeart/2005/8/layout/matrix1"/>
    <dgm:cxn modelId="{E9D92E45-FBD7-4EEB-828A-EAF479043B66}" srcId="{6A886B10-9E53-41C0-8565-7B06552AD3DF}" destId="{312CF958-8FF1-44C6-8A86-B5E162E9D1ED}" srcOrd="3" destOrd="0" parTransId="{525AA228-78F5-4E77-9550-8097F57EBFAF}" sibTransId="{CC3AFE2A-51D2-45F2-9ECF-670F45368880}"/>
    <dgm:cxn modelId="{6784C051-41D1-49B9-BF51-21B3C50D9665}" type="presOf" srcId="{6A886B10-9E53-41C0-8565-7B06552AD3DF}" destId="{78DDE775-D3AD-47CE-A06E-682FB21285AE}" srcOrd="0" destOrd="0" presId="urn:microsoft.com/office/officeart/2005/8/layout/matrix1"/>
    <dgm:cxn modelId="{3832A25A-0B2A-4750-BC3B-F12F5193092A}" type="presOf" srcId="{312CF958-8FF1-44C6-8A86-B5E162E9D1ED}" destId="{C5A639A5-822A-4DCB-8140-6E690755D1C8}" srcOrd="1" destOrd="0" presId="urn:microsoft.com/office/officeart/2005/8/layout/matrix1"/>
    <dgm:cxn modelId="{4804CF73-2A75-4CF2-86D1-F3E594806921}" srcId="{6A886B10-9E53-41C0-8565-7B06552AD3DF}" destId="{8C3B0AB8-7208-4021-A564-3161D37C2657}" srcOrd="0" destOrd="0" parTransId="{093DE8CC-6779-4316-A73A-21822EB983D7}" sibTransId="{28236C62-1F81-4853-82A9-291DDA9B8DA6}"/>
    <dgm:cxn modelId="{32B2398A-6964-4A3B-B696-CE29FE12118B}" type="presOf" srcId="{312CF958-8FF1-44C6-8A86-B5E162E9D1ED}" destId="{71B7CFEC-A96B-44E1-B810-1F56E70618A1}" srcOrd="0" destOrd="0" presId="urn:microsoft.com/office/officeart/2005/8/layout/matrix1"/>
    <dgm:cxn modelId="{EF0C218E-133C-4F76-BA72-DC10D4759895}" srcId="{6A886B10-9E53-41C0-8565-7B06552AD3DF}" destId="{37621483-E86E-41C6-91F4-C5C71C8A68EE}" srcOrd="1" destOrd="0" parTransId="{FCCC1AE7-66B0-41F6-B2F2-6586D0A63956}" sibTransId="{616A7807-49ED-44CA-B46F-51AAF7AEDC88}"/>
    <dgm:cxn modelId="{7927A6BA-E86B-4635-9F10-856BDCA4F489}" srcId="{6A886B10-9E53-41C0-8565-7B06552AD3DF}" destId="{12F61726-75FA-4304-9F08-92982DE676C8}" srcOrd="2" destOrd="0" parTransId="{8DCFFBA2-6032-4271-9662-C5492FCAFF71}" sibTransId="{9AC3E3A0-82AC-44AF-9254-1660FAB9CC36}"/>
    <dgm:cxn modelId="{765431BC-9E4C-45C6-B4E4-BE9946115152}" type="presOf" srcId="{37621483-E86E-41C6-91F4-C5C71C8A68EE}" destId="{64CB987B-4703-4BDC-A765-0F5315E6F98F}" srcOrd="1" destOrd="0" presId="urn:microsoft.com/office/officeart/2005/8/layout/matrix1"/>
    <dgm:cxn modelId="{72E006DA-BA5C-448F-8BC1-CAA729A208F2}" type="presOf" srcId="{37621483-E86E-41C6-91F4-C5C71C8A68EE}" destId="{C836732F-C090-463F-9638-88E2AEF150B0}" srcOrd="0" destOrd="0" presId="urn:microsoft.com/office/officeart/2005/8/layout/matrix1"/>
    <dgm:cxn modelId="{5D54A3DC-2B0E-4A6D-AAE2-5EAA183C7520}" type="presOf" srcId="{8C3B0AB8-7208-4021-A564-3161D37C2657}" destId="{BAC21ADB-8C98-4607-B2A1-008B1C67F975}" srcOrd="1" destOrd="0" presId="urn:microsoft.com/office/officeart/2005/8/layout/matrix1"/>
    <dgm:cxn modelId="{CBFF38BE-79CB-4FB1-8EDD-FCA0D662971F}" type="presParOf" srcId="{78C366C1-07BE-438E-B7B7-3851F87FAC69}" destId="{385E6611-BAD9-4355-9456-E24F57D1B566}" srcOrd="0" destOrd="0" presId="urn:microsoft.com/office/officeart/2005/8/layout/matrix1"/>
    <dgm:cxn modelId="{94393BBE-E11F-4D87-B4FC-ED4932897ACF}" type="presParOf" srcId="{385E6611-BAD9-4355-9456-E24F57D1B566}" destId="{EF896E52-A8EF-4D38-A4EF-21EE64100BBC}" srcOrd="0" destOrd="0" presId="urn:microsoft.com/office/officeart/2005/8/layout/matrix1"/>
    <dgm:cxn modelId="{66A4998B-C712-4960-91A3-3BB562AD6ECD}" type="presParOf" srcId="{385E6611-BAD9-4355-9456-E24F57D1B566}" destId="{BAC21ADB-8C98-4607-B2A1-008B1C67F975}" srcOrd="1" destOrd="0" presId="urn:microsoft.com/office/officeart/2005/8/layout/matrix1"/>
    <dgm:cxn modelId="{C359DCC6-4030-40D6-8AF4-69760D4FD5B6}" type="presParOf" srcId="{385E6611-BAD9-4355-9456-E24F57D1B566}" destId="{C836732F-C090-463F-9638-88E2AEF150B0}" srcOrd="2" destOrd="0" presId="urn:microsoft.com/office/officeart/2005/8/layout/matrix1"/>
    <dgm:cxn modelId="{8929DE83-009D-458B-B719-EFCC9092D37C}" type="presParOf" srcId="{385E6611-BAD9-4355-9456-E24F57D1B566}" destId="{64CB987B-4703-4BDC-A765-0F5315E6F98F}" srcOrd="3" destOrd="0" presId="urn:microsoft.com/office/officeart/2005/8/layout/matrix1"/>
    <dgm:cxn modelId="{A8CD002D-7ED3-459E-A9E0-1292FDF859E6}" type="presParOf" srcId="{385E6611-BAD9-4355-9456-E24F57D1B566}" destId="{D40D144F-A6EB-4E71-B9A8-9C50CAC53DB2}" srcOrd="4" destOrd="0" presId="urn:microsoft.com/office/officeart/2005/8/layout/matrix1"/>
    <dgm:cxn modelId="{88868656-FCE9-4BE2-B468-55DA993077CE}" type="presParOf" srcId="{385E6611-BAD9-4355-9456-E24F57D1B566}" destId="{648AA90E-077E-4EAC-8881-2E7C7F40EC02}" srcOrd="5" destOrd="0" presId="urn:microsoft.com/office/officeart/2005/8/layout/matrix1"/>
    <dgm:cxn modelId="{9F348FBE-0865-4ED3-8427-4254953F08B0}" type="presParOf" srcId="{385E6611-BAD9-4355-9456-E24F57D1B566}" destId="{71B7CFEC-A96B-44E1-B810-1F56E70618A1}" srcOrd="6" destOrd="0" presId="urn:microsoft.com/office/officeart/2005/8/layout/matrix1"/>
    <dgm:cxn modelId="{612E55D2-1E67-4EF6-9377-DB3926B1BAF0}" type="presParOf" srcId="{385E6611-BAD9-4355-9456-E24F57D1B566}" destId="{C5A639A5-822A-4DCB-8140-6E690755D1C8}" srcOrd="7" destOrd="0" presId="urn:microsoft.com/office/officeart/2005/8/layout/matrix1"/>
    <dgm:cxn modelId="{64FA3DCE-E408-4938-A0AC-07501E4BAB41}" type="presParOf" srcId="{78C366C1-07BE-438E-B7B7-3851F87FAC69}" destId="{78DDE775-D3AD-47CE-A06E-682FB21285AE}"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1EC73F7E-8E5C-47F9-8FAC-A2FC4B07B423}" type="doc">
      <dgm:prSet loTypeId="urn:microsoft.com/office/officeart/2005/8/layout/process5" loCatId="process" qsTypeId="urn:microsoft.com/office/officeart/2005/8/quickstyle/simple1" qsCatId="simple" csTypeId="urn:microsoft.com/office/officeart/2005/8/colors/accent1_3" csCatId="accent1" phldr="1"/>
      <dgm:spPr/>
      <dgm:t>
        <a:bodyPr/>
        <a:lstStyle/>
        <a:p>
          <a:endParaRPr lang="en-US"/>
        </a:p>
      </dgm:t>
    </dgm:pt>
    <dgm:pt modelId="{074CB752-9A59-459F-A4AB-4A02D37B8317}">
      <dgm:prSet phldrT="[Text]" custT="1"/>
      <dgm:spPr/>
      <dgm:t>
        <a:bodyPr/>
        <a:lstStyle/>
        <a:p>
          <a:r>
            <a:rPr lang="en-US" sz="2000"/>
            <a:t>A Constable who is lawfully on any premises may seize anything which is:</a:t>
          </a:r>
          <a:endParaRPr lang="en-US" sz="2000" dirty="0"/>
        </a:p>
      </dgm:t>
    </dgm:pt>
    <dgm:pt modelId="{0211408E-AEED-4E77-A151-7A7D569B5731}" type="parTrans" cxnId="{457088C8-7B5A-447E-BE65-0F077AA13A07}">
      <dgm:prSet/>
      <dgm:spPr/>
      <dgm:t>
        <a:bodyPr/>
        <a:lstStyle/>
        <a:p>
          <a:endParaRPr lang="en-US"/>
        </a:p>
      </dgm:t>
    </dgm:pt>
    <dgm:pt modelId="{662E7140-DA35-4BA0-9813-B510E05BF1F4}" type="sibTrans" cxnId="{457088C8-7B5A-447E-BE65-0F077AA13A07}">
      <dgm:prSet/>
      <dgm:spPr/>
      <dgm:t>
        <a:bodyPr/>
        <a:lstStyle/>
        <a:p>
          <a:endParaRPr lang="en-US"/>
        </a:p>
      </dgm:t>
    </dgm:pt>
    <dgm:pt modelId="{2C5C3903-0A81-4AFB-B064-138902818DCE}">
      <dgm:prSet phldrT="[Text]" custT="1"/>
      <dgm:spPr/>
      <dgm:t>
        <a:bodyPr/>
        <a:lstStyle/>
        <a:p>
          <a:r>
            <a:rPr lang="en-US" sz="2000"/>
            <a:t>Covered by a warrant</a:t>
          </a:r>
          <a:endParaRPr lang="en-US" sz="2000" dirty="0"/>
        </a:p>
      </dgm:t>
    </dgm:pt>
    <dgm:pt modelId="{958C0020-CE8C-4838-989B-F2E297DAD348}" type="parTrans" cxnId="{DDADD147-A74E-425E-B79D-C4E5675D3334}">
      <dgm:prSet/>
      <dgm:spPr/>
      <dgm:t>
        <a:bodyPr/>
        <a:lstStyle/>
        <a:p>
          <a:endParaRPr lang="en-US"/>
        </a:p>
      </dgm:t>
    </dgm:pt>
    <dgm:pt modelId="{4E15546E-1D1F-4000-AE45-D6DFB86DC0EE}" type="sibTrans" cxnId="{DDADD147-A74E-425E-B79D-C4E5675D3334}">
      <dgm:prSet/>
      <dgm:spPr/>
      <dgm:t>
        <a:bodyPr/>
        <a:lstStyle/>
        <a:p>
          <a:endParaRPr lang="en-US"/>
        </a:p>
      </dgm:t>
    </dgm:pt>
    <dgm:pt modelId="{599FA982-0CA5-4D5A-93A9-EF9F4089AEEA}">
      <dgm:prSet phldrT="[Text]" custT="1"/>
      <dgm:spPr/>
      <dgm:t>
        <a:bodyPr/>
        <a:lstStyle/>
        <a:p>
          <a:r>
            <a:rPr lang="en-US" sz="2000" dirty="0"/>
            <a:t>Anything they have reasonable grounds for believing is evidence of an offence</a:t>
          </a:r>
        </a:p>
      </dgm:t>
    </dgm:pt>
    <dgm:pt modelId="{4CF34EDC-9930-4726-96C0-BE9BA0491CA2}" type="parTrans" cxnId="{04CAF727-0303-4A07-A58E-3FE21275CB5A}">
      <dgm:prSet/>
      <dgm:spPr/>
      <dgm:t>
        <a:bodyPr/>
        <a:lstStyle/>
        <a:p>
          <a:endParaRPr lang="en-US"/>
        </a:p>
      </dgm:t>
    </dgm:pt>
    <dgm:pt modelId="{3012BD27-7D26-4303-9955-727DF3631BCF}" type="sibTrans" cxnId="{04CAF727-0303-4A07-A58E-3FE21275CB5A}">
      <dgm:prSet/>
      <dgm:spPr/>
      <dgm:t>
        <a:bodyPr/>
        <a:lstStyle/>
        <a:p>
          <a:endParaRPr lang="en-US"/>
        </a:p>
      </dgm:t>
    </dgm:pt>
    <dgm:pt modelId="{5F0F58B2-F71C-4116-8313-E51C8094FC03}">
      <dgm:prSet phldrT="[Text]" custT="1"/>
      <dgm:spPr/>
      <dgm:t>
        <a:bodyPr/>
        <a:lstStyle/>
        <a:p>
          <a:r>
            <a:rPr lang="en-US" sz="2000"/>
            <a:t>Anything that has been obtained in consequence of the commission of an offence</a:t>
          </a:r>
          <a:endParaRPr lang="en-US" sz="2000" dirty="0"/>
        </a:p>
      </dgm:t>
    </dgm:pt>
    <dgm:pt modelId="{ACC483F2-3A07-4271-BF39-158B8185AF12}" type="parTrans" cxnId="{32527A69-E5C0-4EF8-92AF-DE4725A4F0F4}">
      <dgm:prSet/>
      <dgm:spPr/>
      <dgm:t>
        <a:bodyPr/>
        <a:lstStyle/>
        <a:p>
          <a:endParaRPr lang="en-US"/>
        </a:p>
      </dgm:t>
    </dgm:pt>
    <dgm:pt modelId="{91213BF9-9E52-4AA7-AECD-8BF89BFB02CF}" type="sibTrans" cxnId="{32527A69-E5C0-4EF8-92AF-DE4725A4F0F4}">
      <dgm:prSet/>
      <dgm:spPr/>
      <dgm:t>
        <a:bodyPr/>
        <a:lstStyle/>
        <a:p>
          <a:endParaRPr lang="en-US"/>
        </a:p>
      </dgm:t>
    </dgm:pt>
    <dgm:pt modelId="{F9E395D9-72A5-4D27-A751-8D7F8700A74E}" type="pres">
      <dgm:prSet presAssocID="{1EC73F7E-8E5C-47F9-8FAC-A2FC4B07B423}" presName="diagram" presStyleCnt="0">
        <dgm:presLayoutVars>
          <dgm:dir/>
          <dgm:resizeHandles val="exact"/>
        </dgm:presLayoutVars>
      </dgm:prSet>
      <dgm:spPr/>
    </dgm:pt>
    <dgm:pt modelId="{0E5F7830-2A90-4717-A921-7C63A9620590}" type="pres">
      <dgm:prSet presAssocID="{074CB752-9A59-459F-A4AB-4A02D37B8317}" presName="node" presStyleLbl="node1" presStyleIdx="0" presStyleCnt="4">
        <dgm:presLayoutVars>
          <dgm:bulletEnabled val="1"/>
        </dgm:presLayoutVars>
      </dgm:prSet>
      <dgm:spPr/>
    </dgm:pt>
    <dgm:pt modelId="{C07E445E-5EB1-4737-9A37-3C1BB3676A4A}" type="pres">
      <dgm:prSet presAssocID="{662E7140-DA35-4BA0-9813-B510E05BF1F4}" presName="sibTrans" presStyleLbl="sibTrans2D1" presStyleIdx="0" presStyleCnt="3"/>
      <dgm:spPr/>
    </dgm:pt>
    <dgm:pt modelId="{EB13A88F-0937-4A3E-A5B3-DD26BD257166}" type="pres">
      <dgm:prSet presAssocID="{662E7140-DA35-4BA0-9813-B510E05BF1F4}" presName="connectorText" presStyleLbl="sibTrans2D1" presStyleIdx="0" presStyleCnt="3"/>
      <dgm:spPr/>
    </dgm:pt>
    <dgm:pt modelId="{C323610D-70FA-43A1-8205-5F79C8096E0F}" type="pres">
      <dgm:prSet presAssocID="{2C5C3903-0A81-4AFB-B064-138902818DCE}" presName="node" presStyleLbl="node1" presStyleIdx="1" presStyleCnt="4">
        <dgm:presLayoutVars>
          <dgm:bulletEnabled val="1"/>
        </dgm:presLayoutVars>
      </dgm:prSet>
      <dgm:spPr/>
    </dgm:pt>
    <dgm:pt modelId="{3E0E8940-7A07-4AAC-92FE-959235BB251B}" type="pres">
      <dgm:prSet presAssocID="{4E15546E-1D1F-4000-AE45-D6DFB86DC0EE}" presName="sibTrans" presStyleLbl="sibTrans2D1" presStyleIdx="1" presStyleCnt="3"/>
      <dgm:spPr/>
    </dgm:pt>
    <dgm:pt modelId="{072FEF5B-2848-412E-BD28-89709BB1FCB0}" type="pres">
      <dgm:prSet presAssocID="{4E15546E-1D1F-4000-AE45-D6DFB86DC0EE}" presName="connectorText" presStyleLbl="sibTrans2D1" presStyleIdx="1" presStyleCnt="3"/>
      <dgm:spPr/>
    </dgm:pt>
    <dgm:pt modelId="{BAE1E8C5-C8E2-4803-BEC7-A40EBBDE1A8C}" type="pres">
      <dgm:prSet presAssocID="{599FA982-0CA5-4D5A-93A9-EF9F4089AEEA}" presName="node" presStyleLbl="node1" presStyleIdx="2" presStyleCnt="4">
        <dgm:presLayoutVars>
          <dgm:bulletEnabled val="1"/>
        </dgm:presLayoutVars>
      </dgm:prSet>
      <dgm:spPr/>
    </dgm:pt>
    <dgm:pt modelId="{9CA685C1-AAAE-4AD3-A58E-20D15AFB2EF4}" type="pres">
      <dgm:prSet presAssocID="{3012BD27-7D26-4303-9955-727DF3631BCF}" presName="sibTrans" presStyleLbl="sibTrans2D1" presStyleIdx="2" presStyleCnt="3"/>
      <dgm:spPr/>
    </dgm:pt>
    <dgm:pt modelId="{D9842834-DC45-44F8-B5A0-5C538500B640}" type="pres">
      <dgm:prSet presAssocID="{3012BD27-7D26-4303-9955-727DF3631BCF}" presName="connectorText" presStyleLbl="sibTrans2D1" presStyleIdx="2" presStyleCnt="3"/>
      <dgm:spPr/>
    </dgm:pt>
    <dgm:pt modelId="{B382C747-BFDC-4966-853E-3DE2E22EEA86}" type="pres">
      <dgm:prSet presAssocID="{5F0F58B2-F71C-4116-8313-E51C8094FC03}" presName="node" presStyleLbl="node1" presStyleIdx="3" presStyleCnt="4">
        <dgm:presLayoutVars>
          <dgm:bulletEnabled val="1"/>
        </dgm:presLayoutVars>
      </dgm:prSet>
      <dgm:spPr/>
    </dgm:pt>
  </dgm:ptLst>
  <dgm:cxnLst>
    <dgm:cxn modelId="{0EA02822-09CD-41F9-BB1F-FF15F49B4ABE}" type="presOf" srcId="{599FA982-0CA5-4D5A-93A9-EF9F4089AEEA}" destId="{BAE1E8C5-C8E2-4803-BEC7-A40EBBDE1A8C}" srcOrd="0" destOrd="0" presId="urn:microsoft.com/office/officeart/2005/8/layout/process5"/>
    <dgm:cxn modelId="{04CAF727-0303-4A07-A58E-3FE21275CB5A}" srcId="{1EC73F7E-8E5C-47F9-8FAC-A2FC4B07B423}" destId="{599FA982-0CA5-4D5A-93A9-EF9F4089AEEA}" srcOrd="2" destOrd="0" parTransId="{4CF34EDC-9930-4726-96C0-BE9BA0491CA2}" sibTransId="{3012BD27-7D26-4303-9955-727DF3631BCF}"/>
    <dgm:cxn modelId="{9FC7BA2C-90FC-42CC-8FAF-A9C11D6C6513}" type="presOf" srcId="{4E15546E-1D1F-4000-AE45-D6DFB86DC0EE}" destId="{3E0E8940-7A07-4AAC-92FE-959235BB251B}" srcOrd="0" destOrd="0" presId="urn:microsoft.com/office/officeart/2005/8/layout/process5"/>
    <dgm:cxn modelId="{DDADD147-A74E-425E-B79D-C4E5675D3334}" srcId="{1EC73F7E-8E5C-47F9-8FAC-A2FC4B07B423}" destId="{2C5C3903-0A81-4AFB-B064-138902818DCE}" srcOrd="1" destOrd="0" parTransId="{958C0020-CE8C-4838-989B-F2E297DAD348}" sibTransId="{4E15546E-1D1F-4000-AE45-D6DFB86DC0EE}"/>
    <dgm:cxn modelId="{F729BD4A-3762-4A30-B393-B5AF2180EE20}" type="presOf" srcId="{4E15546E-1D1F-4000-AE45-D6DFB86DC0EE}" destId="{072FEF5B-2848-412E-BD28-89709BB1FCB0}" srcOrd="1" destOrd="0" presId="urn:microsoft.com/office/officeart/2005/8/layout/process5"/>
    <dgm:cxn modelId="{FC569058-3F66-44EF-898A-5D7B4BD97C83}" type="presOf" srcId="{5F0F58B2-F71C-4116-8313-E51C8094FC03}" destId="{B382C747-BFDC-4966-853E-3DE2E22EEA86}" srcOrd="0" destOrd="0" presId="urn:microsoft.com/office/officeart/2005/8/layout/process5"/>
    <dgm:cxn modelId="{32527A69-E5C0-4EF8-92AF-DE4725A4F0F4}" srcId="{1EC73F7E-8E5C-47F9-8FAC-A2FC4B07B423}" destId="{5F0F58B2-F71C-4116-8313-E51C8094FC03}" srcOrd="3" destOrd="0" parTransId="{ACC483F2-3A07-4271-BF39-158B8185AF12}" sibTransId="{91213BF9-9E52-4AA7-AECD-8BF89BFB02CF}"/>
    <dgm:cxn modelId="{A869367A-99A4-41FE-89A7-A2DAF38B58D8}" type="presOf" srcId="{2C5C3903-0A81-4AFB-B064-138902818DCE}" destId="{C323610D-70FA-43A1-8205-5F79C8096E0F}" srcOrd="0" destOrd="0" presId="urn:microsoft.com/office/officeart/2005/8/layout/process5"/>
    <dgm:cxn modelId="{2E07BC93-0F08-4E94-842B-D30CBF8F0E35}" type="presOf" srcId="{662E7140-DA35-4BA0-9813-B510E05BF1F4}" destId="{C07E445E-5EB1-4737-9A37-3C1BB3676A4A}" srcOrd="0" destOrd="0" presId="urn:microsoft.com/office/officeart/2005/8/layout/process5"/>
    <dgm:cxn modelId="{95BFF19D-E597-4D37-AF37-2DD9A4C27255}" type="presOf" srcId="{1EC73F7E-8E5C-47F9-8FAC-A2FC4B07B423}" destId="{F9E395D9-72A5-4D27-A751-8D7F8700A74E}" srcOrd="0" destOrd="0" presId="urn:microsoft.com/office/officeart/2005/8/layout/process5"/>
    <dgm:cxn modelId="{03E3A8BB-3DE7-4DF8-919D-CDB2472C7906}" type="presOf" srcId="{662E7140-DA35-4BA0-9813-B510E05BF1F4}" destId="{EB13A88F-0937-4A3E-A5B3-DD26BD257166}" srcOrd="1" destOrd="0" presId="urn:microsoft.com/office/officeart/2005/8/layout/process5"/>
    <dgm:cxn modelId="{457088C8-7B5A-447E-BE65-0F077AA13A07}" srcId="{1EC73F7E-8E5C-47F9-8FAC-A2FC4B07B423}" destId="{074CB752-9A59-459F-A4AB-4A02D37B8317}" srcOrd="0" destOrd="0" parTransId="{0211408E-AEED-4E77-A151-7A7D569B5731}" sibTransId="{662E7140-DA35-4BA0-9813-B510E05BF1F4}"/>
    <dgm:cxn modelId="{CAB85CC9-CF2E-463D-9464-16C5FD9DB5D7}" type="presOf" srcId="{3012BD27-7D26-4303-9955-727DF3631BCF}" destId="{D9842834-DC45-44F8-B5A0-5C538500B640}" srcOrd="1" destOrd="0" presId="urn:microsoft.com/office/officeart/2005/8/layout/process5"/>
    <dgm:cxn modelId="{3A44B7D6-AE2A-4DAF-861B-48389351265C}" type="presOf" srcId="{074CB752-9A59-459F-A4AB-4A02D37B8317}" destId="{0E5F7830-2A90-4717-A921-7C63A9620590}" srcOrd="0" destOrd="0" presId="urn:microsoft.com/office/officeart/2005/8/layout/process5"/>
    <dgm:cxn modelId="{01F239F3-AB8F-48F8-A4CE-8A64FAD2FAA1}" type="presOf" srcId="{3012BD27-7D26-4303-9955-727DF3631BCF}" destId="{9CA685C1-AAAE-4AD3-A58E-20D15AFB2EF4}" srcOrd="0" destOrd="0" presId="urn:microsoft.com/office/officeart/2005/8/layout/process5"/>
    <dgm:cxn modelId="{03305AAA-37E3-4F5D-8006-968B28118DA0}" type="presParOf" srcId="{F9E395D9-72A5-4D27-A751-8D7F8700A74E}" destId="{0E5F7830-2A90-4717-A921-7C63A9620590}" srcOrd="0" destOrd="0" presId="urn:microsoft.com/office/officeart/2005/8/layout/process5"/>
    <dgm:cxn modelId="{B8A34C53-81F7-4869-9F35-D975B28E3AF5}" type="presParOf" srcId="{F9E395D9-72A5-4D27-A751-8D7F8700A74E}" destId="{C07E445E-5EB1-4737-9A37-3C1BB3676A4A}" srcOrd="1" destOrd="0" presId="urn:microsoft.com/office/officeart/2005/8/layout/process5"/>
    <dgm:cxn modelId="{F731DFA1-D8D5-4F27-8F39-3384C00940DF}" type="presParOf" srcId="{C07E445E-5EB1-4737-9A37-3C1BB3676A4A}" destId="{EB13A88F-0937-4A3E-A5B3-DD26BD257166}" srcOrd="0" destOrd="0" presId="urn:microsoft.com/office/officeart/2005/8/layout/process5"/>
    <dgm:cxn modelId="{2A108C74-1868-4EEB-9C4D-A342955BFD51}" type="presParOf" srcId="{F9E395D9-72A5-4D27-A751-8D7F8700A74E}" destId="{C323610D-70FA-43A1-8205-5F79C8096E0F}" srcOrd="2" destOrd="0" presId="urn:microsoft.com/office/officeart/2005/8/layout/process5"/>
    <dgm:cxn modelId="{59DD5CEA-2E20-4182-9632-809360FC67D1}" type="presParOf" srcId="{F9E395D9-72A5-4D27-A751-8D7F8700A74E}" destId="{3E0E8940-7A07-4AAC-92FE-959235BB251B}" srcOrd="3" destOrd="0" presId="urn:microsoft.com/office/officeart/2005/8/layout/process5"/>
    <dgm:cxn modelId="{CFCA094F-32A6-44E9-9B23-B74D7E5F2D3E}" type="presParOf" srcId="{3E0E8940-7A07-4AAC-92FE-959235BB251B}" destId="{072FEF5B-2848-412E-BD28-89709BB1FCB0}" srcOrd="0" destOrd="0" presId="urn:microsoft.com/office/officeart/2005/8/layout/process5"/>
    <dgm:cxn modelId="{6192533E-78C3-433E-9ECA-1D810BA0F39A}" type="presParOf" srcId="{F9E395D9-72A5-4D27-A751-8D7F8700A74E}" destId="{BAE1E8C5-C8E2-4803-BEC7-A40EBBDE1A8C}" srcOrd="4" destOrd="0" presId="urn:microsoft.com/office/officeart/2005/8/layout/process5"/>
    <dgm:cxn modelId="{134D8309-64E8-4F3C-B22C-5F4854AA4CF5}" type="presParOf" srcId="{F9E395D9-72A5-4D27-A751-8D7F8700A74E}" destId="{9CA685C1-AAAE-4AD3-A58E-20D15AFB2EF4}" srcOrd="5" destOrd="0" presId="urn:microsoft.com/office/officeart/2005/8/layout/process5"/>
    <dgm:cxn modelId="{7448D9B1-1676-4548-8E06-86AD30CA029E}" type="presParOf" srcId="{9CA685C1-AAAE-4AD3-A58E-20D15AFB2EF4}" destId="{D9842834-DC45-44F8-B5A0-5C538500B640}" srcOrd="0" destOrd="0" presId="urn:microsoft.com/office/officeart/2005/8/layout/process5"/>
    <dgm:cxn modelId="{FDB44716-F82F-4F8F-8546-C4CFD7FABCCD}" type="presParOf" srcId="{F9E395D9-72A5-4D27-A751-8D7F8700A74E}" destId="{B382C747-BFDC-4966-853E-3DE2E22EEA86}" srcOrd="6" destOrd="0" presId="urn:microsoft.com/office/officeart/2005/8/layout/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827840F3-2802-4A47-8E52-3056301BC5D7}" type="doc">
      <dgm:prSet loTypeId="urn:microsoft.com/office/officeart/2005/8/layout/process2" loCatId="process" qsTypeId="urn:microsoft.com/office/officeart/2005/8/quickstyle/simple1" qsCatId="simple" csTypeId="urn:microsoft.com/office/officeart/2005/8/colors/accent3_3" csCatId="accent3" phldr="1"/>
      <dgm:spPr/>
      <dgm:t>
        <a:bodyPr/>
        <a:lstStyle/>
        <a:p>
          <a:endParaRPr lang="en-US"/>
        </a:p>
      </dgm:t>
    </dgm:pt>
    <dgm:pt modelId="{E5F8132A-093D-4721-9204-D01628C75626}">
      <dgm:prSet phldrT="[Text]" custT="1"/>
      <dgm:spPr/>
      <dgm:t>
        <a:bodyPr/>
        <a:lstStyle/>
        <a:p>
          <a:r>
            <a:rPr lang="en-US" sz="3200" b="1" i="1" u="sng"/>
            <a:t>C</a:t>
          </a:r>
          <a:r>
            <a:rPr lang="en-US" sz="2400"/>
            <a:t>oncealed</a:t>
          </a:r>
          <a:endParaRPr lang="en-US" sz="2400" dirty="0"/>
        </a:p>
      </dgm:t>
    </dgm:pt>
    <dgm:pt modelId="{A520D06F-9DE3-4BC9-9FAE-82B0B1953FC1}" type="parTrans" cxnId="{33514F59-57D3-4FB5-9E39-910ACC103A6A}">
      <dgm:prSet/>
      <dgm:spPr/>
      <dgm:t>
        <a:bodyPr/>
        <a:lstStyle/>
        <a:p>
          <a:endParaRPr lang="en-US"/>
        </a:p>
      </dgm:t>
    </dgm:pt>
    <dgm:pt modelId="{0F89AAD1-C8F9-40F8-B96D-C2E50B36D7AD}" type="sibTrans" cxnId="{33514F59-57D3-4FB5-9E39-910ACC103A6A}">
      <dgm:prSet/>
      <dgm:spPr/>
      <dgm:t>
        <a:bodyPr/>
        <a:lstStyle/>
        <a:p>
          <a:endParaRPr lang="en-US"/>
        </a:p>
      </dgm:t>
    </dgm:pt>
    <dgm:pt modelId="{38DD192F-1B52-460D-A028-7E369547A981}">
      <dgm:prSet phldrT="[Text]" custT="1"/>
      <dgm:spPr/>
      <dgm:t>
        <a:bodyPr/>
        <a:lstStyle/>
        <a:p>
          <a:r>
            <a:rPr lang="en-US" sz="3200" b="1" i="1" u="sng"/>
            <a:t>L</a:t>
          </a:r>
          <a:r>
            <a:rPr lang="en-US" sz="2400"/>
            <a:t>ost</a:t>
          </a:r>
          <a:endParaRPr lang="en-US" sz="2400" dirty="0"/>
        </a:p>
      </dgm:t>
    </dgm:pt>
    <dgm:pt modelId="{373B89BE-8BED-4439-A4D4-38B842E98B0F}" type="parTrans" cxnId="{CBE177DB-F53F-4C48-B6CF-912179DCEF6A}">
      <dgm:prSet/>
      <dgm:spPr/>
      <dgm:t>
        <a:bodyPr/>
        <a:lstStyle/>
        <a:p>
          <a:endParaRPr lang="en-US"/>
        </a:p>
      </dgm:t>
    </dgm:pt>
    <dgm:pt modelId="{BFA7606B-3BBC-4ED7-A0B9-3E808D3BAF10}" type="sibTrans" cxnId="{CBE177DB-F53F-4C48-B6CF-912179DCEF6A}">
      <dgm:prSet/>
      <dgm:spPr/>
      <dgm:t>
        <a:bodyPr/>
        <a:lstStyle/>
        <a:p>
          <a:endParaRPr lang="en-US"/>
        </a:p>
      </dgm:t>
    </dgm:pt>
    <dgm:pt modelId="{520B446B-DE65-4787-BC46-0788CF227C1A}">
      <dgm:prSet phldrT="[Text]" custT="1"/>
      <dgm:spPr/>
      <dgm:t>
        <a:bodyPr/>
        <a:lstStyle/>
        <a:p>
          <a:r>
            <a:rPr lang="en-US" sz="3200" b="1" i="1" u="sng"/>
            <a:t>A</a:t>
          </a:r>
          <a:r>
            <a:rPr lang="en-US" sz="2400"/>
            <a:t>ltered</a:t>
          </a:r>
          <a:endParaRPr lang="en-US" sz="2400" dirty="0"/>
        </a:p>
      </dgm:t>
    </dgm:pt>
    <dgm:pt modelId="{13AC3C36-6BDF-4828-B04B-7BB1BC3AF23A}" type="parTrans" cxnId="{2F96C8CA-6898-4CE8-BE23-ACB913D66EFC}">
      <dgm:prSet/>
      <dgm:spPr/>
      <dgm:t>
        <a:bodyPr/>
        <a:lstStyle/>
        <a:p>
          <a:endParaRPr lang="en-US"/>
        </a:p>
      </dgm:t>
    </dgm:pt>
    <dgm:pt modelId="{B1996299-3802-4433-911A-B9B980B824C9}" type="sibTrans" cxnId="{2F96C8CA-6898-4CE8-BE23-ACB913D66EFC}">
      <dgm:prSet/>
      <dgm:spPr/>
      <dgm:t>
        <a:bodyPr/>
        <a:lstStyle/>
        <a:p>
          <a:endParaRPr lang="en-US"/>
        </a:p>
      </dgm:t>
    </dgm:pt>
    <dgm:pt modelId="{9CC189E3-D828-48AE-8D5C-330D508DCDD7}">
      <dgm:prSet phldrT="[Text]" custT="1"/>
      <dgm:spPr/>
      <dgm:t>
        <a:bodyPr/>
        <a:lstStyle/>
        <a:p>
          <a:r>
            <a:rPr lang="en-US" sz="3200" b="1" i="1" u="sng"/>
            <a:t>D</a:t>
          </a:r>
          <a:r>
            <a:rPr lang="en-US" sz="2400"/>
            <a:t>amaged</a:t>
          </a:r>
          <a:endParaRPr lang="en-US" sz="2400" dirty="0"/>
        </a:p>
      </dgm:t>
    </dgm:pt>
    <dgm:pt modelId="{6141A0A0-7283-4E05-9DF0-ABA04AABC9E7}" type="parTrans" cxnId="{3574A870-2B73-4F8C-9399-141E12BEA1C9}">
      <dgm:prSet/>
      <dgm:spPr/>
      <dgm:t>
        <a:bodyPr/>
        <a:lstStyle/>
        <a:p>
          <a:endParaRPr lang="en-US"/>
        </a:p>
      </dgm:t>
    </dgm:pt>
    <dgm:pt modelId="{2BA3712E-5F9D-4E39-BAF6-D6FC8D10E035}" type="sibTrans" cxnId="{3574A870-2B73-4F8C-9399-141E12BEA1C9}">
      <dgm:prSet/>
      <dgm:spPr/>
      <dgm:t>
        <a:bodyPr/>
        <a:lstStyle/>
        <a:p>
          <a:endParaRPr lang="en-US"/>
        </a:p>
      </dgm:t>
    </dgm:pt>
    <dgm:pt modelId="{A6479721-6C91-4EB9-9DBA-6310D27AC807}">
      <dgm:prSet phldrT="[Text]" custT="1"/>
      <dgm:spPr/>
      <dgm:t>
        <a:bodyPr/>
        <a:lstStyle/>
        <a:p>
          <a:r>
            <a:rPr lang="en-US" sz="3200" b="1" i="1" u="sng"/>
            <a:t>D</a:t>
          </a:r>
          <a:r>
            <a:rPr lang="en-US" sz="2400"/>
            <a:t>estroyed</a:t>
          </a:r>
          <a:endParaRPr lang="en-US" sz="2400" dirty="0"/>
        </a:p>
      </dgm:t>
    </dgm:pt>
    <dgm:pt modelId="{AA7244B3-9B6B-46FF-BD48-30C8AAAE3FD3}" type="parTrans" cxnId="{362A56D6-1D92-4BA8-A81C-41CC9A3B141C}">
      <dgm:prSet/>
      <dgm:spPr/>
      <dgm:t>
        <a:bodyPr/>
        <a:lstStyle/>
        <a:p>
          <a:endParaRPr lang="en-US"/>
        </a:p>
      </dgm:t>
    </dgm:pt>
    <dgm:pt modelId="{4D54658D-022B-43FF-A0F0-AE15DABB9AE9}" type="sibTrans" cxnId="{362A56D6-1D92-4BA8-A81C-41CC9A3B141C}">
      <dgm:prSet/>
      <dgm:spPr/>
      <dgm:t>
        <a:bodyPr/>
        <a:lstStyle/>
        <a:p>
          <a:endParaRPr lang="en-US"/>
        </a:p>
      </dgm:t>
    </dgm:pt>
    <dgm:pt modelId="{115E63ED-458D-48DD-A4B8-F28170638F93}" type="pres">
      <dgm:prSet presAssocID="{827840F3-2802-4A47-8E52-3056301BC5D7}" presName="linearFlow" presStyleCnt="0">
        <dgm:presLayoutVars>
          <dgm:resizeHandles val="exact"/>
        </dgm:presLayoutVars>
      </dgm:prSet>
      <dgm:spPr/>
    </dgm:pt>
    <dgm:pt modelId="{54ACFFA8-133E-4EA1-8BFC-6FE9F844C363}" type="pres">
      <dgm:prSet presAssocID="{E5F8132A-093D-4721-9204-D01628C75626}" presName="node" presStyleLbl="node1" presStyleIdx="0" presStyleCnt="5" custScaleX="197789">
        <dgm:presLayoutVars>
          <dgm:bulletEnabled val="1"/>
        </dgm:presLayoutVars>
      </dgm:prSet>
      <dgm:spPr/>
    </dgm:pt>
    <dgm:pt modelId="{A7E96A1C-6FB8-40B4-BFA4-0B5474AB2F8B}" type="pres">
      <dgm:prSet presAssocID="{0F89AAD1-C8F9-40F8-B96D-C2E50B36D7AD}" presName="sibTrans" presStyleLbl="sibTrans2D1" presStyleIdx="0" presStyleCnt="4"/>
      <dgm:spPr/>
    </dgm:pt>
    <dgm:pt modelId="{51A5DE9E-1530-41F9-A0FB-E0EE4AB05BFE}" type="pres">
      <dgm:prSet presAssocID="{0F89AAD1-C8F9-40F8-B96D-C2E50B36D7AD}" presName="connectorText" presStyleLbl="sibTrans2D1" presStyleIdx="0" presStyleCnt="4"/>
      <dgm:spPr/>
    </dgm:pt>
    <dgm:pt modelId="{BAB31F42-6FEA-457A-97B9-7FCFCF14B0F6}" type="pres">
      <dgm:prSet presAssocID="{38DD192F-1B52-460D-A028-7E369547A981}" presName="node" presStyleLbl="node1" presStyleIdx="1" presStyleCnt="5" custScaleX="197789">
        <dgm:presLayoutVars>
          <dgm:bulletEnabled val="1"/>
        </dgm:presLayoutVars>
      </dgm:prSet>
      <dgm:spPr/>
    </dgm:pt>
    <dgm:pt modelId="{C29397A2-8F27-4821-B011-23A55CCA3CB9}" type="pres">
      <dgm:prSet presAssocID="{BFA7606B-3BBC-4ED7-A0B9-3E808D3BAF10}" presName="sibTrans" presStyleLbl="sibTrans2D1" presStyleIdx="1" presStyleCnt="4"/>
      <dgm:spPr/>
    </dgm:pt>
    <dgm:pt modelId="{8A37B7E8-F8F5-4E98-B286-FF4AC87340EB}" type="pres">
      <dgm:prSet presAssocID="{BFA7606B-3BBC-4ED7-A0B9-3E808D3BAF10}" presName="connectorText" presStyleLbl="sibTrans2D1" presStyleIdx="1" presStyleCnt="4"/>
      <dgm:spPr/>
    </dgm:pt>
    <dgm:pt modelId="{EBED071A-1864-4416-B14F-929459B212A7}" type="pres">
      <dgm:prSet presAssocID="{520B446B-DE65-4787-BC46-0788CF227C1A}" presName="node" presStyleLbl="node1" presStyleIdx="2" presStyleCnt="5" custScaleX="197789">
        <dgm:presLayoutVars>
          <dgm:bulletEnabled val="1"/>
        </dgm:presLayoutVars>
      </dgm:prSet>
      <dgm:spPr/>
    </dgm:pt>
    <dgm:pt modelId="{868DB2D1-4BB2-4981-BDA5-BD7DD09DFE3A}" type="pres">
      <dgm:prSet presAssocID="{B1996299-3802-4433-911A-B9B980B824C9}" presName="sibTrans" presStyleLbl="sibTrans2D1" presStyleIdx="2" presStyleCnt="4"/>
      <dgm:spPr/>
    </dgm:pt>
    <dgm:pt modelId="{D47BFBEC-A8B2-4A03-A5CE-A3412CCD3D1D}" type="pres">
      <dgm:prSet presAssocID="{B1996299-3802-4433-911A-B9B980B824C9}" presName="connectorText" presStyleLbl="sibTrans2D1" presStyleIdx="2" presStyleCnt="4"/>
      <dgm:spPr/>
    </dgm:pt>
    <dgm:pt modelId="{E85FEA01-6DCF-4AE9-A48A-D4E99B607A42}" type="pres">
      <dgm:prSet presAssocID="{9CC189E3-D828-48AE-8D5C-330D508DCDD7}" presName="node" presStyleLbl="node1" presStyleIdx="3" presStyleCnt="5" custScaleX="184603">
        <dgm:presLayoutVars>
          <dgm:bulletEnabled val="1"/>
        </dgm:presLayoutVars>
      </dgm:prSet>
      <dgm:spPr/>
    </dgm:pt>
    <dgm:pt modelId="{64E300F4-4BBD-4305-8BD6-F74FAB64081E}" type="pres">
      <dgm:prSet presAssocID="{2BA3712E-5F9D-4E39-BAF6-D6FC8D10E035}" presName="sibTrans" presStyleLbl="sibTrans2D1" presStyleIdx="3" presStyleCnt="4"/>
      <dgm:spPr/>
    </dgm:pt>
    <dgm:pt modelId="{F39713B7-8B82-43AD-81A1-94C8ED60179F}" type="pres">
      <dgm:prSet presAssocID="{2BA3712E-5F9D-4E39-BAF6-D6FC8D10E035}" presName="connectorText" presStyleLbl="sibTrans2D1" presStyleIdx="3" presStyleCnt="4"/>
      <dgm:spPr/>
    </dgm:pt>
    <dgm:pt modelId="{B7436FB3-5405-4E56-BB1E-1AF689CE4C2C}" type="pres">
      <dgm:prSet presAssocID="{A6479721-6C91-4EB9-9DBA-6310D27AC807}" presName="node" presStyleLbl="node1" presStyleIdx="4" presStyleCnt="5" custScaleX="184603">
        <dgm:presLayoutVars>
          <dgm:bulletEnabled val="1"/>
        </dgm:presLayoutVars>
      </dgm:prSet>
      <dgm:spPr/>
    </dgm:pt>
  </dgm:ptLst>
  <dgm:cxnLst>
    <dgm:cxn modelId="{D2B3B320-DEFE-4316-9264-FBE04BE2DED8}" type="presOf" srcId="{520B446B-DE65-4787-BC46-0788CF227C1A}" destId="{EBED071A-1864-4416-B14F-929459B212A7}" srcOrd="0" destOrd="0" presId="urn:microsoft.com/office/officeart/2005/8/layout/process2"/>
    <dgm:cxn modelId="{64117124-EC95-40BD-AF9B-ECC508B6D1F1}" type="presOf" srcId="{B1996299-3802-4433-911A-B9B980B824C9}" destId="{D47BFBEC-A8B2-4A03-A5CE-A3412CCD3D1D}" srcOrd="1" destOrd="0" presId="urn:microsoft.com/office/officeart/2005/8/layout/process2"/>
    <dgm:cxn modelId="{32878A27-2AFD-4464-873C-E233BBC2CC39}" type="presOf" srcId="{38DD192F-1B52-460D-A028-7E369547A981}" destId="{BAB31F42-6FEA-457A-97B9-7FCFCF14B0F6}" srcOrd="0" destOrd="0" presId="urn:microsoft.com/office/officeart/2005/8/layout/process2"/>
    <dgm:cxn modelId="{87EB6A40-FF18-407A-964B-CCDEE7BB18B6}" type="presOf" srcId="{B1996299-3802-4433-911A-B9B980B824C9}" destId="{868DB2D1-4BB2-4981-BDA5-BD7DD09DFE3A}" srcOrd="0" destOrd="0" presId="urn:microsoft.com/office/officeart/2005/8/layout/process2"/>
    <dgm:cxn modelId="{33514F59-57D3-4FB5-9E39-910ACC103A6A}" srcId="{827840F3-2802-4A47-8E52-3056301BC5D7}" destId="{E5F8132A-093D-4721-9204-D01628C75626}" srcOrd="0" destOrd="0" parTransId="{A520D06F-9DE3-4BC9-9FAE-82B0B1953FC1}" sibTransId="{0F89AAD1-C8F9-40F8-B96D-C2E50B36D7AD}"/>
    <dgm:cxn modelId="{3574A870-2B73-4F8C-9399-141E12BEA1C9}" srcId="{827840F3-2802-4A47-8E52-3056301BC5D7}" destId="{9CC189E3-D828-48AE-8D5C-330D508DCDD7}" srcOrd="3" destOrd="0" parTransId="{6141A0A0-7283-4E05-9DF0-ABA04AABC9E7}" sibTransId="{2BA3712E-5F9D-4E39-BAF6-D6FC8D10E035}"/>
    <dgm:cxn modelId="{48CB617B-A008-41D7-BFF1-C0E983CE541C}" type="presOf" srcId="{A6479721-6C91-4EB9-9DBA-6310D27AC807}" destId="{B7436FB3-5405-4E56-BB1E-1AF689CE4C2C}" srcOrd="0" destOrd="0" presId="urn:microsoft.com/office/officeart/2005/8/layout/process2"/>
    <dgm:cxn modelId="{46406981-C5F7-4571-A6CD-32E8ADC2EFB5}" type="presOf" srcId="{0F89AAD1-C8F9-40F8-B96D-C2E50B36D7AD}" destId="{A7E96A1C-6FB8-40B4-BFA4-0B5474AB2F8B}" srcOrd="0" destOrd="0" presId="urn:microsoft.com/office/officeart/2005/8/layout/process2"/>
    <dgm:cxn modelId="{CEE25187-6923-4497-BC3B-601B1EE53EAF}" type="presOf" srcId="{9CC189E3-D828-48AE-8D5C-330D508DCDD7}" destId="{E85FEA01-6DCF-4AE9-A48A-D4E99B607A42}" srcOrd="0" destOrd="0" presId="urn:microsoft.com/office/officeart/2005/8/layout/process2"/>
    <dgm:cxn modelId="{52674E8F-130B-4602-9A5C-094059E8F6A5}" type="presOf" srcId="{0F89AAD1-C8F9-40F8-B96D-C2E50B36D7AD}" destId="{51A5DE9E-1530-41F9-A0FB-E0EE4AB05BFE}" srcOrd="1" destOrd="0" presId="urn:microsoft.com/office/officeart/2005/8/layout/process2"/>
    <dgm:cxn modelId="{0A0625A6-FADE-4444-B536-21D23937A94C}" type="presOf" srcId="{827840F3-2802-4A47-8E52-3056301BC5D7}" destId="{115E63ED-458D-48DD-A4B8-F28170638F93}" srcOrd="0" destOrd="0" presId="urn:microsoft.com/office/officeart/2005/8/layout/process2"/>
    <dgm:cxn modelId="{4C77DEB4-F780-46A0-B13F-893B7CEAA40A}" type="presOf" srcId="{BFA7606B-3BBC-4ED7-A0B9-3E808D3BAF10}" destId="{8A37B7E8-F8F5-4E98-B286-FF4AC87340EB}" srcOrd="1" destOrd="0" presId="urn:microsoft.com/office/officeart/2005/8/layout/process2"/>
    <dgm:cxn modelId="{FC8B4FBD-4DA9-415B-ADE9-B37A38437557}" type="presOf" srcId="{BFA7606B-3BBC-4ED7-A0B9-3E808D3BAF10}" destId="{C29397A2-8F27-4821-B011-23A55CCA3CB9}" srcOrd="0" destOrd="0" presId="urn:microsoft.com/office/officeart/2005/8/layout/process2"/>
    <dgm:cxn modelId="{2F96C8CA-6898-4CE8-BE23-ACB913D66EFC}" srcId="{827840F3-2802-4A47-8E52-3056301BC5D7}" destId="{520B446B-DE65-4787-BC46-0788CF227C1A}" srcOrd="2" destOrd="0" parTransId="{13AC3C36-6BDF-4828-B04B-7BB1BC3AF23A}" sibTransId="{B1996299-3802-4433-911A-B9B980B824C9}"/>
    <dgm:cxn modelId="{362A56D6-1D92-4BA8-A81C-41CC9A3B141C}" srcId="{827840F3-2802-4A47-8E52-3056301BC5D7}" destId="{A6479721-6C91-4EB9-9DBA-6310D27AC807}" srcOrd="4" destOrd="0" parTransId="{AA7244B3-9B6B-46FF-BD48-30C8AAAE3FD3}" sibTransId="{4D54658D-022B-43FF-A0F0-AE15DABB9AE9}"/>
    <dgm:cxn modelId="{CBE177DB-F53F-4C48-B6CF-912179DCEF6A}" srcId="{827840F3-2802-4A47-8E52-3056301BC5D7}" destId="{38DD192F-1B52-460D-A028-7E369547A981}" srcOrd="1" destOrd="0" parTransId="{373B89BE-8BED-4439-A4D4-38B842E98B0F}" sibTransId="{BFA7606B-3BBC-4ED7-A0B9-3E808D3BAF10}"/>
    <dgm:cxn modelId="{E6CA41E5-11B8-4A71-B08A-310321795F88}" type="presOf" srcId="{E5F8132A-093D-4721-9204-D01628C75626}" destId="{54ACFFA8-133E-4EA1-8BFC-6FE9F844C363}" srcOrd="0" destOrd="0" presId="urn:microsoft.com/office/officeart/2005/8/layout/process2"/>
    <dgm:cxn modelId="{0F3BA3EB-DFD8-4DB7-AFFB-1298FD36BC22}" type="presOf" srcId="{2BA3712E-5F9D-4E39-BAF6-D6FC8D10E035}" destId="{F39713B7-8B82-43AD-81A1-94C8ED60179F}" srcOrd="1" destOrd="0" presId="urn:microsoft.com/office/officeart/2005/8/layout/process2"/>
    <dgm:cxn modelId="{53E929FD-6E7A-4336-99D9-84AA57FAECA8}" type="presOf" srcId="{2BA3712E-5F9D-4E39-BAF6-D6FC8D10E035}" destId="{64E300F4-4BBD-4305-8BD6-F74FAB64081E}" srcOrd="0" destOrd="0" presId="urn:microsoft.com/office/officeart/2005/8/layout/process2"/>
    <dgm:cxn modelId="{DB437F1D-9BAE-4631-BA14-B068B97D2E6E}" type="presParOf" srcId="{115E63ED-458D-48DD-A4B8-F28170638F93}" destId="{54ACFFA8-133E-4EA1-8BFC-6FE9F844C363}" srcOrd="0" destOrd="0" presId="urn:microsoft.com/office/officeart/2005/8/layout/process2"/>
    <dgm:cxn modelId="{99A4983F-CAA9-42DA-ABDE-1C81DFED1A58}" type="presParOf" srcId="{115E63ED-458D-48DD-A4B8-F28170638F93}" destId="{A7E96A1C-6FB8-40B4-BFA4-0B5474AB2F8B}" srcOrd="1" destOrd="0" presId="urn:microsoft.com/office/officeart/2005/8/layout/process2"/>
    <dgm:cxn modelId="{F45EC2E6-DE67-4D37-9BB1-8397CEED7AE1}" type="presParOf" srcId="{A7E96A1C-6FB8-40B4-BFA4-0B5474AB2F8B}" destId="{51A5DE9E-1530-41F9-A0FB-E0EE4AB05BFE}" srcOrd="0" destOrd="0" presId="urn:microsoft.com/office/officeart/2005/8/layout/process2"/>
    <dgm:cxn modelId="{67D345D0-F7D7-4283-9AAE-9A3975625DB6}" type="presParOf" srcId="{115E63ED-458D-48DD-A4B8-F28170638F93}" destId="{BAB31F42-6FEA-457A-97B9-7FCFCF14B0F6}" srcOrd="2" destOrd="0" presId="urn:microsoft.com/office/officeart/2005/8/layout/process2"/>
    <dgm:cxn modelId="{4266FD8D-D423-412B-8BEE-2F45B019AE5F}" type="presParOf" srcId="{115E63ED-458D-48DD-A4B8-F28170638F93}" destId="{C29397A2-8F27-4821-B011-23A55CCA3CB9}" srcOrd="3" destOrd="0" presId="urn:microsoft.com/office/officeart/2005/8/layout/process2"/>
    <dgm:cxn modelId="{54F7C96D-BBA9-4FF7-B4EF-A7BC6C2F1C27}" type="presParOf" srcId="{C29397A2-8F27-4821-B011-23A55CCA3CB9}" destId="{8A37B7E8-F8F5-4E98-B286-FF4AC87340EB}" srcOrd="0" destOrd="0" presId="urn:microsoft.com/office/officeart/2005/8/layout/process2"/>
    <dgm:cxn modelId="{BC0A08CD-2F9E-44D5-9BAE-23FF508F575A}" type="presParOf" srcId="{115E63ED-458D-48DD-A4B8-F28170638F93}" destId="{EBED071A-1864-4416-B14F-929459B212A7}" srcOrd="4" destOrd="0" presId="urn:microsoft.com/office/officeart/2005/8/layout/process2"/>
    <dgm:cxn modelId="{388802E1-0475-4571-8E77-676F55E5A9F4}" type="presParOf" srcId="{115E63ED-458D-48DD-A4B8-F28170638F93}" destId="{868DB2D1-4BB2-4981-BDA5-BD7DD09DFE3A}" srcOrd="5" destOrd="0" presId="urn:microsoft.com/office/officeart/2005/8/layout/process2"/>
    <dgm:cxn modelId="{598E14FA-364C-4509-8047-74E6CF019870}" type="presParOf" srcId="{868DB2D1-4BB2-4981-BDA5-BD7DD09DFE3A}" destId="{D47BFBEC-A8B2-4A03-A5CE-A3412CCD3D1D}" srcOrd="0" destOrd="0" presId="urn:microsoft.com/office/officeart/2005/8/layout/process2"/>
    <dgm:cxn modelId="{E84424DC-2E55-4B90-898A-868415EE78D8}" type="presParOf" srcId="{115E63ED-458D-48DD-A4B8-F28170638F93}" destId="{E85FEA01-6DCF-4AE9-A48A-D4E99B607A42}" srcOrd="6" destOrd="0" presId="urn:microsoft.com/office/officeart/2005/8/layout/process2"/>
    <dgm:cxn modelId="{F5515C30-FE50-49A7-92D0-039C6B336D34}" type="presParOf" srcId="{115E63ED-458D-48DD-A4B8-F28170638F93}" destId="{64E300F4-4BBD-4305-8BD6-F74FAB64081E}" srcOrd="7" destOrd="0" presId="urn:microsoft.com/office/officeart/2005/8/layout/process2"/>
    <dgm:cxn modelId="{A1B4EA2E-D1C5-4F7D-8603-2F8DCC2662E8}" type="presParOf" srcId="{64E300F4-4BBD-4305-8BD6-F74FAB64081E}" destId="{F39713B7-8B82-43AD-81A1-94C8ED60179F}" srcOrd="0" destOrd="0" presId="urn:microsoft.com/office/officeart/2005/8/layout/process2"/>
    <dgm:cxn modelId="{F0095C96-98AF-4318-88F6-E6AAAD4AFD05}" type="presParOf" srcId="{115E63ED-458D-48DD-A4B8-F28170638F93}" destId="{B7436FB3-5405-4E56-BB1E-1AF689CE4C2C}" srcOrd="8"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60ACE53E-FA27-4F2D-B5AB-57F9E688C288}" type="doc">
      <dgm:prSet loTypeId="urn:microsoft.com/office/officeart/2005/8/layout/process5" loCatId="process" qsTypeId="urn:microsoft.com/office/officeart/2005/8/quickstyle/simple1" qsCatId="simple" csTypeId="urn:microsoft.com/office/officeart/2005/8/colors/accent2_4" csCatId="accent2" phldr="1"/>
      <dgm:spPr/>
      <dgm:t>
        <a:bodyPr/>
        <a:lstStyle/>
        <a:p>
          <a:endParaRPr lang="en-US"/>
        </a:p>
      </dgm:t>
    </dgm:pt>
    <dgm:pt modelId="{3EDB587B-3376-4AEE-AD98-6468782AE060}">
      <dgm:prSet phldrT="[Text]" custT="1"/>
      <dgm:spPr/>
      <dgm:t>
        <a:bodyPr/>
        <a:lstStyle/>
        <a:p>
          <a:r>
            <a:rPr lang="en-US" sz="2000"/>
            <a:t>Seize</a:t>
          </a:r>
          <a:endParaRPr lang="en-US" sz="2000" dirty="0"/>
        </a:p>
      </dgm:t>
    </dgm:pt>
    <dgm:pt modelId="{B2212E45-7E1B-4612-820A-42E1F989536B}" type="parTrans" cxnId="{7724CFA0-F378-427E-918F-2EC167A13631}">
      <dgm:prSet/>
      <dgm:spPr/>
      <dgm:t>
        <a:bodyPr/>
        <a:lstStyle/>
        <a:p>
          <a:endParaRPr lang="en-US"/>
        </a:p>
      </dgm:t>
    </dgm:pt>
    <dgm:pt modelId="{09FF94C2-C7BF-4120-B851-E9C29BBEB300}" type="sibTrans" cxnId="{7724CFA0-F378-427E-918F-2EC167A13631}">
      <dgm:prSet/>
      <dgm:spPr/>
      <dgm:t>
        <a:bodyPr/>
        <a:lstStyle/>
        <a:p>
          <a:endParaRPr lang="en-US"/>
        </a:p>
      </dgm:t>
    </dgm:pt>
    <dgm:pt modelId="{D02DD150-2F9F-4FB6-98F6-842DB2925B03}">
      <dgm:prSet phldrT="[Text]" custT="1"/>
      <dgm:spPr/>
      <dgm:t>
        <a:bodyPr/>
        <a:lstStyle/>
        <a:p>
          <a:r>
            <a:rPr lang="en-US" sz="2000"/>
            <a:t>Correctly package</a:t>
          </a:r>
          <a:endParaRPr lang="en-US" sz="2000" dirty="0"/>
        </a:p>
      </dgm:t>
    </dgm:pt>
    <dgm:pt modelId="{22EB649A-6531-42FD-ADD1-DC514B69AA63}" type="parTrans" cxnId="{49DF8846-8CC6-40C6-8B97-D85E0C601536}">
      <dgm:prSet/>
      <dgm:spPr/>
      <dgm:t>
        <a:bodyPr/>
        <a:lstStyle/>
        <a:p>
          <a:endParaRPr lang="en-US"/>
        </a:p>
      </dgm:t>
    </dgm:pt>
    <dgm:pt modelId="{5B57826B-4D86-49E8-ABFC-CB742DDC53DC}" type="sibTrans" cxnId="{49DF8846-8CC6-40C6-8B97-D85E0C601536}">
      <dgm:prSet/>
      <dgm:spPr/>
      <dgm:t>
        <a:bodyPr/>
        <a:lstStyle/>
        <a:p>
          <a:endParaRPr lang="en-US"/>
        </a:p>
      </dgm:t>
    </dgm:pt>
    <dgm:pt modelId="{B29EE59C-13D2-4636-BDCF-6E3103D83B04}">
      <dgm:prSet phldrT="[Text]" custT="1"/>
      <dgm:spPr/>
      <dgm:t>
        <a:bodyPr/>
        <a:lstStyle/>
        <a:p>
          <a:r>
            <a:rPr lang="en-US" sz="2000"/>
            <a:t>Exhibit label</a:t>
          </a:r>
          <a:endParaRPr lang="en-US" sz="2000" dirty="0"/>
        </a:p>
      </dgm:t>
    </dgm:pt>
    <dgm:pt modelId="{4B8CBA53-46D3-4FE6-85B7-C2870718812D}" type="parTrans" cxnId="{3C747299-AAD3-439E-803B-6FA7205E6DF8}">
      <dgm:prSet/>
      <dgm:spPr/>
      <dgm:t>
        <a:bodyPr/>
        <a:lstStyle/>
        <a:p>
          <a:endParaRPr lang="en-US"/>
        </a:p>
      </dgm:t>
    </dgm:pt>
    <dgm:pt modelId="{315A1639-06F6-40D7-95A9-C169F1CC704A}" type="sibTrans" cxnId="{3C747299-AAD3-439E-803B-6FA7205E6DF8}">
      <dgm:prSet/>
      <dgm:spPr/>
      <dgm:t>
        <a:bodyPr/>
        <a:lstStyle/>
        <a:p>
          <a:endParaRPr lang="en-US"/>
        </a:p>
      </dgm:t>
    </dgm:pt>
    <dgm:pt modelId="{0B595444-C9CB-4332-B5C1-B53E357AE0B8}">
      <dgm:prSet phldrT="[Text]" custT="1"/>
      <dgm:spPr/>
      <dgm:t>
        <a:bodyPr/>
        <a:lstStyle/>
        <a:p>
          <a:r>
            <a:rPr lang="en-US" sz="2000"/>
            <a:t>Exhibit number</a:t>
          </a:r>
          <a:endParaRPr lang="en-US" sz="2000" dirty="0"/>
        </a:p>
      </dgm:t>
    </dgm:pt>
    <dgm:pt modelId="{3328C6DC-635C-4DC0-BF1A-7980013E76FB}" type="parTrans" cxnId="{31FE17AF-18B2-4CAE-BE66-1418A0096238}">
      <dgm:prSet/>
      <dgm:spPr/>
      <dgm:t>
        <a:bodyPr/>
        <a:lstStyle/>
        <a:p>
          <a:endParaRPr lang="en-US"/>
        </a:p>
      </dgm:t>
    </dgm:pt>
    <dgm:pt modelId="{AB448DBC-B616-4EC6-9EB0-DF73C49B774D}" type="sibTrans" cxnId="{31FE17AF-18B2-4CAE-BE66-1418A0096238}">
      <dgm:prSet/>
      <dgm:spPr/>
      <dgm:t>
        <a:bodyPr/>
        <a:lstStyle/>
        <a:p>
          <a:endParaRPr lang="en-US" dirty="0"/>
        </a:p>
      </dgm:t>
    </dgm:pt>
    <dgm:pt modelId="{1009615F-AD13-49AB-BF4B-56A227D14A4A}">
      <dgm:prSet phldrT="[Text]" custT="1"/>
      <dgm:spPr/>
      <dgm:t>
        <a:bodyPr/>
        <a:lstStyle/>
        <a:p>
          <a:r>
            <a:rPr lang="en-US" sz="2000"/>
            <a:t>Forensic Examination</a:t>
          </a:r>
          <a:endParaRPr lang="en-US" sz="2000" dirty="0"/>
        </a:p>
      </dgm:t>
    </dgm:pt>
    <dgm:pt modelId="{9D577478-87A6-4BA1-B9D9-A03787D72AEE}" type="parTrans" cxnId="{2D54E9D9-4EDC-481F-B399-6FD93EEB49B2}">
      <dgm:prSet/>
      <dgm:spPr/>
      <dgm:t>
        <a:bodyPr/>
        <a:lstStyle/>
        <a:p>
          <a:endParaRPr lang="en-US"/>
        </a:p>
      </dgm:t>
    </dgm:pt>
    <dgm:pt modelId="{F6247D88-3A7B-465D-BEFE-FB946EB9CB3A}" type="sibTrans" cxnId="{2D54E9D9-4EDC-481F-B399-6FD93EEB49B2}">
      <dgm:prSet/>
      <dgm:spPr/>
      <dgm:t>
        <a:bodyPr/>
        <a:lstStyle/>
        <a:p>
          <a:endParaRPr lang="en-US"/>
        </a:p>
      </dgm:t>
    </dgm:pt>
    <dgm:pt modelId="{20FD8114-01C2-4D7E-8D80-030D4512A8CE}">
      <dgm:prSet phldrT="[Text]" custT="1"/>
      <dgm:spPr/>
      <dgm:t>
        <a:bodyPr/>
        <a:lstStyle/>
        <a:p>
          <a:r>
            <a:rPr lang="en-US" sz="2000"/>
            <a:t>Continuity signature</a:t>
          </a:r>
          <a:endParaRPr lang="en-US" sz="2000" dirty="0"/>
        </a:p>
      </dgm:t>
    </dgm:pt>
    <dgm:pt modelId="{8E8F9F1D-1551-4E15-A184-817AF5FF309A}" type="parTrans" cxnId="{A9BAF4B9-7404-447D-8F93-BD26C85ED96F}">
      <dgm:prSet/>
      <dgm:spPr/>
      <dgm:t>
        <a:bodyPr/>
        <a:lstStyle/>
        <a:p>
          <a:endParaRPr lang="en-US"/>
        </a:p>
      </dgm:t>
    </dgm:pt>
    <dgm:pt modelId="{7D2E19FF-52F3-482E-A26F-9FA0B9C32E6B}" type="sibTrans" cxnId="{A9BAF4B9-7404-447D-8F93-BD26C85ED96F}">
      <dgm:prSet/>
      <dgm:spPr/>
      <dgm:t>
        <a:bodyPr/>
        <a:lstStyle/>
        <a:p>
          <a:endParaRPr lang="en-US" dirty="0"/>
        </a:p>
      </dgm:t>
    </dgm:pt>
    <dgm:pt modelId="{847B5972-EFB0-4A5B-A59B-978C19A1509E}">
      <dgm:prSet phldrT="[Text]" custT="1"/>
      <dgm:spPr/>
      <dgm:t>
        <a:bodyPr/>
        <a:lstStyle/>
        <a:p>
          <a:r>
            <a:rPr lang="en-US" sz="2000"/>
            <a:t>Evidence for court</a:t>
          </a:r>
          <a:endParaRPr lang="en-US" sz="2000" dirty="0"/>
        </a:p>
      </dgm:t>
    </dgm:pt>
    <dgm:pt modelId="{94E87C93-BE72-47EA-BD47-355553724B54}" type="parTrans" cxnId="{26059425-84AC-444E-944C-EEE80BFB2C54}">
      <dgm:prSet/>
      <dgm:spPr/>
      <dgm:t>
        <a:bodyPr/>
        <a:lstStyle/>
        <a:p>
          <a:endParaRPr lang="en-US"/>
        </a:p>
      </dgm:t>
    </dgm:pt>
    <dgm:pt modelId="{D9D7AECD-B397-4F53-9DFC-C87C05B03F27}" type="sibTrans" cxnId="{26059425-84AC-444E-944C-EEE80BFB2C54}">
      <dgm:prSet/>
      <dgm:spPr/>
      <dgm:t>
        <a:bodyPr/>
        <a:lstStyle/>
        <a:p>
          <a:endParaRPr lang="en-US"/>
        </a:p>
      </dgm:t>
    </dgm:pt>
    <dgm:pt modelId="{8AA4C1A7-8E5E-47F5-9F50-62E82098C2E7}">
      <dgm:prSet phldrT="[Text]" custT="1"/>
      <dgm:spPr/>
      <dgm:t>
        <a:bodyPr/>
        <a:lstStyle/>
        <a:p>
          <a:r>
            <a:rPr lang="en-US" sz="2000"/>
            <a:t>EPNB entry/ statement</a:t>
          </a:r>
          <a:endParaRPr lang="en-US" sz="2000" dirty="0"/>
        </a:p>
      </dgm:t>
    </dgm:pt>
    <dgm:pt modelId="{DB4D23A7-9C1C-4AEF-8140-7617D14D1993}" type="parTrans" cxnId="{41CE3DFC-9B50-46CC-82DB-655FAEA0C551}">
      <dgm:prSet/>
      <dgm:spPr/>
      <dgm:t>
        <a:bodyPr/>
        <a:lstStyle/>
        <a:p>
          <a:endParaRPr lang="en-US"/>
        </a:p>
      </dgm:t>
    </dgm:pt>
    <dgm:pt modelId="{A1BCB36D-5C61-46C6-8958-B68ACD089395}" type="sibTrans" cxnId="{41CE3DFC-9B50-46CC-82DB-655FAEA0C551}">
      <dgm:prSet/>
      <dgm:spPr/>
      <dgm:t>
        <a:bodyPr/>
        <a:lstStyle/>
        <a:p>
          <a:endParaRPr lang="en-US"/>
        </a:p>
      </dgm:t>
    </dgm:pt>
    <dgm:pt modelId="{31F2C998-E3A5-414F-81CB-0B8A681FD584}" type="pres">
      <dgm:prSet presAssocID="{60ACE53E-FA27-4F2D-B5AB-57F9E688C288}" presName="diagram" presStyleCnt="0">
        <dgm:presLayoutVars>
          <dgm:dir/>
          <dgm:resizeHandles val="exact"/>
        </dgm:presLayoutVars>
      </dgm:prSet>
      <dgm:spPr/>
    </dgm:pt>
    <dgm:pt modelId="{6513A10E-7E26-4CDA-9B0F-77E84B718BD1}" type="pres">
      <dgm:prSet presAssocID="{3EDB587B-3376-4AEE-AD98-6468782AE060}" presName="node" presStyleLbl="node1" presStyleIdx="0" presStyleCnt="8">
        <dgm:presLayoutVars>
          <dgm:bulletEnabled val="1"/>
        </dgm:presLayoutVars>
      </dgm:prSet>
      <dgm:spPr/>
    </dgm:pt>
    <dgm:pt modelId="{2B1C7978-6AAE-44BC-9B10-F4FF7F76758A}" type="pres">
      <dgm:prSet presAssocID="{09FF94C2-C7BF-4120-B851-E9C29BBEB300}" presName="sibTrans" presStyleLbl="sibTrans2D1" presStyleIdx="0" presStyleCnt="7"/>
      <dgm:spPr/>
    </dgm:pt>
    <dgm:pt modelId="{493A0A1D-7B19-444B-9151-50A22DD92A52}" type="pres">
      <dgm:prSet presAssocID="{09FF94C2-C7BF-4120-B851-E9C29BBEB300}" presName="connectorText" presStyleLbl="sibTrans2D1" presStyleIdx="0" presStyleCnt="7"/>
      <dgm:spPr/>
    </dgm:pt>
    <dgm:pt modelId="{BCC0CE5A-EFE8-4618-B44E-16942F6920ED}" type="pres">
      <dgm:prSet presAssocID="{D02DD150-2F9F-4FB6-98F6-842DB2925B03}" presName="node" presStyleLbl="node1" presStyleIdx="1" presStyleCnt="8">
        <dgm:presLayoutVars>
          <dgm:bulletEnabled val="1"/>
        </dgm:presLayoutVars>
      </dgm:prSet>
      <dgm:spPr/>
    </dgm:pt>
    <dgm:pt modelId="{5CC61EF2-4623-408F-B166-D334D55199E4}" type="pres">
      <dgm:prSet presAssocID="{5B57826B-4D86-49E8-ABFC-CB742DDC53DC}" presName="sibTrans" presStyleLbl="sibTrans2D1" presStyleIdx="1" presStyleCnt="7"/>
      <dgm:spPr/>
    </dgm:pt>
    <dgm:pt modelId="{A18BFB0D-169D-4928-B20D-B2F1551638B6}" type="pres">
      <dgm:prSet presAssocID="{5B57826B-4D86-49E8-ABFC-CB742DDC53DC}" presName="connectorText" presStyleLbl="sibTrans2D1" presStyleIdx="1" presStyleCnt="7"/>
      <dgm:spPr/>
    </dgm:pt>
    <dgm:pt modelId="{B2F3ACC7-7A57-4317-BDF1-92845F4B00F2}" type="pres">
      <dgm:prSet presAssocID="{B29EE59C-13D2-4636-BDCF-6E3103D83B04}" presName="node" presStyleLbl="node1" presStyleIdx="2" presStyleCnt="8">
        <dgm:presLayoutVars>
          <dgm:bulletEnabled val="1"/>
        </dgm:presLayoutVars>
      </dgm:prSet>
      <dgm:spPr/>
    </dgm:pt>
    <dgm:pt modelId="{97816A66-53BC-4E3D-B0DF-FD794AEF1363}" type="pres">
      <dgm:prSet presAssocID="{315A1639-06F6-40D7-95A9-C169F1CC704A}" presName="sibTrans" presStyleLbl="sibTrans2D1" presStyleIdx="2" presStyleCnt="7"/>
      <dgm:spPr/>
    </dgm:pt>
    <dgm:pt modelId="{662EA1C4-7B91-488B-98CE-00D7D29187BF}" type="pres">
      <dgm:prSet presAssocID="{315A1639-06F6-40D7-95A9-C169F1CC704A}" presName="connectorText" presStyleLbl="sibTrans2D1" presStyleIdx="2" presStyleCnt="7"/>
      <dgm:spPr/>
    </dgm:pt>
    <dgm:pt modelId="{38DC6024-A60C-4CFB-B337-716E0B86A82B}" type="pres">
      <dgm:prSet presAssocID="{0B595444-C9CB-4332-B5C1-B53E357AE0B8}" presName="node" presStyleLbl="node1" presStyleIdx="3" presStyleCnt="8">
        <dgm:presLayoutVars>
          <dgm:bulletEnabled val="1"/>
        </dgm:presLayoutVars>
      </dgm:prSet>
      <dgm:spPr/>
    </dgm:pt>
    <dgm:pt modelId="{AC494985-7DFE-4CDE-8CEF-C6EFCD7E1866}" type="pres">
      <dgm:prSet presAssocID="{AB448DBC-B616-4EC6-9EB0-DF73C49B774D}" presName="sibTrans" presStyleLbl="sibTrans2D1" presStyleIdx="3" presStyleCnt="7"/>
      <dgm:spPr/>
    </dgm:pt>
    <dgm:pt modelId="{FD9F7953-CF40-4535-9009-D7A1938795CE}" type="pres">
      <dgm:prSet presAssocID="{AB448DBC-B616-4EC6-9EB0-DF73C49B774D}" presName="connectorText" presStyleLbl="sibTrans2D1" presStyleIdx="3" presStyleCnt="7"/>
      <dgm:spPr/>
    </dgm:pt>
    <dgm:pt modelId="{6F9B0A35-3381-4D68-A62E-7B817464E62F}" type="pres">
      <dgm:prSet presAssocID="{1009615F-AD13-49AB-BF4B-56A227D14A4A}" presName="node" presStyleLbl="node1" presStyleIdx="4" presStyleCnt="8">
        <dgm:presLayoutVars>
          <dgm:bulletEnabled val="1"/>
        </dgm:presLayoutVars>
      </dgm:prSet>
      <dgm:spPr/>
    </dgm:pt>
    <dgm:pt modelId="{4DFCCC5F-4F4D-4511-BF11-4C5AC3F0583B}" type="pres">
      <dgm:prSet presAssocID="{F6247D88-3A7B-465D-BEFE-FB946EB9CB3A}" presName="sibTrans" presStyleLbl="sibTrans2D1" presStyleIdx="4" presStyleCnt="7"/>
      <dgm:spPr/>
    </dgm:pt>
    <dgm:pt modelId="{253D3506-3C79-4F73-9AD3-9F2AD2E6CD4B}" type="pres">
      <dgm:prSet presAssocID="{F6247D88-3A7B-465D-BEFE-FB946EB9CB3A}" presName="connectorText" presStyleLbl="sibTrans2D1" presStyleIdx="4" presStyleCnt="7"/>
      <dgm:spPr/>
    </dgm:pt>
    <dgm:pt modelId="{92CB7DC2-0816-47AA-8ECC-027F6B7B75C3}" type="pres">
      <dgm:prSet presAssocID="{20FD8114-01C2-4D7E-8D80-030D4512A8CE}" presName="node" presStyleLbl="node1" presStyleIdx="5" presStyleCnt="8">
        <dgm:presLayoutVars>
          <dgm:bulletEnabled val="1"/>
        </dgm:presLayoutVars>
      </dgm:prSet>
      <dgm:spPr/>
    </dgm:pt>
    <dgm:pt modelId="{D7DDE643-5238-4734-BA7A-895901DCDC82}" type="pres">
      <dgm:prSet presAssocID="{7D2E19FF-52F3-482E-A26F-9FA0B9C32E6B}" presName="sibTrans" presStyleLbl="sibTrans2D1" presStyleIdx="5" presStyleCnt="7"/>
      <dgm:spPr/>
    </dgm:pt>
    <dgm:pt modelId="{12C362C5-1EE2-4F77-994F-563E85F9231D}" type="pres">
      <dgm:prSet presAssocID="{7D2E19FF-52F3-482E-A26F-9FA0B9C32E6B}" presName="connectorText" presStyleLbl="sibTrans2D1" presStyleIdx="5" presStyleCnt="7"/>
      <dgm:spPr/>
    </dgm:pt>
    <dgm:pt modelId="{A9B97615-AFE9-478F-A641-367E0762E98F}" type="pres">
      <dgm:prSet presAssocID="{847B5972-EFB0-4A5B-A59B-978C19A1509E}" presName="node" presStyleLbl="node1" presStyleIdx="6" presStyleCnt="8">
        <dgm:presLayoutVars>
          <dgm:bulletEnabled val="1"/>
        </dgm:presLayoutVars>
      </dgm:prSet>
      <dgm:spPr/>
    </dgm:pt>
    <dgm:pt modelId="{20D5C56B-1E73-4015-8C6B-A71D37EC350C}" type="pres">
      <dgm:prSet presAssocID="{D9D7AECD-B397-4F53-9DFC-C87C05B03F27}" presName="sibTrans" presStyleLbl="sibTrans2D1" presStyleIdx="6" presStyleCnt="7"/>
      <dgm:spPr/>
    </dgm:pt>
    <dgm:pt modelId="{0A09735D-C7B2-49F6-BD07-A2C1502B8211}" type="pres">
      <dgm:prSet presAssocID="{D9D7AECD-B397-4F53-9DFC-C87C05B03F27}" presName="connectorText" presStyleLbl="sibTrans2D1" presStyleIdx="6" presStyleCnt="7"/>
      <dgm:spPr/>
    </dgm:pt>
    <dgm:pt modelId="{86A5267D-42E8-4FD4-940A-1CC922AD9554}" type="pres">
      <dgm:prSet presAssocID="{8AA4C1A7-8E5E-47F5-9F50-62E82098C2E7}" presName="node" presStyleLbl="node1" presStyleIdx="7" presStyleCnt="8">
        <dgm:presLayoutVars>
          <dgm:bulletEnabled val="1"/>
        </dgm:presLayoutVars>
      </dgm:prSet>
      <dgm:spPr/>
    </dgm:pt>
  </dgm:ptLst>
  <dgm:cxnLst>
    <dgm:cxn modelId="{3540050A-56CF-4B63-9FD5-A5F10AAF1E99}" type="presOf" srcId="{5B57826B-4D86-49E8-ABFC-CB742DDC53DC}" destId="{5CC61EF2-4623-408F-B166-D334D55199E4}" srcOrd="0" destOrd="0" presId="urn:microsoft.com/office/officeart/2005/8/layout/process5"/>
    <dgm:cxn modelId="{76775F11-6D57-4DCA-AE32-F80E206AC146}" type="presOf" srcId="{3EDB587B-3376-4AEE-AD98-6468782AE060}" destId="{6513A10E-7E26-4CDA-9B0F-77E84B718BD1}" srcOrd="0" destOrd="0" presId="urn:microsoft.com/office/officeart/2005/8/layout/process5"/>
    <dgm:cxn modelId="{6776F719-48D7-47DE-A601-12ED5FF40E4F}" type="presOf" srcId="{315A1639-06F6-40D7-95A9-C169F1CC704A}" destId="{97816A66-53BC-4E3D-B0DF-FD794AEF1363}" srcOrd="0" destOrd="0" presId="urn:microsoft.com/office/officeart/2005/8/layout/process5"/>
    <dgm:cxn modelId="{B05F781B-0999-4106-A0A3-D74B3F3169A4}" type="presOf" srcId="{AB448DBC-B616-4EC6-9EB0-DF73C49B774D}" destId="{FD9F7953-CF40-4535-9009-D7A1938795CE}" srcOrd="1" destOrd="0" presId="urn:microsoft.com/office/officeart/2005/8/layout/process5"/>
    <dgm:cxn modelId="{43768621-E49F-4A19-9681-93EF86275D2B}" type="presOf" srcId="{D9D7AECD-B397-4F53-9DFC-C87C05B03F27}" destId="{0A09735D-C7B2-49F6-BD07-A2C1502B8211}" srcOrd="1" destOrd="0" presId="urn:microsoft.com/office/officeart/2005/8/layout/process5"/>
    <dgm:cxn modelId="{26059425-84AC-444E-944C-EEE80BFB2C54}" srcId="{60ACE53E-FA27-4F2D-B5AB-57F9E688C288}" destId="{847B5972-EFB0-4A5B-A59B-978C19A1509E}" srcOrd="6" destOrd="0" parTransId="{94E87C93-BE72-47EA-BD47-355553724B54}" sibTransId="{D9D7AECD-B397-4F53-9DFC-C87C05B03F27}"/>
    <dgm:cxn modelId="{AEA98C3E-B0E8-46BA-A80E-F73605FFA0A5}" type="presOf" srcId="{60ACE53E-FA27-4F2D-B5AB-57F9E688C288}" destId="{31F2C998-E3A5-414F-81CB-0B8A681FD584}" srcOrd="0" destOrd="0" presId="urn:microsoft.com/office/officeart/2005/8/layout/process5"/>
    <dgm:cxn modelId="{49DF8846-8CC6-40C6-8B97-D85E0C601536}" srcId="{60ACE53E-FA27-4F2D-B5AB-57F9E688C288}" destId="{D02DD150-2F9F-4FB6-98F6-842DB2925B03}" srcOrd="1" destOrd="0" parTransId="{22EB649A-6531-42FD-ADD1-DC514B69AA63}" sibTransId="{5B57826B-4D86-49E8-ABFC-CB742DDC53DC}"/>
    <dgm:cxn modelId="{6154B946-273D-469C-B951-D44A4035AF7B}" type="presOf" srcId="{8AA4C1A7-8E5E-47F5-9F50-62E82098C2E7}" destId="{86A5267D-42E8-4FD4-940A-1CC922AD9554}" srcOrd="0" destOrd="0" presId="urn:microsoft.com/office/officeart/2005/8/layout/process5"/>
    <dgm:cxn modelId="{D9B1684C-9461-4166-BF63-70E67123411A}" type="presOf" srcId="{20FD8114-01C2-4D7E-8D80-030D4512A8CE}" destId="{92CB7DC2-0816-47AA-8ECC-027F6B7B75C3}" srcOrd="0" destOrd="0" presId="urn:microsoft.com/office/officeart/2005/8/layout/process5"/>
    <dgm:cxn modelId="{12A57A4C-DA87-4BBF-8166-2237064BA240}" type="presOf" srcId="{D9D7AECD-B397-4F53-9DFC-C87C05B03F27}" destId="{20D5C56B-1E73-4015-8C6B-A71D37EC350C}" srcOrd="0" destOrd="0" presId="urn:microsoft.com/office/officeart/2005/8/layout/process5"/>
    <dgm:cxn modelId="{F3E38550-8007-44DF-BCE2-B3DFC62A6094}" type="presOf" srcId="{B29EE59C-13D2-4636-BDCF-6E3103D83B04}" destId="{B2F3ACC7-7A57-4317-BDF1-92845F4B00F2}" srcOrd="0" destOrd="0" presId="urn:microsoft.com/office/officeart/2005/8/layout/process5"/>
    <dgm:cxn modelId="{FDDCDF5D-397A-443A-9CC4-B7B2C85BC9B0}" type="presOf" srcId="{315A1639-06F6-40D7-95A9-C169F1CC704A}" destId="{662EA1C4-7B91-488B-98CE-00D7D29187BF}" srcOrd="1" destOrd="0" presId="urn:microsoft.com/office/officeart/2005/8/layout/process5"/>
    <dgm:cxn modelId="{E29D6968-ED5F-4750-AD41-1BDC77DC105C}" type="presOf" srcId="{F6247D88-3A7B-465D-BEFE-FB946EB9CB3A}" destId="{253D3506-3C79-4F73-9AD3-9F2AD2E6CD4B}" srcOrd="1" destOrd="0" presId="urn:microsoft.com/office/officeart/2005/8/layout/process5"/>
    <dgm:cxn modelId="{F9E9256C-11D4-4317-AAB1-3B7360968A8E}" type="presOf" srcId="{AB448DBC-B616-4EC6-9EB0-DF73C49B774D}" destId="{AC494985-7DFE-4CDE-8CEF-C6EFCD7E1866}" srcOrd="0" destOrd="0" presId="urn:microsoft.com/office/officeart/2005/8/layout/process5"/>
    <dgm:cxn modelId="{0AE8FF8E-0627-43C3-A252-433409E0CDAF}" type="presOf" srcId="{09FF94C2-C7BF-4120-B851-E9C29BBEB300}" destId="{493A0A1D-7B19-444B-9151-50A22DD92A52}" srcOrd="1" destOrd="0" presId="urn:microsoft.com/office/officeart/2005/8/layout/process5"/>
    <dgm:cxn modelId="{AEDACE94-368D-4291-B822-886EC78A521C}" type="presOf" srcId="{D02DD150-2F9F-4FB6-98F6-842DB2925B03}" destId="{BCC0CE5A-EFE8-4618-B44E-16942F6920ED}" srcOrd="0" destOrd="0" presId="urn:microsoft.com/office/officeart/2005/8/layout/process5"/>
    <dgm:cxn modelId="{3C747299-AAD3-439E-803B-6FA7205E6DF8}" srcId="{60ACE53E-FA27-4F2D-B5AB-57F9E688C288}" destId="{B29EE59C-13D2-4636-BDCF-6E3103D83B04}" srcOrd="2" destOrd="0" parTransId="{4B8CBA53-46D3-4FE6-85B7-C2870718812D}" sibTransId="{315A1639-06F6-40D7-95A9-C169F1CC704A}"/>
    <dgm:cxn modelId="{0842B599-2090-4A22-BA5B-6FDDECB47048}" type="presOf" srcId="{5B57826B-4D86-49E8-ABFC-CB742DDC53DC}" destId="{A18BFB0D-169D-4928-B20D-B2F1551638B6}" srcOrd="1" destOrd="0" presId="urn:microsoft.com/office/officeart/2005/8/layout/process5"/>
    <dgm:cxn modelId="{7724CFA0-F378-427E-918F-2EC167A13631}" srcId="{60ACE53E-FA27-4F2D-B5AB-57F9E688C288}" destId="{3EDB587B-3376-4AEE-AD98-6468782AE060}" srcOrd="0" destOrd="0" parTransId="{B2212E45-7E1B-4612-820A-42E1F989536B}" sibTransId="{09FF94C2-C7BF-4120-B851-E9C29BBEB300}"/>
    <dgm:cxn modelId="{1ED107A7-5440-4842-9238-A9345B511E16}" type="presOf" srcId="{847B5972-EFB0-4A5B-A59B-978C19A1509E}" destId="{A9B97615-AFE9-478F-A641-367E0762E98F}" srcOrd="0" destOrd="0" presId="urn:microsoft.com/office/officeart/2005/8/layout/process5"/>
    <dgm:cxn modelId="{CB438EA7-9FCB-4971-B265-00C16CB5D941}" type="presOf" srcId="{7D2E19FF-52F3-482E-A26F-9FA0B9C32E6B}" destId="{D7DDE643-5238-4734-BA7A-895901DCDC82}" srcOrd="0" destOrd="0" presId="urn:microsoft.com/office/officeart/2005/8/layout/process5"/>
    <dgm:cxn modelId="{31FE17AF-18B2-4CAE-BE66-1418A0096238}" srcId="{60ACE53E-FA27-4F2D-B5AB-57F9E688C288}" destId="{0B595444-C9CB-4332-B5C1-B53E357AE0B8}" srcOrd="3" destOrd="0" parTransId="{3328C6DC-635C-4DC0-BF1A-7980013E76FB}" sibTransId="{AB448DBC-B616-4EC6-9EB0-DF73C49B774D}"/>
    <dgm:cxn modelId="{E5C349B4-31EB-4735-820E-337A7E1335AB}" type="presOf" srcId="{F6247D88-3A7B-465D-BEFE-FB946EB9CB3A}" destId="{4DFCCC5F-4F4D-4511-BF11-4C5AC3F0583B}" srcOrd="0" destOrd="0" presId="urn:microsoft.com/office/officeart/2005/8/layout/process5"/>
    <dgm:cxn modelId="{F55D60B4-534B-41ED-AE88-2CF56A735CCA}" type="presOf" srcId="{7D2E19FF-52F3-482E-A26F-9FA0B9C32E6B}" destId="{12C362C5-1EE2-4F77-994F-563E85F9231D}" srcOrd="1" destOrd="0" presId="urn:microsoft.com/office/officeart/2005/8/layout/process5"/>
    <dgm:cxn modelId="{A9BAF4B9-7404-447D-8F93-BD26C85ED96F}" srcId="{60ACE53E-FA27-4F2D-B5AB-57F9E688C288}" destId="{20FD8114-01C2-4D7E-8D80-030D4512A8CE}" srcOrd="5" destOrd="0" parTransId="{8E8F9F1D-1551-4E15-A184-817AF5FF309A}" sibTransId="{7D2E19FF-52F3-482E-A26F-9FA0B9C32E6B}"/>
    <dgm:cxn modelId="{2D54E9D9-4EDC-481F-B399-6FD93EEB49B2}" srcId="{60ACE53E-FA27-4F2D-B5AB-57F9E688C288}" destId="{1009615F-AD13-49AB-BF4B-56A227D14A4A}" srcOrd="4" destOrd="0" parTransId="{9D577478-87A6-4BA1-B9D9-A03787D72AEE}" sibTransId="{F6247D88-3A7B-465D-BEFE-FB946EB9CB3A}"/>
    <dgm:cxn modelId="{7D65B6DF-FB7C-4EF5-9695-1069D50A76DF}" type="presOf" srcId="{09FF94C2-C7BF-4120-B851-E9C29BBEB300}" destId="{2B1C7978-6AAE-44BC-9B10-F4FF7F76758A}" srcOrd="0" destOrd="0" presId="urn:microsoft.com/office/officeart/2005/8/layout/process5"/>
    <dgm:cxn modelId="{BDF61FEB-3E2D-441B-9E24-EF8251837770}" type="presOf" srcId="{0B595444-C9CB-4332-B5C1-B53E357AE0B8}" destId="{38DC6024-A60C-4CFB-B337-716E0B86A82B}" srcOrd="0" destOrd="0" presId="urn:microsoft.com/office/officeart/2005/8/layout/process5"/>
    <dgm:cxn modelId="{DFF2E1EF-ED17-4AC4-A1D2-AFCDF8FCB333}" type="presOf" srcId="{1009615F-AD13-49AB-BF4B-56A227D14A4A}" destId="{6F9B0A35-3381-4D68-A62E-7B817464E62F}" srcOrd="0" destOrd="0" presId="urn:microsoft.com/office/officeart/2005/8/layout/process5"/>
    <dgm:cxn modelId="{41CE3DFC-9B50-46CC-82DB-655FAEA0C551}" srcId="{60ACE53E-FA27-4F2D-B5AB-57F9E688C288}" destId="{8AA4C1A7-8E5E-47F5-9F50-62E82098C2E7}" srcOrd="7" destOrd="0" parTransId="{DB4D23A7-9C1C-4AEF-8140-7617D14D1993}" sibTransId="{A1BCB36D-5C61-46C6-8958-B68ACD089395}"/>
    <dgm:cxn modelId="{CC183458-661C-4CE8-8358-5EDEBF596C76}" type="presParOf" srcId="{31F2C998-E3A5-414F-81CB-0B8A681FD584}" destId="{6513A10E-7E26-4CDA-9B0F-77E84B718BD1}" srcOrd="0" destOrd="0" presId="urn:microsoft.com/office/officeart/2005/8/layout/process5"/>
    <dgm:cxn modelId="{A64BD025-BFF2-4014-AB52-0BC0B4C44F18}" type="presParOf" srcId="{31F2C998-E3A5-414F-81CB-0B8A681FD584}" destId="{2B1C7978-6AAE-44BC-9B10-F4FF7F76758A}" srcOrd="1" destOrd="0" presId="urn:microsoft.com/office/officeart/2005/8/layout/process5"/>
    <dgm:cxn modelId="{07EF51FF-5C50-446C-94BC-308336FEF160}" type="presParOf" srcId="{2B1C7978-6AAE-44BC-9B10-F4FF7F76758A}" destId="{493A0A1D-7B19-444B-9151-50A22DD92A52}" srcOrd="0" destOrd="0" presId="urn:microsoft.com/office/officeart/2005/8/layout/process5"/>
    <dgm:cxn modelId="{F1122E8C-1274-43FC-BD94-329922D9873C}" type="presParOf" srcId="{31F2C998-E3A5-414F-81CB-0B8A681FD584}" destId="{BCC0CE5A-EFE8-4618-B44E-16942F6920ED}" srcOrd="2" destOrd="0" presId="urn:microsoft.com/office/officeart/2005/8/layout/process5"/>
    <dgm:cxn modelId="{0D856B67-56E1-45A0-A67D-1EA9808142E0}" type="presParOf" srcId="{31F2C998-E3A5-414F-81CB-0B8A681FD584}" destId="{5CC61EF2-4623-408F-B166-D334D55199E4}" srcOrd="3" destOrd="0" presId="urn:microsoft.com/office/officeart/2005/8/layout/process5"/>
    <dgm:cxn modelId="{0C7BB096-22CB-4058-9CB9-51492C637A4E}" type="presParOf" srcId="{5CC61EF2-4623-408F-B166-D334D55199E4}" destId="{A18BFB0D-169D-4928-B20D-B2F1551638B6}" srcOrd="0" destOrd="0" presId="urn:microsoft.com/office/officeart/2005/8/layout/process5"/>
    <dgm:cxn modelId="{392D5D3C-D1E4-4FD2-B700-9D4D8D5A78EF}" type="presParOf" srcId="{31F2C998-E3A5-414F-81CB-0B8A681FD584}" destId="{B2F3ACC7-7A57-4317-BDF1-92845F4B00F2}" srcOrd="4" destOrd="0" presId="urn:microsoft.com/office/officeart/2005/8/layout/process5"/>
    <dgm:cxn modelId="{1D3EADEB-C48A-446A-B7B6-BA7D6EA6501D}" type="presParOf" srcId="{31F2C998-E3A5-414F-81CB-0B8A681FD584}" destId="{97816A66-53BC-4E3D-B0DF-FD794AEF1363}" srcOrd="5" destOrd="0" presId="urn:microsoft.com/office/officeart/2005/8/layout/process5"/>
    <dgm:cxn modelId="{FC58100A-A27D-4C9F-8B14-3D6A55771504}" type="presParOf" srcId="{97816A66-53BC-4E3D-B0DF-FD794AEF1363}" destId="{662EA1C4-7B91-488B-98CE-00D7D29187BF}" srcOrd="0" destOrd="0" presId="urn:microsoft.com/office/officeart/2005/8/layout/process5"/>
    <dgm:cxn modelId="{1F005EB4-4911-4FC7-9FF0-EEE31862022B}" type="presParOf" srcId="{31F2C998-E3A5-414F-81CB-0B8A681FD584}" destId="{38DC6024-A60C-4CFB-B337-716E0B86A82B}" srcOrd="6" destOrd="0" presId="urn:microsoft.com/office/officeart/2005/8/layout/process5"/>
    <dgm:cxn modelId="{35AB340D-EAD8-4865-8FB7-EFBE757EE8DA}" type="presParOf" srcId="{31F2C998-E3A5-414F-81CB-0B8A681FD584}" destId="{AC494985-7DFE-4CDE-8CEF-C6EFCD7E1866}" srcOrd="7" destOrd="0" presId="urn:microsoft.com/office/officeart/2005/8/layout/process5"/>
    <dgm:cxn modelId="{0B8D8C9F-0225-45B0-9A7C-DAF557CED8DF}" type="presParOf" srcId="{AC494985-7DFE-4CDE-8CEF-C6EFCD7E1866}" destId="{FD9F7953-CF40-4535-9009-D7A1938795CE}" srcOrd="0" destOrd="0" presId="urn:microsoft.com/office/officeart/2005/8/layout/process5"/>
    <dgm:cxn modelId="{097CA1DB-A140-42E1-BDE6-D3EAB6CB393D}" type="presParOf" srcId="{31F2C998-E3A5-414F-81CB-0B8A681FD584}" destId="{6F9B0A35-3381-4D68-A62E-7B817464E62F}" srcOrd="8" destOrd="0" presId="urn:microsoft.com/office/officeart/2005/8/layout/process5"/>
    <dgm:cxn modelId="{1D09AC59-2E20-4F74-B594-341AEDABDBC7}" type="presParOf" srcId="{31F2C998-E3A5-414F-81CB-0B8A681FD584}" destId="{4DFCCC5F-4F4D-4511-BF11-4C5AC3F0583B}" srcOrd="9" destOrd="0" presId="urn:microsoft.com/office/officeart/2005/8/layout/process5"/>
    <dgm:cxn modelId="{B404536B-C1D6-4F2B-854B-832D7CC8186C}" type="presParOf" srcId="{4DFCCC5F-4F4D-4511-BF11-4C5AC3F0583B}" destId="{253D3506-3C79-4F73-9AD3-9F2AD2E6CD4B}" srcOrd="0" destOrd="0" presId="urn:microsoft.com/office/officeart/2005/8/layout/process5"/>
    <dgm:cxn modelId="{F9AD1981-F13B-45FB-B978-AE187D875819}" type="presParOf" srcId="{31F2C998-E3A5-414F-81CB-0B8A681FD584}" destId="{92CB7DC2-0816-47AA-8ECC-027F6B7B75C3}" srcOrd="10" destOrd="0" presId="urn:microsoft.com/office/officeart/2005/8/layout/process5"/>
    <dgm:cxn modelId="{19B4893D-0341-47C6-A5B6-59304BF27871}" type="presParOf" srcId="{31F2C998-E3A5-414F-81CB-0B8A681FD584}" destId="{D7DDE643-5238-4734-BA7A-895901DCDC82}" srcOrd="11" destOrd="0" presId="urn:microsoft.com/office/officeart/2005/8/layout/process5"/>
    <dgm:cxn modelId="{BDB01E26-85FA-455E-90D7-206416244E72}" type="presParOf" srcId="{D7DDE643-5238-4734-BA7A-895901DCDC82}" destId="{12C362C5-1EE2-4F77-994F-563E85F9231D}" srcOrd="0" destOrd="0" presId="urn:microsoft.com/office/officeart/2005/8/layout/process5"/>
    <dgm:cxn modelId="{0818AA92-BA60-4AE8-B4A3-47741F81D744}" type="presParOf" srcId="{31F2C998-E3A5-414F-81CB-0B8A681FD584}" destId="{A9B97615-AFE9-478F-A641-367E0762E98F}" srcOrd="12" destOrd="0" presId="urn:microsoft.com/office/officeart/2005/8/layout/process5"/>
    <dgm:cxn modelId="{A747BAE3-F793-43D3-B811-23AE41A0981B}" type="presParOf" srcId="{31F2C998-E3A5-414F-81CB-0B8A681FD584}" destId="{20D5C56B-1E73-4015-8C6B-A71D37EC350C}" srcOrd="13" destOrd="0" presId="urn:microsoft.com/office/officeart/2005/8/layout/process5"/>
    <dgm:cxn modelId="{D5B9BC21-7965-4587-9518-15A8CAF4A4BF}" type="presParOf" srcId="{20D5C56B-1E73-4015-8C6B-A71D37EC350C}" destId="{0A09735D-C7B2-49F6-BD07-A2C1502B8211}" srcOrd="0" destOrd="0" presId="urn:microsoft.com/office/officeart/2005/8/layout/process5"/>
    <dgm:cxn modelId="{394A1EB0-AF50-4CE7-8B4C-7146B14C772E}" type="presParOf" srcId="{31F2C998-E3A5-414F-81CB-0B8A681FD584}" destId="{86A5267D-42E8-4FD4-940A-1CC922AD9554}" srcOrd="14"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F6C2C5-C71D-384F-920A-F617EF3011D0}">
      <dsp:nvSpPr>
        <dsp:cNvPr id="0" name=""/>
        <dsp:cNvSpPr/>
      </dsp:nvSpPr>
      <dsp:spPr>
        <a:xfrm>
          <a:off x="1839629" y="1186858"/>
          <a:ext cx="391806" cy="91440"/>
        </a:xfrm>
        <a:custGeom>
          <a:avLst/>
          <a:gdLst/>
          <a:ahLst/>
          <a:cxnLst/>
          <a:rect l="0" t="0" r="0" b="0"/>
          <a:pathLst>
            <a:path>
              <a:moveTo>
                <a:pt x="0" y="45720"/>
              </a:moveTo>
              <a:lnTo>
                <a:pt x="391806"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024972" y="1230466"/>
        <a:ext cx="21120" cy="4224"/>
      </dsp:txXfrm>
    </dsp:sp>
    <dsp:sp modelId="{98970C99-BF66-1B41-AF61-33EBDACBB146}">
      <dsp:nvSpPr>
        <dsp:cNvPr id="0" name=""/>
        <dsp:cNvSpPr/>
      </dsp:nvSpPr>
      <dsp:spPr>
        <a:xfrm>
          <a:off x="4878" y="681613"/>
          <a:ext cx="1836550" cy="110193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9993" tIns="94463" rIns="89993" bIns="94463" numCol="1" spcCol="1270" anchor="ctr" anchorCtr="0">
          <a:noAutofit/>
        </a:bodyPr>
        <a:lstStyle/>
        <a:p>
          <a:pPr marL="0" lvl="0" indent="0" algn="ctr" defTabSz="622300">
            <a:lnSpc>
              <a:spcPct val="90000"/>
            </a:lnSpc>
            <a:spcBef>
              <a:spcPct val="0"/>
            </a:spcBef>
            <a:spcAft>
              <a:spcPct val="35000"/>
            </a:spcAft>
            <a:buNone/>
          </a:pPr>
          <a:r>
            <a:rPr lang="en-US" sz="1400" kern="1200" dirty="0"/>
            <a:t>To understand the definition of ‘Material’ (CPIA, 1996) </a:t>
          </a:r>
        </a:p>
      </dsp:txBody>
      <dsp:txXfrm>
        <a:off x="4878" y="681613"/>
        <a:ext cx="1836550" cy="1101930"/>
      </dsp:txXfrm>
    </dsp:sp>
    <dsp:sp modelId="{007EDE47-9F04-D543-AC81-0D4FCD03FFCF}">
      <dsp:nvSpPr>
        <dsp:cNvPr id="0" name=""/>
        <dsp:cNvSpPr/>
      </dsp:nvSpPr>
      <dsp:spPr>
        <a:xfrm>
          <a:off x="4098587" y="1186858"/>
          <a:ext cx="391806" cy="91440"/>
        </a:xfrm>
        <a:custGeom>
          <a:avLst/>
          <a:gdLst/>
          <a:ahLst/>
          <a:cxnLst/>
          <a:rect l="0" t="0" r="0" b="0"/>
          <a:pathLst>
            <a:path>
              <a:moveTo>
                <a:pt x="0" y="45720"/>
              </a:moveTo>
              <a:lnTo>
                <a:pt x="391806"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83930" y="1230466"/>
        <a:ext cx="21120" cy="4224"/>
      </dsp:txXfrm>
    </dsp:sp>
    <dsp:sp modelId="{F1EE39F6-3603-5C4E-8FEB-3C71C5F7E52A}">
      <dsp:nvSpPr>
        <dsp:cNvPr id="0" name=""/>
        <dsp:cNvSpPr/>
      </dsp:nvSpPr>
      <dsp:spPr>
        <a:xfrm>
          <a:off x="2263836" y="681613"/>
          <a:ext cx="1836550" cy="1101930"/>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9993" tIns="94463" rIns="89993" bIns="94463" numCol="1" spcCol="1270" anchor="ctr" anchorCtr="0">
          <a:noAutofit/>
        </a:bodyPr>
        <a:lstStyle/>
        <a:p>
          <a:pPr marL="0" lvl="0" indent="0" algn="ctr" defTabSz="622300">
            <a:lnSpc>
              <a:spcPct val="90000"/>
            </a:lnSpc>
            <a:spcBef>
              <a:spcPct val="0"/>
            </a:spcBef>
            <a:spcAft>
              <a:spcPct val="35000"/>
            </a:spcAft>
            <a:buNone/>
          </a:pPr>
          <a:r>
            <a:rPr lang="en-US" sz="1400" kern="1200"/>
            <a:t>To critically analyze each stage of managing scenes:</a:t>
          </a:r>
        </a:p>
      </dsp:txBody>
      <dsp:txXfrm>
        <a:off x="2263836" y="681613"/>
        <a:ext cx="1836550" cy="1101930"/>
      </dsp:txXfrm>
    </dsp:sp>
    <dsp:sp modelId="{A4F4208E-6D8E-394C-939C-64FA5EBBF69A}">
      <dsp:nvSpPr>
        <dsp:cNvPr id="0" name=""/>
        <dsp:cNvSpPr/>
      </dsp:nvSpPr>
      <dsp:spPr>
        <a:xfrm>
          <a:off x="923154" y="1781743"/>
          <a:ext cx="4517915" cy="391806"/>
        </a:xfrm>
        <a:custGeom>
          <a:avLst/>
          <a:gdLst/>
          <a:ahLst/>
          <a:cxnLst/>
          <a:rect l="0" t="0" r="0" b="0"/>
          <a:pathLst>
            <a:path>
              <a:moveTo>
                <a:pt x="4517915" y="0"/>
              </a:moveTo>
              <a:lnTo>
                <a:pt x="4517915" y="213003"/>
              </a:lnTo>
              <a:lnTo>
                <a:pt x="0" y="213003"/>
              </a:lnTo>
              <a:lnTo>
                <a:pt x="0" y="391806"/>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68671" y="1975535"/>
        <a:ext cx="226880" cy="4224"/>
      </dsp:txXfrm>
    </dsp:sp>
    <dsp:sp modelId="{F718291E-6F02-E341-A30E-1E70057894C6}">
      <dsp:nvSpPr>
        <dsp:cNvPr id="0" name=""/>
        <dsp:cNvSpPr/>
      </dsp:nvSpPr>
      <dsp:spPr>
        <a:xfrm>
          <a:off x="4522794" y="681613"/>
          <a:ext cx="1836550" cy="1101930"/>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9993" tIns="94463" rIns="89993" bIns="94463" numCol="1" spcCol="1270" anchor="ctr" anchorCtr="0">
          <a:noAutofit/>
        </a:bodyPr>
        <a:lstStyle/>
        <a:p>
          <a:pPr marL="0" lvl="0" indent="0" algn="ctr" defTabSz="622300">
            <a:lnSpc>
              <a:spcPct val="90000"/>
            </a:lnSpc>
            <a:spcBef>
              <a:spcPct val="0"/>
            </a:spcBef>
            <a:spcAft>
              <a:spcPct val="35000"/>
            </a:spcAft>
            <a:buNone/>
          </a:pPr>
          <a:r>
            <a:rPr lang="en-US" sz="1400" kern="1200"/>
            <a:t>-Identifying  </a:t>
          </a:r>
        </a:p>
      </dsp:txBody>
      <dsp:txXfrm>
        <a:off x="4522794" y="681613"/>
        <a:ext cx="1836550" cy="1101930"/>
      </dsp:txXfrm>
    </dsp:sp>
    <dsp:sp modelId="{ECAB76DE-21DD-E64F-A8D0-8DB1DF7CA286}">
      <dsp:nvSpPr>
        <dsp:cNvPr id="0" name=""/>
        <dsp:cNvSpPr/>
      </dsp:nvSpPr>
      <dsp:spPr>
        <a:xfrm>
          <a:off x="1839629" y="2711196"/>
          <a:ext cx="391806" cy="91440"/>
        </a:xfrm>
        <a:custGeom>
          <a:avLst/>
          <a:gdLst/>
          <a:ahLst/>
          <a:cxnLst/>
          <a:rect l="0" t="0" r="0" b="0"/>
          <a:pathLst>
            <a:path>
              <a:moveTo>
                <a:pt x="0" y="45720"/>
              </a:moveTo>
              <a:lnTo>
                <a:pt x="39180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024972" y="2754803"/>
        <a:ext cx="21120" cy="4224"/>
      </dsp:txXfrm>
    </dsp:sp>
    <dsp:sp modelId="{BAE823A0-2496-B641-8DED-5CE33BB12BE9}">
      <dsp:nvSpPr>
        <dsp:cNvPr id="0" name=""/>
        <dsp:cNvSpPr/>
      </dsp:nvSpPr>
      <dsp:spPr>
        <a:xfrm>
          <a:off x="4878" y="2205950"/>
          <a:ext cx="1836550" cy="110193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9993" tIns="94463" rIns="89993" bIns="94463" numCol="1" spcCol="1270" anchor="ctr" anchorCtr="0">
          <a:noAutofit/>
        </a:bodyPr>
        <a:lstStyle/>
        <a:p>
          <a:pPr marL="0" lvl="0" indent="0" algn="ctr" defTabSz="622300">
            <a:lnSpc>
              <a:spcPct val="90000"/>
            </a:lnSpc>
            <a:spcBef>
              <a:spcPct val="0"/>
            </a:spcBef>
            <a:spcAft>
              <a:spcPct val="35000"/>
            </a:spcAft>
            <a:buNone/>
          </a:pPr>
          <a:r>
            <a:rPr lang="en-US" sz="1400" kern="1200"/>
            <a:t>-Securing  </a:t>
          </a:r>
        </a:p>
      </dsp:txBody>
      <dsp:txXfrm>
        <a:off x="4878" y="2205950"/>
        <a:ext cx="1836550" cy="1101930"/>
      </dsp:txXfrm>
    </dsp:sp>
    <dsp:sp modelId="{B5A2FA80-4E52-6847-BB5C-D225792F8511}">
      <dsp:nvSpPr>
        <dsp:cNvPr id="0" name=""/>
        <dsp:cNvSpPr/>
      </dsp:nvSpPr>
      <dsp:spPr>
        <a:xfrm>
          <a:off x="4098587" y="2711196"/>
          <a:ext cx="391806" cy="91440"/>
        </a:xfrm>
        <a:custGeom>
          <a:avLst/>
          <a:gdLst/>
          <a:ahLst/>
          <a:cxnLst/>
          <a:rect l="0" t="0" r="0" b="0"/>
          <a:pathLst>
            <a:path>
              <a:moveTo>
                <a:pt x="0" y="45720"/>
              </a:moveTo>
              <a:lnTo>
                <a:pt x="391806" y="45720"/>
              </a:lnTo>
            </a:path>
          </a:pathLst>
        </a:custGeom>
        <a:noFill/>
        <a:ln w="6350" cap="flat" cmpd="sng" algn="ctr">
          <a:solidFill>
            <a:schemeClr val="accent6">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83930" y="2754803"/>
        <a:ext cx="21120" cy="4224"/>
      </dsp:txXfrm>
    </dsp:sp>
    <dsp:sp modelId="{1550A7FA-0B54-5348-947D-9E7065C9C829}">
      <dsp:nvSpPr>
        <dsp:cNvPr id="0" name=""/>
        <dsp:cNvSpPr/>
      </dsp:nvSpPr>
      <dsp:spPr>
        <a:xfrm>
          <a:off x="2263836" y="2205950"/>
          <a:ext cx="1836550" cy="1101930"/>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9993" tIns="94463" rIns="89993" bIns="94463" numCol="1" spcCol="1270" anchor="ctr" anchorCtr="0">
          <a:noAutofit/>
        </a:bodyPr>
        <a:lstStyle/>
        <a:p>
          <a:pPr marL="0" lvl="0" indent="0" algn="ctr" defTabSz="622300">
            <a:lnSpc>
              <a:spcPct val="90000"/>
            </a:lnSpc>
            <a:spcBef>
              <a:spcPct val="0"/>
            </a:spcBef>
            <a:spcAft>
              <a:spcPct val="35000"/>
            </a:spcAft>
            <a:buNone/>
          </a:pPr>
          <a:r>
            <a:rPr lang="en-US" sz="1400" kern="1200"/>
            <a:t>-Preserving </a:t>
          </a:r>
        </a:p>
      </dsp:txBody>
      <dsp:txXfrm>
        <a:off x="2263836" y="2205950"/>
        <a:ext cx="1836550" cy="1101930"/>
      </dsp:txXfrm>
    </dsp:sp>
    <dsp:sp modelId="{B0900575-DF40-6C4E-B4EB-EA637078681B}">
      <dsp:nvSpPr>
        <dsp:cNvPr id="0" name=""/>
        <dsp:cNvSpPr/>
      </dsp:nvSpPr>
      <dsp:spPr>
        <a:xfrm>
          <a:off x="923154" y="3306081"/>
          <a:ext cx="4517915" cy="391806"/>
        </a:xfrm>
        <a:custGeom>
          <a:avLst/>
          <a:gdLst/>
          <a:ahLst/>
          <a:cxnLst/>
          <a:rect l="0" t="0" r="0" b="0"/>
          <a:pathLst>
            <a:path>
              <a:moveTo>
                <a:pt x="4517915" y="0"/>
              </a:moveTo>
              <a:lnTo>
                <a:pt x="4517915" y="213003"/>
              </a:lnTo>
              <a:lnTo>
                <a:pt x="0" y="213003"/>
              </a:lnTo>
              <a:lnTo>
                <a:pt x="0" y="391806"/>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68671" y="3499872"/>
        <a:ext cx="226880" cy="4224"/>
      </dsp:txXfrm>
    </dsp:sp>
    <dsp:sp modelId="{3D448708-FFEB-2041-9E37-6C4F6E27E2A2}">
      <dsp:nvSpPr>
        <dsp:cNvPr id="0" name=""/>
        <dsp:cNvSpPr/>
      </dsp:nvSpPr>
      <dsp:spPr>
        <a:xfrm>
          <a:off x="4522794" y="2205950"/>
          <a:ext cx="1836550" cy="110193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9993" tIns="94463" rIns="89993" bIns="94463" numCol="1" spcCol="1270" anchor="ctr" anchorCtr="0">
          <a:noAutofit/>
        </a:bodyPr>
        <a:lstStyle/>
        <a:p>
          <a:pPr marL="0" lvl="0" indent="0" algn="ctr" defTabSz="622300">
            <a:lnSpc>
              <a:spcPct val="90000"/>
            </a:lnSpc>
            <a:spcBef>
              <a:spcPct val="0"/>
            </a:spcBef>
            <a:spcAft>
              <a:spcPct val="35000"/>
            </a:spcAft>
            <a:buNone/>
          </a:pPr>
          <a:r>
            <a:rPr lang="en-US" sz="1400" kern="1200"/>
            <a:t>-Searching &amp; examining </a:t>
          </a:r>
        </a:p>
      </dsp:txBody>
      <dsp:txXfrm>
        <a:off x="4522794" y="2205950"/>
        <a:ext cx="1836550" cy="1101930"/>
      </dsp:txXfrm>
    </dsp:sp>
    <dsp:sp modelId="{CD50E797-29D8-0741-B9F5-054979779804}">
      <dsp:nvSpPr>
        <dsp:cNvPr id="0" name=""/>
        <dsp:cNvSpPr/>
      </dsp:nvSpPr>
      <dsp:spPr>
        <a:xfrm>
          <a:off x="1839629" y="4235533"/>
          <a:ext cx="391806" cy="91440"/>
        </a:xfrm>
        <a:custGeom>
          <a:avLst/>
          <a:gdLst/>
          <a:ahLst/>
          <a:cxnLst/>
          <a:rect l="0" t="0" r="0" b="0"/>
          <a:pathLst>
            <a:path>
              <a:moveTo>
                <a:pt x="0" y="45720"/>
              </a:moveTo>
              <a:lnTo>
                <a:pt x="391806"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024972" y="4279141"/>
        <a:ext cx="21120" cy="4224"/>
      </dsp:txXfrm>
    </dsp:sp>
    <dsp:sp modelId="{336C34E4-8595-4946-A2C8-C38E3F71130A}">
      <dsp:nvSpPr>
        <dsp:cNvPr id="0" name=""/>
        <dsp:cNvSpPr/>
      </dsp:nvSpPr>
      <dsp:spPr>
        <a:xfrm>
          <a:off x="4878" y="3730288"/>
          <a:ext cx="1836550" cy="1101930"/>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9993" tIns="94463" rIns="89993" bIns="94463" numCol="1" spcCol="1270" anchor="ctr" anchorCtr="0">
          <a:noAutofit/>
        </a:bodyPr>
        <a:lstStyle/>
        <a:p>
          <a:pPr marL="0" lvl="0" indent="0" algn="ctr" defTabSz="622300">
            <a:lnSpc>
              <a:spcPct val="90000"/>
            </a:lnSpc>
            <a:spcBef>
              <a:spcPct val="0"/>
            </a:spcBef>
            <a:spcAft>
              <a:spcPct val="35000"/>
            </a:spcAft>
            <a:buNone/>
          </a:pPr>
          <a:r>
            <a:rPr lang="en-US" sz="1400" kern="1200"/>
            <a:t>-Releasing </a:t>
          </a:r>
        </a:p>
      </dsp:txBody>
      <dsp:txXfrm>
        <a:off x="4878" y="3730288"/>
        <a:ext cx="1836550" cy="1101930"/>
      </dsp:txXfrm>
    </dsp:sp>
    <dsp:sp modelId="{7B6278C2-FFAD-3647-8647-BBAAE8011B06}">
      <dsp:nvSpPr>
        <dsp:cNvPr id="0" name=""/>
        <dsp:cNvSpPr/>
      </dsp:nvSpPr>
      <dsp:spPr>
        <a:xfrm>
          <a:off x="4098587" y="4235533"/>
          <a:ext cx="391806" cy="91440"/>
        </a:xfrm>
        <a:custGeom>
          <a:avLst/>
          <a:gdLst/>
          <a:ahLst/>
          <a:cxnLst/>
          <a:rect l="0" t="0" r="0" b="0"/>
          <a:pathLst>
            <a:path>
              <a:moveTo>
                <a:pt x="0" y="45720"/>
              </a:moveTo>
              <a:lnTo>
                <a:pt x="391806" y="45720"/>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83930" y="4279141"/>
        <a:ext cx="21120" cy="4224"/>
      </dsp:txXfrm>
    </dsp:sp>
    <dsp:sp modelId="{E6F6E062-E456-A147-A8EB-53E271576F30}">
      <dsp:nvSpPr>
        <dsp:cNvPr id="0" name=""/>
        <dsp:cNvSpPr/>
      </dsp:nvSpPr>
      <dsp:spPr>
        <a:xfrm>
          <a:off x="2263836" y="3730288"/>
          <a:ext cx="1836550" cy="1101930"/>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9993" tIns="94463" rIns="89993" bIns="94463" numCol="1" spcCol="1270" anchor="ctr" anchorCtr="0">
          <a:noAutofit/>
        </a:bodyPr>
        <a:lstStyle/>
        <a:p>
          <a:pPr marL="0" lvl="0" indent="0" algn="ctr" defTabSz="622300">
            <a:lnSpc>
              <a:spcPct val="90000"/>
            </a:lnSpc>
            <a:spcBef>
              <a:spcPct val="0"/>
            </a:spcBef>
            <a:spcAft>
              <a:spcPct val="35000"/>
            </a:spcAft>
            <a:buNone/>
          </a:pPr>
          <a:r>
            <a:rPr lang="en-US" sz="1400" kern="1200"/>
            <a:t>To understand the importance of The Forensic Strategy. </a:t>
          </a:r>
        </a:p>
      </dsp:txBody>
      <dsp:txXfrm>
        <a:off x="2263836" y="3730288"/>
        <a:ext cx="1836550" cy="1101930"/>
      </dsp:txXfrm>
    </dsp:sp>
    <dsp:sp modelId="{D6AE8720-1BB9-3C46-98C4-F85C768C9D66}">
      <dsp:nvSpPr>
        <dsp:cNvPr id="0" name=""/>
        <dsp:cNvSpPr/>
      </dsp:nvSpPr>
      <dsp:spPr>
        <a:xfrm>
          <a:off x="4522794" y="3730288"/>
          <a:ext cx="1836550" cy="110193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9993" tIns="94463" rIns="89993" bIns="94463" numCol="1" spcCol="1270" anchor="ctr" anchorCtr="0">
          <a:noAutofit/>
        </a:bodyPr>
        <a:lstStyle/>
        <a:p>
          <a:pPr marL="0" lvl="0" indent="0" algn="ctr" defTabSz="622300">
            <a:lnSpc>
              <a:spcPct val="90000"/>
            </a:lnSpc>
            <a:spcBef>
              <a:spcPct val="0"/>
            </a:spcBef>
            <a:spcAft>
              <a:spcPct val="35000"/>
            </a:spcAft>
            <a:buNone/>
          </a:pPr>
          <a:r>
            <a:rPr lang="en-US" sz="1400" kern="1200" dirty="0"/>
            <a:t>To understand policing powers in relation to entry,  searching and seizing at a premises. </a:t>
          </a:r>
        </a:p>
      </dsp:txBody>
      <dsp:txXfrm>
        <a:off x="4522794" y="3730288"/>
        <a:ext cx="1836550" cy="11019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5B8147-1FA8-4C4D-B8F0-0FBC7364815A}">
      <dsp:nvSpPr>
        <dsp:cNvPr id="0" name=""/>
        <dsp:cNvSpPr/>
      </dsp:nvSpPr>
      <dsp:spPr>
        <a:xfrm>
          <a:off x="732" y="7174"/>
          <a:ext cx="2857449" cy="171446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To critically </a:t>
          </a:r>
          <a:r>
            <a:rPr lang="en-US" sz="2200" kern="1200" dirty="0" err="1"/>
            <a:t>analyse</a:t>
          </a:r>
          <a:r>
            <a:rPr lang="en-US" sz="2200" kern="1200" dirty="0"/>
            <a:t> the requirements of the police and crime scene investigators at different scenes</a:t>
          </a:r>
        </a:p>
      </dsp:txBody>
      <dsp:txXfrm>
        <a:off x="732" y="7174"/>
        <a:ext cx="2857449" cy="1714469"/>
      </dsp:txXfrm>
    </dsp:sp>
    <dsp:sp modelId="{F1698C5A-3E7E-8045-BFB1-68FE8BF5F0CD}">
      <dsp:nvSpPr>
        <dsp:cNvPr id="0" name=""/>
        <dsp:cNvSpPr/>
      </dsp:nvSpPr>
      <dsp:spPr>
        <a:xfrm>
          <a:off x="3143927" y="7174"/>
          <a:ext cx="2857449" cy="1714469"/>
        </a:xfrm>
        <a:prstGeom prst="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To understand the importance of the chain of evidence</a:t>
          </a:r>
        </a:p>
      </dsp:txBody>
      <dsp:txXfrm>
        <a:off x="3143927" y="7174"/>
        <a:ext cx="2857449" cy="1714469"/>
      </dsp:txXfrm>
    </dsp:sp>
    <dsp:sp modelId="{BF2DA545-BFA0-8B47-A84B-1F0439DA1728}">
      <dsp:nvSpPr>
        <dsp:cNvPr id="0" name=""/>
        <dsp:cNvSpPr/>
      </dsp:nvSpPr>
      <dsp:spPr>
        <a:xfrm>
          <a:off x="732" y="2007389"/>
          <a:ext cx="2857449" cy="1714469"/>
        </a:xfrm>
        <a:prstGeom prst="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To understand the importance of suspect considerations </a:t>
          </a:r>
        </a:p>
      </dsp:txBody>
      <dsp:txXfrm>
        <a:off x="732" y="2007389"/>
        <a:ext cx="2857449" cy="1714469"/>
      </dsp:txXfrm>
    </dsp:sp>
    <dsp:sp modelId="{3C996529-D5B2-6D4F-B960-F06C06CE597F}">
      <dsp:nvSpPr>
        <dsp:cNvPr id="0" name=""/>
        <dsp:cNvSpPr/>
      </dsp:nvSpPr>
      <dsp:spPr>
        <a:xfrm>
          <a:off x="3143927" y="2007389"/>
          <a:ext cx="2857449" cy="1714469"/>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To understand the the main stages of the </a:t>
          </a:r>
          <a:r>
            <a:rPr lang="en-GB" sz="2200" kern="1200"/>
            <a:t>Investigative and Evidential Evaluation Cycle</a:t>
          </a:r>
          <a:endParaRPr lang="en-US" sz="2200" kern="1200"/>
        </a:p>
      </dsp:txBody>
      <dsp:txXfrm>
        <a:off x="3143927" y="2007389"/>
        <a:ext cx="2857449" cy="17144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A76282-A2C9-494D-B788-75AC9CCF96C2}">
      <dsp:nvSpPr>
        <dsp:cNvPr id="0" name=""/>
        <dsp:cNvSpPr/>
      </dsp:nvSpPr>
      <dsp:spPr>
        <a:xfrm>
          <a:off x="3594" y="813467"/>
          <a:ext cx="1946002" cy="2724403"/>
        </a:xfrm>
        <a:prstGeom prst="rect">
          <a:avLst/>
        </a:prstGeom>
        <a:solidFill>
          <a:schemeClr val="accent4">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ctr" defTabSz="977900">
            <a:lnSpc>
              <a:spcPct val="90000"/>
            </a:lnSpc>
            <a:spcBef>
              <a:spcPct val="0"/>
            </a:spcBef>
            <a:spcAft>
              <a:spcPct val="35000"/>
            </a:spcAft>
            <a:buNone/>
          </a:pPr>
          <a:r>
            <a:rPr lang="en-US" sz="2200" kern="1200" dirty="0"/>
            <a:t>Identifying scenes </a:t>
          </a:r>
        </a:p>
      </dsp:txBody>
      <dsp:txXfrm>
        <a:off x="3594" y="1848740"/>
        <a:ext cx="1946002" cy="1634641"/>
      </dsp:txXfrm>
    </dsp:sp>
    <dsp:sp modelId="{765F47CA-96E1-CE4B-9624-824EA1CF1043}">
      <dsp:nvSpPr>
        <dsp:cNvPr id="0" name=""/>
        <dsp:cNvSpPr/>
      </dsp:nvSpPr>
      <dsp:spPr>
        <a:xfrm>
          <a:off x="567934" y="1085907"/>
          <a:ext cx="817320" cy="81732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1</a:t>
          </a:r>
        </a:p>
      </dsp:txBody>
      <dsp:txXfrm>
        <a:off x="687628" y="1205601"/>
        <a:ext cx="577932" cy="577932"/>
      </dsp:txXfrm>
    </dsp:sp>
    <dsp:sp modelId="{205B2760-B573-FF45-9C46-01A140974089}">
      <dsp:nvSpPr>
        <dsp:cNvPr id="0" name=""/>
        <dsp:cNvSpPr/>
      </dsp:nvSpPr>
      <dsp:spPr>
        <a:xfrm>
          <a:off x="3594" y="3537798"/>
          <a:ext cx="194600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52BEEE-FBC9-5744-98B0-EB727D5D1D8C}">
      <dsp:nvSpPr>
        <dsp:cNvPr id="0" name=""/>
        <dsp:cNvSpPr/>
      </dsp:nvSpPr>
      <dsp:spPr>
        <a:xfrm>
          <a:off x="2144196" y="813467"/>
          <a:ext cx="1946002" cy="2724403"/>
        </a:xfrm>
        <a:prstGeom prst="rect">
          <a:avLst/>
        </a:prstGeom>
        <a:solidFill>
          <a:schemeClr val="accent4">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ctr" defTabSz="977900">
            <a:lnSpc>
              <a:spcPct val="90000"/>
            </a:lnSpc>
            <a:spcBef>
              <a:spcPct val="0"/>
            </a:spcBef>
            <a:spcAft>
              <a:spcPct val="35000"/>
            </a:spcAft>
            <a:buNone/>
          </a:pPr>
          <a:r>
            <a:rPr lang="en-US" sz="2200" kern="1200" dirty="0"/>
            <a:t>Securing scenes </a:t>
          </a:r>
        </a:p>
      </dsp:txBody>
      <dsp:txXfrm>
        <a:off x="2144196" y="1848740"/>
        <a:ext cx="1946002" cy="1634641"/>
      </dsp:txXfrm>
    </dsp:sp>
    <dsp:sp modelId="{CDC2F1F6-67A6-7F46-AB1E-F1443F50C322}">
      <dsp:nvSpPr>
        <dsp:cNvPr id="0" name=""/>
        <dsp:cNvSpPr/>
      </dsp:nvSpPr>
      <dsp:spPr>
        <a:xfrm>
          <a:off x="2708537" y="1085907"/>
          <a:ext cx="817320" cy="81732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dirty="0"/>
            <a:t>2</a:t>
          </a:r>
        </a:p>
      </dsp:txBody>
      <dsp:txXfrm>
        <a:off x="2828231" y="1205601"/>
        <a:ext cx="577932" cy="577932"/>
      </dsp:txXfrm>
    </dsp:sp>
    <dsp:sp modelId="{A617F7E3-C52F-5341-8980-BD3C15CDB216}">
      <dsp:nvSpPr>
        <dsp:cNvPr id="0" name=""/>
        <dsp:cNvSpPr/>
      </dsp:nvSpPr>
      <dsp:spPr>
        <a:xfrm>
          <a:off x="2144196" y="3537798"/>
          <a:ext cx="194600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45DD08-0F53-DE4F-BCD4-7780B074285D}">
      <dsp:nvSpPr>
        <dsp:cNvPr id="0" name=""/>
        <dsp:cNvSpPr/>
      </dsp:nvSpPr>
      <dsp:spPr>
        <a:xfrm>
          <a:off x="4284798" y="813467"/>
          <a:ext cx="1946002" cy="2724403"/>
        </a:xfrm>
        <a:prstGeom prst="rect">
          <a:avLst/>
        </a:prstGeom>
        <a:solidFill>
          <a:schemeClr val="accent4">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ctr" defTabSz="977900">
            <a:lnSpc>
              <a:spcPct val="90000"/>
            </a:lnSpc>
            <a:spcBef>
              <a:spcPct val="0"/>
            </a:spcBef>
            <a:spcAft>
              <a:spcPct val="35000"/>
            </a:spcAft>
            <a:buNone/>
          </a:pPr>
          <a:r>
            <a:rPr lang="en-US" sz="2200" kern="1200" dirty="0"/>
            <a:t>Preserving scenes</a:t>
          </a:r>
        </a:p>
      </dsp:txBody>
      <dsp:txXfrm>
        <a:off x="4284798" y="1848740"/>
        <a:ext cx="1946002" cy="1634641"/>
      </dsp:txXfrm>
    </dsp:sp>
    <dsp:sp modelId="{2F5D47A0-394B-3945-BE74-1AA3A5332A6E}">
      <dsp:nvSpPr>
        <dsp:cNvPr id="0" name=""/>
        <dsp:cNvSpPr/>
      </dsp:nvSpPr>
      <dsp:spPr>
        <a:xfrm>
          <a:off x="4849139" y="1085907"/>
          <a:ext cx="817320" cy="81732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3</a:t>
          </a:r>
        </a:p>
      </dsp:txBody>
      <dsp:txXfrm>
        <a:off x="4968833" y="1205601"/>
        <a:ext cx="577932" cy="577932"/>
      </dsp:txXfrm>
    </dsp:sp>
    <dsp:sp modelId="{8A58C272-FED0-384C-818C-DAC8C0FD898C}">
      <dsp:nvSpPr>
        <dsp:cNvPr id="0" name=""/>
        <dsp:cNvSpPr/>
      </dsp:nvSpPr>
      <dsp:spPr>
        <a:xfrm>
          <a:off x="4284798" y="3537798"/>
          <a:ext cx="194600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20B423-8A0E-0846-BC25-B04C7C5DCD11}">
      <dsp:nvSpPr>
        <dsp:cNvPr id="0" name=""/>
        <dsp:cNvSpPr/>
      </dsp:nvSpPr>
      <dsp:spPr>
        <a:xfrm>
          <a:off x="6425401" y="813467"/>
          <a:ext cx="1946002" cy="2724403"/>
        </a:xfrm>
        <a:prstGeom prst="rect">
          <a:avLst/>
        </a:prstGeom>
        <a:solidFill>
          <a:schemeClr val="accent4">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ctr" defTabSz="977900">
            <a:lnSpc>
              <a:spcPct val="90000"/>
            </a:lnSpc>
            <a:spcBef>
              <a:spcPct val="0"/>
            </a:spcBef>
            <a:spcAft>
              <a:spcPct val="35000"/>
            </a:spcAft>
            <a:buNone/>
          </a:pPr>
          <a:r>
            <a:rPr lang="en-US" sz="2200" kern="1200" dirty="0"/>
            <a:t>Searching and examining scenes</a:t>
          </a:r>
        </a:p>
      </dsp:txBody>
      <dsp:txXfrm>
        <a:off x="6425401" y="1848740"/>
        <a:ext cx="1946002" cy="1634641"/>
      </dsp:txXfrm>
    </dsp:sp>
    <dsp:sp modelId="{B211E0E4-9C1B-CC44-BD63-D36E184F521E}">
      <dsp:nvSpPr>
        <dsp:cNvPr id="0" name=""/>
        <dsp:cNvSpPr/>
      </dsp:nvSpPr>
      <dsp:spPr>
        <a:xfrm>
          <a:off x="6989741" y="1085907"/>
          <a:ext cx="817320" cy="81732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4</a:t>
          </a:r>
        </a:p>
      </dsp:txBody>
      <dsp:txXfrm>
        <a:off x="7109435" y="1205601"/>
        <a:ext cx="577932" cy="577932"/>
      </dsp:txXfrm>
    </dsp:sp>
    <dsp:sp modelId="{0FF3BF93-EF8D-FB4E-8C6E-AFDA6175CE1D}">
      <dsp:nvSpPr>
        <dsp:cNvPr id="0" name=""/>
        <dsp:cNvSpPr/>
      </dsp:nvSpPr>
      <dsp:spPr>
        <a:xfrm>
          <a:off x="6425401" y="3537798"/>
          <a:ext cx="194600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3249AA-91B5-FB4B-9D7D-818AEC758454}">
      <dsp:nvSpPr>
        <dsp:cNvPr id="0" name=""/>
        <dsp:cNvSpPr/>
      </dsp:nvSpPr>
      <dsp:spPr>
        <a:xfrm>
          <a:off x="8566003" y="813467"/>
          <a:ext cx="1946002" cy="2724403"/>
        </a:xfrm>
        <a:prstGeom prst="rect">
          <a:avLst/>
        </a:prstGeom>
        <a:solidFill>
          <a:schemeClr val="accent4">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ctr" defTabSz="977900">
            <a:lnSpc>
              <a:spcPct val="90000"/>
            </a:lnSpc>
            <a:spcBef>
              <a:spcPct val="0"/>
            </a:spcBef>
            <a:spcAft>
              <a:spcPct val="35000"/>
            </a:spcAft>
            <a:buNone/>
          </a:pPr>
          <a:r>
            <a:rPr lang="en-US" sz="2200" kern="1200" dirty="0"/>
            <a:t>Releasing scenes </a:t>
          </a:r>
        </a:p>
      </dsp:txBody>
      <dsp:txXfrm>
        <a:off x="8566003" y="1848740"/>
        <a:ext cx="1946002" cy="1634641"/>
      </dsp:txXfrm>
    </dsp:sp>
    <dsp:sp modelId="{0916645F-A624-4546-86D4-A16EC1E37032}">
      <dsp:nvSpPr>
        <dsp:cNvPr id="0" name=""/>
        <dsp:cNvSpPr/>
      </dsp:nvSpPr>
      <dsp:spPr>
        <a:xfrm>
          <a:off x="9130344" y="1085907"/>
          <a:ext cx="817320" cy="81732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5</a:t>
          </a:r>
        </a:p>
      </dsp:txBody>
      <dsp:txXfrm>
        <a:off x="9250038" y="1205601"/>
        <a:ext cx="577932" cy="577932"/>
      </dsp:txXfrm>
    </dsp:sp>
    <dsp:sp modelId="{10C7D291-2202-5C43-A7F3-67A1B23489A4}">
      <dsp:nvSpPr>
        <dsp:cNvPr id="0" name=""/>
        <dsp:cNvSpPr/>
      </dsp:nvSpPr>
      <dsp:spPr>
        <a:xfrm>
          <a:off x="8566003" y="3537798"/>
          <a:ext cx="194600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1E79E7-FF01-4382-8A94-86D61ADF55F7}">
      <dsp:nvSpPr>
        <dsp:cNvPr id="0" name=""/>
        <dsp:cNvSpPr/>
      </dsp:nvSpPr>
      <dsp:spPr>
        <a:xfrm>
          <a:off x="3660551" y="2819499"/>
          <a:ext cx="2368328" cy="2368328"/>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en-US" sz="6500" b="1" kern="1200"/>
            <a:t>CAP</a:t>
          </a:r>
          <a:endParaRPr lang="en-US" sz="6500" b="1" kern="1200" dirty="0"/>
        </a:p>
      </dsp:txBody>
      <dsp:txXfrm>
        <a:off x="4007385" y="3166333"/>
        <a:ext cx="1674660" cy="1674660"/>
      </dsp:txXfrm>
    </dsp:sp>
    <dsp:sp modelId="{C4AB4441-2D3D-4CBC-A5B0-0565C7CBBC90}">
      <dsp:nvSpPr>
        <dsp:cNvPr id="0" name=""/>
        <dsp:cNvSpPr/>
      </dsp:nvSpPr>
      <dsp:spPr>
        <a:xfrm rot="12900000">
          <a:off x="2139003" y="2406429"/>
          <a:ext cx="1813214" cy="674973"/>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F56AAB0-3382-4570-A059-297DA7A6BF63}">
      <dsp:nvSpPr>
        <dsp:cNvPr id="0" name=""/>
        <dsp:cNvSpPr/>
      </dsp:nvSpPr>
      <dsp:spPr>
        <a:xfrm>
          <a:off x="1178005" y="1323943"/>
          <a:ext cx="2249911" cy="179992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b="1" i="1" u="sng" kern="1200"/>
            <a:t>C</a:t>
          </a:r>
          <a:r>
            <a:rPr lang="en-US" sz="2400" kern="1200"/>
            <a:t>ommon</a:t>
          </a:r>
          <a:endParaRPr lang="en-US" sz="2400" kern="1200" dirty="0"/>
        </a:p>
      </dsp:txBody>
      <dsp:txXfrm>
        <a:off x="1230723" y="1376661"/>
        <a:ext cx="2144475" cy="1694493"/>
      </dsp:txXfrm>
    </dsp:sp>
    <dsp:sp modelId="{1C2B80E1-24B7-42C1-BB59-21A60CEA8980}">
      <dsp:nvSpPr>
        <dsp:cNvPr id="0" name=""/>
        <dsp:cNvSpPr/>
      </dsp:nvSpPr>
      <dsp:spPr>
        <a:xfrm rot="16413120">
          <a:off x="4076526" y="1476903"/>
          <a:ext cx="1808170" cy="674973"/>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BA8B23C-F23B-45EB-A8F1-24ED05DCE51B}">
      <dsp:nvSpPr>
        <dsp:cNvPr id="0" name=""/>
        <dsp:cNvSpPr/>
      </dsp:nvSpPr>
      <dsp:spPr>
        <a:xfrm>
          <a:off x="3911668" y="12076"/>
          <a:ext cx="2249911" cy="179992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b="1" i="1" u="sng" kern="1200"/>
            <a:t>A</a:t>
          </a:r>
          <a:r>
            <a:rPr lang="en-US" sz="2400" kern="1200"/>
            <a:t>pproach</a:t>
          </a:r>
          <a:endParaRPr lang="en-US" sz="2400" kern="1200" dirty="0"/>
        </a:p>
      </dsp:txBody>
      <dsp:txXfrm>
        <a:off x="3964386" y="64794"/>
        <a:ext cx="2144475" cy="1694493"/>
      </dsp:txXfrm>
    </dsp:sp>
    <dsp:sp modelId="{93A2443F-9616-4AE7-99A3-50BE90986B84}">
      <dsp:nvSpPr>
        <dsp:cNvPr id="0" name=""/>
        <dsp:cNvSpPr/>
      </dsp:nvSpPr>
      <dsp:spPr>
        <a:xfrm rot="19500000">
          <a:off x="5737214" y="2406429"/>
          <a:ext cx="1813214" cy="674973"/>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6CA7B3C-BA8D-4FC2-AD96-F48121C2A61C}">
      <dsp:nvSpPr>
        <dsp:cNvPr id="0" name=""/>
        <dsp:cNvSpPr/>
      </dsp:nvSpPr>
      <dsp:spPr>
        <a:xfrm>
          <a:off x="6261514" y="1323943"/>
          <a:ext cx="2249911" cy="179992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b="1" i="1" u="sng" kern="1200"/>
            <a:t>P</a:t>
          </a:r>
          <a:r>
            <a:rPr lang="en-US" sz="2400" kern="1200"/>
            <a:t>ath</a:t>
          </a:r>
          <a:endParaRPr lang="en-US" sz="2400" kern="1200" dirty="0"/>
        </a:p>
      </dsp:txBody>
      <dsp:txXfrm>
        <a:off x="6314232" y="1376661"/>
        <a:ext cx="2144475" cy="169449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032937-5552-7244-9985-156F178B0102}">
      <dsp:nvSpPr>
        <dsp:cNvPr id="0" name=""/>
        <dsp:cNvSpPr/>
      </dsp:nvSpPr>
      <dsp:spPr>
        <a:xfrm>
          <a:off x="0" y="673"/>
          <a:ext cx="631913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EAAF97-0896-C74E-88DA-127424926C5B}">
      <dsp:nvSpPr>
        <dsp:cNvPr id="0" name=""/>
        <dsp:cNvSpPr/>
      </dsp:nvSpPr>
      <dsp:spPr>
        <a:xfrm>
          <a:off x="0" y="673"/>
          <a:ext cx="6319135" cy="7878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Group 1: Case assessment/Information requirements  (Page 7 onwards)</a:t>
          </a:r>
        </a:p>
      </dsp:txBody>
      <dsp:txXfrm>
        <a:off x="0" y="673"/>
        <a:ext cx="6319135" cy="787861"/>
      </dsp:txXfrm>
    </dsp:sp>
    <dsp:sp modelId="{443A71D3-0281-0942-A4A2-7CB8D8DD4533}">
      <dsp:nvSpPr>
        <dsp:cNvPr id="0" name=""/>
        <dsp:cNvSpPr/>
      </dsp:nvSpPr>
      <dsp:spPr>
        <a:xfrm>
          <a:off x="0" y="788534"/>
          <a:ext cx="631913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22CFB4C-DAEA-B243-B577-52C969144932}">
      <dsp:nvSpPr>
        <dsp:cNvPr id="0" name=""/>
        <dsp:cNvSpPr/>
      </dsp:nvSpPr>
      <dsp:spPr>
        <a:xfrm>
          <a:off x="0" y="788534"/>
          <a:ext cx="6319135" cy="7878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t>Group 2: Health and Safety / Assessment at the scene (Page 9 onwards)</a:t>
          </a:r>
        </a:p>
      </dsp:txBody>
      <dsp:txXfrm>
        <a:off x="0" y="788534"/>
        <a:ext cx="6319135" cy="787861"/>
      </dsp:txXfrm>
    </dsp:sp>
    <dsp:sp modelId="{0AFD7179-07F3-CB41-909A-707F50F506D3}">
      <dsp:nvSpPr>
        <dsp:cNvPr id="0" name=""/>
        <dsp:cNvSpPr/>
      </dsp:nvSpPr>
      <dsp:spPr>
        <a:xfrm>
          <a:off x="0" y="1576396"/>
          <a:ext cx="631913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372DB9-7A06-9846-ACEC-4FAD52130C74}">
      <dsp:nvSpPr>
        <dsp:cNvPr id="0" name=""/>
        <dsp:cNvSpPr/>
      </dsp:nvSpPr>
      <dsp:spPr>
        <a:xfrm>
          <a:off x="0" y="1576396"/>
          <a:ext cx="6319135" cy="7878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Group 3: Undertaking the scene examination / Scene preservation </a:t>
          </a:r>
          <a:br>
            <a:rPr lang="en-US" sz="1800" kern="1200"/>
          </a:br>
          <a:r>
            <a:rPr lang="en-US" sz="1800" kern="1200"/>
            <a:t>(Page 11 onwards)</a:t>
          </a:r>
        </a:p>
      </dsp:txBody>
      <dsp:txXfrm>
        <a:off x="0" y="1576396"/>
        <a:ext cx="6319135" cy="787861"/>
      </dsp:txXfrm>
    </dsp:sp>
    <dsp:sp modelId="{CB5E53DB-7902-9F40-9617-757DDEE34103}">
      <dsp:nvSpPr>
        <dsp:cNvPr id="0" name=""/>
        <dsp:cNvSpPr/>
      </dsp:nvSpPr>
      <dsp:spPr>
        <a:xfrm>
          <a:off x="0" y="2364257"/>
          <a:ext cx="631913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EAF6D3-4A7D-B94F-BEC4-8D7F4036E615}">
      <dsp:nvSpPr>
        <dsp:cNvPr id="0" name=""/>
        <dsp:cNvSpPr/>
      </dsp:nvSpPr>
      <dsp:spPr>
        <a:xfrm>
          <a:off x="0" y="2364257"/>
          <a:ext cx="6319135" cy="7878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Group 4: Searching the crime scene / Recording the crime scene </a:t>
          </a:r>
          <a:br>
            <a:rPr lang="en-US" sz="1800" kern="1200"/>
          </a:br>
          <a:r>
            <a:rPr lang="en-US" sz="1800" kern="1200"/>
            <a:t>(Page 13 onwards) </a:t>
          </a:r>
        </a:p>
      </dsp:txBody>
      <dsp:txXfrm>
        <a:off x="0" y="2364257"/>
        <a:ext cx="6319135" cy="787861"/>
      </dsp:txXfrm>
    </dsp:sp>
    <dsp:sp modelId="{9BCE4F38-539F-A747-88FC-4055CACF884D}">
      <dsp:nvSpPr>
        <dsp:cNvPr id="0" name=""/>
        <dsp:cNvSpPr/>
      </dsp:nvSpPr>
      <dsp:spPr>
        <a:xfrm>
          <a:off x="0" y="3152119"/>
          <a:ext cx="631913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40AA26-222C-0B47-990F-BBA19FBB866B}">
      <dsp:nvSpPr>
        <dsp:cNvPr id="0" name=""/>
        <dsp:cNvSpPr/>
      </dsp:nvSpPr>
      <dsp:spPr>
        <a:xfrm>
          <a:off x="0" y="3152119"/>
          <a:ext cx="6319135" cy="7878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Group 5: Recovery of forensic evidence from the crime scene / Preservation and packaging (Page 15 onwards) </a:t>
          </a:r>
        </a:p>
      </dsp:txBody>
      <dsp:txXfrm>
        <a:off x="0" y="3152119"/>
        <a:ext cx="6319135" cy="787861"/>
      </dsp:txXfrm>
    </dsp:sp>
    <dsp:sp modelId="{ADAF13A7-4E0B-0F4A-9806-253453611687}">
      <dsp:nvSpPr>
        <dsp:cNvPr id="0" name=""/>
        <dsp:cNvSpPr/>
      </dsp:nvSpPr>
      <dsp:spPr>
        <a:xfrm>
          <a:off x="0" y="3939980"/>
          <a:ext cx="631913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6EAD77-655B-DD41-9B12-D5E9E1703714}">
      <dsp:nvSpPr>
        <dsp:cNvPr id="0" name=""/>
        <dsp:cNvSpPr/>
      </dsp:nvSpPr>
      <dsp:spPr>
        <a:xfrm>
          <a:off x="0" y="3939980"/>
          <a:ext cx="6319135" cy="7878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Group 6:  Labelling and documentation / Transport (Page 16 onwards) </a:t>
          </a:r>
        </a:p>
      </dsp:txBody>
      <dsp:txXfrm>
        <a:off x="0" y="3939980"/>
        <a:ext cx="6319135" cy="787861"/>
      </dsp:txXfrm>
    </dsp:sp>
    <dsp:sp modelId="{32D2B495-5DE9-9C45-8EBB-91C11C696872}">
      <dsp:nvSpPr>
        <dsp:cNvPr id="0" name=""/>
        <dsp:cNvSpPr/>
      </dsp:nvSpPr>
      <dsp:spPr>
        <a:xfrm>
          <a:off x="0" y="4727842"/>
          <a:ext cx="631913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43A08F-07E4-8546-8B89-A42BE742F799}">
      <dsp:nvSpPr>
        <dsp:cNvPr id="0" name=""/>
        <dsp:cNvSpPr/>
      </dsp:nvSpPr>
      <dsp:spPr>
        <a:xfrm>
          <a:off x="0" y="4727842"/>
          <a:ext cx="6319135" cy="7878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Group 7: Review scene findings and order further examinations/ Report findings (Page 19 onwards) </a:t>
          </a:r>
        </a:p>
      </dsp:txBody>
      <dsp:txXfrm>
        <a:off x="0" y="4727842"/>
        <a:ext cx="6319135" cy="78786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380EF8-B2DF-8640-9AB2-FB1A5F7CBECC}">
      <dsp:nvSpPr>
        <dsp:cNvPr id="0" name=""/>
        <dsp:cNvSpPr/>
      </dsp:nvSpPr>
      <dsp:spPr>
        <a:xfrm>
          <a:off x="2470411" y="1094336"/>
          <a:ext cx="537478" cy="91440"/>
        </a:xfrm>
        <a:custGeom>
          <a:avLst/>
          <a:gdLst/>
          <a:ahLst/>
          <a:cxnLst/>
          <a:rect l="0" t="0" r="0" b="0"/>
          <a:pathLst>
            <a:path>
              <a:moveTo>
                <a:pt x="0" y="45720"/>
              </a:moveTo>
              <a:lnTo>
                <a:pt x="537478"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24948" y="1137215"/>
        <a:ext cx="28403" cy="5680"/>
      </dsp:txXfrm>
    </dsp:sp>
    <dsp:sp modelId="{CCFD9B1E-FE72-CC43-896A-244084EDD16F}">
      <dsp:nvSpPr>
        <dsp:cNvPr id="0" name=""/>
        <dsp:cNvSpPr/>
      </dsp:nvSpPr>
      <dsp:spPr>
        <a:xfrm>
          <a:off x="2305" y="399084"/>
          <a:ext cx="2469905" cy="148194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027" tIns="127040" rIns="121027" bIns="127040" numCol="1" spcCol="1270" anchor="ctr" anchorCtr="0">
          <a:noAutofit/>
        </a:bodyPr>
        <a:lstStyle/>
        <a:p>
          <a:pPr marL="0" lvl="0" indent="0" algn="ctr" defTabSz="577850">
            <a:lnSpc>
              <a:spcPct val="90000"/>
            </a:lnSpc>
            <a:spcBef>
              <a:spcPct val="0"/>
            </a:spcBef>
            <a:spcAft>
              <a:spcPct val="35000"/>
            </a:spcAft>
            <a:buNone/>
          </a:pPr>
          <a:r>
            <a:rPr lang="en-GB" sz="1300" b="1" i="0" kern="1200"/>
            <a:t>Crime </a:t>
          </a:r>
          <a:r>
            <a:rPr lang="en-GB" sz="1300" b="1" kern="1200"/>
            <a:t>S</a:t>
          </a:r>
          <a:r>
            <a:rPr lang="en-GB" sz="1300" b="1" i="0" kern="1200"/>
            <a:t>cene </a:t>
          </a:r>
          <a:r>
            <a:rPr lang="en-GB" sz="1300" b="1" kern="1200"/>
            <a:t>I</a:t>
          </a:r>
          <a:r>
            <a:rPr lang="en-GB" sz="1300" b="1" i="0" kern="1200"/>
            <a:t>nvestigation</a:t>
          </a:r>
          <a:endParaRPr lang="en-US" sz="1300" kern="1200"/>
        </a:p>
      </dsp:txBody>
      <dsp:txXfrm>
        <a:off x="2305" y="399084"/>
        <a:ext cx="2469905" cy="1481943"/>
      </dsp:txXfrm>
    </dsp:sp>
    <dsp:sp modelId="{1A17BD1F-BC3D-DA45-B067-3D6AC6E0C7CA}">
      <dsp:nvSpPr>
        <dsp:cNvPr id="0" name=""/>
        <dsp:cNvSpPr/>
      </dsp:nvSpPr>
      <dsp:spPr>
        <a:xfrm>
          <a:off x="5508394" y="1094336"/>
          <a:ext cx="537478" cy="91440"/>
        </a:xfrm>
        <a:custGeom>
          <a:avLst/>
          <a:gdLst/>
          <a:ahLst/>
          <a:cxnLst/>
          <a:rect l="0" t="0" r="0" b="0"/>
          <a:pathLst>
            <a:path>
              <a:moveTo>
                <a:pt x="0" y="45720"/>
              </a:moveTo>
              <a:lnTo>
                <a:pt x="537478" y="45720"/>
              </a:lnTo>
            </a:path>
          </a:pathLst>
        </a:custGeom>
        <a:noFill/>
        <a:ln w="6350" cap="flat" cmpd="sng" algn="ctr">
          <a:solidFill>
            <a:schemeClr val="accent5">
              <a:hueOff val="-675854"/>
              <a:satOff val="-1742"/>
              <a:lumOff val="-1177"/>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762931" y="1137215"/>
        <a:ext cx="28403" cy="5680"/>
      </dsp:txXfrm>
    </dsp:sp>
    <dsp:sp modelId="{4F31E648-883D-0546-8636-5916525237DF}">
      <dsp:nvSpPr>
        <dsp:cNvPr id="0" name=""/>
        <dsp:cNvSpPr/>
      </dsp:nvSpPr>
      <dsp:spPr>
        <a:xfrm>
          <a:off x="3040289" y="399084"/>
          <a:ext cx="2469905" cy="1481943"/>
        </a:xfrm>
        <a:prstGeom prst="rect">
          <a:avLst/>
        </a:prstGeom>
        <a:solidFill>
          <a:schemeClr val="accent5">
            <a:hueOff val="-614413"/>
            <a:satOff val="-1584"/>
            <a:lumOff val="-107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027" tIns="127040" rIns="121027" bIns="127040" numCol="1" spcCol="1270" anchor="ctr" anchorCtr="0">
          <a:noAutofit/>
        </a:bodyPr>
        <a:lstStyle/>
        <a:p>
          <a:pPr marL="0" lvl="0" indent="0" algn="ctr" defTabSz="577850">
            <a:lnSpc>
              <a:spcPct val="90000"/>
            </a:lnSpc>
            <a:spcBef>
              <a:spcPct val="0"/>
            </a:spcBef>
            <a:spcAft>
              <a:spcPct val="35000"/>
            </a:spcAft>
            <a:buNone/>
          </a:pPr>
          <a:r>
            <a:rPr lang="en-GB" sz="1300" b="0" i="0" kern="1200" dirty="0"/>
            <a:t>The specific circumstances that a </a:t>
          </a:r>
          <a:r>
            <a:rPr lang="en-GB" sz="1300" b="0" i="0" kern="1200" dirty="0">
              <a:solidFill>
                <a:srgbClr val="FF0000"/>
              </a:solidFill>
            </a:rPr>
            <a:t>crime scene investigator (CSI) </a:t>
          </a:r>
          <a:r>
            <a:rPr lang="en-GB" sz="1300" b="0" i="0" kern="1200" dirty="0"/>
            <a:t>encounters at a crime scene dictate the approach required. </a:t>
          </a:r>
          <a:endParaRPr lang="en-US" sz="1300" kern="1200" dirty="0"/>
        </a:p>
      </dsp:txBody>
      <dsp:txXfrm>
        <a:off x="3040289" y="399084"/>
        <a:ext cx="2469905" cy="1481943"/>
      </dsp:txXfrm>
    </dsp:sp>
    <dsp:sp modelId="{A108B811-51ED-FB44-A0F4-E37268D9461D}">
      <dsp:nvSpPr>
        <dsp:cNvPr id="0" name=""/>
        <dsp:cNvSpPr/>
      </dsp:nvSpPr>
      <dsp:spPr>
        <a:xfrm>
          <a:off x="8546377" y="1094336"/>
          <a:ext cx="537478" cy="91440"/>
        </a:xfrm>
        <a:custGeom>
          <a:avLst/>
          <a:gdLst/>
          <a:ahLst/>
          <a:cxnLst/>
          <a:rect l="0" t="0" r="0" b="0"/>
          <a:pathLst>
            <a:path>
              <a:moveTo>
                <a:pt x="0" y="45720"/>
              </a:moveTo>
              <a:lnTo>
                <a:pt x="537478" y="45720"/>
              </a:lnTo>
            </a:path>
          </a:pathLst>
        </a:custGeom>
        <a:noFill/>
        <a:ln w="6350" cap="flat" cmpd="sng" algn="ctr">
          <a:solidFill>
            <a:schemeClr val="accent5">
              <a:hueOff val="-1351709"/>
              <a:satOff val="-3484"/>
              <a:lumOff val="-2353"/>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800914" y="1137215"/>
        <a:ext cx="28403" cy="5680"/>
      </dsp:txXfrm>
    </dsp:sp>
    <dsp:sp modelId="{EA763E92-88D1-0A45-9BB4-929F323282D5}">
      <dsp:nvSpPr>
        <dsp:cNvPr id="0" name=""/>
        <dsp:cNvSpPr/>
      </dsp:nvSpPr>
      <dsp:spPr>
        <a:xfrm>
          <a:off x="6078272" y="399084"/>
          <a:ext cx="2469905" cy="1481943"/>
        </a:xfrm>
        <a:prstGeom prst="rect">
          <a:avLst/>
        </a:prstGeom>
        <a:solidFill>
          <a:schemeClr val="accent5">
            <a:hueOff val="-1228826"/>
            <a:satOff val="-3167"/>
            <a:lumOff val="-213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027" tIns="127040" rIns="121027" bIns="127040" numCol="1" spcCol="1270" anchor="ctr" anchorCtr="0">
          <a:noAutofit/>
        </a:bodyPr>
        <a:lstStyle/>
        <a:p>
          <a:pPr marL="0" lvl="0" indent="0" algn="ctr" defTabSz="577850">
            <a:lnSpc>
              <a:spcPct val="90000"/>
            </a:lnSpc>
            <a:spcBef>
              <a:spcPct val="0"/>
            </a:spcBef>
            <a:spcAft>
              <a:spcPct val="35000"/>
            </a:spcAft>
            <a:buNone/>
          </a:pPr>
          <a:r>
            <a:rPr lang="en-GB" sz="1300" b="0" i="0" kern="1200" dirty="0"/>
            <a:t>The forensic approach to a volume crime scene varies from that of a major crime scene.</a:t>
          </a:r>
          <a:endParaRPr lang="en-US" sz="1300" kern="1200" dirty="0"/>
        </a:p>
      </dsp:txBody>
      <dsp:txXfrm>
        <a:off x="6078272" y="399084"/>
        <a:ext cx="2469905" cy="1481943"/>
      </dsp:txXfrm>
    </dsp:sp>
    <dsp:sp modelId="{859CBA37-CD3A-F440-9B31-E849E751213D}">
      <dsp:nvSpPr>
        <dsp:cNvPr id="0" name=""/>
        <dsp:cNvSpPr/>
      </dsp:nvSpPr>
      <dsp:spPr>
        <a:xfrm>
          <a:off x="1237258" y="1879227"/>
          <a:ext cx="9113950" cy="537478"/>
        </a:xfrm>
        <a:custGeom>
          <a:avLst/>
          <a:gdLst/>
          <a:ahLst/>
          <a:cxnLst/>
          <a:rect l="0" t="0" r="0" b="0"/>
          <a:pathLst>
            <a:path>
              <a:moveTo>
                <a:pt x="9113950" y="0"/>
              </a:moveTo>
              <a:lnTo>
                <a:pt x="9113950" y="285839"/>
              </a:lnTo>
              <a:lnTo>
                <a:pt x="0" y="285839"/>
              </a:lnTo>
              <a:lnTo>
                <a:pt x="0" y="537478"/>
              </a:lnTo>
            </a:path>
          </a:pathLst>
        </a:custGeom>
        <a:noFill/>
        <a:ln w="6350" cap="flat" cmpd="sng" algn="ctr">
          <a:solidFill>
            <a:schemeClr val="accent5">
              <a:hueOff val="-2027563"/>
              <a:satOff val="-5226"/>
              <a:lumOff val="-353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565942" y="2145126"/>
        <a:ext cx="456581" cy="5680"/>
      </dsp:txXfrm>
    </dsp:sp>
    <dsp:sp modelId="{A88AFE67-A990-BF43-ADDF-25B9FB87815B}">
      <dsp:nvSpPr>
        <dsp:cNvPr id="0" name=""/>
        <dsp:cNvSpPr/>
      </dsp:nvSpPr>
      <dsp:spPr>
        <a:xfrm>
          <a:off x="9116255" y="399084"/>
          <a:ext cx="2469905" cy="1481943"/>
        </a:xfrm>
        <a:prstGeom prst="rect">
          <a:avLst/>
        </a:prstGeom>
        <a:solidFill>
          <a:schemeClr val="accent5">
            <a:hueOff val="-1843239"/>
            <a:satOff val="-4751"/>
            <a:lumOff val="-32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027" tIns="127040" rIns="121027" bIns="127040" numCol="1" spcCol="1270" anchor="ctr" anchorCtr="0">
          <a:noAutofit/>
        </a:bodyPr>
        <a:lstStyle/>
        <a:p>
          <a:pPr marL="0" lvl="0" indent="0" algn="ctr" defTabSz="577850">
            <a:lnSpc>
              <a:spcPct val="90000"/>
            </a:lnSpc>
            <a:spcBef>
              <a:spcPct val="0"/>
            </a:spcBef>
            <a:spcAft>
              <a:spcPct val="35000"/>
            </a:spcAft>
            <a:buNone/>
          </a:pPr>
          <a:r>
            <a:rPr lang="en-GB" sz="1300" kern="1200" dirty="0"/>
            <a:t>However, similar p</a:t>
          </a:r>
          <a:r>
            <a:rPr lang="en-GB" sz="1300" b="0" i="0" kern="1200" dirty="0"/>
            <a:t>rocesses are implemented…</a:t>
          </a:r>
          <a:endParaRPr lang="en-US" sz="1300" kern="1200" dirty="0"/>
        </a:p>
      </dsp:txBody>
      <dsp:txXfrm>
        <a:off x="9116255" y="399084"/>
        <a:ext cx="2469905" cy="1481943"/>
      </dsp:txXfrm>
    </dsp:sp>
    <dsp:sp modelId="{E100FFB9-12E1-0B4E-82B2-01270455C8D8}">
      <dsp:nvSpPr>
        <dsp:cNvPr id="0" name=""/>
        <dsp:cNvSpPr/>
      </dsp:nvSpPr>
      <dsp:spPr>
        <a:xfrm>
          <a:off x="2470411" y="3144357"/>
          <a:ext cx="537478" cy="91440"/>
        </a:xfrm>
        <a:custGeom>
          <a:avLst/>
          <a:gdLst/>
          <a:ahLst/>
          <a:cxnLst/>
          <a:rect l="0" t="0" r="0" b="0"/>
          <a:pathLst>
            <a:path>
              <a:moveTo>
                <a:pt x="0" y="45720"/>
              </a:moveTo>
              <a:lnTo>
                <a:pt x="537478" y="45720"/>
              </a:lnTo>
            </a:path>
          </a:pathLst>
        </a:custGeom>
        <a:noFill/>
        <a:ln w="6350" cap="flat" cmpd="sng" algn="ctr">
          <a:solidFill>
            <a:schemeClr val="accent5">
              <a:hueOff val="-2703417"/>
              <a:satOff val="-6968"/>
              <a:lumOff val="-4706"/>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24948" y="3187237"/>
        <a:ext cx="28403" cy="5680"/>
      </dsp:txXfrm>
    </dsp:sp>
    <dsp:sp modelId="{50DC1A5E-5A37-324B-B833-9B8CDB35C9A1}">
      <dsp:nvSpPr>
        <dsp:cNvPr id="0" name=""/>
        <dsp:cNvSpPr/>
      </dsp:nvSpPr>
      <dsp:spPr>
        <a:xfrm>
          <a:off x="2305" y="2449105"/>
          <a:ext cx="2469905" cy="1481943"/>
        </a:xfrm>
        <a:prstGeom prst="rect">
          <a:avLst/>
        </a:prstGeom>
        <a:solidFill>
          <a:schemeClr val="accent5">
            <a:hueOff val="-2457652"/>
            <a:satOff val="-6334"/>
            <a:lumOff val="-427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027" tIns="127040" rIns="121027" bIns="127040" numCol="1" spcCol="1270" anchor="ctr" anchorCtr="0">
          <a:noAutofit/>
        </a:bodyPr>
        <a:lstStyle/>
        <a:p>
          <a:pPr marL="0" lvl="0" indent="0" algn="ctr" defTabSz="577850">
            <a:lnSpc>
              <a:spcPct val="90000"/>
            </a:lnSpc>
            <a:spcBef>
              <a:spcPct val="0"/>
            </a:spcBef>
            <a:spcAft>
              <a:spcPct val="35000"/>
            </a:spcAft>
            <a:buNone/>
          </a:pPr>
          <a:r>
            <a:rPr lang="en-GB" sz="1300" b="0" i="0" kern="1200" dirty="0"/>
            <a:t>Serious or major cases – </a:t>
          </a:r>
          <a:br>
            <a:rPr lang="en-GB" sz="1300" b="0" i="0" kern="1200" dirty="0"/>
          </a:br>
          <a:r>
            <a:rPr lang="en-GB" sz="1300" b="0" i="0" kern="1200" dirty="0"/>
            <a:t>a formal strategy for the forensic response is compiled by a forensic manager in consultation with, and agreed by, the senior investigating officer. </a:t>
          </a:r>
          <a:endParaRPr lang="en-US" sz="1300" kern="1200" dirty="0"/>
        </a:p>
      </dsp:txBody>
      <dsp:txXfrm>
        <a:off x="2305" y="2449105"/>
        <a:ext cx="2469905" cy="1481943"/>
      </dsp:txXfrm>
    </dsp:sp>
    <dsp:sp modelId="{EC5E20C8-1BF0-8349-A620-7050E76CF81B}">
      <dsp:nvSpPr>
        <dsp:cNvPr id="0" name=""/>
        <dsp:cNvSpPr/>
      </dsp:nvSpPr>
      <dsp:spPr>
        <a:xfrm>
          <a:off x="5508394" y="3144357"/>
          <a:ext cx="537478" cy="91440"/>
        </a:xfrm>
        <a:custGeom>
          <a:avLst/>
          <a:gdLst/>
          <a:ahLst/>
          <a:cxnLst/>
          <a:rect l="0" t="0" r="0" b="0"/>
          <a:pathLst>
            <a:path>
              <a:moveTo>
                <a:pt x="0" y="45720"/>
              </a:moveTo>
              <a:lnTo>
                <a:pt x="537478" y="45720"/>
              </a:lnTo>
            </a:path>
          </a:pathLst>
        </a:custGeom>
        <a:noFill/>
        <a:ln w="6350" cap="flat" cmpd="sng" algn="ctr">
          <a:solidFill>
            <a:schemeClr val="accent5">
              <a:hueOff val="-3379271"/>
              <a:satOff val="-8710"/>
              <a:lumOff val="-5883"/>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762931" y="3187237"/>
        <a:ext cx="28403" cy="5680"/>
      </dsp:txXfrm>
    </dsp:sp>
    <dsp:sp modelId="{7B3D23A1-C70F-E54E-9E0A-684865504733}">
      <dsp:nvSpPr>
        <dsp:cNvPr id="0" name=""/>
        <dsp:cNvSpPr/>
      </dsp:nvSpPr>
      <dsp:spPr>
        <a:xfrm>
          <a:off x="3040289" y="2449105"/>
          <a:ext cx="2469905" cy="1481943"/>
        </a:xfrm>
        <a:prstGeom prst="rect">
          <a:avLst/>
        </a:prstGeom>
        <a:solidFill>
          <a:schemeClr val="accent5">
            <a:hueOff val="-3072065"/>
            <a:satOff val="-7918"/>
            <a:lumOff val="-534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027" tIns="127040" rIns="121027" bIns="127040" numCol="1" spcCol="1270" anchor="ctr" anchorCtr="0">
          <a:noAutofit/>
        </a:bodyPr>
        <a:lstStyle/>
        <a:p>
          <a:pPr marL="0" lvl="0" indent="0" algn="ctr" defTabSz="577850">
            <a:lnSpc>
              <a:spcPct val="90000"/>
            </a:lnSpc>
            <a:spcBef>
              <a:spcPct val="0"/>
            </a:spcBef>
            <a:spcAft>
              <a:spcPct val="35000"/>
            </a:spcAft>
            <a:buNone/>
          </a:pPr>
          <a:r>
            <a:rPr lang="en-GB" sz="1300" b="0" i="0" kern="1200" dirty="0"/>
            <a:t>The strategy includes identifying:</a:t>
          </a:r>
          <a:endParaRPr lang="en-US" sz="1300" kern="1200" dirty="0"/>
        </a:p>
      </dsp:txBody>
      <dsp:txXfrm>
        <a:off x="3040289" y="2449105"/>
        <a:ext cx="2469905" cy="1481943"/>
      </dsp:txXfrm>
    </dsp:sp>
    <dsp:sp modelId="{48F88E7E-8330-E442-8B55-4E4EC9EC7DBF}">
      <dsp:nvSpPr>
        <dsp:cNvPr id="0" name=""/>
        <dsp:cNvSpPr/>
      </dsp:nvSpPr>
      <dsp:spPr>
        <a:xfrm>
          <a:off x="8546377" y="3144357"/>
          <a:ext cx="537478" cy="91440"/>
        </a:xfrm>
        <a:custGeom>
          <a:avLst/>
          <a:gdLst/>
          <a:ahLst/>
          <a:cxnLst/>
          <a:rect l="0" t="0" r="0" b="0"/>
          <a:pathLst>
            <a:path>
              <a:moveTo>
                <a:pt x="0" y="45720"/>
              </a:moveTo>
              <a:lnTo>
                <a:pt x="537478" y="45720"/>
              </a:lnTo>
            </a:path>
          </a:pathLst>
        </a:custGeom>
        <a:noFill/>
        <a:ln w="6350" cap="flat" cmpd="sng" algn="ctr">
          <a:solidFill>
            <a:schemeClr val="accent5">
              <a:hueOff val="-4055126"/>
              <a:satOff val="-10451"/>
              <a:lumOff val="-7059"/>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800914" y="3187237"/>
        <a:ext cx="28403" cy="5680"/>
      </dsp:txXfrm>
    </dsp:sp>
    <dsp:sp modelId="{290E3414-87CE-C747-A3A6-1EDFB6ACE439}">
      <dsp:nvSpPr>
        <dsp:cNvPr id="0" name=""/>
        <dsp:cNvSpPr/>
      </dsp:nvSpPr>
      <dsp:spPr>
        <a:xfrm>
          <a:off x="6078272" y="2449105"/>
          <a:ext cx="2469905" cy="1481943"/>
        </a:xfrm>
        <a:prstGeom prst="rect">
          <a:avLst/>
        </a:prstGeom>
        <a:solidFill>
          <a:schemeClr val="accent5">
            <a:hueOff val="-3686478"/>
            <a:satOff val="-9501"/>
            <a:lumOff val="-64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027" tIns="127040" rIns="121027" bIns="127040" numCol="1" spcCol="1270" anchor="ctr" anchorCtr="0">
          <a:noAutofit/>
        </a:bodyPr>
        <a:lstStyle/>
        <a:p>
          <a:pPr marL="0" lvl="0" indent="0" algn="ctr" defTabSz="577850">
            <a:lnSpc>
              <a:spcPct val="90000"/>
            </a:lnSpc>
            <a:spcBef>
              <a:spcPct val="0"/>
            </a:spcBef>
            <a:spcAft>
              <a:spcPct val="35000"/>
            </a:spcAft>
            <a:buNone/>
          </a:pPr>
          <a:r>
            <a:rPr lang="en-GB" sz="1300" b="0" i="0" kern="1200" dirty="0"/>
            <a:t> Health, safety and security issues and establishing the dimensions of the scene</a:t>
          </a:r>
          <a:endParaRPr lang="en-US" sz="1300" kern="1200" dirty="0"/>
        </a:p>
      </dsp:txBody>
      <dsp:txXfrm>
        <a:off x="6078272" y="2449105"/>
        <a:ext cx="2469905" cy="1481943"/>
      </dsp:txXfrm>
    </dsp:sp>
    <dsp:sp modelId="{43D672CA-019A-E04B-9552-9DF4E83DA67D}">
      <dsp:nvSpPr>
        <dsp:cNvPr id="0" name=""/>
        <dsp:cNvSpPr/>
      </dsp:nvSpPr>
      <dsp:spPr>
        <a:xfrm>
          <a:off x="1237258" y="3929249"/>
          <a:ext cx="9113950" cy="537478"/>
        </a:xfrm>
        <a:custGeom>
          <a:avLst/>
          <a:gdLst/>
          <a:ahLst/>
          <a:cxnLst/>
          <a:rect l="0" t="0" r="0" b="0"/>
          <a:pathLst>
            <a:path>
              <a:moveTo>
                <a:pt x="9113950" y="0"/>
              </a:moveTo>
              <a:lnTo>
                <a:pt x="9113950" y="285839"/>
              </a:lnTo>
              <a:lnTo>
                <a:pt x="0" y="285839"/>
              </a:lnTo>
              <a:lnTo>
                <a:pt x="0" y="537478"/>
              </a:lnTo>
            </a:path>
          </a:pathLst>
        </a:custGeom>
        <a:noFill/>
        <a:ln w="6350" cap="flat" cmpd="sng" algn="ctr">
          <a:solidFill>
            <a:schemeClr val="accent5">
              <a:hueOff val="-4730980"/>
              <a:satOff val="-12193"/>
              <a:lumOff val="-8236"/>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565942" y="4195147"/>
        <a:ext cx="456581" cy="5680"/>
      </dsp:txXfrm>
    </dsp:sp>
    <dsp:sp modelId="{0A378587-729C-1843-9EDC-EED04066F512}">
      <dsp:nvSpPr>
        <dsp:cNvPr id="0" name=""/>
        <dsp:cNvSpPr/>
      </dsp:nvSpPr>
      <dsp:spPr>
        <a:xfrm>
          <a:off x="9116255" y="2449105"/>
          <a:ext cx="2469905" cy="1481943"/>
        </a:xfrm>
        <a:prstGeom prst="rect">
          <a:avLst/>
        </a:prstGeom>
        <a:solidFill>
          <a:schemeClr val="accent5">
            <a:hueOff val="-4300891"/>
            <a:satOff val="-11085"/>
            <a:lumOff val="-748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027" tIns="127040" rIns="121027" bIns="127040" numCol="1" spcCol="1270" anchor="ctr" anchorCtr="0">
          <a:noAutofit/>
        </a:bodyPr>
        <a:lstStyle/>
        <a:p>
          <a:pPr marL="0" lvl="0" indent="0" algn="ctr" defTabSz="577850">
            <a:lnSpc>
              <a:spcPct val="90000"/>
            </a:lnSpc>
            <a:spcBef>
              <a:spcPct val="0"/>
            </a:spcBef>
            <a:spcAft>
              <a:spcPct val="35000"/>
            </a:spcAft>
            <a:buNone/>
          </a:pPr>
          <a:r>
            <a:rPr lang="en-GB" sz="1300" b="0" i="0" kern="1200" dirty="0"/>
            <a:t>Coordinating and communicating with relevant personnel</a:t>
          </a:r>
          <a:endParaRPr lang="en-US" sz="1300" kern="1200" dirty="0"/>
        </a:p>
      </dsp:txBody>
      <dsp:txXfrm>
        <a:off x="9116255" y="2449105"/>
        <a:ext cx="2469905" cy="1481943"/>
      </dsp:txXfrm>
    </dsp:sp>
    <dsp:sp modelId="{59ED0C69-C847-BE47-8047-FB169B3222EB}">
      <dsp:nvSpPr>
        <dsp:cNvPr id="0" name=""/>
        <dsp:cNvSpPr/>
      </dsp:nvSpPr>
      <dsp:spPr>
        <a:xfrm>
          <a:off x="2470411" y="5194378"/>
          <a:ext cx="537478" cy="91440"/>
        </a:xfrm>
        <a:custGeom>
          <a:avLst/>
          <a:gdLst/>
          <a:ahLst/>
          <a:cxnLst/>
          <a:rect l="0" t="0" r="0" b="0"/>
          <a:pathLst>
            <a:path>
              <a:moveTo>
                <a:pt x="0" y="45720"/>
              </a:moveTo>
              <a:lnTo>
                <a:pt x="537478" y="45720"/>
              </a:lnTo>
            </a:path>
          </a:pathLst>
        </a:custGeom>
        <a:noFill/>
        <a:ln w="6350" cap="flat" cmpd="sng" algn="ctr">
          <a:solidFill>
            <a:schemeClr val="accent5">
              <a:hueOff val="-5406834"/>
              <a:satOff val="-13935"/>
              <a:lumOff val="-9412"/>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24948" y="5237258"/>
        <a:ext cx="28403" cy="5680"/>
      </dsp:txXfrm>
    </dsp:sp>
    <dsp:sp modelId="{666FE3E6-72C7-2644-B9B1-8C19A9AC4225}">
      <dsp:nvSpPr>
        <dsp:cNvPr id="0" name=""/>
        <dsp:cNvSpPr/>
      </dsp:nvSpPr>
      <dsp:spPr>
        <a:xfrm>
          <a:off x="2305" y="4499127"/>
          <a:ext cx="2469905" cy="1481943"/>
        </a:xfrm>
        <a:prstGeom prst="rect">
          <a:avLst/>
        </a:prstGeom>
        <a:solidFill>
          <a:schemeClr val="accent5">
            <a:hueOff val="-4915304"/>
            <a:satOff val="-12668"/>
            <a:lumOff val="-855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027" tIns="127040" rIns="121027" bIns="127040" numCol="1" spcCol="1270" anchor="ctr" anchorCtr="0">
          <a:noAutofit/>
        </a:bodyPr>
        <a:lstStyle/>
        <a:p>
          <a:pPr marL="0" lvl="0" indent="0" algn="ctr" defTabSz="577850">
            <a:lnSpc>
              <a:spcPct val="90000"/>
            </a:lnSpc>
            <a:spcBef>
              <a:spcPct val="0"/>
            </a:spcBef>
            <a:spcAft>
              <a:spcPct val="35000"/>
            </a:spcAft>
            <a:buNone/>
          </a:pPr>
          <a:r>
            <a:rPr lang="en-GB" sz="1300" b="0" i="0" kern="1200" dirty="0"/>
            <a:t>An initial walk-through of the scene identifying key areas of interest</a:t>
          </a:r>
          <a:endParaRPr lang="en-US" sz="1300" kern="1200" dirty="0"/>
        </a:p>
      </dsp:txBody>
      <dsp:txXfrm>
        <a:off x="2305" y="4499127"/>
        <a:ext cx="2469905" cy="1481943"/>
      </dsp:txXfrm>
    </dsp:sp>
    <dsp:sp modelId="{7B10259F-8433-E249-A614-F88D8AB1CF2C}">
      <dsp:nvSpPr>
        <dsp:cNvPr id="0" name=""/>
        <dsp:cNvSpPr/>
      </dsp:nvSpPr>
      <dsp:spPr>
        <a:xfrm>
          <a:off x="5508394" y="5194378"/>
          <a:ext cx="537478" cy="91440"/>
        </a:xfrm>
        <a:custGeom>
          <a:avLst/>
          <a:gdLst/>
          <a:ahLst/>
          <a:cxnLst/>
          <a:rect l="0" t="0" r="0" b="0"/>
          <a:pathLst>
            <a:path>
              <a:moveTo>
                <a:pt x="0" y="45720"/>
              </a:moveTo>
              <a:lnTo>
                <a:pt x="537478" y="45720"/>
              </a:lnTo>
            </a:path>
          </a:pathLst>
        </a:custGeom>
        <a:noFill/>
        <a:ln w="6350" cap="flat" cmpd="sng" algn="ctr">
          <a:solidFill>
            <a:schemeClr val="accent5">
              <a:hueOff val="-6082688"/>
              <a:satOff val="-15677"/>
              <a:lumOff val="-10588"/>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762931" y="5237258"/>
        <a:ext cx="28403" cy="5680"/>
      </dsp:txXfrm>
    </dsp:sp>
    <dsp:sp modelId="{F9151834-74C3-B348-ABCA-21EAA863CFCE}">
      <dsp:nvSpPr>
        <dsp:cNvPr id="0" name=""/>
        <dsp:cNvSpPr/>
      </dsp:nvSpPr>
      <dsp:spPr>
        <a:xfrm>
          <a:off x="3040289" y="4499127"/>
          <a:ext cx="2469905" cy="1481943"/>
        </a:xfrm>
        <a:prstGeom prst="rect">
          <a:avLst/>
        </a:prstGeom>
        <a:solidFill>
          <a:schemeClr val="accent5">
            <a:hueOff val="-5529717"/>
            <a:satOff val="-14252"/>
            <a:lumOff val="-962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027" tIns="127040" rIns="121027" bIns="127040" numCol="1" spcCol="1270" anchor="ctr" anchorCtr="0">
          <a:noAutofit/>
        </a:bodyPr>
        <a:lstStyle/>
        <a:p>
          <a:pPr marL="0" lvl="0" indent="0" algn="ctr" defTabSz="577850">
            <a:lnSpc>
              <a:spcPct val="90000"/>
            </a:lnSpc>
            <a:spcBef>
              <a:spcPct val="0"/>
            </a:spcBef>
            <a:spcAft>
              <a:spcPct val="35000"/>
            </a:spcAft>
            <a:buNone/>
          </a:pPr>
          <a:r>
            <a:rPr lang="en-GB" sz="1300" b="0" i="0" kern="1200" dirty="0"/>
            <a:t>Documenting and recording the scene at all stages of the examination process</a:t>
          </a:r>
          <a:endParaRPr lang="en-US" sz="1300" kern="1200" dirty="0"/>
        </a:p>
      </dsp:txBody>
      <dsp:txXfrm>
        <a:off x="3040289" y="4499127"/>
        <a:ext cx="2469905" cy="1481943"/>
      </dsp:txXfrm>
    </dsp:sp>
    <dsp:sp modelId="{643307D3-3BF4-D34C-AB32-3D1D37AC64C5}">
      <dsp:nvSpPr>
        <dsp:cNvPr id="0" name=""/>
        <dsp:cNvSpPr/>
      </dsp:nvSpPr>
      <dsp:spPr>
        <a:xfrm>
          <a:off x="8546377" y="5194378"/>
          <a:ext cx="537478" cy="91440"/>
        </a:xfrm>
        <a:custGeom>
          <a:avLst/>
          <a:gdLst/>
          <a:ahLst/>
          <a:cxnLst/>
          <a:rect l="0" t="0" r="0" b="0"/>
          <a:pathLst>
            <a:path>
              <a:moveTo>
                <a:pt x="0" y="45720"/>
              </a:moveTo>
              <a:lnTo>
                <a:pt x="537478" y="45720"/>
              </a:lnTo>
            </a:path>
          </a:pathLst>
        </a:custGeom>
        <a:noFill/>
        <a:ln w="6350" cap="flat" cmpd="sng" algn="ctr">
          <a:solidFill>
            <a:schemeClr val="accent5">
              <a:hueOff val="-6758543"/>
              <a:satOff val="-17419"/>
              <a:lumOff val="-1176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800914" y="5237258"/>
        <a:ext cx="28403" cy="5680"/>
      </dsp:txXfrm>
    </dsp:sp>
    <dsp:sp modelId="{BE10A02C-774A-154D-AC47-F06BA628AA43}">
      <dsp:nvSpPr>
        <dsp:cNvPr id="0" name=""/>
        <dsp:cNvSpPr/>
      </dsp:nvSpPr>
      <dsp:spPr>
        <a:xfrm>
          <a:off x="6078272" y="4499127"/>
          <a:ext cx="2469905" cy="1481943"/>
        </a:xfrm>
        <a:prstGeom prst="rect">
          <a:avLst/>
        </a:prstGeom>
        <a:solidFill>
          <a:schemeClr val="accent5">
            <a:hueOff val="-6144130"/>
            <a:satOff val="-15835"/>
            <a:lumOff val="-1069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027" tIns="127040" rIns="121027" bIns="127040" numCol="1" spcCol="1270" anchor="ctr" anchorCtr="0">
          <a:noAutofit/>
        </a:bodyPr>
        <a:lstStyle/>
        <a:p>
          <a:pPr marL="0" lvl="0" indent="0" algn="ctr" defTabSz="577850">
            <a:lnSpc>
              <a:spcPct val="90000"/>
            </a:lnSpc>
            <a:spcBef>
              <a:spcPct val="0"/>
            </a:spcBef>
            <a:spcAft>
              <a:spcPct val="35000"/>
            </a:spcAft>
            <a:buNone/>
          </a:pPr>
          <a:r>
            <a:rPr lang="en-GB" sz="1300" b="0" i="0" kern="1200" dirty="0"/>
            <a:t>Recovering and recording material of interest using appropriate specialists and techniques</a:t>
          </a:r>
          <a:endParaRPr lang="en-US" sz="1300" kern="1200" dirty="0"/>
        </a:p>
      </dsp:txBody>
      <dsp:txXfrm>
        <a:off x="6078272" y="4499127"/>
        <a:ext cx="2469905" cy="1481943"/>
      </dsp:txXfrm>
    </dsp:sp>
    <dsp:sp modelId="{7E97032A-BAF5-F745-A1C7-513DD51E05AB}">
      <dsp:nvSpPr>
        <dsp:cNvPr id="0" name=""/>
        <dsp:cNvSpPr/>
      </dsp:nvSpPr>
      <dsp:spPr>
        <a:xfrm>
          <a:off x="9116255" y="4499127"/>
          <a:ext cx="2469905" cy="1481943"/>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027" tIns="127040" rIns="121027" bIns="127040" numCol="1" spcCol="1270" anchor="ctr" anchorCtr="0">
          <a:noAutofit/>
        </a:bodyPr>
        <a:lstStyle/>
        <a:p>
          <a:pPr marL="0" lvl="0" indent="0" algn="ctr" defTabSz="577850">
            <a:lnSpc>
              <a:spcPct val="90000"/>
            </a:lnSpc>
            <a:spcBef>
              <a:spcPct val="0"/>
            </a:spcBef>
            <a:spcAft>
              <a:spcPct val="35000"/>
            </a:spcAft>
            <a:buNone/>
          </a:pPr>
          <a:r>
            <a:rPr lang="en-GB" sz="1300" b="0" i="0" kern="1200" dirty="0"/>
            <a:t>A secondary walk-through of the scene and a review.</a:t>
          </a:r>
          <a:endParaRPr lang="en-US" sz="1300" kern="1200" dirty="0"/>
        </a:p>
      </dsp:txBody>
      <dsp:txXfrm>
        <a:off x="9116255" y="4499127"/>
        <a:ext cx="2469905" cy="148194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0316E1-A0CD-4E08-AC86-C5CECD5B513A}">
      <dsp:nvSpPr>
        <dsp:cNvPr id="0" name=""/>
        <dsp:cNvSpPr/>
      </dsp:nvSpPr>
      <dsp:spPr>
        <a:xfrm rot="5400000">
          <a:off x="1257716" y="831957"/>
          <a:ext cx="1302913" cy="157039"/>
        </a:xfrm>
        <a:prstGeom prst="rect">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D83DF38-1E7D-4A79-A54D-808AB0934908}">
      <dsp:nvSpPr>
        <dsp:cNvPr id="0" name=""/>
        <dsp:cNvSpPr/>
      </dsp:nvSpPr>
      <dsp:spPr>
        <a:xfrm>
          <a:off x="1315839" y="264"/>
          <a:ext cx="2227848" cy="1046929"/>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obtained from initial call</a:t>
          </a:r>
          <a:endParaRPr lang="en-US" sz="2000" kern="1200" dirty="0">
            <a:latin typeface="Calibri" panose="020F0502020204030204"/>
            <a:ea typeface="+mn-ea"/>
            <a:cs typeface="+mn-cs"/>
          </a:endParaRPr>
        </a:p>
      </dsp:txBody>
      <dsp:txXfrm>
        <a:off x="1346503" y="30928"/>
        <a:ext cx="2166520" cy="985601"/>
      </dsp:txXfrm>
    </dsp:sp>
    <dsp:sp modelId="{024EFAC4-4D99-4A1E-BF15-C25D5F8FED6E}">
      <dsp:nvSpPr>
        <dsp:cNvPr id="0" name=""/>
        <dsp:cNvSpPr/>
      </dsp:nvSpPr>
      <dsp:spPr>
        <a:xfrm rot="5400000">
          <a:off x="1257716" y="2140619"/>
          <a:ext cx="1302913" cy="157039"/>
        </a:xfrm>
        <a:prstGeom prst="rect">
          <a:avLst/>
        </a:prstGeom>
        <a:solidFill>
          <a:schemeClr val="accent5">
            <a:hueOff val="-675854"/>
            <a:satOff val="-1742"/>
            <a:lumOff val="-1177"/>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43A3AAB-C933-439D-BCD4-4718F59C0CFC}">
      <dsp:nvSpPr>
        <dsp:cNvPr id="0" name=""/>
        <dsp:cNvSpPr/>
      </dsp:nvSpPr>
      <dsp:spPr>
        <a:xfrm>
          <a:off x="1339988" y="1308926"/>
          <a:ext cx="2179550" cy="1046929"/>
        </a:xfrm>
        <a:prstGeom prst="roundRect">
          <a:avLst>
            <a:gd name="adj" fmla="val 10000"/>
          </a:avLst>
        </a:prstGeom>
        <a:solidFill>
          <a:schemeClr val="accent5">
            <a:hueOff val="-614413"/>
            <a:satOff val="-1584"/>
            <a:lumOff val="-107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from police systems</a:t>
          </a:r>
          <a:endParaRPr lang="en-US" sz="2000" kern="1200" dirty="0">
            <a:latin typeface="Calibri" panose="020F0502020204030204"/>
            <a:ea typeface="+mn-ea"/>
            <a:cs typeface="+mn-cs"/>
          </a:endParaRPr>
        </a:p>
      </dsp:txBody>
      <dsp:txXfrm>
        <a:off x="1370652" y="1339590"/>
        <a:ext cx="2118222" cy="985601"/>
      </dsp:txXfrm>
    </dsp:sp>
    <dsp:sp modelId="{14914E43-5338-477F-B9C3-27B223D427D6}">
      <dsp:nvSpPr>
        <dsp:cNvPr id="0" name=""/>
        <dsp:cNvSpPr/>
      </dsp:nvSpPr>
      <dsp:spPr>
        <a:xfrm rot="5400000">
          <a:off x="1257716" y="3449281"/>
          <a:ext cx="1302913" cy="157039"/>
        </a:xfrm>
        <a:prstGeom prst="rect">
          <a:avLst/>
        </a:prstGeom>
        <a:solidFill>
          <a:schemeClr val="accent5">
            <a:hueOff val="-1351709"/>
            <a:satOff val="-3484"/>
            <a:lumOff val="-235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A9BF8F1-91AC-4A56-B096-A821E5EACEE2}">
      <dsp:nvSpPr>
        <dsp:cNvPr id="0" name=""/>
        <dsp:cNvSpPr/>
      </dsp:nvSpPr>
      <dsp:spPr>
        <a:xfrm>
          <a:off x="1339988" y="2617588"/>
          <a:ext cx="2179550" cy="1046929"/>
        </a:xfrm>
        <a:prstGeom prst="roundRect">
          <a:avLst>
            <a:gd name="adj" fmla="val 10000"/>
          </a:avLst>
        </a:prstGeom>
        <a:solidFill>
          <a:schemeClr val="accent5">
            <a:hueOff val="-1228826"/>
            <a:satOff val="-3167"/>
            <a:lumOff val="-213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from officer attending</a:t>
          </a:r>
          <a:endParaRPr lang="en-US" sz="2000" kern="1200" dirty="0">
            <a:latin typeface="Calibri" panose="020F0502020204030204"/>
            <a:ea typeface="+mn-ea"/>
            <a:cs typeface="+mn-cs"/>
          </a:endParaRPr>
        </a:p>
      </dsp:txBody>
      <dsp:txXfrm>
        <a:off x="1370652" y="2648252"/>
        <a:ext cx="2118222" cy="985601"/>
      </dsp:txXfrm>
    </dsp:sp>
    <dsp:sp modelId="{1B9E751B-8298-4E74-A1A1-311C9EC298D2}">
      <dsp:nvSpPr>
        <dsp:cNvPr id="0" name=""/>
        <dsp:cNvSpPr/>
      </dsp:nvSpPr>
      <dsp:spPr>
        <a:xfrm>
          <a:off x="1912604" y="4103612"/>
          <a:ext cx="2860371" cy="157039"/>
        </a:xfrm>
        <a:prstGeom prst="rect">
          <a:avLst/>
        </a:prstGeom>
        <a:solidFill>
          <a:schemeClr val="accent5">
            <a:hueOff val="-2027563"/>
            <a:satOff val="-5226"/>
            <a:lumOff val="-353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4AE3097-2618-48A5-A768-9AB705C7E323}">
      <dsp:nvSpPr>
        <dsp:cNvPr id="0" name=""/>
        <dsp:cNvSpPr/>
      </dsp:nvSpPr>
      <dsp:spPr>
        <a:xfrm>
          <a:off x="1388287" y="3926250"/>
          <a:ext cx="2082953" cy="1046929"/>
        </a:xfrm>
        <a:prstGeom prst="roundRect">
          <a:avLst>
            <a:gd name="adj" fmla="val 10000"/>
          </a:avLst>
        </a:prstGeom>
        <a:solidFill>
          <a:schemeClr val="accent5">
            <a:hueOff val="-1843239"/>
            <a:satOff val="-4751"/>
            <a:lumOff val="-32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provided by 1</a:t>
          </a:r>
          <a:r>
            <a:rPr lang="en-US" sz="2000" kern="1200" baseline="30000">
              <a:latin typeface="Calibri" panose="020F0502020204030204"/>
              <a:ea typeface="+mn-ea"/>
              <a:cs typeface="+mn-cs"/>
            </a:rPr>
            <a:t>st</a:t>
          </a:r>
          <a:r>
            <a:rPr lang="en-US" sz="2000" kern="1200">
              <a:latin typeface="Calibri" panose="020F0502020204030204"/>
              <a:ea typeface="+mn-ea"/>
              <a:cs typeface="+mn-cs"/>
            </a:rPr>
            <a:t> witness</a:t>
          </a:r>
          <a:endParaRPr lang="en-US" sz="2000" kern="1200" dirty="0">
            <a:latin typeface="Calibri" panose="020F0502020204030204"/>
            <a:ea typeface="+mn-ea"/>
            <a:cs typeface="+mn-cs"/>
          </a:endParaRPr>
        </a:p>
      </dsp:txBody>
      <dsp:txXfrm>
        <a:off x="1418951" y="3956914"/>
        <a:ext cx="2021625" cy="985601"/>
      </dsp:txXfrm>
    </dsp:sp>
    <dsp:sp modelId="{02406E35-719E-4C36-8806-B11B1AC077B9}">
      <dsp:nvSpPr>
        <dsp:cNvPr id="0" name=""/>
        <dsp:cNvSpPr/>
      </dsp:nvSpPr>
      <dsp:spPr>
        <a:xfrm rot="16200000">
          <a:off x="4125238" y="3449281"/>
          <a:ext cx="1302913" cy="157039"/>
        </a:xfrm>
        <a:prstGeom prst="rect">
          <a:avLst/>
        </a:prstGeom>
        <a:solidFill>
          <a:schemeClr val="accent5">
            <a:hueOff val="-2703417"/>
            <a:satOff val="-6968"/>
            <a:lumOff val="-470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FA30D8B-9AB0-481A-806C-D43E2C3A1512}">
      <dsp:nvSpPr>
        <dsp:cNvPr id="0" name=""/>
        <dsp:cNvSpPr/>
      </dsp:nvSpPr>
      <dsp:spPr>
        <a:xfrm>
          <a:off x="4167797" y="3926250"/>
          <a:ext cx="2258977" cy="1046929"/>
        </a:xfrm>
        <a:prstGeom prst="roundRect">
          <a:avLst>
            <a:gd name="adj" fmla="val 10000"/>
          </a:avLst>
        </a:prstGeom>
        <a:solidFill>
          <a:schemeClr val="accent5">
            <a:hueOff val="-2457652"/>
            <a:satOff val="-6334"/>
            <a:lumOff val="-427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 provided by victim (1</a:t>
          </a:r>
          <a:r>
            <a:rPr lang="en-US" sz="2000" kern="1200" baseline="30000">
              <a:latin typeface="Calibri" panose="020F0502020204030204"/>
              <a:ea typeface="+mn-ea"/>
              <a:cs typeface="+mn-cs"/>
            </a:rPr>
            <a:t>st</a:t>
          </a:r>
          <a:r>
            <a:rPr lang="en-US" sz="2000" kern="1200">
              <a:latin typeface="Calibri" panose="020F0502020204030204"/>
              <a:ea typeface="+mn-ea"/>
              <a:cs typeface="+mn-cs"/>
            </a:rPr>
            <a:t> account)</a:t>
          </a:r>
          <a:endParaRPr lang="en-US" sz="2000" kern="1200" dirty="0">
            <a:latin typeface="Calibri" panose="020F0502020204030204"/>
            <a:ea typeface="+mn-ea"/>
            <a:cs typeface="+mn-cs"/>
          </a:endParaRPr>
        </a:p>
      </dsp:txBody>
      <dsp:txXfrm>
        <a:off x="4198461" y="3956914"/>
        <a:ext cx="2197649" cy="985601"/>
      </dsp:txXfrm>
    </dsp:sp>
    <dsp:sp modelId="{C21A33FF-D11F-47E5-91A1-DED9E5D3A6F6}">
      <dsp:nvSpPr>
        <dsp:cNvPr id="0" name=""/>
        <dsp:cNvSpPr/>
      </dsp:nvSpPr>
      <dsp:spPr>
        <a:xfrm rot="16200000">
          <a:off x="4125238" y="2140619"/>
          <a:ext cx="1302913" cy="157039"/>
        </a:xfrm>
        <a:prstGeom prst="rect">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BCDBFB8-5752-4DAC-9292-D8A7E56D5200}">
      <dsp:nvSpPr>
        <dsp:cNvPr id="0" name=""/>
        <dsp:cNvSpPr/>
      </dsp:nvSpPr>
      <dsp:spPr>
        <a:xfrm>
          <a:off x="4143648" y="2617588"/>
          <a:ext cx="2307275" cy="1046929"/>
        </a:xfrm>
        <a:prstGeom prst="roundRect">
          <a:avLst>
            <a:gd name="adj" fmla="val 10000"/>
          </a:avLst>
        </a:prstGeom>
        <a:solidFill>
          <a:schemeClr val="accent5">
            <a:hueOff val="-3072065"/>
            <a:satOff val="-7918"/>
            <a:lumOff val="-534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Evidence collected at scene (exhibits)</a:t>
          </a:r>
          <a:endParaRPr lang="en-US" sz="2000" kern="1200" dirty="0">
            <a:latin typeface="Calibri" panose="020F0502020204030204"/>
            <a:ea typeface="+mn-ea"/>
            <a:cs typeface="+mn-cs"/>
          </a:endParaRPr>
        </a:p>
      </dsp:txBody>
      <dsp:txXfrm>
        <a:off x="4174312" y="2648252"/>
        <a:ext cx="2245947" cy="985601"/>
      </dsp:txXfrm>
    </dsp:sp>
    <dsp:sp modelId="{0116E63E-5F3F-4A18-9F0F-EFE71CE30ABA}">
      <dsp:nvSpPr>
        <dsp:cNvPr id="0" name=""/>
        <dsp:cNvSpPr/>
      </dsp:nvSpPr>
      <dsp:spPr>
        <a:xfrm rot="16200000">
          <a:off x="4125238" y="831957"/>
          <a:ext cx="1302913" cy="157039"/>
        </a:xfrm>
        <a:prstGeom prst="rect">
          <a:avLst/>
        </a:prstGeom>
        <a:solidFill>
          <a:schemeClr val="accent5">
            <a:hueOff val="-4055126"/>
            <a:satOff val="-10451"/>
            <a:lumOff val="-705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3F532BE-B3BF-49FE-B7AB-943778684D67}">
      <dsp:nvSpPr>
        <dsp:cNvPr id="0" name=""/>
        <dsp:cNvSpPr/>
      </dsp:nvSpPr>
      <dsp:spPr>
        <a:xfrm>
          <a:off x="4119499" y="1308926"/>
          <a:ext cx="2355574" cy="1046929"/>
        </a:xfrm>
        <a:prstGeom prst="roundRect">
          <a:avLst>
            <a:gd name="adj" fmla="val 10000"/>
          </a:avLst>
        </a:prstGeom>
        <a:solidFill>
          <a:schemeClr val="accent5">
            <a:hueOff val="-3686478"/>
            <a:satOff val="-9501"/>
            <a:lumOff val="-64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Evidence from CSI in attendance</a:t>
          </a:r>
          <a:endParaRPr lang="en-US" sz="2000" kern="1200" dirty="0">
            <a:latin typeface="Calibri" panose="020F0502020204030204"/>
            <a:ea typeface="+mn-ea"/>
            <a:cs typeface="+mn-cs"/>
          </a:endParaRPr>
        </a:p>
      </dsp:txBody>
      <dsp:txXfrm>
        <a:off x="4150163" y="1339590"/>
        <a:ext cx="2294246" cy="985601"/>
      </dsp:txXfrm>
    </dsp:sp>
    <dsp:sp modelId="{3DE66A17-7A49-4C2B-9DA6-F085BAFC0B3F}">
      <dsp:nvSpPr>
        <dsp:cNvPr id="0" name=""/>
        <dsp:cNvSpPr/>
      </dsp:nvSpPr>
      <dsp:spPr>
        <a:xfrm>
          <a:off x="4780496" y="177626"/>
          <a:ext cx="3026614" cy="157039"/>
        </a:xfrm>
        <a:prstGeom prst="rect">
          <a:avLst/>
        </a:prstGeom>
        <a:solidFill>
          <a:schemeClr val="accent5">
            <a:hueOff val="-4730980"/>
            <a:satOff val="-12193"/>
            <a:lumOff val="-823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E23C7A6-D091-4020-865A-0B1338806610}">
      <dsp:nvSpPr>
        <dsp:cNvPr id="0" name=""/>
        <dsp:cNvSpPr/>
      </dsp:nvSpPr>
      <dsp:spPr>
        <a:xfrm>
          <a:off x="4143648" y="264"/>
          <a:ext cx="2307275" cy="1046929"/>
        </a:xfrm>
        <a:prstGeom prst="roundRect">
          <a:avLst>
            <a:gd name="adj" fmla="val 10000"/>
          </a:avLst>
        </a:prstGeom>
        <a:solidFill>
          <a:schemeClr val="accent5">
            <a:hueOff val="-4300891"/>
            <a:satOff val="-11085"/>
            <a:lumOff val="-748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Suspect information &amp; intelligence</a:t>
          </a:r>
          <a:endParaRPr lang="en-US" sz="2000" kern="1200" dirty="0">
            <a:latin typeface="Calibri" panose="020F0502020204030204"/>
            <a:ea typeface="+mn-ea"/>
            <a:cs typeface="+mn-cs"/>
          </a:endParaRPr>
        </a:p>
      </dsp:txBody>
      <dsp:txXfrm>
        <a:off x="4174312" y="30928"/>
        <a:ext cx="2245947" cy="985601"/>
      </dsp:txXfrm>
    </dsp:sp>
    <dsp:sp modelId="{84A051C4-FBD8-40A1-8A58-78B001EB0A8F}">
      <dsp:nvSpPr>
        <dsp:cNvPr id="0" name=""/>
        <dsp:cNvSpPr/>
      </dsp:nvSpPr>
      <dsp:spPr>
        <a:xfrm rot="5400000">
          <a:off x="7159572" y="831957"/>
          <a:ext cx="1302913" cy="157039"/>
        </a:xfrm>
        <a:prstGeom prst="rect">
          <a:avLst/>
        </a:prstGeom>
        <a:solidFill>
          <a:schemeClr val="accent5">
            <a:hueOff val="-5406834"/>
            <a:satOff val="-13935"/>
            <a:lumOff val="-941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E86FD3E-B8E1-4C86-B740-19A8B7BACC13}">
      <dsp:nvSpPr>
        <dsp:cNvPr id="0" name=""/>
        <dsp:cNvSpPr/>
      </dsp:nvSpPr>
      <dsp:spPr>
        <a:xfrm>
          <a:off x="7142168" y="264"/>
          <a:ext cx="2378903" cy="1046929"/>
        </a:xfrm>
        <a:prstGeom prst="roundRect">
          <a:avLst>
            <a:gd name="adj" fmla="val 10000"/>
          </a:avLst>
        </a:prstGeom>
        <a:solidFill>
          <a:schemeClr val="accent5">
            <a:hueOff val="-4915304"/>
            <a:satOff val="-12668"/>
            <a:lumOff val="-855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latin typeface="Calibri" panose="020F0502020204030204"/>
              <a:ea typeface="+mn-ea"/>
              <a:cs typeface="+mn-cs"/>
            </a:rPr>
            <a:t>Plan to locate &amp; manage suspect</a:t>
          </a:r>
          <a:endParaRPr lang="en-US" sz="2300" kern="1200" dirty="0">
            <a:latin typeface="Calibri" panose="020F0502020204030204"/>
            <a:ea typeface="+mn-ea"/>
            <a:cs typeface="+mn-cs"/>
          </a:endParaRPr>
        </a:p>
      </dsp:txBody>
      <dsp:txXfrm>
        <a:off x="7172832" y="30928"/>
        <a:ext cx="2317575" cy="985601"/>
      </dsp:txXfrm>
    </dsp:sp>
    <dsp:sp modelId="{1D2AD03E-9731-49FE-A8F9-037CE37D7AE5}">
      <dsp:nvSpPr>
        <dsp:cNvPr id="0" name=""/>
        <dsp:cNvSpPr/>
      </dsp:nvSpPr>
      <dsp:spPr>
        <a:xfrm rot="5400000">
          <a:off x="7159572" y="2140619"/>
          <a:ext cx="1302913" cy="157039"/>
        </a:xfrm>
        <a:prstGeom prst="rect">
          <a:avLst/>
        </a:prstGeom>
        <a:solidFill>
          <a:schemeClr val="accent5">
            <a:hueOff val="-6082688"/>
            <a:satOff val="-15677"/>
            <a:lumOff val="-1058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23AE5DF-437C-45FE-8DA4-6AAD04349F0D}">
      <dsp:nvSpPr>
        <dsp:cNvPr id="0" name=""/>
        <dsp:cNvSpPr/>
      </dsp:nvSpPr>
      <dsp:spPr>
        <a:xfrm>
          <a:off x="7166309" y="1308926"/>
          <a:ext cx="2330622" cy="1046929"/>
        </a:xfrm>
        <a:prstGeom prst="roundRect">
          <a:avLst>
            <a:gd name="adj" fmla="val 10000"/>
          </a:avLst>
        </a:prstGeom>
        <a:solidFill>
          <a:schemeClr val="accent5">
            <a:hueOff val="-5529717"/>
            <a:satOff val="-14252"/>
            <a:lumOff val="-962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latin typeface="Calibri" panose="020F0502020204030204"/>
              <a:ea typeface="+mn-ea"/>
              <a:cs typeface="+mn-cs"/>
            </a:rPr>
            <a:t>Complete crime report</a:t>
          </a:r>
        </a:p>
      </dsp:txBody>
      <dsp:txXfrm>
        <a:off x="7196973" y="1339590"/>
        <a:ext cx="2269294" cy="985601"/>
      </dsp:txXfrm>
    </dsp:sp>
    <dsp:sp modelId="{018C0345-39F4-405A-9F38-F128C9FAA427}">
      <dsp:nvSpPr>
        <dsp:cNvPr id="0" name=""/>
        <dsp:cNvSpPr/>
      </dsp:nvSpPr>
      <dsp:spPr>
        <a:xfrm rot="5400000">
          <a:off x="7166454" y="3442399"/>
          <a:ext cx="1289149" cy="157039"/>
        </a:xfrm>
        <a:prstGeom prst="rect">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C5C35D5-4365-4B6F-B8E8-0EE620BB619C}">
      <dsp:nvSpPr>
        <dsp:cNvPr id="0" name=""/>
        <dsp:cNvSpPr/>
      </dsp:nvSpPr>
      <dsp:spPr>
        <a:xfrm>
          <a:off x="7190458" y="2617588"/>
          <a:ext cx="2282324" cy="1046929"/>
        </a:xfrm>
        <a:prstGeom prst="roundRect">
          <a:avLst>
            <a:gd name="adj" fmla="val 10000"/>
          </a:avLst>
        </a:prstGeom>
        <a:solidFill>
          <a:schemeClr val="accent5">
            <a:hueOff val="-6144130"/>
            <a:satOff val="-15835"/>
            <a:lumOff val="-1069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latin typeface="Calibri" panose="020F0502020204030204"/>
              <a:ea typeface="+mn-ea"/>
              <a:cs typeface="+mn-cs"/>
            </a:rPr>
            <a:t>Consider multi-agency approach</a:t>
          </a:r>
          <a:endParaRPr lang="en-US" sz="2300" kern="1200" dirty="0">
            <a:latin typeface="Calibri" panose="020F0502020204030204"/>
            <a:ea typeface="+mn-ea"/>
            <a:cs typeface="+mn-cs"/>
          </a:endParaRPr>
        </a:p>
      </dsp:txBody>
      <dsp:txXfrm>
        <a:off x="7221122" y="2648252"/>
        <a:ext cx="2220996" cy="985601"/>
      </dsp:txXfrm>
    </dsp:sp>
    <dsp:sp modelId="{0948C36A-DD2B-49FF-8AE4-567A9602D1B8}">
      <dsp:nvSpPr>
        <dsp:cNvPr id="0" name=""/>
        <dsp:cNvSpPr/>
      </dsp:nvSpPr>
      <dsp:spPr>
        <a:xfrm>
          <a:off x="7050885" y="3926250"/>
          <a:ext cx="2561470" cy="1019248"/>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Consider future action- ie searches, interview, file prep</a:t>
          </a:r>
          <a:endParaRPr lang="en-US" sz="2000" kern="1200" dirty="0">
            <a:latin typeface="Calibri" panose="020F0502020204030204"/>
            <a:ea typeface="+mn-ea"/>
            <a:cs typeface="+mn-cs"/>
          </a:endParaRPr>
        </a:p>
      </dsp:txBody>
      <dsp:txXfrm>
        <a:off x="7080738" y="3956103"/>
        <a:ext cx="2501764" cy="95954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1682CD-A2C1-4D56-939B-E13B400E91F1}">
      <dsp:nvSpPr>
        <dsp:cNvPr id="0" name=""/>
        <dsp:cNvSpPr/>
      </dsp:nvSpPr>
      <dsp:spPr>
        <a:xfrm rot="16200000">
          <a:off x="745394" y="-745394"/>
          <a:ext cx="2595512" cy="4086302"/>
        </a:xfrm>
        <a:prstGeom prst="round1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i="1" kern="1200"/>
            <a:t>Identifying</a:t>
          </a:r>
          <a:r>
            <a:rPr lang="en-US" sz="2400" kern="1200"/>
            <a:t> a line of enquiry to pursue</a:t>
          </a:r>
          <a:endParaRPr lang="en-US" sz="2400" kern="1200" dirty="0"/>
        </a:p>
      </dsp:txBody>
      <dsp:txXfrm rot="5400000">
        <a:off x="-1" y="1"/>
        <a:ext cx="4086302" cy="1946634"/>
      </dsp:txXfrm>
    </dsp:sp>
    <dsp:sp modelId="{B75CF95F-5500-490A-852E-E51C72AE2481}">
      <dsp:nvSpPr>
        <dsp:cNvPr id="0" name=""/>
        <dsp:cNvSpPr/>
      </dsp:nvSpPr>
      <dsp:spPr>
        <a:xfrm>
          <a:off x="4086302" y="0"/>
          <a:ext cx="4086302" cy="2595512"/>
        </a:xfrm>
        <a:prstGeom prst="round1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i="1" kern="1200"/>
            <a:t>Determining </a:t>
          </a:r>
          <a:r>
            <a:rPr lang="en-US" sz="2400" kern="1200"/>
            <a:t>the objective of pursuing a particular line of enquiry</a:t>
          </a:r>
          <a:endParaRPr lang="en-US" sz="2400" kern="1200" dirty="0"/>
        </a:p>
      </dsp:txBody>
      <dsp:txXfrm>
        <a:off x="4086302" y="0"/>
        <a:ext cx="4086302" cy="1946634"/>
      </dsp:txXfrm>
    </dsp:sp>
    <dsp:sp modelId="{0CA56AFE-2462-45F5-A215-19C7C5F9114A}">
      <dsp:nvSpPr>
        <dsp:cNvPr id="0" name=""/>
        <dsp:cNvSpPr/>
      </dsp:nvSpPr>
      <dsp:spPr>
        <a:xfrm rot="10800000">
          <a:off x="0" y="2595512"/>
          <a:ext cx="4086302" cy="2595512"/>
        </a:xfrm>
        <a:prstGeom prst="round1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i="1" kern="1200" dirty="0"/>
            <a:t>Identifying</a:t>
          </a:r>
          <a:r>
            <a:rPr lang="en-US" sz="2400" kern="1200" dirty="0"/>
            <a:t> the investigative action(s) necessary to efficiently achieve that objective taking into account resources, priorities &amp; proportionality</a:t>
          </a:r>
        </a:p>
      </dsp:txBody>
      <dsp:txXfrm rot="10800000">
        <a:off x="0" y="3244390"/>
        <a:ext cx="4086302" cy="1946634"/>
      </dsp:txXfrm>
    </dsp:sp>
    <dsp:sp modelId="{44972B86-9451-44DF-A4F0-84233DA580CE}">
      <dsp:nvSpPr>
        <dsp:cNvPr id="0" name=""/>
        <dsp:cNvSpPr/>
      </dsp:nvSpPr>
      <dsp:spPr>
        <a:xfrm rot="5400000">
          <a:off x="4831696" y="1850117"/>
          <a:ext cx="2595512" cy="4086302"/>
        </a:xfrm>
        <a:prstGeom prst="round1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i="1" kern="1200"/>
            <a:t>Conducting</a:t>
          </a:r>
          <a:r>
            <a:rPr lang="en-US" sz="2400" kern="1200"/>
            <a:t> the investigative action &amp; gathering the maximum amount of material which may generate further lines of enquiry</a:t>
          </a:r>
          <a:endParaRPr lang="en-US" sz="2400" kern="1200" dirty="0"/>
        </a:p>
      </dsp:txBody>
      <dsp:txXfrm rot="-5400000">
        <a:off x="4086301" y="3244390"/>
        <a:ext cx="4086302" cy="1946634"/>
      </dsp:txXfrm>
    </dsp:sp>
    <dsp:sp modelId="{F28DE75D-4E06-43B3-8B8F-6114D95E3BB1}">
      <dsp:nvSpPr>
        <dsp:cNvPr id="0" name=""/>
        <dsp:cNvSpPr/>
      </dsp:nvSpPr>
      <dsp:spPr>
        <a:xfrm>
          <a:off x="2860411" y="1946634"/>
          <a:ext cx="2451781" cy="1297756"/>
        </a:xfrm>
        <a:prstGeom prst="roundRect">
          <a:avLst/>
        </a:prstGeom>
        <a:solidFill>
          <a:schemeClr val="accent5">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Investigative Strategies</a:t>
          </a:r>
        </a:p>
      </dsp:txBody>
      <dsp:txXfrm>
        <a:off x="2923762" y="2009985"/>
        <a:ext cx="2325079" cy="117105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82BC42-57B6-4314-A5DD-73B440D23552}">
      <dsp:nvSpPr>
        <dsp:cNvPr id="0" name=""/>
        <dsp:cNvSpPr/>
      </dsp:nvSpPr>
      <dsp:spPr>
        <a:xfrm>
          <a:off x="1393769" y="2395"/>
          <a:ext cx="2266545" cy="1561650"/>
        </a:xfrm>
        <a:prstGeom prst="roundRect">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5D41D5-2956-41EA-8187-B6C7FF0EC84F}">
      <dsp:nvSpPr>
        <dsp:cNvPr id="0" name=""/>
        <dsp:cNvSpPr/>
      </dsp:nvSpPr>
      <dsp:spPr>
        <a:xfrm>
          <a:off x="1420650" y="1653095"/>
          <a:ext cx="2266545" cy="84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0" numCol="1" spcCol="1270" anchor="t" anchorCtr="0">
          <a:noAutofit/>
        </a:bodyPr>
        <a:lstStyle/>
        <a:p>
          <a:pPr marL="0" lvl="0" indent="0" algn="ctr" defTabSz="977900">
            <a:lnSpc>
              <a:spcPct val="90000"/>
            </a:lnSpc>
            <a:spcBef>
              <a:spcPct val="0"/>
            </a:spcBef>
            <a:spcAft>
              <a:spcPct val="35000"/>
            </a:spcAft>
            <a:buNone/>
          </a:pPr>
          <a:r>
            <a:rPr lang="en-US" sz="2200" b="1" i="1" kern="1200" dirty="0">
              <a:solidFill>
                <a:schemeClr val="accent6"/>
              </a:solidFill>
            </a:rPr>
            <a:t>Where</a:t>
          </a:r>
          <a:r>
            <a:rPr lang="en-US" sz="2200" kern="1200" dirty="0">
              <a:solidFill>
                <a:schemeClr val="accent6"/>
              </a:solidFill>
            </a:rPr>
            <a:t> it was found</a:t>
          </a:r>
        </a:p>
      </dsp:txBody>
      <dsp:txXfrm>
        <a:off x="1420650" y="1653095"/>
        <a:ext cx="2266545" cy="840888"/>
      </dsp:txXfrm>
    </dsp:sp>
    <dsp:sp modelId="{22845CD0-3CE0-4463-9880-0CA4AFD78B15}">
      <dsp:nvSpPr>
        <dsp:cNvPr id="0" name=""/>
        <dsp:cNvSpPr/>
      </dsp:nvSpPr>
      <dsp:spPr>
        <a:xfrm>
          <a:off x="3887064" y="2395"/>
          <a:ext cx="2266545" cy="1561650"/>
        </a:xfrm>
        <a:prstGeom prst="roundRect">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89DA4C-C8BF-4424-8BE1-2D6333AA1D4F}">
      <dsp:nvSpPr>
        <dsp:cNvPr id="0" name=""/>
        <dsp:cNvSpPr/>
      </dsp:nvSpPr>
      <dsp:spPr>
        <a:xfrm>
          <a:off x="4052499" y="1759981"/>
          <a:ext cx="2266545" cy="84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0" numCol="1" spcCol="1270" anchor="t" anchorCtr="0">
          <a:noAutofit/>
        </a:bodyPr>
        <a:lstStyle/>
        <a:p>
          <a:pPr marL="0" lvl="0" indent="0" algn="ctr" defTabSz="977900">
            <a:lnSpc>
              <a:spcPct val="90000"/>
            </a:lnSpc>
            <a:spcBef>
              <a:spcPct val="0"/>
            </a:spcBef>
            <a:spcAft>
              <a:spcPct val="35000"/>
            </a:spcAft>
            <a:buNone/>
          </a:pPr>
          <a:r>
            <a:rPr lang="en-US" sz="2200" b="1" i="1" kern="1200" dirty="0">
              <a:solidFill>
                <a:schemeClr val="accent6"/>
              </a:solidFill>
            </a:rPr>
            <a:t>Where</a:t>
          </a:r>
          <a:r>
            <a:rPr lang="en-US" sz="2200" kern="1200" dirty="0">
              <a:solidFill>
                <a:schemeClr val="accent6"/>
              </a:solidFill>
            </a:rPr>
            <a:t> it was seized</a:t>
          </a:r>
        </a:p>
      </dsp:txBody>
      <dsp:txXfrm>
        <a:off x="4052499" y="1759981"/>
        <a:ext cx="2266545" cy="840888"/>
      </dsp:txXfrm>
    </dsp:sp>
    <dsp:sp modelId="{8DA6170D-44BF-4E92-BEA8-13D1133E79EC}">
      <dsp:nvSpPr>
        <dsp:cNvPr id="0" name=""/>
        <dsp:cNvSpPr/>
      </dsp:nvSpPr>
      <dsp:spPr>
        <a:xfrm>
          <a:off x="6380360" y="2395"/>
          <a:ext cx="2266545" cy="1561650"/>
        </a:xfrm>
        <a:prstGeom prst="roundRect">
          <a:avLst/>
        </a:prstGeom>
        <a:blipFill rotWithShape="1">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E78CB9-4027-48CB-B4A9-4578DEA652D1}">
      <dsp:nvSpPr>
        <dsp:cNvPr id="0" name=""/>
        <dsp:cNvSpPr/>
      </dsp:nvSpPr>
      <dsp:spPr>
        <a:xfrm>
          <a:off x="6332037" y="1759981"/>
          <a:ext cx="2266545" cy="84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0" numCol="1" spcCol="1270" anchor="t" anchorCtr="0">
          <a:noAutofit/>
        </a:bodyPr>
        <a:lstStyle/>
        <a:p>
          <a:pPr marL="0" lvl="0" indent="0" algn="ctr" defTabSz="977900">
            <a:lnSpc>
              <a:spcPct val="90000"/>
            </a:lnSpc>
            <a:spcBef>
              <a:spcPct val="0"/>
            </a:spcBef>
            <a:spcAft>
              <a:spcPct val="35000"/>
            </a:spcAft>
            <a:buNone/>
          </a:pPr>
          <a:r>
            <a:rPr lang="en-US" sz="2200" kern="1200" dirty="0">
              <a:solidFill>
                <a:schemeClr val="accent6"/>
              </a:solidFill>
            </a:rPr>
            <a:t>The </a:t>
          </a:r>
          <a:r>
            <a:rPr lang="en-US" sz="2200" b="1" i="1" kern="1200" dirty="0">
              <a:solidFill>
                <a:schemeClr val="accent6"/>
              </a:solidFill>
            </a:rPr>
            <a:t>time</a:t>
          </a:r>
          <a:r>
            <a:rPr lang="en-US" sz="2200" kern="1200" dirty="0">
              <a:solidFill>
                <a:schemeClr val="accent6"/>
              </a:solidFill>
            </a:rPr>
            <a:t> of seizure</a:t>
          </a:r>
        </a:p>
      </dsp:txBody>
      <dsp:txXfrm>
        <a:off x="6332037" y="1759981"/>
        <a:ext cx="2266545" cy="840888"/>
      </dsp:txXfrm>
    </dsp:sp>
    <dsp:sp modelId="{758E484B-F31B-4272-9DEC-4AFD472E4569}">
      <dsp:nvSpPr>
        <dsp:cNvPr id="0" name=""/>
        <dsp:cNvSpPr/>
      </dsp:nvSpPr>
      <dsp:spPr>
        <a:xfrm>
          <a:off x="8873656" y="2395"/>
          <a:ext cx="2266545" cy="1561650"/>
        </a:xfrm>
        <a:prstGeom prst="roundRect">
          <a:avLst/>
        </a:prstGeom>
        <a:blipFill rotWithShape="1">
          <a:blip xmlns:r="http://schemas.openxmlformats.org/officeDocument/2006/relationships" r:embed="rId4"/>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3FCC8B-6215-4939-BC87-A0F94AB00C16}">
      <dsp:nvSpPr>
        <dsp:cNvPr id="0" name=""/>
        <dsp:cNvSpPr/>
      </dsp:nvSpPr>
      <dsp:spPr>
        <a:xfrm>
          <a:off x="8899675" y="1759981"/>
          <a:ext cx="2266545" cy="84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0" numCol="1" spcCol="1270" anchor="t" anchorCtr="0">
          <a:noAutofit/>
        </a:bodyPr>
        <a:lstStyle/>
        <a:p>
          <a:pPr marL="0" lvl="0" indent="0" algn="ctr" defTabSz="977900">
            <a:lnSpc>
              <a:spcPct val="90000"/>
            </a:lnSpc>
            <a:spcBef>
              <a:spcPct val="0"/>
            </a:spcBef>
            <a:spcAft>
              <a:spcPct val="35000"/>
            </a:spcAft>
            <a:buNone/>
          </a:pPr>
          <a:r>
            <a:rPr lang="en-US" sz="2200" kern="1200" dirty="0">
              <a:solidFill>
                <a:schemeClr val="accent6"/>
              </a:solidFill>
            </a:rPr>
            <a:t>The </a:t>
          </a:r>
          <a:r>
            <a:rPr lang="en-US" sz="2200" b="1" i="1" kern="1200" dirty="0">
              <a:solidFill>
                <a:schemeClr val="accent6"/>
              </a:solidFill>
            </a:rPr>
            <a:t>date</a:t>
          </a:r>
          <a:r>
            <a:rPr lang="en-US" sz="2200" kern="1200" dirty="0">
              <a:solidFill>
                <a:schemeClr val="accent6"/>
              </a:solidFill>
            </a:rPr>
            <a:t> of  seizure</a:t>
          </a:r>
        </a:p>
      </dsp:txBody>
      <dsp:txXfrm>
        <a:off x="8899675" y="1759981"/>
        <a:ext cx="2266545" cy="840888"/>
      </dsp:txXfrm>
    </dsp:sp>
    <dsp:sp modelId="{BE38A284-E252-42BA-A399-E419617F6845}">
      <dsp:nvSpPr>
        <dsp:cNvPr id="0" name=""/>
        <dsp:cNvSpPr/>
      </dsp:nvSpPr>
      <dsp:spPr>
        <a:xfrm>
          <a:off x="5133712" y="2631588"/>
          <a:ext cx="2266545" cy="1561650"/>
        </a:xfrm>
        <a:prstGeom prst="roundRect">
          <a:avLst/>
        </a:prstGeom>
        <a:blipFill rotWithShape="1">
          <a:blip xmlns:r="http://schemas.openxmlformats.org/officeDocument/2006/relationships" r:embed="rId5"/>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659CC6-0D2B-4FE8-91C7-7A81D001575F}">
      <dsp:nvSpPr>
        <dsp:cNvPr id="0" name=""/>
        <dsp:cNvSpPr/>
      </dsp:nvSpPr>
      <dsp:spPr>
        <a:xfrm>
          <a:off x="1061976" y="4283853"/>
          <a:ext cx="10410018" cy="6596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576" tIns="163576" rIns="163576" bIns="0" numCol="1" spcCol="1270" anchor="t" anchorCtr="0">
          <a:noAutofit/>
        </a:bodyPr>
        <a:lstStyle/>
        <a:p>
          <a:pPr marL="0" lvl="0" indent="0" algn="ctr" defTabSz="1022350">
            <a:lnSpc>
              <a:spcPct val="90000"/>
            </a:lnSpc>
            <a:spcBef>
              <a:spcPct val="0"/>
            </a:spcBef>
            <a:spcAft>
              <a:spcPct val="35000"/>
            </a:spcAft>
            <a:buNone/>
          </a:pPr>
          <a:r>
            <a:rPr lang="en-US" sz="2300" b="1" i="1" kern="1200" dirty="0">
              <a:solidFill>
                <a:schemeClr val="accent6"/>
              </a:solidFill>
            </a:rPr>
            <a:t>Whom</a:t>
          </a:r>
          <a:r>
            <a:rPr lang="en-US" sz="2300" kern="1200" dirty="0">
              <a:solidFill>
                <a:schemeClr val="accent6"/>
              </a:solidFill>
            </a:rPr>
            <a:t> it was seized by &amp; what was done with it after seizure</a:t>
          </a:r>
        </a:p>
      </dsp:txBody>
      <dsp:txXfrm>
        <a:off x="1061976" y="4283853"/>
        <a:ext cx="10410018" cy="65966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D63C9B-FC45-4F24-A89E-1BF745D9CE3B}">
      <dsp:nvSpPr>
        <dsp:cNvPr id="0" name=""/>
        <dsp:cNvSpPr/>
      </dsp:nvSpPr>
      <dsp:spPr>
        <a:xfrm>
          <a:off x="1567" y="0"/>
          <a:ext cx="3992562" cy="3767453"/>
        </a:xfrm>
        <a:prstGeom prst="roundRect">
          <a:avLst>
            <a:gd name="adj" fmla="val 5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96012" rIns="124460" bIns="0" numCol="1" spcCol="1270" anchor="t" anchorCtr="0">
          <a:noAutofit/>
        </a:bodyPr>
        <a:lstStyle/>
        <a:p>
          <a:pPr marL="0" lvl="0" indent="0" algn="r" defTabSz="1244600">
            <a:lnSpc>
              <a:spcPct val="90000"/>
            </a:lnSpc>
            <a:spcBef>
              <a:spcPct val="0"/>
            </a:spcBef>
            <a:spcAft>
              <a:spcPct val="35000"/>
            </a:spcAft>
            <a:buNone/>
          </a:pPr>
          <a:r>
            <a:rPr lang="en-US" sz="2800" b="1" i="1" kern="1200" dirty="0"/>
            <a:t>Suspect present</a:t>
          </a:r>
        </a:p>
      </dsp:txBody>
      <dsp:txXfrm rot="16200000">
        <a:off x="-1143831" y="1145399"/>
        <a:ext cx="3089311" cy="798512"/>
      </dsp:txXfrm>
    </dsp:sp>
    <dsp:sp modelId="{CF02C79E-256F-4E63-B409-2F72555778E4}">
      <dsp:nvSpPr>
        <dsp:cNvPr id="0" name=""/>
        <dsp:cNvSpPr/>
      </dsp:nvSpPr>
      <dsp:spPr>
        <a:xfrm>
          <a:off x="800080" y="0"/>
          <a:ext cx="2974459" cy="37674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dirty="0"/>
            <a:t>Identification of suspects</a:t>
          </a:r>
        </a:p>
        <a:p>
          <a:pPr marL="0" lvl="0" indent="0" algn="l" defTabSz="1066800">
            <a:lnSpc>
              <a:spcPct val="90000"/>
            </a:lnSpc>
            <a:spcBef>
              <a:spcPct val="0"/>
            </a:spcBef>
            <a:spcAft>
              <a:spcPct val="35000"/>
            </a:spcAft>
            <a:buNone/>
          </a:pPr>
          <a:r>
            <a:rPr lang="en-US" sz="2400" kern="1200" dirty="0"/>
            <a:t>Arrest – yes or no</a:t>
          </a:r>
        </a:p>
        <a:p>
          <a:pPr marL="0" lvl="0" indent="0" algn="l" defTabSz="1066800">
            <a:lnSpc>
              <a:spcPct val="90000"/>
            </a:lnSpc>
            <a:spcBef>
              <a:spcPct val="0"/>
            </a:spcBef>
            <a:spcAft>
              <a:spcPct val="35000"/>
            </a:spcAft>
            <a:buNone/>
          </a:pPr>
          <a:r>
            <a:rPr lang="en-US" sz="2400" kern="1200" dirty="0"/>
            <a:t>Managing the scene &amp; a suspect</a:t>
          </a:r>
        </a:p>
        <a:p>
          <a:pPr marL="0" lvl="0" indent="0" algn="l" defTabSz="1066800">
            <a:lnSpc>
              <a:spcPct val="90000"/>
            </a:lnSpc>
            <a:spcBef>
              <a:spcPct val="0"/>
            </a:spcBef>
            <a:spcAft>
              <a:spcPct val="35000"/>
            </a:spcAft>
            <a:buNone/>
          </a:pPr>
          <a:r>
            <a:rPr lang="en-US" sz="2400" kern="1200" dirty="0"/>
            <a:t>Cross contamination</a:t>
          </a:r>
        </a:p>
      </dsp:txBody>
      <dsp:txXfrm>
        <a:off x="800080" y="0"/>
        <a:ext cx="2974459" cy="3767453"/>
      </dsp:txXfrm>
    </dsp:sp>
    <dsp:sp modelId="{ACD36DFF-B767-46CB-A28C-4919411C60E8}">
      <dsp:nvSpPr>
        <dsp:cNvPr id="0" name=""/>
        <dsp:cNvSpPr/>
      </dsp:nvSpPr>
      <dsp:spPr>
        <a:xfrm>
          <a:off x="4135437" y="0"/>
          <a:ext cx="3992562" cy="3767453"/>
        </a:xfrm>
        <a:prstGeom prst="roundRect">
          <a:avLst>
            <a:gd name="adj" fmla="val 5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96012" rIns="124460" bIns="0" numCol="1" spcCol="1270" anchor="t" anchorCtr="0">
          <a:noAutofit/>
        </a:bodyPr>
        <a:lstStyle/>
        <a:p>
          <a:pPr marL="0" lvl="0" indent="0" algn="r" defTabSz="1244600">
            <a:lnSpc>
              <a:spcPct val="90000"/>
            </a:lnSpc>
            <a:spcBef>
              <a:spcPct val="0"/>
            </a:spcBef>
            <a:spcAft>
              <a:spcPct val="35000"/>
            </a:spcAft>
            <a:buNone/>
          </a:pPr>
          <a:r>
            <a:rPr lang="en-US" sz="2800" b="1" i="1" kern="1200"/>
            <a:t>Suspect not present</a:t>
          </a:r>
          <a:endParaRPr lang="en-US" sz="2800" b="1" i="1" kern="1200" dirty="0"/>
        </a:p>
      </dsp:txBody>
      <dsp:txXfrm rot="16200000">
        <a:off x="2990038" y="1145399"/>
        <a:ext cx="3089311" cy="798512"/>
      </dsp:txXfrm>
    </dsp:sp>
    <dsp:sp modelId="{23CAC000-7B4D-45AE-BF05-6B0F83BB962D}">
      <dsp:nvSpPr>
        <dsp:cNvPr id="0" name=""/>
        <dsp:cNvSpPr/>
      </dsp:nvSpPr>
      <dsp:spPr>
        <a:xfrm rot="5400000">
          <a:off x="3877012" y="2930128"/>
          <a:ext cx="553640" cy="598884"/>
        </a:xfrm>
        <a:prstGeom prst="flowChartExtract">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027FA07-8ED9-4CAA-998F-9E36843030EE}">
      <dsp:nvSpPr>
        <dsp:cNvPr id="0" name=""/>
        <dsp:cNvSpPr/>
      </dsp:nvSpPr>
      <dsp:spPr>
        <a:xfrm>
          <a:off x="4933950" y="0"/>
          <a:ext cx="2974459" cy="37674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a:t>Identification of suspects</a:t>
          </a:r>
        </a:p>
        <a:p>
          <a:pPr marL="0" lvl="0" indent="0" algn="l" defTabSz="1066800">
            <a:lnSpc>
              <a:spcPct val="90000"/>
            </a:lnSpc>
            <a:spcBef>
              <a:spcPct val="0"/>
            </a:spcBef>
            <a:spcAft>
              <a:spcPct val="35000"/>
            </a:spcAft>
            <a:buNone/>
          </a:pPr>
          <a:r>
            <a:rPr lang="en-US" sz="2400" kern="1200"/>
            <a:t>Risk assessment</a:t>
          </a:r>
        </a:p>
        <a:p>
          <a:pPr marL="0" lvl="0" indent="0" algn="l" defTabSz="1066800">
            <a:lnSpc>
              <a:spcPct val="90000"/>
            </a:lnSpc>
            <a:spcBef>
              <a:spcPct val="0"/>
            </a:spcBef>
            <a:spcAft>
              <a:spcPct val="35000"/>
            </a:spcAft>
            <a:buNone/>
          </a:pPr>
          <a:r>
            <a:rPr lang="en-US" sz="2400" kern="1200"/>
            <a:t>Circulate details</a:t>
          </a:r>
        </a:p>
        <a:p>
          <a:pPr marL="0" lvl="0" indent="0" algn="l" defTabSz="1066800">
            <a:lnSpc>
              <a:spcPct val="90000"/>
            </a:lnSpc>
            <a:spcBef>
              <a:spcPct val="0"/>
            </a:spcBef>
            <a:spcAft>
              <a:spcPct val="35000"/>
            </a:spcAft>
            <a:buNone/>
          </a:pPr>
          <a:r>
            <a:rPr lang="en-US" sz="2400" kern="1200"/>
            <a:t>Cross contamination</a:t>
          </a:r>
          <a:endParaRPr lang="en-US" sz="2400" kern="1200" dirty="0"/>
        </a:p>
      </dsp:txBody>
      <dsp:txXfrm>
        <a:off x="4933950" y="0"/>
        <a:ext cx="2974459" cy="376745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6CA6FC-FD2A-4512-A392-551D8DE150CD}">
      <dsp:nvSpPr>
        <dsp:cNvPr id="0" name=""/>
        <dsp:cNvSpPr/>
      </dsp:nvSpPr>
      <dsp:spPr>
        <a:xfrm>
          <a:off x="2721144" y="530"/>
          <a:ext cx="1528197" cy="993328"/>
        </a:xfrm>
        <a:prstGeom prst="round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latin typeface="Calibri" panose="020F0502020204030204"/>
              <a:ea typeface="+mn-ea"/>
              <a:cs typeface="+mn-cs"/>
            </a:rPr>
            <a:t>Establish current position</a:t>
          </a:r>
          <a:endParaRPr lang="en-US" sz="1800" kern="1200" dirty="0">
            <a:latin typeface="Calibri" panose="020F0502020204030204"/>
            <a:ea typeface="+mn-ea"/>
            <a:cs typeface="+mn-cs"/>
          </a:endParaRPr>
        </a:p>
      </dsp:txBody>
      <dsp:txXfrm>
        <a:off x="2769634" y="49020"/>
        <a:ext cx="1431217" cy="896348"/>
      </dsp:txXfrm>
    </dsp:sp>
    <dsp:sp modelId="{CFBB5B8D-454B-48EC-A185-210442C376F6}">
      <dsp:nvSpPr>
        <dsp:cNvPr id="0" name=""/>
        <dsp:cNvSpPr/>
      </dsp:nvSpPr>
      <dsp:spPr>
        <a:xfrm>
          <a:off x="1843753" y="497194"/>
          <a:ext cx="3282979" cy="3282979"/>
        </a:xfrm>
        <a:custGeom>
          <a:avLst/>
          <a:gdLst/>
          <a:ahLst/>
          <a:cxnLst/>
          <a:rect l="0" t="0" r="0" b="0"/>
          <a:pathLst>
            <a:path>
              <a:moveTo>
                <a:pt x="2616664" y="321064"/>
              </a:moveTo>
              <a:arcTo wR="1641489" hR="1641489" stAng="18386821" swAng="1634160"/>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3038B6BD-182E-4AD6-991F-9954EE6091D7}">
      <dsp:nvSpPr>
        <dsp:cNvPr id="0" name=""/>
        <dsp:cNvSpPr/>
      </dsp:nvSpPr>
      <dsp:spPr>
        <a:xfrm>
          <a:off x="4362633" y="1642020"/>
          <a:ext cx="1528197" cy="993328"/>
        </a:xfrm>
        <a:prstGeom prst="roundRect">
          <a:avLst/>
        </a:prstGeom>
        <a:gradFill rotWithShape="0">
          <a:gsLst>
            <a:gs pos="0">
              <a:schemeClr val="accent5">
                <a:hueOff val="-2252848"/>
                <a:satOff val="-5806"/>
                <a:lumOff val="-3922"/>
                <a:alphaOff val="0"/>
                <a:lumMod val="110000"/>
                <a:satMod val="105000"/>
                <a:tint val="67000"/>
              </a:schemeClr>
            </a:gs>
            <a:gs pos="50000">
              <a:schemeClr val="accent5">
                <a:hueOff val="-2252848"/>
                <a:satOff val="-5806"/>
                <a:lumOff val="-3922"/>
                <a:alphaOff val="0"/>
                <a:lumMod val="105000"/>
                <a:satMod val="103000"/>
                <a:tint val="73000"/>
              </a:schemeClr>
            </a:gs>
            <a:gs pos="100000">
              <a:schemeClr val="accent5">
                <a:hueOff val="-2252848"/>
                <a:satOff val="-5806"/>
                <a:lumOff val="-392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latin typeface="Calibri" panose="020F0502020204030204"/>
              <a:ea typeface="+mn-ea"/>
              <a:cs typeface="+mn-cs"/>
            </a:rPr>
            <a:t>Analyse</a:t>
          </a:r>
          <a:endParaRPr lang="en-US" sz="1800" kern="1200" dirty="0">
            <a:latin typeface="Calibri" panose="020F0502020204030204"/>
            <a:ea typeface="+mn-ea"/>
            <a:cs typeface="+mn-cs"/>
          </a:endParaRPr>
        </a:p>
      </dsp:txBody>
      <dsp:txXfrm>
        <a:off x="4411123" y="1690510"/>
        <a:ext cx="1431217" cy="896348"/>
      </dsp:txXfrm>
    </dsp:sp>
    <dsp:sp modelId="{26D13A40-64C2-4586-A930-910A07FD30AA}">
      <dsp:nvSpPr>
        <dsp:cNvPr id="0" name=""/>
        <dsp:cNvSpPr/>
      </dsp:nvSpPr>
      <dsp:spPr>
        <a:xfrm>
          <a:off x="1843753" y="497194"/>
          <a:ext cx="3282979" cy="3282979"/>
        </a:xfrm>
        <a:custGeom>
          <a:avLst/>
          <a:gdLst/>
          <a:ahLst/>
          <a:cxnLst/>
          <a:rect l="0" t="0" r="0" b="0"/>
          <a:pathLst>
            <a:path>
              <a:moveTo>
                <a:pt x="3112846" y="2369222"/>
              </a:moveTo>
              <a:arcTo wR="1641489" hR="1641489" stAng="1579019" swAng="1634160"/>
            </a:path>
          </a:pathLst>
        </a:custGeom>
        <a:noFill/>
        <a:ln w="6350" cap="flat" cmpd="sng" algn="ctr">
          <a:solidFill>
            <a:schemeClr val="accent5">
              <a:hueOff val="-2252848"/>
              <a:satOff val="-5806"/>
              <a:lumOff val="-3922"/>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2F0F79D6-6CCC-4F60-9377-5CA4E811441D}">
      <dsp:nvSpPr>
        <dsp:cNvPr id="0" name=""/>
        <dsp:cNvSpPr/>
      </dsp:nvSpPr>
      <dsp:spPr>
        <a:xfrm>
          <a:off x="2721144" y="3283509"/>
          <a:ext cx="1528197" cy="993328"/>
        </a:xfrm>
        <a:prstGeom prst="roundRect">
          <a:avLst/>
        </a:prstGeom>
        <a:gradFill rotWithShape="0">
          <a:gsLst>
            <a:gs pos="0">
              <a:schemeClr val="accent5">
                <a:hueOff val="-4505695"/>
                <a:satOff val="-11613"/>
                <a:lumOff val="-7843"/>
                <a:alphaOff val="0"/>
                <a:lumMod val="110000"/>
                <a:satMod val="105000"/>
                <a:tint val="67000"/>
              </a:schemeClr>
            </a:gs>
            <a:gs pos="50000">
              <a:schemeClr val="accent5">
                <a:hueOff val="-4505695"/>
                <a:satOff val="-11613"/>
                <a:lumOff val="-7843"/>
                <a:alphaOff val="0"/>
                <a:lumMod val="105000"/>
                <a:satMod val="103000"/>
                <a:tint val="73000"/>
              </a:schemeClr>
            </a:gs>
            <a:gs pos="100000">
              <a:schemeClr val="accent5">
                <a:hueOff val="-4505695"/>
                <a:satOff val="-11613"/>
                <a:lumOff val="-784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latin typeface="Calibri" panose="020F0502020204030204"/>
              <a:ea typeface="+mn-ea"/>
              <a:cs typeface="+mn-cs"/>
            </a:rPr>
            <a:t>Identify actions</a:t>
          </a:r>
          <a:endParaRPr lang="en-US" sz="1800" kern="1200" dirty="0">
            <a:latin typeface="Calibri" panose="020F0502020204030204"/>
            <a:ea typeface="+mn-ea"/>
            <a:cs typeface="+mn-cs"/>
          </a:endParaRPr>
        </a:p>
      </dsp:txBody>
      <dsp:txXfrm>
        <a:off x="2769634" y="3331999"/>
        <a:ext cx="1431217" cy="896348"/>
      </dsp:txXfrm>
    </dsp:sp>
    <dsp:sp modelId="{89BE8398-DF42-4ABA-9F06-A42E3CEE640F}">
      <dsp:nvSpPr>
        <dsp:cNvPr id="0" name=""/>
        <dsp:cNvSpPr/>
      </dsp:nvSpPr>
      <dsp:spPr>
        <a:xfrm>
          <a:off x="1843753" y="497194"/>
          <a:ext cx="3282979" cy="3282979"/>
        </a:xfrm>
        <a:custGeom>
          <a:avLst/>
          <a:gdLst/>
          <a:ahLst/>
          <a:cxnLst/>
          <a:rect l="0" t="0" r="0" b="0"/>
          <a:pathLst>
            <a:path>
              <a:moveTo>
                <a:pt x="666314" y="2961914"/>
              </a:moveTo>
              <a:arcTo wR="1641489" hR="1641489" stAng="7586821" swAng="1634160"/>
            </a:path>
          </a:pathLst>
        </a:custGeom>
        <a:noFill/>
        <a:ln w="6350" cap="flat" cmpd="sng" algn="ctr">
          <a:solidFill>
            <a:schemeClr val="accent5">
              <a:hueOff val="-4505695"/>
              <a:satOff val="-11613"/>
              <a:lumOff val="-7843"/>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EAEC6384-BDE6-403E-B431-AE17D86369B0}">
      <dsp:nvSpPr>
        <dsp:cNvPr id="0" name=""/>
        <dsp:cNvSpPr/>
      </dsp:nvSpPr>
      <dsp:spPr>
        <a:xfrm>
          <a:off x="1079654" y="1642020"/>
          <a:ext cx="1528197" cy="993328"/>
        </a:xfrm>
        <a:prstGeom prst="roundRect">
          <a:avLst/>
        </a:prstGeom>
        <a:gradFill rotWithShape="0">
          <a:gsLst>
            <a:gs pos="0">
              <a:schemeClr val="accent5">
                <a:hueOff val="-6758543"/>
                <a:satOff val="-17419"/>
                <a:lumOff val="-11765"/>
                <a:alphaOff val="0"/>
                <a:lumMod val="110000"/>
                <a:satMod val="105000"/>
                <a:tint val="67000"/>
              </a:schemeClr>
            </a:gs>
            <a:gs pos="50000">
              <a:schemeClr val="accent5">
                <a:hueOff val="-6758543"/>
                <a:satOff val="-17419"/>
                <a:lumOff val="-11765"/>
                <a:alphaOff val="0"/>
                <a:lumMod val="105000"/>
                <a:satMod val="103000"/>
                <a:tint val="73000"/>
              </a:schemeClr>
            </a:gs>
            <a:gs pos="100000">
              <a:schemeClr val="accent5">
                <a:hueOff val="-6758543"/>
                <a:satOff val="-17419"/>
                <a:lumOff val="-1176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latin typeface="Calibri" panose="020F0502020204030204"/>
              <a:ea typeface="+mn-ea"/>
              <a:cs typeface="+mn-cs"/>
            </a:rPr>
            <a:t>Take action</a:t>
          </a:r>
          <a:endParaRPr lang="en-US" sz="1800" kern="1200" dirty="0">
            <a:latin typeface="Calibri" panose="020F0502020204030204"/>
            <a:ea typeface="+mn-ea"/>
            <a:cs typeface="+mn-cs"/>
          </a:endParaRPr>
        </a:p>
      </dsp:txBody>
      <dsp:txXfrm>
        <a:off x="1128144" y="1690510"/>
        <a:ext cx="1431217" cy="896348"/>
      </dsp:txXfrm>
    </dsp:sp>
    <dsp:sp modelId="{0D41E380-8CE1-4BD7-B47D-1F82333F37CF}">
      <dsp:nvSpPr>
        <dsp:cNvPr id="0" name=""/>
        <dsp:cNvSpPr/>
      </dsp:nvSpPr>
      <dsp:spPr>
        <a:xfrm>
          <a:off x="1843753" y="497194"/>
          <a:ext cx="3282979" cy="3282979"/>
        </a:xfrm>
        <a:custGeom>
          <a:avLst/>
          <a:gdLst/>
          <a:ahLst/>
          <a:cxnLst/>
          <a:rect l="0" t="0" r="0" b="0"/>
          <a:pathLst>
            <a:path>
              <a:moveTo>
                <a:pt x="170132" y="913756"/>
              </a:moveTo>
              <a:arcTo wR="1641489" hR="1641489" stAng="12379019" swAng="1634160"/>
            </a:path>
          </a:pathLst>
        </a:custGeom>
        <a:noFill/>
        <a:ln w="6350" cap="flat" cmpd="sng" algn="ctr">
          <a:solidFill>
            <a:schemeClr val="accent5">
              <a:hueOff val="-6758543"/>
              <a:satOff val="-17419"/>
              <a:lumOff val="-1176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C5B066-631F-9C4A-BF1E-3F5998101AED}">
      <dsp:nvSpPr>
        <dsp:cNvPr id="0" name=""/>
        <dsp:cNvSpPr/>
      </dsp:nvSpPr>
      <dsp:spPr>
        <a:xfrm>
          <a:off x="0" y="0"/>
          <a:ext cx="9799782" cy="0"/>
        </a:xfrm>
        <a:prstGeom prst="line">
          <a:avLst/>
        </a:prstGeom>
        <a:solidFill>
          <a:schemeClr val="accent2">
            <a:shade val="80000"/>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96F269-7043-164A-8A8A-F1F8B8EBC32C}">
      <dsp:nvSpPr>
        <dsp:cNvPr id="0" name=""/>
        <dsp:cNvSpPr/>
      </dsp:nvSpPr>
      <dsp:spPr>
        <a:xfrm>
          <a:off x="0" y="0"/>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Commence upon arrival</a:t>
          </a:r>
          <a:endParaRPr lang="en-US" sz="2400" kern="1200" dirty="0"/>
        </a:p>
      </dsp:txBody>
      <dsp:txXfrm>
        <a:off x="0" y="0"/>
        <a:ext cx="9799782" cy="638094"/>
      </dsp:txXfrm>
    </dsp:sp>
    <dsp:sp modelId="{889B0F4F-21FB-BD43-88F1-A37BEFE0FEB0}">
      <dsp:nvSpPr>
        <dsp:cNvPr id="0" name=""/>
        <dsp:cNvSpPr/>
      </dsp:nvSpPr>
      <dsp:spPr>
        <a:xfrm>
          <a:off x="0" y="638094"/>
          <a:ext cx="9799782" cy="0"/>
        </a:xfrm>
        <a:prstGeom prst="line">
          <a:avLst/>
        </a:prstGeom>
        <a:solidFill>
          <a:schemeClr val="accent2">
            <a:shade val="80000"/>
            <a:hueOff val="-68774"/>
            <a:satOff val="1452"/>
            <a:lumOff val="3869"/>
            <a:alphaOff val="0"/>
          </a:schemeClr>
        </a:solidFill>
        <a:ln w="12700" cap="flat" cmpd="sng" algn="ctr">
          <a:solidFill>
            <a:schemeClr val="accent2">
              <a:shade val="80000"/>
              <a:hueOff val="-68774"/>
              <a:satOff val="1452"/>
              <a:lumOff val="386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561905-510A-6242-AA2F-3ACA417F1575}">
      <dsp:nvSpPr>
        <dsp:cNvPr id="0" name=""/>
        <dsp:cNvSpPr/>
      </dsp:nvSpPr>
      <dsp:spPr>
        <a:xfrm>
          <a:off x="0" y="638094"/>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Time/ Date</a:t>
          </a:r>
          <a:endParaRPr lang="en-US" sz="2400" kern="1200" dirty="0"/>
        </a:p>
      </dsp:txBody>
      <dsp:txXfrm>
        <a:off x="0" y="638094"/>
        <a:ext cx="9799782" cy="638094"/>
      </dsp:txXfrm>
    </dsp:sp>
    <dsp:sp modelId="{953007B5-119E-DC4B-9929-6C1C22D9377D}">
      <dsp:nvSpPr>
        <dsp:cNvPr id="0" name=""/>
        <dsp:cNvSpPr/>
      </dsp:nvSpPr>
      <dsp:spPr>
        <a:xfrm>
          <a:off x="0" y="1276189"/>
          <a:ext cx="9799782" cy="0"/>
        </a:xfrm>
        <a:prstGeom prst="line">
          <a:avLst/>
        </a:prstGeom>
        <a:solidFill>
          <a:schemeClr val="accent2">
            <a:shade val="80000"/>
            <a:hueOff val="-137547"/>
            <a:satOff val="2905"/>
            <a:lumOff val="7737"/>
            <a:alphaOff val="0"/>
          </a:schemeClr>
        </a:solidFill>
        <a:ln w="12700" cap="flat" cmpd="sng" algn="ctr">
          <a:solidFill>
            <a:schemeClr val="accent2">
              <a:shade val="80000"/>
              <a:hueOff val="-137547"/>
              <a:satOff val="2905"/>
              <a:lumOff val="773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E55132-5117-964F-8B1B-CBD9DD65DD85}">
      <dsp:nvSpPr>
        <dsp:cNvPr id="0" name=""/>
        <dsp:cNvSpPr/>
      </dsp:nvSpPr>
      <dsp:spPr>
        <a:xfrm>
          <a:off x="0" y="1276188"/>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Who? When? Where? What?</a:t>
          </a:r>
          <a:endParaRPr lang="en-US" sz="2400" kern="1200" dirty="0"/>
        </a:p>
      </dsp:txBody>
      <dsp:txXfrm>
        <a:off x="0" y="1276188"/>
        <a:ext cx="9799782" cy="638094"/>
      </dsp:txXfrm>
    </dsp:sp>
    <dsp:sp modelId="{F1B1FA56-1EDC-DB48-A30A-414FD6BD06B6}">
      <dsp:nvSpPr>
        <dsp:cNvPr id="0" name=""/>
        <dsp:cNvSpPr/>
      </dsp:nvSpPr>
      <dsp:spPr>
        <a:xfrm>
          <a:off x="0" y="1914283"/>
          <a:ext cx="9799782" cy="0"/>
        </a:xfrm>
        <a:prstGeom prst="line">
          <a:avLst/>
        </a:prstGeom>
        <a:solidFill>
          <a:schemeClr val="accent2">
            <a:shade val="80000"/>
            <a:hueOff val="-206321"/>
            <a:satOff val="4357"/>
            <a:lumOff val="11606"/>
            <a:alphaOff val="0"/>
          </a:schemeClr>
        </a:solidFill>
        <a:ln w="12700" cap="flat" cmpd="sng" algn="ctr">
          <a:solidFill>
            <a:schemeClr val="accent2">
              <a:shade val="80000"/>
              <a:hueOff val="-206321"/>
              <a:satOff val="4357"/>
              <a:lumOff val="1160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93682F-7522-F446-A51E-33A56642F022}">
      <dsp:nvSpPr>
        <dsp:cNvPr id="0" name=""/>
        <dsp:cNvSpPr/>
      </dsp:nvSpPr>
      <dsp:spPr>
        <a:xfrm>
          <a:off x="0" y="1914283"/>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Name</a:t>
          </a:r>
          <a:endParaRPr lang="en-US" sz="2400" kern="1200" dirty="0"/>
        </a:p>
      </dsp:txBody>
      <dsp:txXfrm>
        <a:off x="0" y="1914283"/>
        <a:ext cx="9799782" cy="638094"/>
      </dsp:txXfrm>
    </dsp:sp>
    <dsp:sp modelId="{B1294AE8-75BD-F94E-9F4F-21C9E292C64A}">
      <dsp:nvSpPr>
        <dsp:cNvPr id="0" name=""/>
        <dsp:cNvSpPr/>
      </dsp:nvSpPr>
      <dsp:spPr>
        <a:xfrm>
          <a:off x="0" y="2552378"/>
          <a:ext cx="9799782" cy="0"/>
        </a:xfrm>
        <a:prstGeom prst="line">
          <a:avLst/>
        </a:prstGeom>
        <a:solidFill>
          <a:schemeClr val="accent2">
            <a:shade val="80000"/>
            <a:hueOff val="-275094"/>
            <a:satOff val="5809"/>
            <a:lumOff val="15475"/>
            <a:alphaOff val="0"/>
          </a:schemeClr>
        </a:solidFill>
        <a:ln w="12700" cap="flat" cmpd="sng" algn="ctr">
          <a:solidFill>
            <a:schemeClr val="accent2">
              <a:shade val="80000"/>
              <a:hueOff val="-275094"/>
              <a:satOff val="5809"/>
              <a:lumOff val="154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342497-336A-F447-A3B9-27FD20687706}">
      <dsp:nvSpPr>
        <dsp:cNvPr id="0" name=""/>
        <dsp:cNvSpPr/>
      </dsp:nvSpPr>
      <dsp:spPr>
        <a:xfrm>
          <a:off x="0" y="2552377"/>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Time entered scene</a:t>
          </a:r>
          <a:endParaRPr lang="en-US" sz="2400" kern="1200" dirty="0"/>
        </a:p>
      </dsp:txBody>
      <dsp:txXfrm>
        <a:off x="0" y="2552377"/>
        <a:ext cx="9799782" cy="638094"/>
      </dsp:txXfrm>
    </dsp:sp>
    <dsp:sp modelId="{671AB5B5-1A79-E34B-9F69-7FB693815ADE}">
      <dsp:nvSpPr>
        <dsp:cNvPr id="0" name=""/>
        <dsp:cNvSpPr/>
      </dsp:nvSpPr>
      <dsp:spPr>
        <a:xfrm>
          <a:off x="0" y="3190472"/>
          <a:ext cx="9799782" cy="0"/>
        </a:xfrm>
        <a:prstGeom prst="line">
          <a:avLst/>
        </a:prstGeom>
        <a:solidFill>
          <a:schemeClr val="accent2">
            <a:shade val="80000"/>
            <a:hueOff val="-343868"/>
            <a:satOff val="7261"/>
            <a:lumOff val="19344"/>
            <a:alphaOff val="0"/>
          </a:schemeClr>
        </a:solidFill>
        <a:ln w="12700" cap="flat" cmpd="sng" algn="ctr">
          <a:solidFill>
            <a:schemeClr val="accent2">
              <a:shade val="80000"/>
              <a:hueOff val="-343868"/>
              <a:satOff val="7261"/>
              <a:lumOff val="1934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591053-97BB-3A4C-B9CC-83770F676D24}">
      <dsp:nvSpPr>
        <dsp:cNvPr id="0" name=""/>
        <dsp:cNvSpPr/>
      </dsp:nvSpPr>
      <dsp:spPr>
        <a:xfrm>
          <a:off x="0" y="3190472"/>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Time left</a:t>
          </a:r>
          <a:endParaRPr lang="en-US" sz="2400" kern="1200" dirty="0"/>
        </a:p>
      </dsp:txBody>
      <dsp:txXfrm>
        <a:off x="0" y="3190472"/>
        <a:ext cx="9799782" cy="638094"/>
      </dsp:txXfrm>
    </dsp:sp>
    <dsp:sp modelId="{17ED15ED-55B1-2848-AD11-9A4D6EC47C26}">
      <dsp:nvSpPr>
        <dsp:cNvPr id="0" name=""/>
        <dsp:cNvSpPr/>
      </dsp:nvSpPr>
      <dsp:spPr>
        <a:xfrm>
          <a:off x="0" y="3828566"/>
          <a:ext cx="9799782" cy="0"/>
        </a:xfrm>
        <a:prstGeom prst="line">
          <a:avLst/>
        </a:prstGeom>
        <a:solidFill>
          <a:schemeClr val="accent2">
            <a:shade val="80000"/>
            <a:hueOff val="-412641"/>
            <a:satOff val="8714"/>
            <a:lumOff val="23212"/>
            <a:alphaOff val="0"/>
          </a:schemeClr>
        </a:solidFill>
        <a:ln w="12700" cap="flat" cmpd="sng" algn="ctr">
          <a:solidFill>
            <a:schemeClr val="accent2">
              <a:shade val="80000"/>
              <a:hueOff val="-412641"/>
              <a:satOff val="8714"/>
              <a:lumOff val="2321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C24BD6-48E4-1148-959E-5461716FA569}">
      <dsp:nvSpPr>
        <dsp:cNvPr id="0" name=""/>
        <dsp:cNvSpPr/>
      </dsp:nvSpPr>
      <dsp:spPr>
        <a:xfrm>
          <a:off x="0" y="3828567"/>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Who the log is handed to</a:t>
          </a:r>
          <a:endParaRPr lang="en-US" sz="2400" kern="1200" dirty="0"/>
        </a:p>
      </dsp:txBody>
      <dsp:txXfrm>
        <a:off x="0" y="3828567"/>
        <a:ext cx="9799782" cy="638094"/>
      </dsp:txXfrm>
    </dsp:sp>
    <dsp:sp modelId="{BA407074-57C3-3047-9075-A476C97FA840}">
      <dsp:nvSpPr>
        <dsp:cNvPr id="0" name=""/>
        <dsp:cNvSpPr/>
      </dsp:nvSpPr>
      <dsp:spPr>
        <a:xfrm>
          <a:off x="0" y="4466661"/>
          <a:ext cx="9799782" cy="0"/>
        </a:xfrm>
        <a:prstGeom prst="line">
          <a:avLst/>
        </a:prstGeom>
        <a:solidFill>
          <a:schemeClr val="accent2">
            <a:shade val="80000"/>
            <a:hueOff val="-481415"/>
            <a:satOff val="10166"/>
            <a:lumOff val="27081"/>
            <a:alphaOff val="0"/>
          </a:schemeClr>
        </a:solidFill>
        <a:ln w="12700" cap="flat" cmpd="sng" algn="ctr">
          <a:solidFill>
            <a:schemeClr val="accent2">
              <a:shade val="80000"/>
              <a:hueOff val="-481415"/>
              <a:satOff val="10166"/>
              <a:lumOff val="2708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446515-A29C-D142-A4D8-4B5D2103F5C3}">
      <dsp:nvSpPr>
        <dsp:cNvPr id="0" name=""/>
        <dsp:cNvSpPr/>
      </dsp:nvSpPr>
      <dsp:spPr>
        <a:xfrm>
          <a:off x="0" y="4466661"/>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Signature</a:t>
          </a:r>
          <a:endParaRPr lang="en-US" sz="2400" kern="1200" dirty="0"/>
        </a:p>
      </dsp:txBody>
      <dsp:txXfrm>
        <a:off x="0" y="4466661"/>
        <a:ext cx="9799782" cy="63809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FDE5E6-F7AB-1F4D-9087-8E2739B06E03}">
      <dsp:nvSpPr>
        <dsp:cNvPr id="0" name=""/>
        <dsp:cNvSpPr/>
      </dsp:nvSpPr>
      <dsp:spPr>
        <a:xfrm>
          <a:off x="0" y="586438"/>
          <a:ext cx="3245768" cy="194746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MG12 Exhibit list</a:t>
          </a:r>
        </a:p>
      </dsp:txBody>
      <dsp:txXfrm>
        <a:off x="0" y="586438"/>
        <a:ext cx="3245768" cy="1947461"/>
      </dsp:txXfrm>
    </dsp:sp>
    <dsp:sp modelId="{A4E1039C-C4EC-7741-919E-8D594D3344B1}">
      <dsp:nvSpPr>
        <dsp:cNvPr id="0" name=""/>
        <dsp:cNvSpPr/>
      </dsp:nvSpPr>
      <dsp:spPr>
        <a:xfrm>
          <a:off x="3570345" y="586438"/>
          <a:ext cx="3245768" cy="1947461"/>
        </a:xfrm>
        <a:prstGeom prst="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Exhibit Labels</a:t>
          </a:r>
          <a:endParaRPr lang="en-US" sz="2400" kern="1200" dirty="0"/>
        </a:p>
      </dsp:txBody>
      <dsp:txXfrm>
        <a:off x="3570345" y="586438"/>
        <a:ext cx="3245768" cy="1947461"/>
      </dsp:txXfrm>
    </dsp:sp>
    <dsp:sp modelId="{B8CD0FDB-2831-8144-A38E-CEE5961E6A26}">
      <dsp:nvSpPr>
        <dsp:cNvPr id="0" name=""/>
        <dsp:cNvSpPr/>
      </dsp:nvSpPr>
      <dsp:spPr>
        <a:xfrm>
          <a:off x="7140690" y="586438"/>
          <a:ext cx="3245768" cy="1947461"/>
        </a:xfrm>
        <a:prstGeom prst="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i="1" u="sng" kern="1200"/>
            <a:t>Remember continuity</a:t>
          </a:r>
          <a:endParaRPr lang="en-US" sz="2800" b="1" i="1" u="sng" kern="1200" dirty="0"/>
        </a:p>
      </dsp:txBody>
      <dsp:txXfrm>
        <a:off x="7140690" y="586438"/>
        <a:ext cx="3245768" cy="1947461"/>
      </dsp:txXfrm>
    </dsp:sp>
    <dsp:sp modelId="{E20F8139-B4E9-3242-8BAF-22222B267255}">
      <dsp:nvSpPr>
        <dsp:cNvPr id="0" name=""/>
        <dsp:cNvSpPr/>
      </dsp:nvSpPr>
      <dsp:spPr>
        <a:xfrm>
          <a:off x="0" y="2858475"/>
          <a:ext cx="3245768" cy="1947461"/>
        </a:xfrm>
        <a:prstGeom prst="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Remember unused material</a:t>
          </a:r>
        </a:p>
      </dsp:txBody>
      <dsp:txXfrm>
        <a:off x="0" y="2858475"/>
        <a:ext cx="3245768" cy="1947461"/>
      </dsp:txXfrm>
    </dsp:sp>
    <dsp:sp modelId="{5B4F6581-0661-274A-9C6C-F92B1BA6F7B4}">
      <dsp:nvSpPr>
        <dsp:cNvPr id="0" name=""/>
        <dsp:cNvSpPr/>
      </dsp:nvSpPr>
      <dsp:spPr>
        <a:xfrm>
          <a:off x="3570345" y="2858475"/>
          <a:ext cx="3245768" cy="1947461"/>
        </a:xfrm>
        <a:prstGeom prst="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Storage (it may need to be produced in court or for forensic exam later)</a:t>
          </a:r>
          <a:endParaRPr lang="en-US" sz="2400" kern="1200" dirty="0"/>
        </a:p>
      </dsp:txBody>
      <dsp:txXfrm>
        <a:off x="3570345" y="2858475"/>
        <a:ext cx="3245768" cy="1947461"/>
      </dsp:txXfrm>
    </dsp:sp>
    <dsp:sp modelId="{117530BD-C990-434F-8A71-6D10D735E0A0}">
      <dsp:nvSpPr>
        <dsp:cNvPr id="0" name=""/>
        <dsp:cNvSpPr/>
      </dsp:nvSpPr>
      <dsp:spPr>
        <a:xfrm>
          <a:off x="7140690" y="2858475"/>
          <a:ext cx="3245768" cy="1947461"/>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Return or destruction at the end of the case</a:t>
          </a:r>
          <a:endParaRPr lang="en-US" sz="2400" kern="1200" dirty="0"/>
        </a:p>
      </dsp:txBody>
      <dsp:txXfrm>
        <a:off x="7140690" y="2858475"/>
        <a:ext cx="3245768" cy="1947461"/>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4BBB8C-E505-4E07-B98D-DBC98C311B35}">
      <dsp:nvSpPr>
        <dsp:cNvPr id="0" name=""/>
        <dsp:cNvSpPr/>
      </dsp:nvSpPr>
      <dsp:spPr>
        <a:xfrm>
          <a:off x="0" y="3189473"/>
          <a:ext cx="7272807" cy="1046856"/>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PACE Section 18</a:t>
          </a:r>
          <a:endParaRPr lang="en-US" sz="2400" kern="1200" dirty="0"/>
        </a:p>
      </dsp:txBody>
      <dsp:txXfrm>
        <a:off x="0" y="3189473"/>
        <a:ext cx="7272807" cy="565302"/>
      </dsp:txXfrm>
    </dsp:sp>
    <dsp:sp modelId="{20C47A44-4D27-42E2-A0AE-9BBCF068D773}">
      <dsp:nvSpPr>
        <dsp:cNvPr id="0" name=""/>
        <dsp:cNvSpPr/>
      </dsp:nvSpPr>
      <dsp:spPr>
        <a:xfrm>
          <a:off x="0" y="3733838"/>
          <a:ext cx="7272807" cy="481553"/>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Entry &amp; search after arrest (triable either way or indictable only)</a:t>
          </a:r>
        </a:p>
      </dsp:txBody>
      <dsp:txXfrm>
        <a:off x="0" y="3733838"/>
        <a:ext cx="7272807" cy="481553"/>
      </dsp:txXfrm>
    </dsp:sp>
    <dsp:sp modelId="{BBEDCFE2-4F0F-49D9-ACEA-8E4E0A14DA4F}">
      <dsp:nvSpPr>
        <dsp:cNvPr id="0" name=""/>
        <dsp:cNvSpPr/>
      </dsp:nvSpPr>
      <dsp:spPr>
        <a:xfrm rot="10800000">
          <a:off x="0" y="1595111"/>
          <a:ext cx="7272807" cy="1610065"/>
        </a:xfrm>
        <a:prstGeom prst="upArrowCallout">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PACE Section 32</a:t>
          </a:r>
          <a:endParaRPr lang="en-US" sz="2400" kern="1200" dirty="0"/>
        </a:p>
      </dsp:txBody>
      <dsp:txXfrm rot="-10800000">
        <a:off x="0" y="1595111"/>
        <a:ext cx="7272807" cy="565132"/>
      </dsp:txXfrm>
    </dsp:sp>
    <dsp:sp modelId="{3C16D02B-476C-4A4D-B3C6-1FB5D8CAF7E5}">
      <dsp:nvSpPr>
        <dsp:cNvPr id="0" name=""/>
        <dsp:cNvSpPr/>
      </dsp:nvSpPr>
      <dsp:spPr>
        <a:xfrm>
          <a:off x="0" y="2160244"/>
          <a:ext cx="7272807" cy="481409"/>
        </a:xfrm>
        <a:prstGeom prst="rect">
          <a:avLst/>
        </a:prstGeom>
        <a:solidFill>
          <a:schemeClr val="accent4">
            <a:tint val="40000"/>
            <a:alpha val="90000"/>
            <a:hueOff val="5430963"/>
            <a:satOff val="-25622"/>
            <a:lumOff val="-925"/>
            <a:alphaOff val="0"/>
          </a:schemeClr>
        </a:solidFill>
        <a:ln w="12700" cap="flat" cmpd="sng" algn="ctr">
          <a:solidFill>
            <a:schemeClr val="accent4">
              <a:tint val="40000"/>
              <a:alpha val="90000"/>
              <a:hueOff val="5430963"/>
              <a:satOff val="-25622"/>
              <a:lumOff val="-92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US" sz="2000" kern="1200" dirty="0"/>
            <a:t>Search of premises where arrested person is/has recently come from</a:t>
          </a:r>
        </a:p>
      </dsp:txBody>
      <dsp:txXfrm>
        <a:off x="0" y="2160244"/>
        <a:ext cx="7272807" cy="481409"/>
      </dsp:txXfrm>
    </dsp:sp>
    <dsp:sp modelId="{0A59E393-75B6-41C4-8F63-F000728AB8A9}">
      <dsp:nvSpPr>
        <dsp:cNvPr id="0" name=""/>
        <dsp:cNvSpPr/>
      </dsp:nvSpPr>
      <dsp:spPr>
        <a:xfrm rot="10800000">
          <a:off x="0" y="748"/>
          <a:ext cx="7272807" cy="1610065"/>
        </a:xfrm>
        <a:prstGeom prst="upArrowCallou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PACE Section 17</a:t>
          </a:r>
          <a:endParaRPr lang="en-US" sz="2400" kern="1200" dirty="0"/>
        </a:p>
      </dsp:txBody>
      <dsp:txXfrm rot="-10800000">
        <a:off x="0" y="748"/>
        <a:ext cx="7272807" cy="565132"/>
      </dsp:txXfrm>
    </dsp:sp>
    <dsp:sp modelId="{91557C6A-0A6E-4B72-924A-7187053FDFF2}">
      <dsp:nvSpPr>
        <dsp:cNvPr id="0" name=""/>
        <dsp:cNvSpPr/>
      </dsp:nvSpPr>
      <dsp:spPr>
        <a:xfrm>
          <a:off x="0" y="565881"/>
          <a:ext cx="7272807" cy="481409"/>
        </a:xfrm>
        <a:prstGeom prst="rect">
          <a:avLst/>
        </a:prstGeom>
        <a:solidFill>
          <a:schemeClr val="accent4">
            <a:tint val="40000"/>
            <a:alpha val="90000"/>
            <a:hueOff val="10861925"/>
            <a:satOff val="-51245"/>
            <a:lumOff val="-1851"/>
            <a:alphaOff val="0"/>
          </a:schemeClr>
        </a:solidFill>
        <a:ln w="12700" cap="flat" cmpd="sng" algn="ctr">
          <a:solidFill>
            <a:schemeClr val="accent4">
              <a:tint val="40000"/>
              <a:alpha val="90000"/>
              <a:hueOff val="10861925"/>
              <a:satOff val="-51245"/>
              <a:lumOff val="-185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Entry for purpose of arrest/recapture/Saving life &amp; limb</a:t>
          </a:r>
        </a:p>
      </dsp:txBody>
      <dsp:txXfrm>
        <a:off x="0" y="565881"/>
        <a:ext cx="7272807" cy="48140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FF4B8-5826-AE4F-A9E7-60266D47F9B9}">
      <dsp:nvSpPr>
        <dsp:cNvPr id="0" name=""/>
        <dsp:cNvSpPr/>
      </dsp:nvSpPr>
      <dsp:spPr>
        <a:xfrm>
          <a:off x="1812868" y="21684"/>
          <a:ext cx="3334651" cy="1852583"/>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A Constable may enter &amp; search any premises for the purpose of:</a:t>
          </a:r>
          <a:endParaRPr lang="en-US" sz="2400" kern="1200" dirty="0"/>
        </a:p>
      </dsp:txBody>
      <dsp:txXfrm>
        <a:off x="1867128" y="75944"/>
        <a:ext cx="3226131" cy="1744063"/>
      </dsp:txXfrm>
    </dsp:sp>
    <dsp:sp modelId="{D0028602-B1A1-1B45-BC5C-465A43E772F8}">
      <dsp:nvSpPr>
        <dsp:cNvPr id="0" name=""/>
        <dsp:cNvSpPr/>
      </dsp:nvSpPr>
      <dsp:spPr>
        <a:xfrm rot="5400582">
          <a:off x="3140520" y="1910023"/>
          <a:ext cx="678879" cy="833662"/>
        </a:xfrm>
        <a:prstGeom prs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rot="-5400000">
        <a:off x="3229878" y="1987414"/>
        <a:ext cx="500198" cy="475215"/>
      </dsp:txXfrm>
    </dsp:sp>
    <dsp:sp modelId="{9CD99BF5-44C3-3544-A2EB-F1CA14F4B620}">
      <dsp:nvSpPr>
        <dsp:cNvPr id="0" name=""/>
        <dsp:cNvSpPr/>
      </dsp:nvSpPr>
      <dsp:spPr>
        <a:xfrm>
          <a:off x="1812401" y="2779441"/>
          <a:ext cx="3334651" cy="1852583"/>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Executing a warrant of arrest or commitment</a:t>
          </a:r>
        </a:p>
      </dsp:txBody>
      <dsp:txXfrm>
        <a:off x="1866661" y="2833701"/>
        <a:ext cx="3226131" cy="174406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64DFD1-CD4D-2B41-A267-0E1FDA8B7BAF}">
      <dsp:nvSpPr>
        <dsp:cNvPr id="0" name=""/>
        <dsp:cNvSpPr/>
      </dsp:nvSpPr>
      <dsp:spPr>
        <a:xfrm>
          <a:off x="0" y="0"/>
          <a:ext cx="5706854" cy="1515118"/>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Arresting a person for:</a:t>
          </a:r>
          <a:endParaRPr lang="en-US" sz="2400" kern="1200" dirty="0"/>
        </a:p>
      </dsp:txBody>
      <dsp:txXfrm>
        <a:off x="44376" y="44376"/>
        <a:ext cx="4071924" cy="1426366"/>
      </dsp:txXfrm>
    </dsp:sp>
    <dsp:sp modelId="{3BDB6948-CCF9-4542-9442-476D95E2670F}">
      <dsp:nvSpPr>
        <dsp:cNvPr id="0" name=""/>
        <dsp:cNvSpPr/>
      </dsp:nvSpPr>
      <dsp:spPr>
        <a:xfrm>
          <a:off x="503546" y="1767638"/>
          <a:ext cx="5706854" cy="1515118"/>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An Indictable Offence</a:t>
          </a:r>
          <a:endParaRPr lang="en-US" sz="2400" kern="1200" dirty="0"/>
        </a:p>
      </dsp:txBody>
      <dsp:txXfrm>
        <a:off x="547922" y="1812014"/>
        <a:ext cx="4129729" cy="1426366"/>
      </dsp:txXfrm>
    </dsp:sp>
    <dsp:sp modelId="{8397B8A2-35E8-D942-BEA4-57DEEE2108C6}">
      <dsp:nvSpPr>
        <dsp:cNvPr id="0" name=""/>
        <dsp:cNvSpPr/>
      </dsp:nvSpPr>
      <dsp:spPr>
        <a:xfrm>
          <a:off x="1007092" y="3535277"/>
          <a:ext cx="5706854" cy="1515118"/>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An offence under S1 POA 1936</a:t>
          </a:r>
        </a:p>
      </dsp:txBody>
      <dsp:txXfrm>
        <a:off x="1051468" y="3579653"/>
        <a:ext cx="4129729" cy="1426366"/>
      </dsp:txXfrm>
    </dsp:sp>
    <dsp:sp modelId="{039BF997-774E-DA45-B4F6-33D3D40DD923}">
      <dsp:nvSpPr>
        <dsp:cNvPr id="0" name=""/>
        <dsp:cNvSpPr/>
      </dsp:nvSpPr>
      <dsp:spPr>
        <a:xfrm>
          <a:off x="4722027" y="1148965"/>
          <a:ext cx="984827" cy="984827"/>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943613" y="1148965"/>
        <a:ext cx="541655" cy="741082"/>
      </dsp:txXfrm>
    </dsp:sp>
    <dsp:sp modelId="{55E992B7-0B92-4B4E-B943-76870421712F}">
      <dsp:nvSpPr>
        <dsp:cNvPr id="0" name=""/>
        <dsp:cNvSpPr/>
      </dsp:nvSpPr>
      <dsp:spPr>
        <a:xfrm>
          <a:off x="5225573" y="2906502"/>
          <a:ext cx="984827" cy="984827"/>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447159" y="2906502"/>
        <a:ext cx="541655" cy="741082"/>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7FF87B-9523-CC4E-8775-7251ECB9AEA2}">
      <dsp:nvSpPr>
        <dsp:cNvPr id="0" name=""/>
        <dsp:cNvSpPr/>
      </dsp:nvSpPr>
      <dsp:spPr>
        <a:xfrm rot="10800000">
          <a:off x="2105740" y="0"/>
          <a:ext cx="6978396" cy="1392097"/>
        </a:xfrm>
        <a:prstGeom prst="homePlat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13876"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S.4 Public Order Act 1986</a:t>
          </a:r>
        </a:p>
      </dsp:txBody>
      <dsp:txXfrm rot="10800000">
        <a:off x="2453764" y="0"/>
        <a:ext cx="6630372" cy="1392097"/>
      </dsp:txXfrm>
    </dsp:sp>
    <dsp:sp modelId="{88C31B19-480B-5F4A-A32B-C2D1128F363C}">
      <dsp:nvSpPr>
        <dsp:cNvPr id="0" name=""/>
        <dsp:cNvSpPr/>
      </dsp:nvSpPr>
      <dsp:spPr>
        <a:xfrm>
          <a:off x="1409691" y="3042"/>
          <a:ext cx="1392097" cy="1392097"/>
        </a:xfrm>
        <a:prstGeom prst="ellipse">
          <a:avLst/>
        </a:prstGeom>
        <a:solidFill>
          <a:schemeClr val="accent1">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0F1BF1E6-479D-A64D-9883-CFE250C1D9AD}">
      <dsp:nvSpPr>
        <dsp:cNvPr id="0" name=""/>
        <dsp:cNvSpPr/>
      </dsp:nvSpPr>
      <dsp:spPr>
        <a:xfrm rot="10800000">
          <a:off x="2105740" y="1810691"/>
          <a:ext cx="6978396" cy="1392097"/>
        </a:xfrm>
        <a:prstGeom prst="homePlat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13876"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S.6 to 8 or 10 of the Criminal Law Act 1967</a:t>
          </a:r>
        </a:p>
      </dsp:txBody>
      <dsp:txXfrm rot="10800000">
        <a:off x="2453764" y="1810691"/>
        <a:ext cx="6630372" cy="1392097"/>
      </dsp:txXfrm>
    </dsp:sp>
    <dsp:sp modelId="{FB6E9F37-0B96-C142-8497-4DC2406DF4E6}">
      <dsp:nvSpPr>
        <dsp:cNvPr id="0" name=""/>
        <dsp:cNvSpPr/>
      </dsp:nvSpPr>
      <dsp:spPr>
        <a:xfrm>
          <a:off x="1409691" y="1810691"/>
          <a:ext cx="1392097" cy="1392097"/>
        </a:xfrm>
        <a:prstGeom prst="ellipse">
          <a:avLst/>
        </a:prstGeom>
        <a:solidFill>
          <a:schemeClr val="accent1">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DBE09B3F-2F20-BB4A-9C88-2C38C848D574}">
      <dsp:nvSpPr>
        <dsp:cNvPr id="0" name=""/>
        <dsp:cNvSpPr/>
      </dsp:nvSpPr>
      <dsp:spPr>
        <a:xfrm rot="10800000">
          <a:off x="2105740" y="3618340"/>
          <a:ext cx="6978396" cy="1392097"/>
        </a:xfrm>
        <a:prstGeom prst="homePlat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13876"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S.76 Criminal Justice &amp; Public Order Act 1994</a:t>
          </a:r>
        </a:p>
      </dsp:txBody>
      <dsp:txXfrm rot="10800000">
        <a:off x="2453764" y="3618340"/>
        <a:ext cx="6630372" cy="1392097"/>
      </dsp:txXfrm>
    </dsp:sp>
    <dsp:sp modelId="{4D4834EE-0EEB-6540-8E45-46FC96D5A62E}">
      <dsp:nvSpPr>
        <dsp:cNvPr id="0" name=""/>
        <dsp:cNvSpPr/>
      </dsp:nvSpPr>
      <dsp:spPr>
        <a:xfrm>
          <a:off x="1409691" y="3618340"/>
          <a:ext cx="1392097" cy="1392097"/>
        </a:xfrm>
        <a:prstGeom prst="ellipse">
          <a:avLst/>
        </a:prstGeom>
        <a:solidFill>
          <a:schemeClr val="accent1">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120406-27D9-5242-A8D7-BAB54985D2C8}">
      <dsp:nvSpPr>
        <dsp:cNvPr id="0" name=""/>
        <dsp:cNvSpPr/>
      </dsp:nvSpPr>
      <dsp:spPr>
        <a:xfrm>
          <a:off x="0" y="0"/>
          <a:ext cx="11397343" cy="2435927"/>
        </a:xfrm>
        <a:prstGeom prst="roundRect">
          <a:avLst>
            <a:gd name="adj" fmla="val 1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E506CDBF-7E09-7A44-9E8B-BCD00D686EEA}">
      <dsp:nvSpPr>
        <dsp:cNvPr id="0" name=""/>
        <dsp:cNvSpPr/>
      </dsp:nvSpPr>
      <dsp:spPr>
        <a:xfrm>
          <a:off x="341920" y="324790"/>
          <a:ext cx="3347969" cy="1786347"/>
        </a:xfrm>
        <a:prstGeom prst="roundRect">
          <a:avLst>
            <a:gd name="adj" fmla="val 1000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6FC70BFD-2D7F-5440-BEF3-6C1FBA649BE6}">
      <dsp:nvSpPr>
        <dsp:cNvPr id="0" name=""/>
        <dsp:cNvSpPr/>
      </dsp:nvSpPr>
      <dsp:spPr>
        <a:xfrm rot="10800000">
          <a:off x="341920" y="2435927"/>
          <a:ext cx="3347969" cy="2977245"/>
        </a:xfrm>
        <a:prstGeom prst="round2SameRect">
          <a:avLst>
            <a:gd name="adj1" fmla="val 1050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br>
            <a:rPr lang="en-US" sz="2400" kern="1200" dirty="0"/>
          </a:br>
          <a:br>
            <a:rPr lang="en-US" sz="2400" kern="1200" dirty="0"/>
          </a:br>
          <a:r>
            <a:rPr lang="en-US" sz="2400" kern="1200" dirty="0"/>
            <a:t>S.163 Road Traffic Act 1988</a:t>
          </a:r>
        </a:p>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r>
            <a:rPr lang="en-US" sz="2400" kern="1200" dirty="0"/>
            <a:t>163…STOP for me!!</a:t>
          </a:r>
          <a:br>
            <a:rPr lang="en-US" sz="2400" kern="1200" dirty="0"/>
          </a:br>
          <a:endParaRPr lang="en-US" sz="2400" kern="1200" dirty="0"/>
        </a:p>
      </dsp:txBody>
      <dsp:txXfrm rot="10800000">
        <a:off x="433481" y="2435927"/>
        <a:ext cx="3164847" cy="2885684"/>
      </dsp:txXfrm>
    </dsp:sp>
    <dsp:sp modelId="{7AD5CC85-65FA-1D4D-B5E2-C030A1675B5F}">
      <dsp:nvSpPr>
        <dsp:cNvPr id="0" name=""/>
        <dsp:cNvSpPr/>
      </dsp:nvSpPr>
      <dsp:spPr>
        <a:xfrm>
          <a:off x="4024686" y="324790"/>
          <a:ext cx="3347969" cy="1786347"/>
        </a:xfrm>
        <a:prstGeom prst="roundRect">
          <a:avLst>
            <a:gd name="adj" fmla="val 1000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C6EE444E-C079-8248-B68F-872626FCDC2C}">
      <dsp:nvSpPr>
        <dsp:cNvPr id="0" name=""/>
        <dsp:cNvSpPr/>
      </dsp:nvSpPr>
      <dsp:spPr>
        <a:xfrm rot="10800000">
          <a:off x="4024686" y="2435927"/>
          <a:ext cx="3347969" cy="2977245"/>
        </a:xfrm>
        <a:prstGeom prst="round2SameRect">
          <a:avLst>
            <a:gd name="adj1" fmla="val 1050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r>
            <a:rPr lang="en-US" sz="2400" kern="1200" dirty="0"/>
            <a:t>S.4 Road Traffic Act 1988</a:t>
          </a:r>
        </a:p>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endParaRPr lang="en-US" sz="2400" kern="1200" dirty="0"/>
        </a:p>
      </dsp:txBody>
      <dsp:txXfrm rot="10800000">
        <a:off x="4116247" y="2435927"/>
        <a:ext cx="3164847" cy="2885684"/>
      </dsp:txXfrm>
    </dsp:sp>
    <dsp:sp modelId="{5783F476-8E8E-FB4B-A47A-0DE22D1D640D}">
      <dsp:nvSpPr>
        <dsp:cNvPr id="0" name=""/>
        <dsp:cNvSpPr/>
      </dsp:nvSpPr>
      <dsp:spPr>
        <a:xfrm>
          <a:off x="7707453" y="324790"/>
          <a:ext cx="3347969" cy="1786347"/>
        </a:xfrm>
        <a:prstGeom prst="roundRect">
          <a:avLst>
            <a:gd name="adj" fmla="val 1000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C320C5CC-EE68-E54C-BEF5-ACAB5E33C66D}">
      <dsp:nvSpPr>
        <dsp:cNvPr id="0" name=""/>
        <dsp:cNvSpPr/>
      </dsp:nvSpPr>
      <dsp:spPr>
        <a:xfrm rot="10800000">
          <a:off x="7707453" y="2435927"/>
          <a:ext cx="3347969" cy="2977245"/>
        </a:xfrm>
        <a:prstGeom prst="round2SameRect">
          <a:avLst>
            <a:gd name="adj1" fmla="val 1050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r>
            <a:rPr lang="en-US" sz="2400" kern="1200" dirty="0"/>
            <a:t>S.27 Transport &amp; Works Act 1992</a:t>
          </a:r>
        </a:p>
      </dsp:txBody>
      <dsp:txXfrm rot="10800000">
        <a:off x="7799014" y="2435927"/>
        <a:ext cx="3164847" cy="2885684"/>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836A56-90F8-4689-824B-1CADB322D240}">
      <dsp:nvSpPr>
        <dsp:cNvPr id="0" name=""/>
        <dsp:cNvSpPr/>
      </dsp:nvSpPr>
      <dsp:spPr>
        <a:xfrm>
          <a:off x="0" y="0"/>
          <a:ext cx="8706610" cy="208134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Recapturing a person unlawfully at large &amp; whom he is pursuing</a:t>
          </a:r>
        </a:p>
      </dsp:txBody>
      <dsp:txXfrm>
        <a:off x="1949456" y="0"/>
        <a:ext cx="6757153" cy="2081347"/>
      </dsp:txXfrm>
    </dsp:sp>
    <dsp:sp modelId="{B2D7AF64-8882-4F08-81C9-B997C8C5891A}">
      <dsp:nvSpPr>
        <dsp:cNvPr id="0" name=""/>
        <dsp:cNvSpPr/>
      </dsp:nvSpPr>
      <dsp:spPr>
        <a:xfrm>
          <a:off x="208134" y="208134"/>
          <a:ext cx="1741322" cy="1665078"/>
        </a:xfrm>
        <a:prstGeom prst="roundRect">
          <a:avLst>
            <a:gd name="adj" fmla="val 1000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219F71F0-7D72-4C35-B3DE-AA101368C6D6}">
      <dsp:nvSpPr>
        <dsp:cNvPr id="0" name=""/>
        <dsp:cNvSpPr/>
      </dsp:nvSpPr>
      <dsp:spPr>
        <a:xfrm>
          <a:off x="0" y="2290550"/>
          <a:ext cx="8706610" cy="208134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r>
            <a:rPr lang="en-US" sz="2400" kern="1200" dirty="0"/>
            <a:t>Saving life &amp; limb or preventing serious damage to property</a:t>
          </a:r>
        </a:p>
      </dsp:txBody>
      <dsp:txXfrm>
        <a:off x="1949456" y="2290550"/>
        <a:ext cx="6757153" cy="2081347"/>
      </dsp:txXfrm>
    </dsp:sp>
    <dsp:sp modelId="{ABAEBE4A-D888-4D90-83AC-21101AAA0ACC}">
      <dsp:nvSpPr>
        <dsp:cNvPr id="0" name=""/>
        <dsp:cNvSpPr/>
      </dsp:nvSpPr>
      <dsp:spPr>
        <a:xfrm>
          <a:off x="208134" y="2497617"/>
          <a:ext cx="1741322" cy="1665078"/>
        </a:xfrm>
        <a:prstGeom prst="roundRect">
          <a:avLst>
            <a:gd name="adj" fmla="val 1000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D3EDF2-1F4E-C94F-AED7-53688AE49854}">
      <dsp:nvSpPr>
        <dsp:cNvPr id="0" name=""/>
        <dsp:cNvSpPr/>
      </dsp:nvSpPr>
      <dsp:spPr>
        <a:xfrm>
          <a:off x="0" y="0"/>
          <a:ext cx="11096785" cy="2308472"/>
        </a:xfrm>
        <a:prstGeom prst="roundRect">
          <a:avLst>
            <a:gd name="adj" fmla="val 10000"/>
          </a:avLst>
        </a:prstGeom>
        <a:solidFill>
          <a:schemeClr val="accent6">
            <a:alpha val="90000"/>
            <a:tint val="55000"/>
            <a:hueOff val="0"/>
            <a:satOff val="0"/>
            <a:lumOff val="0"/>
            <a:alphaOff val="0"/>
          </a:schemeClr>
        </a:solidFill>
        <a:ln w="6350" cap="flat" cmpd="sng" algn="ctr">
          <a:solidFill>
            <a:schemeClr val="accent6">
              <a:alpha val="90000"/>
              <a:tint val="55000"/>
              <a:hueOff val="0"/>
              <a:satOff val="0"/>
              <a:lumOff val="0"/>
              <a:alphaOff val="0"/>
            </a:schemeClr>
          </a:solidFill>
          <a:prstDash val="solid"/>
          <a:miter lim="800000"/>
        </a:ln>
        <a:effectLst/>
        <a:scene3d>
          <a:camera prst="orthographicFront"/>
          <a:lightRig rig="chilly" dir="t"/>
        </a:scene3d>
        <a:sp3d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87A56C42-79C9-3140-9802-BA27B56265A1}">
      <dsp:nvSpPr>
        <dsp:cNvPr id="0" name=""/>
        <dsp:cNvSpPr/>
      </dsp:nvSpPr>
      <dsp:spPr>
        <a:xfrm>
          <a:off x="332903" y="307796"/>
          <a:ext cx="3259680" cy="1692879"/>
        </a:xfrm>
        <a:prstGeom prst="roundRect">
          <a:avLst>
            <a:gd name="adj" fmla="val 10000"/>
          </a:avLst>
        </a:prstGeom>
        <a:solidFill>
          <a:schemeClr val="accent6">
            <a:tint val="50000"/>
            <a:hueOff val="0"/>
            <a:satOff val="0"/>
            <a:lumOff val="0"/>
            <a:alphaOff val="0"/>
          </a:schemeClr>
        </a:solid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0C862660-18A0-3849-B3FA-AFDB01D061CA}">
      <dsp:nvSpPr>
        <dsp:cNvPr id="0" name=""/>
        <dsp:cNvSpPr/>
      </dsp:nvSpPr>
      <dsp:spPr>
        <a:xfrm rot="10800000">
          <a:off x="332903" y="2308472"/>
          <a:ext cx="3259680" cy="2821466"/>
        </a:xfrm>
        <a:prstGeom prst="round2SameRect">
          <a:avLst>
            <a:gd name="adj1" fmla="val 10500"/>
            <a:gd name="adj2" fmla="val 0"/>
          </a:avLst>
        </a:prstGeom>
        <a:solidFill>
          <a:schemeClr val="accent6">
            <a:shade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US" sz="2400" kern="1200" dirty="0"/>
            <a:t>A Constable may search any person who has been arrested at a place </a:t>
          </a:r>
          <a:r>
            <a:rPr lang="en-US" sz="2400" b="1" i="1" u="sng" kern="1200" dirty="0"/>
            <a:t>other than a police station</a:t>
          </a:r>
          <a:endParaRPr lang="en-US" kern="1200" dirty="0"/>
        </a:p>
      </dsp:txBody>
      <dsp:txXfrm rot="10800000">
        <a:off x="419673" y="2308472"/>
        <a:ext cx="3086140" cy="2734696"/>
      </dsp:txXfrm>
    </dsp:sp>
    <dsp:sp modelId="{06AA997E-BB7D-1245-8E50-026CE972AADA}">
      <dsp:nvSpPr>
        <dsp:cNvPr id="0" name=""/>
        <dsp:cNvSpPr/>
      </dsp:nvSpPr>
      <dsp:spPr>
        <a:xfrm>
          <a:off x="3741551" y="282555"/>
          <a:ext cx="3259680" cy="1692879"/>
        </a:xfrm>
        <a:prstGeom prst="roundRect">
          <a:avLst>
            <a:gd name="adj" fmla="val 10000"/>
          </a:avLst>
        </a:prstGeom>
        <a:solidFill>
          <a:schemeClr val="accent6">
            <a:tint val="50000"/>
            <a:hueOff val="-5698"/>
            <a:satOff val="265"/>
            <a:lumOff val="-1160"/>
            <a:alphaOff val="0"/>
          </a:schemeClr>
        </a:solid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0839DAD4-70FE-3143-BBD2-7F708AA200A9}">
      <dsp:nvSpPr>
        <dsp:cNvPr id="0" name=""/>
        <dsp:cNvSpPr/>
      </dsp:nvSpPr>
      <dsp:spPr>
        <a:xfrm rot="10800000">
          <a:off x="3918552" y="2308472"/>
          <a:ext cx="3259680" cy="2821466"/>
        </a:xfrm>
        <a:prstGeom prst="round2SameRect">
          <a:avLst>
            <a:gd name="adj1" fmla="val 10500"/>
            <a:gd name="adj2" fmla="val 0"/>
          </a:avLst>
        </a:prstGeom>
        <a:solidFill>
          <a:schemeClr val="accent6">
            <a:shade val="50000"/>
            <a:hueOff val="245616"/>
            <a:satOff val="-10737"/>
            <a:lumOff val="29307"/>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US" sz="2400" kern="1200" dirty="0"/>
            <a:t>If</a:t>
          </a:r>
          <a:r>
            <a:rPr lang="en-US" sz="2400" kern="1200" baseline="0" dirty="0"/>
            <a:t> they have </a:t>
          </a:r>
          <a:r>
            <a:rPr lang="en-US" sz="2400" b="1" i="1" u="sng" kern="1200" baseline="0" dirty="0"/>
            <a:t>reasonable grounds for believing </a:t>
          </a:r>
          <a:r>
            <a:rPr lang="en-US" sz="2400" kern="1200" baseline="0" dirty="0"/>
            <a:t>that the arrested person may present </a:t>
          </a:r>
          <a:endParaRPr lang="en-US" kern="1200" dirty="0"/>
        </a:p>
      </dsp:txBody>
      <dsp:txXfrm rot="10800000">
        <a:off x="4005322" y="2308472"/>
        <a:ext cx="3086140" cy="2734696"/>
      </dsp:txXfrm>
    </dsp:sp>
    <dsp:sp modelId="{CB271E6F-1313-D54B-AA63-21D5EB24E4FD}">
      <dsp:nvSpPr>
        <dsp:cNvPr id="0" name=""/>
        <dsp:cNvSpPr/>
      </dsp:nvSpPr>
      <dsp:spPr>
        <a:xfrm>
          <a:off x="7504200" y="307796"/>
          <a:ext cx="3259680" cy="1692879"/>
        </a:xfrm>
        <a:prstGeom prst="roundRect">
          <a:avLst>
            <a:gd name="adj" fmla="val 10000"/>
          </a:avLst>
        </a:prstGeom>
        <a:solidFill>
          <a:schemeClr val="accent6">
            <a:tint val="50000"/>
            <a:hueOff val="-11397"/>
            <a:satOff val="529"/>
            <a:lumOff val="-2320"/>
            <a:alphaOff val="0"/>
          </a:schemeClr>
        </a:solid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75126D14-D80F-8545-9A94-53000B726E6A}">
      <dsp:nvSpPr>
        <dsp:cNvPr id="0" name=""/>
        <dsp:cNvSpPr/>
      </dsp:nvSpPr>
      <dsp:spPr>
        <a:xfrm rot="10800000">
          <a:off x="7504200" y="2308472"/>
          <a:ext cx="3259680" cy="2821466"/>
        </a:xfrm>
        <a:prstGeom prst="round2SameRect">
          <a:avLst>
            <a:gd name="adj1" fmla="val 10500"/>
            <a:gd name="adj2" fmla="val 0"/>
          </a:avLst>
        </a:prstGeom>
        <a:solidFill>
          <a:schemeClr val="accent6">
            <a:shade val="50000"/>
            <a:hueOff val="245616"/>
            <a:satOff val="-10737"/>
            <a:lumOff val="29307"/>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US" sz="2400" b="1" i="1" u="sng" kern="1200" dirty="0"/>
            <a:t>D</a:t>
          </a:r>
          <a:r>
            <a:rPr lang="en-US" sz="2400" kern="1200" dirty="0"/>
            <a:t>anger to himself or others</a:t>
          </a:r>
        </a:p>
        <a:p>
          <a:pPr marL="0" lvl="0" indent="0" algn="ctr" defTabSz="1066800">
            <a:lnSpc>
              <a:spcPct val="90000"/>
            </a:lnSpc>
            <a:spcBef>
              <a:spcPct val="0"/>
            </a:spcBef>
            <a:spcAft>
              <a:spcPct val="35000"/>
            </a:spcAft>
            <a:buNone/>
          </a:pPr>
          <a:r>
            <a:rPr lang="en-US" sz="2400" b="1" i="1" u="sng" kern="1200" dirty="0"/>
            <a:t>I</a:t>
          </a:r>
          <a:r>
            <a:rPr lang="en-US" sz="2400" kern="1200" dirty="0"/>
            <a:t>mplement which he might use to escape</a:t>
          </a:r>
        </a:p>
        <a:p>
          <a:pPr marL="0" lvl="0" indent="0" algn="ctr" defTabSz="1066800">
            <a:lnSpc>
              <a:spcPct val="90000"/>
            </a:lnSpc>
            <a:spcBef>
              <a:spcPct val="0"/>
            </a:spcBef>
            <a:spcAft>
              <a:spcPct val="35000"/>
            </a:spcAft>
            <a:buNone/>
          </a:pPr>
          <a:r>
            <a:rPr lang="en-US" sz="2400" b="1" i="1" u="sng" kern="1200" dirty="0"/>
            <a:t>E</a:t>
          </a:r>
          <a:r>
            <a:rPr lang="en-US" sz="2400" kern="1200" dirty="0"/>
            <a:t>vidence relating to an offence</a:t>
          </a:r>
        </a:p>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endParaRPr lang="en-US" kern="1200" dirty="0"/>
        </a:p>
      </dsp:txBody>
      <dsp:txXfrm rot="10800000">
        <a:off x="7590970" y="2308472"/>
        <a:ext cx="3086140" cy="2734696"/>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8AE063-AC89-477B-81D3-070AA73DCE32}">
      <dsp:nvSpPr>
        <dsp:cNvPr id="0" name=""/>
        <dsp:cNvSpPr/>
      </dsp:nvSpPr>
      <dsp:spPr>
        <a:xfrm>
          <a:off x="0" y="1703"/>
          <a:ext cx="5381065" cy="871132"/>
        </a:xfrm>
        <a:prstGeom prst="roundRect">
          <a:avLst>
            <a:gd name="adj" fmla="val 10000"/>
          </a:avLst>
        </a:prstGeom>
        <a:solidFill>
          <a:schemeClr val="accent6">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A Constable may enter &amp; search a </a:t>
          </a:r>
          <a:r>
            <a:rPr lang="en-US" sz="2400" b="1" i="1" u="sng" kern="1200"/>
            <a:t>premises</a:t>
          </a:r>
          <a:endParaRPr lang="en-US" sz="2400" b="1" i="1" u="sng" kern="1200" dirty="0"/>
        </a:p>
      </dsp:txBody>
      <dsp:txXfrm>
        <a:off x="25515" y="27218"/>
        <a:ext cx="5330035" cy="820102"/>
      </dsp:txXfrm>
    </dsp:sp>
    <dsp:sp modelId="{4AC2ED41-0DE3-4BB1-9E2B-1E9A12DA92A4}">
      <dsp:nvSpPr>
        <dsp:cNvPr id="0" name=""/>
        <dsp:cNvSpPr/>
      </dsp:nvSpPr>
      <dsp:spPr>
        <a:xfrm rot="5400000">
          <a:off x="2527195" y="894613"/>
          <a:ext cx="326674" cy="392009"/>
        </a:xfrm>
        <a:prstGeom prst="rightArrow">
          <a:avLst>
            <a:gd name="adj1" fmla="val 60000"/>
            <a:gd name="adj2" fmla="val 50000"/>
          </a:avLst>
        </a:prstGeom>
        <a:solidFill>
          <a:schemeClr val="accent6">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5400000">
        <a:off x="2572930" y="927280"/>
        <a:ext cx="235205" cy="228672"/>
      </dsp:txXfrm>
    </dsp:sp>
    <dsp:sp modelId="{BC6C4604-6A96-4815-ABE8-248F560B5210}">
      <dsp:nvSpPr>
        <dsp:cNvPr id="0" name=""/>
        <dsp:cNvSpPr/>
      </dsp:nvSpPr>
      <dsp:spPr>
        <a:xfrm>
          <a:off x="0" y="1308401"/>
          <a:ext cx="5381065" cy="871132"/>
        </a:xfrm>
        <a:prstGeom prst="roundRect">
          <a:avLst>
            <a:gd name="adj" fmla="val 10000"/>
          </a:avLst>
        </a:prstGeom>
        <a:solidFill>
          <a:schemeClr val="accent6">
            <a:alpha val="90000"/>
            <a:hueOff val="0"/>
            <a:satOff val="0"/>
            <a:lumOff val="0"/>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In which a person was </a:t>
          </a:r>
          <a:r>
            <a:rPr lang="en-US" sz="2400" b="1" i="1" u="sng" kern="1200"/>
            <a:t>when arrested </a:t>
          </a:r>
          <a:r>
            <a:rPr lang="en-US" sz="2400" kern="1200"/>
            <a:t>or </a:t>
          </a:r>
          <a:r>
            <a:rPr lang="en-US" sz="2400" b="1" i="1" u="sng" kern="1200"/>
            <a:t>immediately before </a:t>
          </a:r>
          <a:r>
            <a:rPr lang="en-US" sz="2400" kern="1200"/>
            <a:t>he was arrested</a:t>
          </a:r>
          <a:endParaRPr lang="en-US" sz="2400" kern="1200" dirty="0"/>
        </a:p>
      </dsp:txBody>
      <dsp:txXfrm>
        <a:off x="25515" y="1333916"/>
        <a:ext cx="5330035" cy="820102"/>
      </dsp:txXfrm>
    </dsp:sp>
    <dsp:sp modelId="{14DB9FA9-3B66-42EB-94A8-D958D10B57A8}">
      <dsp:nvSpPr>
        <dsp:cNvPr id="0" name=""/>
        <dsp:cNvSpPr/>
      </dsp:nvSpPr>
      <dsp:spPr>
        <a:xfrm rot="5400000">
          <a:off x="2533006" y="2193563"/>
          <a:ext cx="315051" cy="392009"/>
        </a:xfrm>
        <a:prstGeom prst="rightArrow">
          <a:avLst>
            <a:gd name="adj1" fmla="val 60000"/>
            <a:gd name="adj2" fmla="val 50000"/>
          </a:avLst>
        </a:prstGeom>
        <a:solidFill>
          <a:schemeClr val="accent6">
            <a:shade val="90000"/>
            <a:hueOff val="379870"/>
            <a:satOff val="-15173"/>
            <a:lumOff val="3519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2572930" y="2232042"/>
        <a:ext cx="235205" cy="220536"/>
      </dsp:txXfrm>
    </dsp:sp>
    <dsp:sp modelId="{21CA2495-7A91-4B41-B2AA-7F3A15DABA2E}">
      <dsp:nvSpPr>
        <dsp:cNvPr id="0" name=""/>
        <dsp:cNvSpPr/>
      </dsp:nvSpPr>
      <dsp:spPr>
        <a:xfrm>
          <a:off x="0" y="2599603"/>
          <a:ext cx="5381065" cy="871132"/>
        </a:xfrm>
        <a:prstGeom prst="roundRect">
          <a:avLst>
            <a:gd name="adj" fmla="val 10000"/>
          </a:avLst>
        </a:prstGeom>
        <a:solidFill>
          <a:schemeClr val="accent6">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For evidence </a:t>
          </a:r>
          <a:r>
            <a:rPr lang="en-US" sz="2400" b="1" i="1" u="sng" kern="1200"/>
            <a:t>relating to the offence </a:t>
          </a:r>
          <a:r>
            <a:rPr lang="en-US" sz="2400" kern="1200"/>
            <a:t>for which he was arrested</a:t>
          </a:r>
          <a:endParaRPr lang="en-US" sz="2400" kern="1200" dirty="0"/>
        </a:p>
      </dsp:txBody>
      <dsp:txXfrm>
        <a:off x="25515" y="2625118"/>
        <a:ext cx="5330035" cy="820102"/>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668623-E21A-4CCC-9840-D02861751D85}">
      <dsp:nvSpPr>
        <dsp:cNvPr id="0" name=""/>
        <dsp:cNvSpPr/>
      </dsp:nvSpPr>
      <dsp:spPr>
        <a:xfrm>
          <a:off x="0" y="0"/>
          <a:ext cx="8575729" cy="2138637"/>
        </a:xfrm>
        <a:prstGeom prst="roundRect">
          <a:avLst>
            <a:gd name="adj" fmla="val 10000"/>
          </a:avLst>
        </a:prstGeom>
        <a:solidFill>
          <a:srgbClr val="7030A0">
            <a:alpha val="90000"/>
          </a:srgb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B7146D-C893-4A85-BB29-EC061734D059}">
      <dsp:nvSpPr>
        <dsp:cNvPr id="0" name=""/>
        <dsp:cNvSpPr/>
      </dsp:nvSpPr>
      <dsp:spPr>
        <a:xfrm>
          <a:off x="258255" y="285151"/>
          <a:ext cx="3837722" cy="1568334"/>
        </a:xfrm>
        <a:prstGeom prst="roundRect">
          <a:avLst>
            <a:gd name="adj" fmla="val 10000"/>
          </a:avLst>
        </a:prstGeom>
        <a:solidFill>
          <a:schemeClr val="accent4">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311884A-1165-426F-A644-A6092C57EC7A}">
      <dsp:nvSpPr>
        <dsp:cNvPr id="0" name=""/>
        <dsp:cNvSpPr/>
      </dsp:nvSpPr>
      <dsp:spPr>
        <a:xfrm rot="10800000">
          <a:off x="258255" y="2138637"/>
          <a:ext cx="3837722" cy="2613890"/>
        </a:xfrm>
        <a:prstGeom prst="round2SameRect">
          <a:avLst>
            <a:gd name="adj1" fmla="val 10500"/>
            <a:gd name="adj2" fmla="val 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br>
            <a:rPr lang="en-US" sz="2400" kern="1200" dirty="0"/>
          </a:br>
          <a:r>
            <a:rPr lang="en-US" sz="2400" kern="1200" dirty="0"/>
            <a:t>A Constable may enter and search any premises </a:t>
          </a:r>
          <a:r>
            <a:rPr lang="en-US" sz="2400" b="1" i="1" u="sng" kern="1200" dirty="0"/>
            <a:t>occupied</a:t>
          </a:r>
        </a:p>
      </dsp:txBody>
      <dsp:txXfrm rot="10800000">
        <a:off x="338641" y="2138637"/>
        <a:ext cx="3676950" cy="2533504"/>
      </dsp:txXfrm>
    </dsp:sp>
    <dsp:sp modelId="{F21D26DF-3A47-4C58-A469-5E0842E1587B}">
      <dsp:nvSpPr>
        <dsp:cNvPr id="0" name=""/>
        <dsp:cNvSpPr/>
      </dsp:nvSpPr>
      <dsp:spPr>
        <a:xfrm>
          <a:off x="4479750" y="285151"/>
          <a:ext cx="3837722" cy="1568334"/>
        </a:xfrm>
        <a:prstGeom prst="roundRect">
          <a:avLst>
            <a:gd name="adj" fmla="val 10000"/>
          </a:avLst>
        </a:prstGeom>
        <a:solidFill>
          <a:schemeClr val="accent4">
            <a:tint val="50000"/>
            <a:hueOff val="10788194"/>
            <a:satOff val="-50206"/>
            <a:lumOff val="-22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7EAB366-AF4B-4700-A29E-FFA9E9DF4E3D}">
      <dsp:nvSpPr>
        <dsp:cNvPr id="0" name=""/>
        <dsp:cNvSpPr/>
      </dsp:nvSpPr>
      <dsp:spPr>
        <a:xfrm rot="10800000">
          <a:off x="4479750" y="2138637"/>
          <a:ext cx="3837722" cy="2613890"/>
        </a:xfrm>
        <a:prstGeom prst="round2SameRect">
          <a:avLst>
            <a:gd name="adj1" fmla="val 10500"/>
            <a:gd name="adj2" fmla="val 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br>
            <a:rPr lang="en-US" sz="2400" b="0" kern="1200" dirty="0"/>
          </a:br>
          <a:r>
            <a:rPr lang="en-US" sz="2400" b="0" kern="1200" dirty="0"/>
            <a:t>Or </a:t>
          </a:r>
          <a:r>
            <a:rPr lang="en-US" sz="2400" b="1" i="1" u="sng" kern="1200" dirty="0"/>
            <a:t>controlled</a:t>
          </a:r>
          <a:r>
            <a:rPr lang="en-US" sz="2400" b="0" kern="1200" dirty="0"/>
            <a:t> by a person under arrest for an </a:t>
          </a:r>
          <a:r>
            <a:rPr lang="en-US" sz="2400" b="1" i="1" u="sng" kern="1200" dirty="0"/>
            <a:t>indictable</a:t>
          </a:r>
          <a:r>
            <a:rPr lang="en-US" sz="2400" b="0" kern="1200" dirty="0"/>
            <a:t> offence</a:t>
          </a:r>
        </a:p>
      </dsp:txBody>
      <dsp:txXfrm rot="10800000">
        <a:off x="4560136" y="2138637"/>
        <a:ext cx="3676950" cy="2533504"/>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668623-E21A-4CCC-9840-D02861751D85}">
      <dsp:nvSpPr>
        <dsp:cNvPr id="0" name=""/>
        <dsp:cNvSpPr/>
      </dsp:nvSpPr>
      <dsp:spPr>
        <a:xfrm>
          <a:off x="0" y="0"/>
          <a:ext cx="8827160" cy="2131785"/>
        </a:xfrm>
        <a:prstGeom prst="roundRect">
          <a:avLst>
            <a:gd name="adj" fmla="val 10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B7146D-C893-4A85-BB29-EC061734D059}">
      <dsp:nvSpPr>
        <dsp:cNvPr id="0" name=""/>
        <dsp:cNvSpPr/>
      </dsp:nvSpPr>
      <dsp:spPr>
        <a:xfrm>
          <a:off x="265827" y="284238"/>
          <a:ext cx="3950240" cy="1563309"/>
        </a:xfrm>
        <a:prstGeom prst="roundRect">
          <a:avLst>
            <a:gd name="adj" fmla="val 10000"/>
          </a:avLst>
        </a:prstGeom>
        <a:solidFill>
          <a:schemeClr val="accent5">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311884A-1165-426F-A644-A6092C57EC7A}">
      <dsp:nvSpPr>
        <dsp:cNvPr id="0" name=""/>
        <dsp:cNvSpPr/>
      </dsp:nvSpPr>
      <dsp:spPr>
        <a:xfrm rot="10800000">
          <a:off x="265827" y="2131785"/>
          <a:ext cx="3950240" cy="2605515"/>
        </a:xfrm>
        <a:prstGeom prst="round2SameRect">
          <a:avLst>
            <a:gd name="adj1" fmla="val 10500"/>
            <a:gd name="adj2" fmla="val 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US" sz="2400" b="0" i="0" u="none" kern="1200" dirty="0"/>
            <a:t>If he has </a:t>
          </a:r>
          <a:r>
            <a:rPr lang="en-US" sz="2400" b="1" i="1" u="sng" kern="1200" dirty="0"/>
            <a:t>reasonable grounds for </a:t>
          </a:r>
          <a:r>
            <a:rPr lang="en-US" sz="2400" b="0" i="0" u="none" kern="1200" dirty="0"/>
            <a:t>suspecting that there is on the premises evidence relating to </a:t>
          </a:r>
          <a:r>
            <a:rPr lang="en-US" sz="2400" b="1" i="1" u="sng" kern="1200" dirty="0"/>
            <a:t>that</a:t>
          </a:r>
          <a:r>
            <a:rPr lang="en-US" sz="2400" b="0" i="0" u="none" kern="1200" dirty="0"/>
            <a:t> </a:t>
          </a:r>
          <a:r>
            <a:rPr lang="en-US" sz="2400" b="1" i="1" u="sng" kern="1200" dirty="0"/>
            <a:t>offence</a:t>
          </a:r>
        </a:p>
      </dsp:txBody>
      <dsp:txXfrm rot="10800000">
        <a:off x="345956" y="2131785"/>
        <a:ext cx="3789982" cy="2525386"/>
      </dsp:txXfrm>
    </dsp:sp>
    <dsp:sp modelId="{F21D26DF-3A47-4C58-A469-5E0842E1587B}">
      <dsp:nvSpPr>
        <dsp:cNvPr id="0" name=""/>
        <dsp:cNvSpPr/>
      </dsp:nvSpPr>
      <dsp:spPr>
        <a:xfrm>
          <a:off x="4611092" y="284238"/>
          <a:ext cx="3950240" cy="1563309"/>
        </a:xfrm>
        <a:prstGeom prst="roundRect">
          <a:avLst>
            <a:gd name="adj" fmla="val 10000"/>
          </a:avLst>
        </a:prstGeom>
        <a:solidFill>
          <a:schemeClr val="accent5">
            <a:tint val="50000"/>
            <a:hueOff val="-6729641"/>
            <a:satOff val="-22947"/>
            <a:lumOff val="-38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7EAB366-AF4B-4700-A29E-FFA9E9DF4E3D}">
      <dsp:nvSpPr>
        <dsp:cNvPr id="0" name=""/>
        <dsp:cNvSpPr/>
      </dsp:nvSpPr>
      <dsp:spPr>
        <a:xfrm rot="10800000">
          <a:off x="4611092" y="2131785"/>
          <a:ext cx="3950240" cy="2605515"/>
        </a:xfrm>
        <a:prstGeom prst="round2SameRect">
          <a:avLst>
            <a:gd name="adj1" fmla="val 10500"/>
            <a:gd name="adj2" fmla="val 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US" sz="2400" b="0" kern="1200"/>
            <a:t>Or </a:t>
          </a:r>
          <a:r>
            <a:rPr lang="en-US" sz="2400" b="1" i="1" u="sng" kern="1200"/>
            <a:t>another indictable offence </a:t>
          </a:r>
          <a:r>
            <a:rPr lang="en-US" sz="2400" b="0" kern="1200"/>
            <a:t>which is connected with or similar to that offence</a:t>
          </a:r>
          <a:endParaRPr lang="en-US" sz="2400" b="0" kern="1200" dirty="0"/>
        </a:p>
      </dsp:txBody>
      <dsp:txXfrm rot="10800000">
        <a:off x="4691221" y="2131785"/>
        <a:ext cx="3789982" cy="2525386"/>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C4DCE1-40F4-4343-A2CA-E5DAE17A42E0}">
      <dsp:nvSpPr>
        <dsp:cNvPr id="0" name=""/>
        <dsp:cNvSpPr/>
      </dsp:nvSpPr>
      <dsp:spPr>
        <a:xfrm>
          <a:off x="0" y="396075"/>
          <a:ext cx="7976284" cy="17640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19048" tIns="583184" rIns="619048" bIns="170688" numCol="1" spcCol="1270" anchor="t" anchorCtr="0">
          <a:noAutofit/>
        </a:bodyPr>
        <a:lstStyle/>
        <a:p>
          <a:pPr marL="228600" lvl="1" indent="-228600" algn="l" defTabSz="1066800">
            <a:lnSpc>
              <a:spcPct val="90000"/>
            </a:lnSpc>
            <a:spcBef>
              <a:spcPct val="0"/>
            </a:spcBef>
            <a:spcAft>
              <a:spcPct val="15000"/>
            </a:spcAft>
            <a:buChar char="•"/>
          </a:pPr>
          <a:r>
            <a:rPr lang="en-US" sz="2400" kern="1200" dirty="0"/>
            <a:t>Premises may be searched (other than under a statutory power) with the written consent of a person entitled to grant entry</a:t>
          </a:r>
        </a:p>
      </dsp:txBody>
      <dsp:txXfrm>
        <a:off x="0" y="396075"/>
        <a:ext cx="7976284" cy="1764000"/>
      </dsp:txXfrm>
    </dsp:sp>
    <dsp:sp modelId="{D74DBF41-D813-F94C-84F2-628236625916}">
      <dsp:nvSpPr>
        <dsp:cNvPr id="0" name=""/>
        <dsp:cNvSpPr/>
      </dsp:nvSpPr>
      <dsp:spPr>
        <a:xfrm>
          <a:off x="398814" y="19862"/>
          <a:ext cx="5583398" cy="8265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1039" tIns="0" rIns="211039" bIns="0" numCol="1" spcCol="1270" anchor="ctr" anchorCtr="0">
          <a:noAutofit/>
        </a:bodyPr>
        <a:lstStyle/>
        <a:p>
          <a:pPr marL="0" lvl="0" indent="0" algn="l" defTabSz="1244600">
            <a:lnSpc>
              <a:spcPct val="90000"/>
            </a:lnSpc>
            <a:spcBef>
              <a:spcPct val="0"/>
            </a:spcBef>
            <a:spcAft>
              <a:spcPct val="35000"/>
            </a:spcAft>
            <a:buNone/>
          </a:pPr>
          <a:r>
            <a:rPr lang="en-US" sz="2800" kern="1200"/>
            <a:t>Gaining entry with consent</a:t>
          </a:r>
          <a:endParaRPr lang="en-US" sz="2800" kern="1200" dirty="0"/>
        </a:p>
      </dsp:txBody>
      <dsp:txXfrm>
        <a:off x="439163" y="60211"/>
        <a:ext cx="5502700" cy="745862"/>
      </dsp:txXfrm>
    </dsp:sp>
    <dsp:sp modelId="{56108215-3F24-524B-AD9A-A2DBB10587C6}">
      <dsp:nvSpPr>
        <dsp:cNvPr id="0" name=""/>
        <dsp:cNvSpPr/>
      </dsp:nvSpPr>
      <dsp:spPr>
        <a:xfrm>
          <a:off x="0" y="2761622"/>
          <a:ext cx="7976284" cy="21168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19048" tIns="583184" rIns="619048" bIns="170688" numCol="1" spcCol="1270" anchor="t" anchorCtr="0">
          <a:noAutofit/>
        </a:bodyPr>
        <a:lstStyle/>
        <a:p>
          <a:pPr marL="228600" lvl="1" indent="-228600" algn="l" defTabSz="1066800">
            <a:lnSpc>
              <a:spcPct val="90000"/>
            </a:lnSpc>
            <a:spcBef>
              <a:spcPct val="0"/>
            </a:spcBef>
            <a:spcAft>
              <a:spcPct val="15000"/>
            </a:spcAft>
            <a:buChar char="•"/>
          </a:pPr>
          <a:r>
            <a:rPr lang="en-US" sz="2400" kern="1200" dirty="0"/>
            <a:t>The occupier, or other person entitled to grant access to the premises is entitled to an explanation of the authority under which entry is sought &amp; that occupier should be asked to grant access</a:t>
          </a:r>
        </a:p>
      </dsp:txBody>
      <dsp:txXfrm>
        <a:off x="0" y="2761622"/>
        <a:ext cx="7976284" cy="2116800"/>
      </dsp:txXfrm>
    </dsp:sp>
    <dsp:sp modelId="{9F49122A-339A-8D4E-A77C-1BA42CEF37BD}">
      <dsp:nvSpPr>
        <dsp:cNvPr id="0" name=""/>
        <dsp:cNvSpPr/>
      </dsp:nvSpPr>
      <dsp:spPr>
        <a:xfrm>
          <a:off x="398814" y="2348342"/>
          <a:ext cx="5583398" cy="82656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1039" tIns="0" rIns="211039" bIns="0" numCol="1" spcCol="1270" anchor="ctr" anchorCtr="0">
          <a:noAutofit/>
        </a:bodyPr>
        <a:lstStyle/>
        <a:p>
          <a:pPr marL="0" lvl="0" indent="0" algn="l" defTabSz="1244600">
            <a:lnSpc>
              <a:spcPct val="90000"/>
            </a:lnSpc>
            <a:spcBef>
              <a:spcPct val="0"/>
            </a:spcBef>
            <a:spcAft>
              <a:spcPct val="35000"/>
            </a:spcAft>
            <a:buNone/>
          </a:pPr>
          <a:r>
            <a:rPr lang="en-US" sz="2800" kern="1200"/>
            <a:t>Gaining entry without consent</a:t>
          </a:r>
          <a:endParaRPr lang="en-US" sz="2800" kern="1200" dirty="0"/>
        </a:p>
      </dsp:txBody>
      <dsp:txXfrm>
        <a:off x="439163" y="2388691"/>
        <a:ext cx="5502700" cy="745862"/>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F5F0A4-66FB-4104-AE37-43C5273C8078}">
      <dsp:nvSpPr>
        <dsp:cNvPr id="0" name=""/>
        <dsp:cNvSpPr/>
      </dsp:nvSpPr>
      <dsp:spPr>
        <a:xfrm rot="5400000">
          <a:off x="1083679" y="904013"/>
          <a:ext cx="1411064" cy="170352"/>
        </a:xfrm>
        <a:prstGeom prst="rect">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A548915-8A29-48BF-A348-DB72ECE6E4A2}">
      <dsp:nvSpPr>
        <dsp:cNvPr id="0" name=""/>
        <dsp:cNvSpPr/>
      </dsp:nvSpPr>
      <dsp:spPr>
        <a:xfrm>
          <a:off x="991512" y="657"/>
          <a:ext cx="2722541" cy="1135685"/>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Necessity to use reasonable force to gain entry if</a:t>
          </a:r>
          <a:endParaRPr lang="en-US" sz="2400" kern="1200" dirty="0"/>
        </a:p>
      </dsp:txBody>
      <dsp:txXfrm>
        <a:off x="1024775" y="33920"/>
        <a:ext cx="2656015" cy="1069159"/>
      </dsp:txXfrm>
    </dsp:sp>
    <dsp:sp modelId="{959D7EF2-EF3C-4296-A1EA-1837A873ECF8}">
      <dsp:nvSpPr>
        <dsp:cNvPr id="0" name=""/>
        <dsp:cNvSpPr/>
      </dsp:nvSpPr>
      <dsp:spPr>
        <a:xfrm rot="5400000">
          <a:off x="1083679" y="2323621"/>
          <a:ext cx="1411064" cy="170352"/>
        </a:xfrm>
        <a:prstGeom prst="rect">
          <a:avLst/>
        </a:prstGeom>
        <a:solidFill>
          <a:schemeClr val="accent5">
            <a:hueOff val="-1689636"/>
            <a:satOff val="-4355"/>
            <a:lumOff val="-294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96E0E37-EA92-41E1-8A2B-6B0209351165}">
      <dsp:nvSpPr>
        <dsp:cNvPr id="0" name=""/>
        <dsp:cNvSpPr/>
      </dsp:nvSpPr>
      <dsp:spPr>
        <a:xfrm>
          <a:off x="991512" y="1420265"/>
          <a:ext cx="2722541" cy="1135685"/>
        </a:xfrm>
        <a:prstGeom prst="roundRect">
          <a:avLst>
            <a:gd name="adj" fmla="val 10000"/>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Refused Entry</a:t>
          </a:r>
          <a:endParaRPr lang="en-US" sz="2400" kern="1200" dirty="0"/>
        </a:p>
      </dsp:txBody>
      <dsp:txXfrm>
        <a:off x="1024775" y="1453528"/>
        <a:ext cx="2656015" cy="1069159"/>
      </dsp:txXfrm>
    </dsp:sp>
    <dsp:sp modelId="{18A3A508-C882-4FA0-A13A-911581243690}">
      <dsp:nvSpPr>
        <dsp:cNvPr id="0" name=""/>
        <dsp:cNvSpPr/>
      </dsp:nvSpPr>
      <dsp:spPr>
        <a:xfrm>
          <a:off x="1795355" y="3033424"/>
          <a:ext cx="3296828" cy="170352"/>
        </a:xfrm>
        <a:prstGeom prst="rect">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973D462-DE5A-4F91-AF96-9E10D8797237}">
      <dsp:nvSpPr>
        <dsp:cNvPr id="0" name=""/>
        <dsp:cNvSpPr/>
      </dsp:nvSpPr>
      <dsp:spPr>
        <a:xfrm>
          <a:off x="991512" y="2839872"/>
          <a:ext cx="2722541" cy="1135685"/>
        </a:xfrm>
        <a:prstGeom prst="roundRect">
          <a:avLst>
            <a:gd name="adj" fmla="val 10000"/>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Impossible to communicate</a:t>
          </a:r>
          <a:endParaRPr lang="en-US" sz="2400" kern="1200" dirty="0"/>
        </a:p>
      </dsp:txBody>
      <dsp:txXfrm>
        <a:off x="1024775" y="2873135"/>
        <a:ext cx="2656015" cy="1069159"/>
      </dsp:txXfrm>
    </dsp:sp>
    <dsp:sp modelId="{1E6418FE-8A4B-49ED-B8B2-54827859D2C2}">
      <dsp:nvSpPr>
        <dsp:cNvPr id="0" name=""/>
        <dsp:cNvSpPr/>
      </dsp:nvSpPr>
      <dsp:spPr>
        <a:xfrm rot="16200000">
          <a:off x="4392622" y="2323621"/>
          <a:ext cx="1411064" cy="170352"/>
        </a:xfrm>
        <a:prstGeom prst="rect">
          <a:avLst/>
        </a:prstGeom>
        <a:solidFill>
          <a:schemeClr val="accent5">
            <a:hueOff val="-5068907"/>
            <a:satOff val="-13064"/>
            <a:lumOff val="-882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F6C1E84-8336-4983-864A-0641BE34CBA8}">
      <dsp:nvSpPr>
        <dsp:cNvPr id="0" name=""/>
        <dsp:cNvSpPr/>
      </dsp:nvSpPr>
      <dsp:spPr>
        <a:xfrm>
          <a:off x="4338680" y="2839872"/>
          <a:ext cx="2646091" cy="1135685"/>
        </a:xfrm>
        <a:prstGeom prst="roundRect">
          <a:avLst>
            <a:gd name="adj" fmla="val 10000"/>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Unoccupied</a:t>
          </a:r>
          <a:endParaRPr lang="en-US" sz="2400" kern="1200" dirty="0"/>
        </a:p>
      </dsp:txBody>
      <dsp:txXfrm>
        <a:off x="4371943" y="2873135"/>
        <a:ext cx="2579565" cy="1069159"/>
      </dsp:txXfrm>
    </dsp:sp>
    <dsp:sp modelId="{2A001895-DEAF-4DA5-B6A0-356E7E5674F1}">
      <dsp:nvSpPr>
        <dsp:cNvPr id="0" name=""/>
        <dsp:cNvSpPr/>
      </dsp:nvSpPr>
      <dsp:spPr>
        <a:xfrm rot="16200000">
          <a:off x="4392622" y="904013"/>
          <a:ext cx="1411064" cy="170352"/>
        </a:xfrm>
        <a:prstGeom prst="rect">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AE48D3B-6D33-42E1-B63D-AAAD669798D0}">
      <dsp:nvSpPr>
        <dsp:cNvPr id="0" name=""/>
        <dsp:cNvSpPr/>
      </dsp:nvSpPr>
      <dsp:spPr>
        <a:xfrm>
          <a:off x="4338680" y="1420265"/>
          <a:ext cx="2646091" cy="1135685"/>
        </a:xfrm>
        <a:prstGeom prst="roundRect">
          <a:avLst>
            <a:gd name="adj" fmla="val 10000"/>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Absent</a:t>
          </a:r>
          <a:endParaRPr lang="en-US" sz="2400" kern="1200" dirty="0"/>
        </a:p>
      </dsp:txBody>
      <dsp:txXfrm>
        <a:off x="4371943" y="1453528"/>
        <a:ext cx="2579565" cy="1069159"/>
      </dsp:txXfrm>
    </dsp:sp>
    <dsp:sp modelId="{E69E940D-7E89-4237-8F4A-E3DC077EB747}">
      <dsp:nvSpPr>
        <dsp:cNvPr id="0" name=""/>
        <dsp:cNvSpPr/>
      </dsp:nvSpPr>
      <dsp:spPr>
        <a:xfrm>
          <a:off x="4338680" y="657"/>
          <a:ext cx="2646091" cy="1135685"/>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Frustrate/ Endangerment</a:t>
          </a:r>
          <a:endParaRPr lang="en-US" sz="2400" kern="1200" dirty="0"/>
        </a:p>
      </dsp:txBody>
      <dsp:txXfrm>
        <a:off x="4371943" y="33920"/>
        <a:ext cx="2579565" cy="1069159"/>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896E52-A8EF-4D38-A4EF-21EE64100BBC}">
      <dsp:nvSpPr>
        <dsp:cNvPr id="0" name=""/>
        <dsp:cNvSpPr/>
      </dsp:nvSpPr>
      <dsp:spPr>
        <a:xfrm rot="16200000">
          <a:off x="718107" y="-718107"/>
          <a:ext cx="2032000" cy="3468216"/>
        </a:xfrm>
        <a:prstGeom prst="round1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Do not eat, drink, smoke or touch your face whilst handling exhibits</a:t>
          </a:r>
          <a:endParaRPr lang="en-US" sz="2400" kern="1200" dirty="0"/>
        </a:p>
      </dsp:txBody>
      <dsp:txXfrm rot="5400000">
        <a:off x="-1" y="1"/>
        <a:ext cx="3468216" cy="1524000"/>
      </dsp:txXfrm>
    </dsp:sp>
    <dsp:sp modelId="{C836732F-C090-463F-9638-88E2AEF150B0}">
      <dsp:nvSpPr>
        <dsp:cNvPr id="0" name=""/>
        <dsp:cNvSpPr/>
      </dsp:nvSpPr>
      <dsp:spPr>
        <a:xfrm>
          <a:off x="3468216" y="0"/>
          <a:ext cx="3468216" cy="2032000"/>
        </a:xfrm>
        <a:prstGeom prst="round1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All body fluid examples should be regarded as potentially infectious</a:t>
          </a:r>
          <a:endParaRPr lang="en-US" sz="2400" kern="1200" dirty="0"/>
        </a:p>
      </dsp:txBody>
      <dsp:txXfrm>
        <a:off x="3468216" y="0"/>
        <a:ext cx="3468216" cy="1524000"/>
      </dsp:txXfrm>
    </dsp:sp>
    <dsp:sp modelId="{D40D144F-A6EB-4E71-B9A8-9C50CAC53DB2}">
      <dsp:nvSpPr>
        <dsp:cNvPr id="0" name=""/>
        <dsp:cNvSpPr/>
      </dsp:nvSpPr>
      <dsp:spPr>
        <a:xfrm rot="10800000">
          <a:off x="0" y="2032000"/>
          <a:ext cx="3468216" cy="2032000"/>
        </a:xfrm>
        <a:prstGeom prst="round1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Protect all cuts and grazes with waterproof dressings</a:t>
          </a:r>
          <a:endParaRPr lang="en-US" sz="2400" kern="1200" dirty="0"/>
        </a:p>
      </dsp:txBody>
      <dsp:txXfrm rot="10800000">
        <a:off x="0" y="2539999"/>
        <a:ext cx="3468216" cy="1524000"/>
      </dsp:txXfrm>
    </dsp:sp>
    <dsp:sp modelId="{71B7CFEC-A96B-44E1-B810-1F56E70618A1}">
      <dsp:nvSpPr>
        <dsp:cNvPr id="0" name=""/>
        <dsp:cNvSpPr/>
      </dsp:nvSpPr>
      <dsp:spPr>
        <a:xfrm rot="5400000">
          <a:off x="4186324" y="1313892"/>
          <a:ext cx="2032000" cy="3468216"/>
        </a:xfrm>
        <a:prstGeom prst="round1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Handle all items as little as possible</a:t>
          </a:r>
          <a:endParaRPr lang="en-US" sz="2400" kern="1200" dirty="0"/>
        </a:p>
      </dsp:txBody>
      <dsp:txXfrm rot="-5400000">
        <a:off x="3468216" y="2539999"/>
        <a:ext cx="3468216" cy="1524000"/>
      </dsp:txXfrm>
    </dsp:sp>
    <dsp:sp modelId="{78DDE775-D3AD-47CE-A06E-682FB21285AE}">
      <dsp:nvSpPr>
        <dsp:cNvPr id="0" name=""/>
        <dsp:cNvSpPr/>
      </dsp:nvSpPr>
      <dsp:spPr>
        <a:xfrm>
          <a:off x="2132581" y="1523999"/>
          <a:ext cx="2671268" cy="1016000"/>
        </a:xfrm>
        <a:prstGeom prst="roundRect">
          <a:avLst/>
        </a:prstGeom>
        <a:solidFill>
          <a:schemeClr val="accent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Common H &amp; S considerations</a:t>
          </a:r>
        </a:p>
      </dsp:txBody>
      <dsp:txXfrm>
        <a:off x="2182178" y="1573596"/>
        <a:ext cx="2572074" cy="916806"/>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5F7830-2A90-4717-A921-7C63A9620590}">
      <dsp:nvSpPr>
        <dsp:cNvPr id="0" name=""/>
        <dsp:cNvSpPr/>
      </dsp:nvSpPr>
      <dsp:spPr>
        <a:xfrm>
          <a:off x="93526" y="1861"/>
          <a:ext cx="2772378" cy="1663426"/>
        </a:xfrm>
        <a:prstGeom prst="roundRect">
          <a:avLst>
            <a:gd name="adj" fmla="val 10000"/>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A Constable who is lawfully on any premises may seize anything which is:</a:t>
          </a:r>
          <a:endParaRPr lang="en-US" sz="2000" kern="1200" dirty="0"/>
        </a:p>
      </dsp:txBody>
      <dsp:txXfrm>
        <a:off x="142246" y="50581"/>
        <a:ext cx="2674938" cy="1565986"/>
      </dsp:txXfrm>
    </dsp:sp>
    <dsp:sp modelId="{C07E445E-5EB1-4737-9A37-3C1BB3676A4A}">
      <dsp:nvSpPr>
        <dsp:cNvPr id="0" name=""/>
        <dsp:cNvSpPr/>
      </dsp:nvSpPr>
      <dsp:spPr>
        <a:xfrm>
          <a:off x="3109873" y="489800"/>
          <a:ext cx="587744" cy="687549"/>
        </a:xfrm>
        <a:prstGeom prst="rightArrow">
          <a:avLst>
            <a:gd name="adj1" fmla="val 60000"/>
            <a:gd name="adj2" fmla="val 50000"/>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3109873" y="627310"/>
        <a:ext cx="411421" cy="412529"/>
      </dsp:txXfrm>
    </dsp:sp>
    <dsp:sp modelId="{C323610D-70FA-43A1-8205-5F79C8096E0F}">
      <dsp:nvSpPr>
        <dsp:cNvPr id="0" name=""/>
        <dsp:cNvSpPr/>
      </dsp:nvSpPr>
      <dsp:spPr>
        <a:xfrm>
          <a:off x="3974855" y="1861"/>
          <a:ext cx="2772378" cy="1663426"/>
        </a:xfrm>
        <a:prstGeom prst="roundRect">
          <a:avLst>
            <a:gd name="adj" fmla="val 10000"/>
          </a:avLst>
        </a:prstGeom>
        <a:solidFill>
          <a:schemeClr val="accent1">
            <a:shade val="80000"/>
            <a:hueOff val="116428"/>
            <a:satOff val="-2085"/>
            <a:lumOff val="886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Covered by a warrant</a:t>
          </a:r>
          <a:endParaRPr lang="en-US" sz="2000" kern="1200" dirty="0"/>
        </a:p>
      </dsp:txBody>
      <dsp:txXfrm>
        <a:off x="4023575" y="50581"/>
        <a:ext cx="2674938" cy="1565986"/>
      </dsp:txXfrm>
    </dsp:sp>
    <dsp:sp modelId="{3E0E8940-7A07-4AAC-92FE-959235BB251B}">
      <dsp:nvSpPr>
        <dsp:cNvPr id="0" name=""/>
        <dsp:cNvSpPr/>
      </dsp:nvSpPr>
      <dsp:spPr>
        <a:xfrm rot="5400000">
          <a:off x="5067172" y="1859355"/>
          <a:ext cx="587744" cy="687549"/>
        </a:xfrm>
        <a:prstGeom prst="rightArrow">
          <a:avLst>
            <a:gd name="adj1" fmla="val 60000"/>
            <a:gd name="adj2" fmla="val 50000"/>
          </a:avLst>
        </a:prstGeom>
        <a:solidFill>
          <a:schemeClr val="accent1">
            <a:shade val="90000"/>
            <a:hueOff val="174613"/>
            <a:satOff val="-2991"/>
            <a:lumOff val="1198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rot="-5400000">
        <a:off x="5154780" y="1909258"/>
        <a:ext cx="412529" cy="411421"/>
      </dsp:txXfrm>
    </dsp:sp>
    <dsp:sp modelId="{BAE1E8C5-C8E2-4803-BEC7-A40EBBDE1A8C}">
      <dsp:nvSpPr>
        <dsp:cNvPr id="0" name=""/>
        <dsp:cNvSpPr/>
      </dsp:nvSpPr>
      <dsp:spPr>
        <a:xfrm>
          <a:off x="3974855" y="2774240"/>
          <a:ext cx="2772378" cy="1663426"/>
        </a:xfrm>
        <a:prstGeom prst="roundRect">
          <a:avLst>
            <a:gd name="adj" fmla="val 10000"/>
          </a:avLst>
        </a:prstGeom>
        <a:solidFill>
          <a:schemeClr val="accent1">
            <a:shade val="80000"/>
            <a:hueOff val="232855"/>
            <a:satOff val="-4171"/>
            <a:lumOff val="177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Anything they have reasonable grounds for believing is evidence of an offence</a:t>
          </a:r>
        </a:p>
      </dsp:txBody>
      <dsp:txXfrm>
        <a:off x="4023575" y="2822960"/>
        <a:ext cx="2674938" cy="1565986"/>
      </dsp:txXfrm>
    </dsp:sp>
    <dsp:sp modelId="{9CA685C1-AAAE-4AD3-A58E-20D15AFB2EF4}">
      <dsp:nvSpPr>
        <dsp:cNvPr id="0" name=""/>
        <dsp:cNvSpPr/>
      </dsp:nvSpPr>
      <dsp:spPr>
        <a:xfrm rot="10800000">
          <a:off x="3143142" y="3262178"/>
          <a:ext cx="587744" cy="687549"/>
        </a:xfrm>
        <a:prstGeom prst="rightArrow">
          <a:avLst>
            <a:gd name="adj1" fmla="val 60000"/>
            <a:gd name="adj2" fmla="val 50000"/>
          </a:avLst>
        </a:prstGeom>
        <a:solidFill>
          <a:schemeClr val="accent1">
            <a:shade val="90000"/>
            <a:hueOff val="349225"/>
            <a:satOff val="-5981"/>
            <a:lumOff val="2396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rot="10800000">
        <a:off x="3319465" y="3399688"/>
        <a:ext cx="411421" cy="412529"/>
      </dsp:txXfrm>
    </dsp:sp>
    <dsp:sp modelId="{B382C747-BFDC-4966-853E-3DE2E22EEA86}">
      <dsp:nvSpPr>
        <dsp:cNvPr id="0" name=""/>
        <dsp:cNvSpPr/>
      </dsp:nvSpPr>
      <dsp:spPr>
        <a:xfrm>
          <a:off x="93526" y="2774240"/>
          <a:ext cx="2772378" cy="1663426"/>
        </a:xfrm>
        <a:prstGeom prst="roundRect">
          <a:avLst>
            <a:gd name="adj" fmla="val 10000"/>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Anything that has been obtained in consequence of the commission of an offence</a:t>
          </a:r>
          <a:endParaRPr lang="en-US" sz="2000" kern="1200" dirty="0"/>
        </a:p>
      </dsp:txBody>
      <dsp:txXfrm>
        <a:off x="142246" y="2822960"/>
        <a:ext cx="2674938" cy="1565986"/>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ACFFA8-133E-4EA1-8BFC-6FE9F844C363}">
      <dsp:nvSpPr>
        <dsp:cNvPr id="0" name=""/>
        <dsp:cNvSpPr/>
      </dsp:nvSpPr>
      <dsp:spPr>
        <a:xfrm>
          <a:off x="545384" y="2592"/>
          <a:ext cx="3229711" cy="606183"/>
        </a:xfrm>
        <a:prstGeom prst="roundRect">
          <a:avLst>
            <a:gd name="adj" fmla="val 10000"/>
          </a:avLst>
        </a:prstGeom>
        <a:solidFill>
          <a:schemeClr val="accent3">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C</a:t>
          </a:r>
          <a:r>
            <a:rPr lang="en-US" sz="2400" kern="1200"/>
            <a:t>oncealed</a:t>
          </a:r>
          <a:endParaRPr lang="en-US" sz="2400" kern="1200" dirty="0"/>
        </a:p>
      </dsp:txBody>
      <dsp:txXfrm>
        <a:off x="563138" y="20346"/>
        <a:ext cx="3194203" cy="570675"/>
      </dsp:txXfrm>
    </dsp:sp>
    <dsp:sp modelId="{A7E96A1C-6FB8-40B4-BFA4-0B5474AB2F8B}">
      <dsp:nvSpPr>
        <dsp:cNvPr id="0" name=""/>
        <dsp:cNvSpPr/>
      </dsp:nvSpPr>
      <dsp:spPr>
        <a:xfrm rot="5400000">
          <a:off x="2046580" y="623930"/>
          <a:ext cx="227318" cy="272782"/>
        </a:xfrm>
        <a:prstGeom prst="rightArrow">
          <a:avLst>
            <a:gd name="adj1" fmla="val 60000"/>
            <a:gd name="adj2" fmla="val 50000"/>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2078405" y="646662"/>
        <a:ext cx="163670" cy="159123"/>
      </dsp:txXfrm>
    </dsp:sp>
    <dsp:sp modelId="{BAB31F42-6FEA-457A-97B9-7FCFCF14B0F6}">
      <dsp:nvSpPr>
        <dsp:cNvPr id="0" name=""/>
        <dsp:cNvSpPr/>
      </dsp:nvSpPr>
      <dsp:spPr>
        <a:xfrm>
          <a:off x="545384" y="911868"/>
          <a:ext cx="3229711" cy="606183"/>
        </a:xfrm>
        <a:prstGeom prst="roundRect">
          <a:avLst>
            <a:gd name="adj" fmla="val 10000"/>
          </a:avLst>
        </a:prstGeom>
        <a:solidFill>
          <a:schemeClr val="accent3">
            <a:shade val="80000"/>
            <a:hueOff val="0"/>
            <a:satOff val="0"/>
            <a:lumOff val="477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L</a:t>
          </a:r>
          <a:r>
            <a:rPr lang="en-US" sz="2400" kern="1200"/>
            <a:t>ost</a:t>
          </a:r>
          <a:endParaRPr lang="en-US" sz="2400" kern="1200" dirty="0"/>
        </a:p>
      </dsp:txBody>
      <dsp:txXfrm>
        <a:off x="563138" y="929622"/>
        <a:ext cx="3194203" cy="570675"/>
      </dsp:txXfrm>
    </dsp:sp>
    <dsp:sp modelId="{C29397A2-8F27-4821-B011-23A55CCA3CB9}">
      <dsp:nvSpPr>
        <dsp:cNvPr id="0" name=""/>
        <dsp:cNvSpPr/>
      </dsp:nvSpPr>
      <dsp:spPr>
        <a:xfrm rot="5400000">
          <a:off x="2046580" y="1533206"/>
          <a:ext cx="227318" cy="272782"/>
        </a:xfrm>
        <a:prstGeom prst="rightArrow">
          <a:avLst>
            <a:gd name="adj1" fmla="val 60000"/>
            <a:gd name="adj2" fmla="val 50000"/>
          </a:avLst>
        </a:prstGeom>
        <a:solidFill>
          <a:schemeClr val="accent3">
            <a:shade val="90000"/>
            <a:hueOff val="0"/>
            <a:satOff val="0"/>
            <a:lumOff val="529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2078405" y="1555938"/>
        <a:ext cx="163670" cy="159123"/>
      </dsp:txXfrm>
    </dsp:sp>
    <dsp:sp modelId="{EBED071A-1864-4416-B14F-929459B212A7}">
      <dsp:nvSpPr>
        <dsp:cNvPr id="0" name=""/>
        <dsp:cNvSpPr/>
      </dsp:nvSpPr>
      <dsp:spPr>
        <a:xfrm>
          <a:off x="545384" y="1821144"/>
          <a:ext cx="3229711" cy="606183"/>
        </a:xfrm>
        <a:prstGeom prst="roundRect">
          <a:avLst>
            <a:gd name="adj" fmla="val 10000"/>
          </a:avLst>
        </a:prstGeom>
        <a:solidFill>
          <a:schemeClr val="accent3">
            <a:shade val="80000"/>
            <a:hueOff val="0"/>
            <a:satOff val="0"/>
            <a:lumOff val="95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A</a:t>
          </a:r>
          <a:r>
            <a:rPr lang="en-US" sz="2400" kern="1200"/>
            <a:t>ltered</a:t>
          </a:r>
          <a:endParaRPr lang="en-US" sz="2400" kern="1200" dirty="0"/>
        </a:p>
      </dsp:txBody>
      <dsp:txXfrm>
        <a:off x="563138" y="1838898"/>
        <a:ext cx="3194203" cy="570675"/>
      </dsp:txXfrm>
    </dsp:sp>
    <dsp:sp modelId="{868DB2D1-4BB2-4981-BDA5-BD7DD09DFE3A}">
      <dsp:nvSpPr>
        <dsp:cNvPr id="0" name=""/>
        <dsp:cNvSpPr/>
      </dsp:nvSpPr>
      <dsp:spPr>
        <a:xfrm rot="5400000">
          <a:off x="2046580" y="2442482"/>
          <a:ext cx="227318" cy="272782"/>
        </a:xfrm>
        <a:prstGeom prst="rightArrow">
          <a:avLst>
            <a:gd name="adj1" fmla="val 60000"/>
            <a:gd name="adj2" fmla="val 50000"/>
          </a:avLst>
        </a:prstGeom>
        <a:solidFill>
          <a:schemeClr val="accent3">
            <a:shade val="90000"/>
            <a:hueOff val="0"/>
            <a:satOff val="0"/>
            <a:lumOff val="1058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2078405" y="2465214"/>
        <a:ext cx="163670" cy="159123"/>
      </dsp:txXfrm>
    </dsp:sp>
    <dsp:sp modelId="{E85FEA01-6DCF-4AE9-A48A-D4E99B607A42}">
      <dsp:nvSpPr>
        <dsp:cNvPr id="0" name=""/>
        <dsp:cNvSpPr/>
      </dsp:nvSpPr>
      <dsp:spPr>
        <a:xfrm>
          <a:off x="653041" y="2730419"/>
          <a:ext cx="3014396" cy="606183"/>
        </a:xfrm>
        <a:prstGeom prst="roundRect">
          <a:avLst>
            <a:gd name="adj" fmla="val 10000"/>
          </a:avLst>
        </a:prstGeom>
        <a:solidFill>
          <a:schemeClr val="accent3">
            <a:shade val="80000"/>
            <a:hueOff val="0"/>
            <a:satOff val="0"/>
            <a:lumOff val="1431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D</a:t>
          </a:r>
          <a:r>
            <a:rPr lang="en-US" sz="2400" kern="1200"/>
            <a:t>amaged</a:t>
          </a:r>
          <a:endParaRPr lang="en-US" sz="2400" kern="1200" dirty="0"/>
        </a:p>
      </dsp:txBody>
      <dsp:txXfrm>
        <a:off x="670795" y="2748173"/>
        <a:ext cx="2978888" cy="570675"/>
      </dsp:txXfrm>
    </dsp:sp>
    <dsp:sp modelId="{64E300F4-4BBD-4305-8BD6-F74FAB64081E}">
      <dsp:nvSpPr>
        <dsp:cNvPr id="0" name=""/>
        <dsp:cNvSpPr/>
      </dsp:nvSpPr>
      <dsp:spPr>
        <a:xfrm rot="5400000">
          <a:off x="2046580" y="3351758"/>
          <a:ext cx="227318" cy="272782"/>
        </a:xfrm>
        <a:prstGeom prst="rightArrow">
          <a:avLst>
            <a:gd name="adj1" fmla="val 60000"/>
            <a:gd name="adj2" fmla="val 50000"/>
          </a:avLst>
        </a:prstGeom>
        <a:solidFill>
          <a:schemeClr val="accent3">
            <a:shade val="90000"/>
            <a:hueOff val="0"/>
            <a:satOff val="0"/>
            <a:lumOff val="1587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2078405" y="3374490"/>
        <a:ext cx="163670" cy="159123"/>
      </dsp:txXfrm>
    </dsp:sp>
    <dsp:sp modelId="{B7436FB3-5405-4E56-BB1E-1AF689CE4C2C}">
      <dsp:nvSpPr>
        <dsp:cNvPr id="0" name=""/>
        <dsp:cNvSpPr/>
      </dsp:nvSpPr>
      <dsp:spPr>
        <a:xfrm>
          <a:off x="653041" y="3639695"/>
          <a:ext cx="3014396" cy="606183"/>
        </a:xfrm>
        <a:prstGeom prst="roundRect">
          <a:avLst>
            <a:gd name="adj" fmla="val 10000"/>
          </a:avLst>
        </a:prstGeom>
        <a:solidFill>
          <a:schemeClr val="accent3">
            <a:shade val="80000"/>
            <a:hueOff val="0"/>
            <a:satOff val="0"/>
            <a:lumOff val="190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D</a:t>
          </a:r>
          <a:r>
            <a:rPr lang="en-US" sz="2400" kern="1200"/>
            <a:t>estroyed</a:t>
          </a:r>
          <a:endParaRPr lang="en-US" sz="2400" kern="1200" dirty="0"/>
        </a:p>
      </dsp:txBody>
      <dsp:txXfrm>
        <a:off x="670795" y="3657449"/>
        <a:ext cx="2978888" cy="570675"/>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13A10E-7E26-4CDA-9B0F-77E84B718BD1}">
      <dsp:nvSpPr>
        <dsp:cNvPr id="0" name=""/>
        <dsp:cNvSpPr/>
      </dsp:nvSpPr>
      <dsp:spPr>
        <a:xfrm>
          <a:off x="296742" y="1405"/>
          <a:ext cx="1826814" cy="1096088"/>
        </a:xfrm>
        <a:prstGeom prst="roundRect">
          <a:avLst>
            <a:gd name="adj" fmla="val 10000"/>
          </a:avLst>
        </a:prstGeom>
        <a:solidFill>
          <a:schemeClr val="accent2">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Seize</a:t>
          </a:r>
          <a:endParaRPr lang="en-US" sz="2000" kern="1200" dirty="0"/>
        </a:p>
      </dsp:txBody>
      <dsp:txXfrm>
        <a:off x="328845" y="33508"/>
        <a:ext cx="1762608" cy="1031882"/>
      </dsp:txXfrm>
    </dsp:sp>
    <dsp:sp modelId="{2B1C7978-6AAE-44BC-9B10-F4FF7F76758A}">
      <dsp:nvSpPr>
        <dsp:cNvPr id="0" name=""/>
        <dsp:cNvSpPr/>
      </dsp:nvSpPr>
      <dsp:spPr>
        <a:xfrm>
          <a:off x="2284316" y="322924"/>
          <a:ext cx="387284" cy="453050"/>
        </a:xfrm>
        <a:prstGeom prst="rightArrow">
          <a:avLst>
            <a:gd name="adj1" fmla="val 60000"/>
            <a:gd name="adj2" fmla="val 50000"/>
          </a:avLst>
        </a:prstGeom>
        <a:solidFill>
          <a:schemeClr val="accent2">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2284316" y="413534"/>
        <a:ext cx="271099" cy="271830"/>
      </dsp:txXfrm>
    </dsp:sp>
    <dsp:sp modelId="{BCC0CE5A-EFE8-4618-B44E-16942F6920ED}">
      <dsp:nvSpPr>
        <dsp:cNvPr id="0" name=""/>
        <dsp:cNvSpPr/>
      </dsp:nvSpPr>
      <dsp:spPr>
        <a:xfrm>
          <a:off x="2854282" y="1405"/>
          <a:ext cx="1826814" cy="1096088"/>
        </a:xfrm>
        <a:prstGeom prst="roundRect">
          <a:avLst>
            <a:gd name="adj" fmla="val 10000"/>
          </a:avLst>
        </a:prstGeom>
        <a:solidFill>
          <a:schemeClr val="accent2">
            <a:shade val="50000"/>
            <a:hueOff val="-147793"/>
            <a:satOff val="1946"/>
            <a:lumOff val="116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Correctly package</a:t>
          </a:r>
          <a:endParaRPr lang="en-US" sz="2000" kern="1200" dirty="0"/>
        </a:p>
      </dsp:txBody>
      <dsp:txXfrm>
        <a:off x="2886385" y="33508"/>
        <a:ext cx="1762608" cy="1031882"/>
      </dsp:txXfrm>
    </dsp:sp>
    <dsp:sp modelId="{5CC61EF2-4623-408F-B166-D334D55199E4}">
      <dsp:nvSpPr>
        <dsp:cNvPr id="0" name=""/>
        <dsp:cNvSpPr/>
      </dsp:nvSpPr>
      <dsp:spPr>
        <a:xfrm>
          <a:off x="4841856" y="322924"/>
          <a:ext cx="387284" cy="453050"/>
        </a:xfrm>
        <a:prstGeom prst="rightArrow">
          <a:avLst>
            <a:gd name="adj1" fmla="val 60000"/>
            <a:gd name="adj2" fmla="val 50000"/>
          </a:avLst>
        </a:prstGeom>
        <a:solidFill>
          <a:schemeClr val="accent2">
            <a:shade val="90000"/>
            <a:hueOff val="-164195"/>
            <a:satOff val="117"/>
            <a:lumOff val="917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4841856" y="413534"/>
        <a:ext cx="271099" cy="271830"/>
      </dsp:txXfrm>
    </dsp:sp>
    <dsp:sp modelId="{B2F3ACC7-7A57-4317-BDF1-92845F4B00F2}">
      <dsp:nvSpPr>
        <dsp:cNvPr id="0" name=""/>
        <dsp:cNvSpPr/>
      </dsp:nvSpPr>
      <dsp:spPr>
        <a:xfrm>
          <a:off x="5411823" y="1405"/>
          <a:ext cx="1826814" cy="1096088"/>
        </a:xfrm>
        <a:prstGeom prst="roundRect">
          <a:avLst>
            <a:gd name="adj" fmla="val 10000"/>
          </a:avLst>
        </a:prstGeom>
        <a:solidFill>
          <a:schemeClr val="accent2">
            <a:shade val="50000"/>
            <a:hueOff val="-295587"/>
            <a:satOff val="3892"/>
            <a:lumOff val="233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Exhibit label</a:t>
          </a:r>
          <a:endParaRPr lang="en-US" sz="2000" kern="1200" dirty="0"/>
        </a:p>
      </dsp:txBody>
      <dsp:txXfrm>
        <a:off x="5443926" y="33508"/>
        <a:ext cx="1762608" cy="1031882"/>
      </dsp:txXfrm>
    </dsp:sp>
    <dsp:sp modelId="{97816A66-53BC-4E3D-B0DF-FD794AEF1363}">
      <dsp:nvSpPr>
        <dsp:cNvPr id="0" name=""/>
        <dsp:cNvSpPr/>
      </dsp:nvSpPr>
      <dsp:spPr>
        <a:xfrm rot="5400000">
          <a:off x="6131588" y="1225370"/>
          <a:ext cx="387284" cy="453050"/>
        </a:xfrm>
        <a:prstGeom prst="rightArrow">
          <a:avLst>
            <a:gd name="adj1" fmla="val 60000"/>
            <a:gd name="adj2" fmla="val 50000"/>
          </a:avLst>
        </a:prstGeom>
        <a:solidFill>
          <a:schemeClr val="accent2">
            <a:shade val="90000"/>
            <a:hueOff val="-328389"/>
            <a:satOff val="234"/>
            <a:lumOff val="1835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5400000">
        <a:off x="6189316" y="1258253"/>
        <a:ext cx="271830" cy="271099"/>
      </dsp:txXfrm>
    </dsp:sp>
    <dsp:sp modelId="{38DC6024-A60C-4CFB-B337-716E0B86A82B}">
      <dsp:nvSpPr>
        <dsp:cNvPr id="0" name=""/>
        <dsp:cNvSpPr/>
      </dsp:nvSpPr>
      <dsp:spPr>
        <a:xfrm>
          <a:off x="5411823" y="1828219"/>
          <a:ext cx="1826814" cy="1096088"/>
        </a:xfrm>
        <a:prstGeom prst="roundRect">
          <a:avLst>
            <a:gd name="adj" fmla="val 10000"/>
          </a:avLst>
        </a:prstGeom>
        <a:solidFill>
          <a:schemeClr val="accent2">
            <a:shade val="50000"/>
            <a:hueOff val="-443380"/>
            <a:satOff val="5837"/>
            <a:lumOff val="349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Exhibit number</a:t>
          </a:r>
          <a:endParaRPr lang="en-US" sz="2000" kern="1200" dirty="0"/>
        </a:p>
      </dsp:txBody>
      <dsp:txXfrm>
        <a:off x="5443926" y="1860322"/>
        <a:ext cx="1762608" cy="1031882"/>
      </dsp:txXfrm>
    </dsp:sp>
    <dsp:sp modelId="{AC494985-7DFE-4CDE-8CEF-C6EFCD7E1866}">
      <dsp:nvSpPr>
        <dsp:cNvPr id="0" name=""/>
        <dsp:cNvSpPr/>
      </dsp:nvSpPr>
      <dsp:spPr>
        <a:xfrm rot="10800000">
          <a:off x="4863778" y="2149738"/>
          <a:ext cx="387284" cy="453050"/>
        </a:xfrm>
        <a:prstGeom prst="rightArrow">
          <a:avLst>
            <a:gd name="adj1" fmla="val 60000"/>
            <a:gd name="adj2" fmla="val 50000"/>
          </a:avLst>
        </a:prstGeom>
        <a:solidFill>
          <a:schemeClr val="accent2">
            <a:shade val="90000"/>
            <a:hueOff val="-492584"/>
            <a:satOff val="351"/>
            <a:lumOff val="2752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dirty="0"/>
        </a:p>
      </dsp:txBody>
      <dsp:txXfrm rot="10800000">
        <a:off x="4979963" y="2240348"/>
        <a:ext cx="271099" cy="271830"/>
      </dsp:txXfrm>
    </dsp:sp>
    <dsp:sp modelId="{6F9B0A35-3381-4D68-A62E-7B817464E62F}">
      <dsp:nvSpPr>
        <dsp:cNvPr id="0" name=""/>
        <dsp:cNvSpPr/>
      </dsp:nvSpPr>
      <dsp:spPr>
        <a:xfrm>
          <a:off x="2854282" y="1828219"/>
          <a:ext cx="1826814" cy="1096088"/>
        </a:xfrm>
        <a:prstGeom prst="roundRect">
          <a:avLst>
            <a:gd name="adj" fmla="val 10000"/>
          </a:avLst>
        </a:prstGeom>
        <a:solidFill>
          <a:schemeClr val="accent2">
            <a:shade val="50000"/>
            <a:hueOff val="-591173"/>
            <a:satOff val="7783"/>
            <a:lumOff val="466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Forensic Examination</a:t>
          </a:r>
          <a:endParaRPr lang="en-US" sz="2000" kern="1200" dirty="0"/>
        </a:p>
      </dsp:txBody>
      <dsp:txXfrm>
        <a:off x="2886385" y="1860322"/>
        <a:ext cx="1762608" cy="1031882"/>
      </dsp:txXfrm>
    </dsp:sp>
    <dsp:sp modelId="{4DFCCC5F-4F4D-4511-BF11-4C5AC3F0583B}">
      <dsp:nvSpPr>
        <dsp:cNvPr id="0" name=""/>
        <dsp:cNvSpPr/>
      </dsp:nvSpPr>
      <dsp:spPr>
        <a:xfrm rot="10800000">
          <a:off x="2306238" y="2149738"/>
          <a:ext cx="387284" cy="453050"/>
        </a:xfrm>
        <a:prstGeom prst="rightArrow">
          <a:avLst>
            <a:gd name="adj1" fmla="val 60000"/>
            <a:gd name="adj2" fmla="val 50000"/>
          </a:avLst>
        </a:prstGeom>
        <a:solidFill>
          <a:schemeClr val="accent2">
            <a:shade val="90000"/>
            <a:hueOff val="-492584"/>
            <a:satOff val="351"/>
            <a:lumOff val="2752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10800000">
        <a:off x="2422423" y="2240348"/>
        <a:ext cx="271099" cy="271830"/>
      </dsp:txXfrm>
    </dsp:sp>
    <dsp:sp modelId="{92CB7DC2-0816-47AA-8ECC-027F6B7B75C3}">
      <dsp:nvSpPr>
        <dsp:cNvPr id="0" name=""/>
        <dsp:cNvSpPr/>
      </dsp:nvSpPr>
      <dsp:spPr>
        <a:xfrm>
          <a:off x="296742" y="1828219"/>
          <a:ext cx="1826814" cy="1096088"/>
        </a:xfrm>
        <a:prstGeom prst="roundRect">
          <a:avLst>
            <a:gd name="adj" fmla="val 10000"/>
          </a:avLst>
        </a:prstGeom>
        <a:solidFill>
          <a:schemeClr val="accent2">
            <a:shade val="50000"/>
            <a:hueOff val="-443380"/>
            <a:satOff val="5837"/>
            <a:lumOff val="349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Continuity signature</a:t>
          </a:r>
          <a:endParaRPr lang="en-US" sz="2000" kern="1200" dirty="0"/>
        </a:p>
      </dsp:txBody>
      <dsp:txXfrm>
        <a:off x="328845" y="1860322"/>
        <a:ext cx="1762608" cy="1031882"/>
      </dsp:txXfrm>
    </dsp:sp>
    <dsp:sp modelId="{D7DDE643-5238-4734-BA7A-895901DCDC82}">
      <dsp:nvSpPr>
        <dsp:cNvPr id="0" name=""/>
        <dsp:cNvSpPr/>
      </dsp:nvSpPr>
      <dsp:spPr>
        <a:xfrm rot="5400000">
          <a:off x="1016507" y="3052185"/>
          <a:ext cx="387284" cy="453050"/>
        </a:xfrm>
        <a:prstGeom prst="rightArrow">
          <a:avLst>
            <a:gd name="adj1" fmla="val 60000"/>
            <a:gd name="adj2" fmla="val 50000"/>
          </a:avLst>
        </a:prstGeom>
        <a:solidFill>
          <a:schemeClr val="accent2">
            <a:shade val="90000"/>
            <a:hueOff val="-328389"/>
            <a:satOff val="234"/>
            <a:lumOff val="1835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dirty="0"/>
        </a:p>
      </dsp:txBody>
      <dsp:txXfrm rot="-5400000">
        <a:off x="1074235" y="3085068"/>
        <a:ext cx="271830" cy="271099"/>
      </dsp:txXfrm>
    </dsp:sp>
    <dsp:sp modelId="{A9B97615-AFE9-478F-A641-367E0762E98F}">
      <dsp:nvSpPr>
        <dsp:cNvPr id="0" name=""/>
        <dsp:cNvSpPr/>
      </dsp:nvSpPr>
      <dsp:spPr>
        <a:xfrm>
          <a:off x="296742" y="3655034"/>
          <a:ext cx="1826814" cy="1096088"/>
        </a:xfrm>
        <a:prstGeom prst="roundRect">
          <a:avLst>
            <a:gd name="adj" fmla="val 10000"/>
          </a:avLst>
        </a:prstGeom>
        <a:solidFill>
          <a:schemeClr val="accent2">
            <a:shade val="50000"/>
            <a:hueOff val="-295587"/>
            <a:satOff val="3892"/>
            <a:lumOff val="233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Evidence for court</a:t>
          </a:r>
          <a:endParaRPr lang="en-US" sz="2000" kern="1200" dirty="0"/>
        </a:p>
      </dsp:txBody>
      <dsp:txXfrm>
        <a:off x="328845" y="3687137"/>
        <a:ext cx="1762608" cy="1031882"/>
      </dsp:txXfrm>
    </dsp:sp>
    <dsp:sp modelId="{20D5C56B-1E73-4015-8C6B-A71D37EC350C}">
      <dsp:nvSpPr>
        <dsp:cNvPr id="0" name=""/>
        <dsp:cNvSpPr/>
      </dsp:nvSpPr>
      <dsp:spPr>
        <a:xfrm>
          <a:off x="2284316" y="3976553"/>
          <a:ext cx="387284" cy="453050"/>
        </a:xfrm>
        <a:prstGeom prst="rightArrow">
          <a:avLst>
            <a:gd name="adj1" fmla="val 60000"/>
            <a:gd name="adj2" fmla="val 50000"/>
          </a:avLst>
        </a:prstGeom>
        <a:solidFill>
          <a:schemeClr val="accent2">
            <a:shade val="90000"/>
            <a:hueOff val="-164195"/>
            <a:satOff val="117"/>
            <a:lumOff val="917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2284316" y="4067163"/>
        <a:ext cx="271099" cy="271830"/>
      </dsp:txXfrm>
    </dsp:sp>
    <dsp:sp modelId="{86A5267D-42E8-4FD4-940A-1CC922AD9554}">
      <dsp:nvSpPr>
        <dsp:cNvPr id="0" name=""/>
        <dsp:cNvSpPr/>
      </dsp:nvSpPr>
      <dsp:spPr>
        <a:xfrm>
          <a:off x="2854282" y="3655034"/>
          <a:ext cx="1826814" cy="1096088"/>
        </a:xfrm>
        <a:prstGeom prst="roundRect">
          <a:avLst>
            <a:gd name="adj" fmla="val 10000"/>
          </a:avLst>
        </a:prstGeom>
        <a:solidFill>
          <a:schemeClr val="accent2">
            <a:shade val="50000"/>
            <a:hueOff val="-147793"/>
            <a:satOff val="1946"/>
            <a:lumOff val="116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EPNB entry/ statement</a:t>
          </a:r>
          <a:endParaRPr lang="en-US" sz="2000" kern="1200" dirty="0"/>
        </a:p>
      </dsp:txBody>
      <dsp:txXfrm>
        <a:off x="2886385" y="3687137"/>
        <a:ext cx="1762608" cy="1031882"/>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4.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9.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19.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2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23.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2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7.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07B8CC-9123-984B-99D6-ABEE065EE54B}" type="datetimeFigureOut">
              <a:rPr lang="en-US" smtClean="0"/>
              <a:t>2/13/22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426AD5-E695-F247-B03C-5506BE45B47A}" type="slidenum">
              <a:rPr lang="en-US" smtClean="0"/>
              <a:t>‹#›</a:t>
            </a:fld>
            <a:endParaRPr lang="en-US"/>
          </a:p>
        </p:txBody>
      </p:sp>
    </p:spTree>
    <p:extLst>
      <p:ext uri="{BB962C8B-B14F-4D97-AF65-F5344CB8AC3E}">
        <p14:creationId xmlns:p14="http://schemas.microsoft.com/office/powerpoint/2010/main" val="39165886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3</a:t>
            </a:fld>
            <a:endParaRPr lang="en-US"/>
          </a:p>
        </p:txBody>
      </p:sp>
    </p:spTree>
    <p:extLst>
      <p:ext uri="{BB962C8B-B14F-4D97-AF65-F5344CB8AC3E}">
        <p14:creationId xmlns:p14="http://schemas.microsoft.com/office/powerpoint/2010/main" val="21138862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Link to documentary: https://</a:t>
            </a:r>
            <a:r>
              <a:rPr lang="en-GB" dirty="0" err="1"/>
              <a:t>www.bbc.co.uk</a:t>
            </a:r>
            <a:r>
              <a:rPr lang="en-GB" dirty="0"/>
              <a:t>/</a:t>
            </a:r>
            <a:r>
              <a:rPr lang="en-GB" dirty="0" err="1"/>
              <a:t>iplayer</a:t>
            </a:r>
            <a:r>
              <a:rPr lang="en-GB" dirty="0"/>
              <a:t>/episode/m00129qq/forensics-the-real-csi-series-2-7-killer-in-the-car-park </a:t>
            </a:r>
          </a:p>
        </p:txBody>
      </p:sp>
      <p:sp>
        <p:nvSpPr>
          <p:cNvPr id="4" name="Slide Number Placeholder 3"/>
          <p:cNvSpPr>
            <a:spLocks noGrp="1"/>
          </p:cNvSpPr>
          <p:nvPr>
            <p:ph type="sldNum" sz="quarter" idx="5"/>
          </p:nvPr>
        </p:nvSpPr>
        <p:spPr/>
        <p:txBody>
          <a:bodyPr/>
          <a:lstStyle/>
          <a:p>
            <a:fld id="{704D3597-A46D-FC45-9613-445F3F4F325A}" type="slidenum">
              <a:rPr lang="en-GB" smtClean="0"/>
              <a:t>5</a:t>
            </a:fld>
            <a:endParaRPr lang="en-GB"/>
          </a:p>
        </p:txBody>
      </p:sp>
    </p:spTree>
    <p:extLst>
      <p:ext uri="{BB962C8B-B14F-4D97-AF65-F5344CB8AC3E}">
        <p14:creationId xmlns:p14="http://schemas.microsoft.com/office/powerpoint/2010/main" val="27118970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Common formats of material include: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statements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documents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reports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physical exhibits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fingerprints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images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audio or video recordings</a:t>
            </a:r>
          </a:p>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6</a:t>
            </a:fld>
            <a:endParaRPr lang="en-GB"/>
          </a:p>
        </p:txBody>
      </p:sp>
    </p:spTree>
    <p:extLst>
      <p:ext uri="{BB962C8B-B14F-4D97-AF65-F5344CB8AC3E}">
        <p14:creationId xmlns:p14="http://schemas.microsoft.com/office/powerpoint/2010/main" val="6467691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Question- Where will we obtain evidence from?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 provide assistance within an investigation</a:t>
            </a:r>
          </a:p>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7</a:t>
            </a:fld>
            <a:endParaRPr lang="en-GB"/>
          </a:p>
        </p:txBody>
      </p:sp>
    </p:spTree>
    <p:extLst>
      <p:ext uri="{BB962C8B-B14F-4D97-AF65-F5344CB8AC3E}">
        <p14:creationId xmlns:p14="http://schemas.microsoft.com/office/powerpoint/2010/main" val="3517931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9</a:t>
            </a:fld>
            <a:endParaRPr lang="en-US"/>
          </a:p>
        </p:txBody>
      </p:sp>
    </p:spTree>
    <p:extLst>
      <p:ext uri="{BB962C8B-B14F-4D97-AF65-F5344CB8AC3E}">
        <p14:creationId xmlns:p14="http://schemas.microsoft.com/office/powerpoint/2010/main" val="1641655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10</a:t>
            </a:fld>
            <a:endParaRPr lang="en-US"/>
          </a:p>
        </p:txBody>
      </p:sp>
    </p:spTree>
    <p:extLst>
      <p:ext uri="{BB962C8B-B14F-4D97-AF65-F5344CB8AC3E}">
        <p14:creationId xmlns:p14="http://schemas.microsoft.com/office/powerpoint/2010/main" val="596236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11</a:t>
            </a:fld>
            <a:endParaRPr lang="en-GB"/>
          </a:p>
        </p:txBody>
      </p:sp>
    </p:spTree>
    <p:extLst>
      <p:ext uri="{BB962C8B-B14F-4D97-AF65-F5344CB8AC3E}">
        <p14:creationId xmlns:p14="http://schemas.microsoft.com/office/powerpoint/2010/main" val="19018519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12</a:t>
            </a:fld>
            <a:endParaRPr lang="en-US"/>
          </a:p>
        </p:txBody>
      </p:sp>
    </p:spTree>
    <p:extLst>
      <p:ext uri="{BB962C8B-B14F-4D97-AF65-F5344CB8AC3E}">
        <p14:creationId xmlns:p14="http://schemas.microsoft.com/office/powerpoint/2010/main" val="35943591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13</a:t>
            </a:fld>
            <a:endParaRPr lang="en-US"/>
          </a:p>
        </p:txBody>
      </p:sp>
    </p:spTree>
    <p:extLst>
      <p:ext uri="{BB962C8B-B14F-4D97-AF65-F5344CB8AC3E}">
        <p14:creationId xmlns:p14="http://schemas.microsoft.com/office/powerpoint/2010/main" val="35427755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14</a:t>
            </a:fld>
            <a:endParaRPr lang="en-US"/>
          </a:p>
        </p:txBody>
      </p:sp>
    </p:spTree>
    <p:extLst>
      <p:ext uri="{BB962C8B-B14F-4D97-AF65-F5344CB8AC3E}">
        <p14:creationId xmlns:p14="http://schemas.microsoft.com/office/powerpoint/2010/main" val="11814200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15</a:t>
            </a:fld>
            <a:endParaRPr lang="en-US"/>
          </a:p>
        </p:txBody>
      </p:sp>
    </p:spTree>
    <p:extLst>
      <p:ext uri="{BB962C8B-B14F-4D97-AF65-F5344CB8AC3E}">
        <p14:creationId xmlns:p14="http://schemas.microsoft.com/office/powerpoint/2010/main" val="37457781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Collecting all </a:t>
            </a:r>
            <a:r>
              <a:rPr kumimoji="0" lang="en-GB" sz="11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relevant material </a:t>
            </a:r>
            <a:r>
              <a:rPr kumimoji="0" lang="en-GB" sz="11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will assist with the following areas;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Discuss each area with the students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Provide the students with a handout.</a:t>
            </a:r>
          </a:p>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17</a:t>
            </a:fld>
            <a:endParaRPr lang="en-GB"/>
          </a:p>
        </p:txBody>
      </p:sp>
    </p:spTree>
    <p:extLst>
      <p:ext uri="{BB962C8B-B14F-4D97-AF65-F5344CB8AC3E}">
        <p14:creationId xmlns:p14="http://schemas.microsoft.com/office/powerpoint/2010/main" val="6166616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18</a:t>
            </a:fld>
            <a:endParaRPr lang="en-GB"/>
          </a:p>
        </p:txBody>
      </p:sp>
    </p:spTree>
    <p:extLst>
      <p:ext uri="{BB962C8B-B14F-4D97-AF65-F5344CB8AC3E}">
        <p14:creationId xmlns:p14="http://schemas.microsoft.com/office/powerpoint/2010/main" val="34204897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20</a:t>
            </a:fld>
            <a:endParaRPr lang="en-GB"/>
          </a:p>
        </p:txBody>
      </p:sp>
    </p:spTree>
    <p:extLst>
      <p:ext uri="{BB962C8B-B14F-4D97-AF65-F5344CB8AC3E}">
        <p14:creationId xmlns:p14="http://schemas.microsoft.com/office/powerpoint/2010/main" val="3026646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21</a:t>
            </a:fld>
            <a:endParaRPr lang="en-GB"/>
          </a:p>
        </p:txBody>
      </p:sp>
    </p:spTree>
    <p:extLst>
      <p:ext uri="{BB962C8B-B14F-4D97-AF65-F5344CB8AC3E}">
        <p14:creationId xmlns:p14="http://schemas.microsoft.com/office/powerpoint/2010/main" val="36193099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22</a:t>
            </a:fld>
            <a:endParaRPr lang="en-GB"/>
          </a:p>
        </p:txBody>
      </p:sp>
    </p:spTree>
    <p:extLst>
      <p:ext uri="{BB962C8B-B14F-4D97-AF65-F5344CB8AC3E}">
        <p14:creationId xmlns:p14="http://schemas.microsoft.com/office/powerpoint/2010/main" val="4208591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23</a:t>
            </a:fld>
            <a:endParaRPr lang="en-GB"/>
          </a:p>
        </p:txBody>
      </p:sp>
    </p:spTree>
    <p:extLst>
      <p:ext uri="{BB962C8B-B14F-4D97-AF65-F5344CB8AC3E}">
        <p14:creationId xmlns:p14="http://schemas.microsoft.com/office/powerpoint/2010/main" val="897102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24</a:t>
            </a:fld>
            <a:endParaRPr lang="en-GB"/>
          </a:p>
        </p:txBody>
      </p:sp>
    </p:spTree>
    <p:extLst>
      <p:ext uri="{BB962C8B-B14F-4D97-AF65-F5344CB8AC3E}">
        <p14:creationId xmlns:p14="http://schemas.microsoft.com/office/powerpoint/2010/main" val="5422006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26</a:t>
            </a:fld>
            <a:endParaRPr lang="en-GB"/>
          </a:p>
        </p:txBody>
      </p:sp>
    </p:spTree>
    <p:extLst>
      <p:ext uri="{BB962C8B-B14F-4D97-AF65-F5344CB8AC3E}">
        <p14:creationId xmlns:p14="http://schemas.microsoft.com/office/powerpoint/2010/main" val="18128925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kern="1200" dirty="0">
              <a:solidFill>
                <a:schemeClr val="tx1"/>
              </a:solidFill>
              <a:effectLst/>
              <a:latin typeface="Arial" panose="020B0604020202020204" pitchFamily="34" charset="0"/>
              <a:ea typeface="+mn-ea"/>
              <a:cs typeface="Arial" panose="020B0604020202020204" pitchFamily="34" charset="0"/>
            </a:endParaRPr>
          </a:p>
          <a:p>
            <a:endParaRPr lang="en-GB" sz="1200" b="0" baseline="0" dirty="0"/>
          </a:p>
          <a:p>
            <a:endParaRPr lang="en-GB" sz="1200" b="0" baseline="0" dirty="0"/>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27</a:t>
            </a:fld>
            <a:endParaRPr lang="en-GB"/>
          </a:p>
        </p:txBody>
      </p:sp>
    </p:spTree>
    <p:extLst>
      <p:ext uri="{BB962C8B-B14F-4D97-AF65-F5344CB8AC3E}">
        <p14:creationId xmlns:p14="http://schemas.microsoft.com/office/powerpoint/2010/main" val="24303480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100" dirty="0">
              <a:latin typeface="Arial" panose="020B0604020202020204" pitchFamily="34" charset="0"/>
              <a:cs typeface="Arial" panose="020B0604020202020204" pitchFamily="34" charset="0"/>
            </a:endParaRPr>
          </a:p>
          <a:p>
            <a:pPr>
              <a:lnSpc>
                <a:spcPct val="100000"/>
              </a:lnSpc>
            </a:pPr>
            <a:r>
              <a:rPr lang="en-GB" sz="1100" dirty="0">
                <a:latin typeface="Arial" panose="020B0604020202020204" pitchFamily="34" charset="0"/>
                <a:cs typeface="Arial" panose="020B0604020202020204" pitchFamily="34" charset="0"/>
              </a:rPr>
              <a:t>Under certain conditions, these powers allow investigators to deprive individuals of their liberty, use reasonable physical force, enter their homes or other private premises, gain access to private information and to deploy intrusive surveillance techniques.</a:t>
            </a:r>
          </a:p>
          <a:p>
            <a:pPr>
              <a:lnSpc>
                <a:spcPct val="100000"/>
              </a:lnSpc>
            </a:pPr>
            <a:r>
              <a:rPr lang="en-GB" sz="1100" dirty="0">
                <a:latin typeface="Arial" panose="020B0604020202020204" pitchFamily="34" charset="0"/>
                <a:cs typeface="Arial" panose="020B0604020202020204" pitchFamily="34" charset="0"/>
              </a:rPr>
              <a:t>Investigators have a high level of discretion in how they choose to use these powers.</a:t>
            </a:r>
          </a:p>
        </p:txBody>
      </p:sp>
      <p:sp>
        <p:nvSpPr>
          <p:cNvPr id="4" name="Slide Number Placeholder 3"/>
          <p:cNvSpPr>
            <a:spLocks noGrp="1"/>
          </p:cNvSpPr>
          <p:nvPr>
            <p:ph type="sldNum" sz="quarter" idx="10"/>
          </p:nvPr>
        </p:nvSpPr>
        <p:spPr/>
        <p:txBody>
          <a:bodyPr/>
          <a:lstStyle/>
          <a:p>
            <a:fld id="{65821F20-3447-427A-A717-B1B8473CDB80}" type="slidenum">
              <a:rPr lang="en-GB" smtClean="0"/>
              <a:t>28</a:t>
            </a:fld>
            <a:endParaRPr lang="en-GB"/>
          </a:p>
        </p:txBody>
      </p:sp>
    </p:spTree>
    <p:extLst>
      <p:ext uri="{BB962C8B-B14F-4D97-AF65-F5344CB8AC3E}">
        <p14:creationId xmlns:p14="http://schemas.microsoft.com/office/powerpoint/2010/main" val="21355461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29</a:t>
            </a:fld>
            <a:endParaRPr lang="en-GB"/>
          </a:p>
        </p:txBody>
      </p:sp>
    </p:spTree>
    <p:extLst>
      <p:ext uri="{BB962C8B-B14F-4D97-AF65-F5344CB8AC3E}">
        <p14:creationId xmlns:p14="http://schemas.microsoft.com/office/powerpoint/2010/main" val="17437676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31</a:t>
            </a:fld>
            <a:endParaRPr lang="en-GB" altLang="en-US"/>
          </a:p>
        </p:txBody>
      </p:sp>
    </p:spTree>
    <p:extLst>
      <p:ext uri="{BB962C8B-B14F-4D97-AF65-F5344CB8AC3E}">
        <p14:creationId xmlns:p14="http://schemas.microsoft.com/office/powerpoint/2010/main" val="22470929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32</a:t>
            </a:fld>
            <a:endParaRPr lang="en-GB" altLang="en-US"/>
          </a:p>
        </p:txBody>
      </p:sp>
    </p:spTree>
    <p:extLst>
      <p:ext uri="{BB962C8B-B14F-4D97-AF65-F5344CB8AC3E}">
        <p14:creationId xmlns:p14="http://schemas.microsoft.com/office/powerpoint/2010/main" val="24590959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33</a:t>
            </a:fld>
            <a:endParaRPr lang="en-US"/>
          </a:p>
        </p:txBody>
      </p:sp>
    </p:spTree>
    <p:extLst>
      <p:ext uri="{BB962C8B-B14F-4D97-AF65-F5344CB8AC3E}">
        <p14:creationId xmlns:p14="http://schemas.microsoft.com/office/powerpoint/2010/main" val="37764170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34</a:t>
            </a:fld>
            <a:endParaRPr lang="en-GB" altLang="en-US"/>
          </a:p>
        </p:txBody>
      </p:sp>
    </p:spTree>
    <p:extLst>
      <p:ext uri="{BB962C8B-B14F-4D97-AF65-F5344CB8AC3E}">
        <p14:creationId xmlns:p14="http://schemas.microsoft.com/office/powerpoint/2010/main" val="22256476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dirty="0">
                <a:solidFill>
                  <a:schemeClr val="tx1"/>
                </a:solidFill>
              </a:rPr>
              <a:t>Section 17 Police and Criminal Evidence Act 1984 </a:t>
            </a:r>
          </a:p>
          <a:p>
            <a:endParaRPr lang="en-GB" sz="1100" dirty="0">
              <a:solidFill>
                <a:schemeClr val="tx1"/>
              </a:solidFill>
            </a:endParaRPr>
          </a:p>
          <a:p>
            <a:r>
              <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rPr>
              <a:t>In order to exercise this power of entry under any of the circumstances, (stated below) you must have </a:t>
            </a:r>
            <a:r>
              <a:rPr lang="en-GB" sz="1100" b="1" i="0" u="none" strike="noStrike" kern="1200" baseline="0" dirty="0">
                <a:solidFill>
                  <a:schemeClr val="tx1"/>
                </a:solidFill>
                <a:latin typeface="Arial" pitchFamily="34" charset="0"/>
                <a:ea typeface="ＭＳ Ｐゴシック" pitchFamily="-112" charset="-128"/>
                <a:cs typeface="ＭＳ Ｐゴシック" pitchFamily="-112" charset="-128"/>
              </a:rPr>
              <a:t>reasonable grounds to believe </a:t>
            </a:r>
            <a:r>
              <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rPr>
              <a:t>that the person whom you will arrest or recapture is on the premises that you want to enter. </a:t>
            </a:r>
          </a:p>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35</a:t>
            </a:fld>
            <a:endParaRPr lang="en-GB" altLang="en-US"/>
          </a:p>
        </p:txBody>
      </p:sp>
    </p:spTree>
    <p:extLst>
      <p:ext uri="{BB962C8B-B14F-4D97-AF65-F5344CB8AC3E}">
        <p14:creationId xmlns:p14="http://schemas.microsoft.com/office/powerpoint/2010/main" val="9808886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GB" altLang="en-US" sz="1600" dirty="0">
              <a:latin typeface="Arial" pitchFamily="34" charset="0"/>
            </a:endParaRPr>
          </a:p>
          <a:p>
            <a:pPr eaLnBrk="1" hangingPunct="1">
              <a:defRPr/>
            </a:pPr>
            <a:endParaRPr lang="en-GB" sz="1600" dirty="0">
              <a:ea typeface="ＭＳ Ｐゴシック" pitchFamily="1" charset="-128"/>
            </a:endParaRPr>
          </a:p>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36</a:t>
            </a:fld>
            <a:endParaRPr lang="en-GB" altLang="en-US"/>
          </a:p>
        </p:txBody>
      </p:sp>
    </p:spTree>
    <p:extLst>
      <p:ext uri="{BB962C8B-B14F-4D97-AF65-F5344CB8AC3E}">
        <p14:creationId xmlns:p14="http://schemas.microsoft.com/office/powerpoint/2010/main" val="36242089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37</a:t>
            </a:fld>
            <a:endParaRPr lang="en-GB" altLang="en-US"/>
          </a:p>
        </p:txBody>
      </p:sp>
    </p:spTree>
    <p:extLst>
      <p:ext uri="{BB962C8B-B14F-4D97-AF65-F5344CB8AC3E}">
        <p14:creationId xmlns:p14="http://schemas.microsoft.com/office/powerpoint/2010/main" val="687029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38</a:t>
            </a:fld>
            <a:endParaRPr lang="en-GB" altLang="en-US"/>
          </a:p>
        </p:txBody>
      </p:sp>
    </p:spTree>
    <p:extLst>
      <p:ext uri="{BB962C8B-B14F-4D97-AF65-F5344CB8AC3E}">
        <p14:creationId xmlns:p14="http://schemas.microsoft.com/office/powerpoint/2010/main" val="4160252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2433"/>
              </a:spcAft>
            </a:pPr>
            <a:r>
              <a:rPr lang="en-GB" altLang="en-US" sz="1100" b="1" dirty="0">
                <a:solidFill>
                  <a:schemeClr val="tx1"/>
                </a:solidFill>
                <a:latin typeface="Arial" pitchFamily="34" charset="0"/>
              </a:rPr>
              <a:t>Section 163 of the Road Traffic Act 1988 </a:t>
            </a:r>
            <a:r>
              <a:rPr lang="en-GB" altLang="en-US" sz="1100" dirty="0">
                <a:solidFill>
                  <a:schemeClr val="tx1"/>
                </a:solidFill>
                <a:latin typeface="Arial" pitchFamily="34" charset="0"/>
              </a:rPr>
              <a:t>relates to failure to stop when required to do so by a constable in uniform</a:t>
            </a:r>
          </a:p>
          <a:p>
            <a:pPr>
              <a:spcAft>
                <a:spcPts val="2433"/>
              </a:spcAft>
            </a:pPr>
            <a:endParaRPr lang="en-GB" altLang="en-US" sz="1100" dirty="0">
              <a:solidFill>
                <a:schemeClr val="tx1"/>
              </a:solidFill>
              <a:latin typeface="Arial" pitchFamily="34" charset="0"/>
            </a:endParaRPr>
          </a:p>
          <a:p>
            <a:pPr>
              <a:spcAft>
                <a:spcPts val="2433"/>
              </a:spcAft>
            </a:pPr>
            <a:r>
              <a:rPr lang="en-GB" altLang="en-US" sz="1100" b="1" dirty="0">
                <a:solidFill>
                  <a:schemeClr val="tx1"/>
                </a:solidFill>
                <a:latin typeface="Arial" pitchFamily="34" charset="0"/>
              </a:rPr>
              <a:t>Section 4 Road Traffic Act 1988 </a:t>
            </a:r>
            <a:r>
              <a:rPr lang="en-GB" altLang="en-US" sz="1100" dirty="0">
                <a:solidFill>
                  <a:schemeClr val="tx1"/>
                </a:solidFill>
                <a:latin typeface="Arial" pitchFamily="34" charset="0"/>
              </a:rPr>
              <a:t>relates to driving under the influence of drink or drugs.  </a:t>
            </a:r>
          </a:p>
          <a:p>
            <a:r>
              <a:rPr lang="en-GB" sz="1100" kern="1200" dirty="0">
                <a:solidFill>
                  <a:schemeClr val="tx1"/>
                </a:solidFill>
                <a:effectLst/>
                <a:latin typeface="Arial" pitchFamily="34" charset="0"/>
                <a:ea typeface="ＭＳ Ｐゴシック" pitchFamily="-112" charset="-128"/>
                <a:cs typeface="ＭＳ Ｐゴシック" pitchFamily="-112" charset="-128"/>
              </a:rPr>
              <a:t>“To arrest a person who was driving, attempting to drive or in charge of a mechanically propelled vehicle on a road or public place, if the person is reasonably suspected to have been unfit through drink or drugs.”</a:t>
            </a:r>
          </a:p>
          <a:p>
            <a:pPr>
              <a:spcAft>
                <a:spcPts val="2433"/>
              </a:spcAft>
            </a:pPr>
            <a:endParaRPr lang="en-GB" altLang="en-US" sz="1100" dirty="0">
              <a:solidFill>
                <a:schemeClr val="tx1"/>
              </a:solidFill>
              <a:latin typeface="Arial" pitchFamily="34" charset="0"/>
            </a:endParaRPr>
          </a:p>
          <a:p>
            <a:pPr>
              <a:spcAft>
                <a:spcPts val="2433"/>
              </a:spcAft>
            </a:pPr>
            <a:r>
              <a:rPr lang="en-GB" altLang="en-US" sz="1100" b="1" dirty="0">
                <a:solidFill>
                  <a:schemeClr val="tx1"/>
                </a:solidFill>
                <a:latin typeface="Arial" pitchFamily="34" charset="0"/>
              </a:rPr>
              <a:t>Section 27 Transport &amp; Works Act 1992 </a:t>
            </a:r>
            <a:r>
              <a:rPr lang="en-GB" altLang="en-US" sz="1100" dirty="0">
                <a:solidFill>
                  <a:schemeClr val="tx1"/>
                </a:solidFill>
                <a:latin typeface="Arial" pitchFamily="34" charset="0"/>
              </a:rPr>
              <a:t>relates to offences involving drink or drugs in relation to transport system workers</a:t>
            </a:r>
          </a:p>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39</a:t>
            </a:fld>
            <a:endParaRPr lang="en-GB" altLang="en-US"/>
          </a:p>
        </p:txBody>
      </p:sp>
    </p:spTree>
    <p:extLst>
      <p:ext uri="{BB962C8B-B14F-4D97-AF65-F5344CB8AC3E}">
        <p14:creationId xmlns:p14="http://schemas.microsoft.com/office/powerpoint/2010/main" val="34901445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40</a:t>
            </a:fld>
            <a:endParaRPr lang="en-GB" altLang="en-US"/>
          </a:p>
        </p:txBody>
      </p:sp>
    </p:spTree>
    <p:extLst>
      <p:ext uri="{BB962C8B-B14F-4D97-AF65-F5344CB8AC3E}">
        <p14:creationId xmlns:p14="http://schemas.microsoft.com/office/powerpoint/2010/main" val="33851690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41</a:t>
            </a:fld>
            <a:endParaRPr lang="en-GB" altLang="en-US"/>
          </a:p>
        </p:txBody>
      </p:sp>
    </p:spTree>
    <p:extLst>
      <p:ext uri="{BB962C8B-B14F-4D97-AF65-F5344CB8AC3E}">
        <p14:creationId xmlns:p14="http://schemas.microsoft.com/office/powerpoint/2010/main" val="42147836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p>
          <a:p>
            <a:endParaRPr lang="en-GB" altLang="en-US" sz="1100" dirty="0">
              <a:solidFill>
                <a:schemeClr val="tx1"/>
              </a:solidFill>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42</a:t>
            </a:fld>
            <a:endParaRPr lang="en-GB" altLang="en-US"/>
          </a:p>
        </p:txBody>
      </p:sp>
    </p:spTree>
    <p:extLst>
      <p:ext uri="{BB962C8B-B14F-4D97-AF65-F5344CB8AC3E}">
        <p14:creationId xmlns:p14="http://schemas.microsoft.com/office/powerpoint/2010/main" val="288359514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43</a:t>
            </a:fld>
            <a:endParaRPr lang="en-GB" altLang="en-US"/>
          </a:p>
        </p:txBody>
      </p:sp>
    </p:spTree>
    <p:extLst>
      <p:ext uri="{BB962C8B-B14F-4D97-AF65-F5344CB8AC3E}">
        <p14:creationId xmlns:p14="http://schemas.microsoft.com/office/powerpoint/2010/main" val="165289269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44</a:t>
            </a:fld>
            <a:endParaRPr lang="en-GB" altLang="en-US"/>
          </a:p>
        </p:txBody>
      </p:sp>
    </p:spTree>
    <p:extLst>
      <p:ext uri="{BB962C8B-B14F-4D97-AF65-F5344CB8AC3E}">
        <p14:creationId xmlns:p14="http://schemas.microsoft.com/office/powerpoint/2010/main" val="42847022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45</a:t>
            </a:fld>
            <a:endParaRPr lang="en-GB" altLang="en-US"/>
          </a:p>
        </p:txBody>
      </p:sp>
    </p:spTree>
    <p:extLst>
      <p:ext uri="{BB962C8B-B14F-4D97-AF65-F5344CB8AC3E}">
        <p14:creationId xmlns:p14="http://schemas.microsoft.com/office/powerpoint/2010/main" val="389231238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46</a:t>
            </a:fld>
            <a:endParaRPr lang="en-GB" altLang="en-US"/>
          </a:p>
        </p:txBody>
      </p:sp>
    </p:spTree>
    <p:extLst>
      <p:ext uri="{BB962C8B-B14F-4D97-AF65-F5344CB8AC3E}">
        <p14:creationId xmlns:p14="http://schemas.microsoft.com/office/powerpoint/2010/main" val="42668652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47</a:t>
            </a:fld>
            <a:endParaRPr lang="en-GB" altLang="en-US"/>
          </a:p>
        </p:txBody>
      </p:sp>
    </p:spTree>
    <p:extLst>
      <p:ext uri="{BB962C8B-B14F-4D97-AF65-F5344CB8AC3E}">
        <p14:creationId xmlns:p14="http://schemas.microsoft.com/office/powerpoint/2010/main" val="315255491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p>
          <a:p>
            <a:pPr marL="0" indent="0">
              <a:buFontTx/>
              <a:buNone/>
              <a:defRPr/>
            </a:pPr>
            <a:r>
              <a:rPr lang="en-GB" sz="1100" dirty="0">
                <a:solidFill>
                  <a:schemeClr val="tx1"/>
                </a:solidFill>
                <a:ea typeface="ＭＳ Ｐゴシック" pitchFamily="1" charset="-128"/>
              </a:rPr>
              <a:t> </a:t>
            </a:r>
          </a:p>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48</a:t>
            </a:fld>
            <a:endParaRPr lang="en-GB" altLang="en-US"/>
          </a:p>
        </p:txBody>
      </p:sp>
    </p:spTree>
    <p:extLst>
      <p:ext uri="{BB962C8B-B14F-4D97-AF65-F5344CB8AC3E}">
        <p14:creationId xmlns:p14="http://schemas.microsoft.com/office/powerpoint/2010/main" val="242174466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49</a:t>
            </a:fld>
            <a:endParaRPr lang="en-GB" altLang="en-US"/>
          </a:p>
        </p:txBody>
      </p:sp>
    </p:spTree>
    <p:extLst>
      <p:ext uri="{BB962C8B-B14F-4D97-AF65-F5344CB8AC3E}">
        <p14:creationId xmlns:p14="http://schemas.microsoft.com/office/powerpoint/2010/main" val="230179246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50</a:t>
            </a:fld>
            <a:endParaRPr lang="en-GB" altLang="en-US"/>
          </a:p>
        </p:txBody>
      </p:sp>
    </p:spTree>
    <p:extLst>
      <p:ext uri="{BB962C8B-B14F-4D97-AF65-F5344CB8AC3E}">
        <p14:creationId xmlns:p14="http://schemas.microsoft.com/office/powerpoint/2010/main" val="89441166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51</a:t>
            </a:fld>
            <a:endParaRPr lang="en-GB" altLang="en-US"/>
          </a:p>
        </p:txBody>
      </p:sp>
    </p:spTree>
    <p:extLst>
      <p:ext uri="{BB962C8B-B14F-4D97-AF65-F5344CB8AC3E}">
        <p14:creationId xmlns:p14="http://schemas.microsoft.com/office/powerpoint/2010/main" val="82704790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52</a:t>
            </a:fld>
            <a:endParaRPr lang="en-GB" altLang="en-US"/>
          </a:p>
        </p:txBody>
      </p:sp>
    </p:spTree>
    <p:extLst>
      <p:ext uri="{BB962C8B-B14F-4D97-AF65-F5344CB8AC3E}">
        <p14:creationId xmlns:p14="http://schemas.microsoft.com/office/powerpoint/2010/main" val="2625538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53</a:t>
            </a:fld>
            <a:endParaRPr lang="en-GB" altLang="en-US"/>
          </a:p>
        </p:txBody>
      </p:sp>
    </p:spTree>
    <p:extLst>
      <p:ext uri="{BB962C8B-B14F-4D97-AF65-F5344CB8AC3E}">
        <p14:creationId xmlns:p14="http://schemas.microsoft.com/office/powerpoint/2010/main" val="362534011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solidFill>
                <a:schemeClr val="tx1"/>
              </a:solidFill>
            </a:endParaRPr>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54</a:t>
            </a:fld>
            <a:endParaRPr lang="en-GB" altLang="en-US"/>
          </a:p>
        </p:txBody>
      </p:sp>
    </p:spTree>
    <p:extLst>
      <p:ext uri="{BB962C8B-B14F-4D97-AF65-F5344CB8AC3E}">
        <p14:creationId xmlns:p14="http://schemas.microsoft.com/office/powerpoint/2010/main" val="108984344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55</a:t>
            </a:fld>
            <a:endParaRPr lang="en-GB" altLang="en-US"/>
          </a:p>
        </p:txBody>
      </p:sp>
    </p:spTree>
    <p:extLst>
      <p:ext uri="{BB962C8B-B14F-4D97-AF65-F5344CB8AC3E}">
        <p14:creationId xmlns:p14="http://schemas.microsoft.com/office/powerpoint/2010/main" val="421056528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56</a:t>
            </a:fld>
            <a:endParaRPr lang="en-US"/>
          </a:p>
        </p:txBody>
      </p:sp>
    </p:spTree>
    <p:extLst>
      <p:ext uri="{BB962C8B-B14F-4D97-AF65-F5344CB8AC3E}">
        <p14:creationId xmlns:p14="http://schemas.microsoft.com/office/powerpoint/2010/main" val="306423059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60</a:t>
            </a:fld>
            <a:endParaRPr lang="en-US"/>
          </a:p>
        </p:txBody>
      </p:sp>
    </p:spTree>
    <p:extLst>
      <p:ext uri="{BB962C8B-B14F-4D97-AF65-F5344CB8AC3E}">
        <p14:creationId xmlns:p14="http://schemas.microsoft.com/office/powerpoint/2010/main" val="341536668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61</a:t>
            </a:fld>
            <a:endParaRPr lang="en-US"/>
          </a:p>
        </p:txBody>
      </p:sp>
    </p:spTree>
    <p:extLst>
      <p:ext uri="{BB962C8B-B14F-4D97-AF65-F5344CB8AC3E}">
        <p14:creationId xmlns:p14="http://schemas.microsoft.com/office/powerpoint/2010/main" val="2882974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64893-5691-C745-8948-FC84B1823BF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509AA38-E8A0-C14A-B501-3EA14507146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928B80A-C504-464C-A627-4B09A8031C1B}"/>
              </a:ext>
            </a:extLst>
          </p:cNvPr>
          <p:cNvSpPr>
            <a:spLocks noGrp="1"/>
          </p:cNvSpPr>
          <p:nvPr>
            <p:ph type="dt" sz="half" idx="10"/>
          </p:nvPr>
        </p:nvSpPr>
        <p:spPr/>
        <p:txBody>
          <a:bodyPr/>
          <a:lstStyle/>
          <a:p>
            <a:fld id="{47CEEFA2-75F4-F443-87B9-DC8A542C5876}" type="datetimeFigureOut">
              <a:rPr lang="en-US" smtClean="0"/>
              <a:t>2/13/22</a:t>
            </a:fld>
            <a:endParaRPr lang="en-US"/>
          </a:p>
        </p:txBody>
      </p:sp>
      <p:sp>
        <p:nvSpPr>
          <p:cNvPr id="5" name="Footer Placeholder 4">
            <a:extLst>
              <a:ext uri="{FF2B5EF4-FFF2-40B4-BE49-F238E27FC236}">
                <a16:creationId xmlns:a16="http://schemas.microsoft.com/office/drawing/2014/main" id="{2D9E5513-E8A8-4D46-B766-F061ACFA2A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2291C1-ED4E-E344-94DB-827A2D533624}"/>
              </a:ext>
            </a:extLst>
          </p:cNvPr>
          <p:cNvSpPr>
            <a:spLocks noGrp="1"/>
          </p:cNvSpPr>
          <p:nvPr>
            <p:ph type="sldNum" sz="quarter" idx="12"/>
          </p:nvPr>
        </p:nvSpPr>
        <p:spPr/>
        <p:txBody>
          <a:bodyPr/>
          <a:lstStyle/>
          <a:p>
            <a:fld id="{4F40CE5F-4583-B241-B198-85B63CFE4214}" type="slidenum">
              <a:rPr lang="en-US" smtClean="0"/>
              <a:t>‹#›</a:t>
            </a:fld>
            <a:endParaRPr lang="en-US"/>
          </a:p>
        </p:txBody>
      </p:sp>
    </p:spTree>
    <p:extLst>
      <p:ext uri="{BB962C8B-B14F-4D97-AF65-F5344CB8AC3E}">
        <p14:creationId xmlns:p14="http://schemas.microsoft.com/office/powerpoint/2010/main" val="3613078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BA96C-A43C-4B42-9618-DCD439AC2BE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724E93F-CFAB-674D-9E30-A307F6B3E68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1101EAA-E9C8-2742-883B-436CD8B409F4}"/>
              </a:ext>
            </a:extLst>
          </p:cNvPr>
          <p:cNvSpPr>
            <a:spLocks noGrp="1"/>
          </p:cNvSpPr>
          <p:nvPr>
            <p:ph type="dt" sz="half" idx="10"/>
          </p:nvPr>
        </p:nvSpPr>
        <p:spPr/>
        <p:txBody>
          <a:bodyPr/>
          <a:lstStyle/>
          <a:p>
            <a:fld id="{47CEEFA2-75F4-F443-87B9-DC8A542C5876}" type="datetimeFigureOut">
              <a:rPr lang="en-US" smtClean="0"/>
              <a:t>2/13/22</a:t>
            </a:fld>
            <a:endParaRPr lang="en-US"/>
          </a:p>
        </p:txBody>
      </p:sp>
      <p:sp>
        <p:nvSpPr>
          <p:cNvPr id="5" name="Footer Placeholder 4">
            <a:extLst>
              <a:ext uri="{FF2B5EF4-FFF2-40B4-BE49-F238E27FC236}">
                <a16:creationId xmlns:a16="http://schemas.microsoft.com/office/drawing/2014/main" id="{A13E3D72-E1CF-C646-97BC-80333D96A5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DAAB56-7FA6-2F47-8F5C-FE98B2244A5A}"/>
              </a:ext>
            </a:extLst>
          </p:cNvPr>
          <p:cNvSpPr>
            <a:spLocks noGrp="1"/>
          </p:cNvSpPr>
          <p:nvPr>
            <p:ph type="sldNum" sz="quarter" idx="12"/>
          </p:nvPr>
        </p:nvSpPr>
        <p:spPr/>
        <p:txBody>
          <a:bodyPr/>
          <a:lstStyle/>
          <a:p>
            <a:fld id="{4F40CE5F-4583-B241-B198-85B63CFE4214}" type="slidenum">
              <a:rPr lang="en-US" smtClean="0"/>
              <a:t>‹#›</a:t>
            </a:fld>
            <a:endParaRPr lang="en-US"/>
          </a:p>
        </p:txBody>
      </p:sp>
    </p:spTree>
    <p:extLst>
      <p:ext uri="{BB962C8B-B14F-4D97-AF65-F5344CB8AC3E}">
        <p14:creationId xmlns:p14="http://schemas.microsoft.com/office/powerpoint/2010/main" val="36741640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46BC0-009C-9340-824C-C00AAC5E8C8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FE2E03E-D682-FE41-826B-3CFA9C81E4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214500A-9734-3148-B9B7-C57900C4AAFB}"/>
              </a:ext>
            </a:extLst>
          </p:cNvPr>
          <p:cNvSpPr>
            <a:spLocks noGrp="1"/>
          </p:cNvSpPr>
          <p:nvPr>
            <p:ph type="dt" sz="half" idx="10"/>
          </p:nvPr>
        </p:nvSpPr>
        <p:spPr/>
        <p:txBody>
          <a:bodyPr/>
          <a:lstStyle/>
          <a:p>
            <a:fld id="{47CEEFA2-75F4-F443-87B9-DC8A542C5876}" type="datetimeFigureOut">
              <a:rPr lang="en-US" smtClean="0"/>
              <a:t>2/13/22</a:t>
            </a:fld>
            <a:endParaRPr lang="en-US"/>
          </a:p>
        </p:txBody>
      </p:sp>
      <p:sp>
        <p:nvSpPr>
          <p:cNvPr id="5" name="Footer Placeholder 4">
            <a:extLst>
              <a:ext uri="{FF2B5EF4-FFF2-40B4-BE49-F238E27FC236}">
                <a16:creationId xmlns:a16="http://schemas.microsoft.com/office/drawing/2014/main" id="{6303AB39-B9B9-794B-B712-4CB312C071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AF830A-B2B0-1344-A868-18BA19CD4067}"/>
              </a:ext>
            </a:extLst>
          </p:cNvPr>
          <p:cNvSpPr>
            <a:spLocks noGrp="1"/>
          </p:cNvSpPr>
          <p:nvPr>
            <p:ph type="sldNum" sz="quarter" idx="12"/>
          </p:nvPr>
        </p:nvSpPr>
        <p:spPr/>
        <p:txBody>
          <a:bodyPr/>
          <a:lstStyle/>
          <a:p>
            <a:fld id="{4F40CE5F-4583-B241-B198-85B63CFE4214}" type="slidenum">
              <a:rPr lang="en-US" smtClean="0"/>
              <a:t>‹#›</a:t>
            </a:fld>
            <a:endParaRPr lang="en-US"/>
          </a:p>
        </p:txBody>
      </p:sp>
    </p:spTree>
    <p:extLst>
      <p:ext uri="{BB962C8B-B14F-4D97-AF65-F5344CB8AC3E}">
        <p14:creationId xmlns:p14="http://schemas.microsoft.com/office/powerpoint/2010/main" val="3073540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A514F-B92C-8B4F-8D58-BE8DDA0C22A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F90B8FC-2986-B242-8BA9-AC56098CEDA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4C7F1B6-056F-8A49-808A-F3D671BFC20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1EFC67DA-B508-A345-8657-FBF0456596DF}"/>
              </a:ext>
            </a:extLst>
          </p:cNvPr>
          <p:cNvSpPr>
            <a:spLocks noGrp="1"/>
          </p:cNvSpPr>
          <p:nvPr>
            <p:ph type="dt" sz="half" idx="10"/>
          </p:nvPr>
        </p:nvSpPr>
        <p:spPr/>
        <p:txBody>
          <a:bodyPr/>
          <a:lstStyle/>
          <a:p>
            <a:fld id="{47CEEFA2-75F4-F443-87B9-DC8A542C5876}" type="datetimeFigureOut">
              <a:rPr lang="en-US" smtClean="0"/>
              <a:t>2/13/22</a:t>
            </a:fld>
            <a:endParaRPr lang="en-US"/>
          </a:p>
        </p:txBody>
      </p:sp>
      <p:sp>
        <p:nvSpPr>
          <p:cNvPr id="6" name="Footer Placeholder 5">
            <a:extLst>
              <a:ext uri="{FF2B5EF4-FFF2-40B4-BE49-F238E27FC236}">
                <a16:creationId xmlns:a16="http://schemas.microsoft.com/office/drawing/2014/main" id="{801DE9AA-26FB-F14B-87E7-B91F240476F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7D612BA-D3AE-324F-87E7-C4823B2DC29E}"/>
              </a:ext>
            </a:extLst>
          </p:cNvPr>
          <p:cNvSpPr>
            <a:spLocks noGrp="1"/>
          </p:cNvSpPr>
          <p:nvPr>
            <p:ph type="sldNum" sz="quarter" idx="12"/>
          </p:nvPr>
        </p:nvSpPr>
        <p:spPr/>
        <p:txBody>
          <a:bodyPr/>
          <a:lstStyle/>
          <a:p>
            <a:fld id="{4F40CE5F-4583-B241-B198-85B63CFE4214}" type="slidenum">
              <a:rPr lang="en-US" smtClean="0"/>
              <a:t>‹#›</a:t>
            </a:fld>
            <a:endParaRPr lang="en-US"/>
          </a:p>
        </p:txBody>
      </p:sp>
    </p:spTree>
    <p:extLst>
      <p:ext uri="{BB962C8B-B14F-4D97-AF65-F5344CB8AC3E}">
        <p14:creationId xmlns:p14="http://schemas.microsoft.com/office/powerpoint/2010/main" val="1510785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275AD-389F-324B-9EE4-B5CDF9ECB71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F3B13FE-8BC5-0A43-875C-7104BC678E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40B202D-7382-3C40-BD38-1E67BC25D3D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07A01745-A350-134F-BFB8-FA404AA1609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BB06049-BF4C-644E-8386-EE470E7485F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48FEA250-A628-5E42-B228-CB6433C8ED16}"/>
              </a:ext>
            </a:extLst>
          </p:cNvPr>
          <p:cNvSpPr>
            <a:spLocks noGrp="1"/>
          </p:cNvSpPr>
          <p:nvPr>
            <p:ph type="dt" sz="half" idx="10"/>
          </p:nvPr>
        </p:nvSpPr>
        <p:spPr/>
        <p:txBody>
          <a:bodyPr/>
          <a:lstStyle/>
          <a:p>
            <a:fld id="{47CEEFA2-75F4-F443-87B9-DC8A542C5876}" type="datetimeFigureOut">
              <a:rPr lang="en-US" smtClean="0"/>
              <a:t>2/13/22</a:t>
            </a:fld>
            <a:endParaRPr lang="en-US"/>
          </a:p>
        </p:txBody>
      </p:sp>
      <p:sp>
        <p:nvSpPr>
          <p:cNvPr id="8" name="Footer Placeholder 7">
            <a:extLst>
              <a:ext uri="{FF2B5EF4-FFF2-40B4-BE49-F238E27FC236}">
                <a16:creationId xmlns:a16="http://schemas.microsoft.com/office/drawing/2014/main" id="{6E77749E-C7AA-C148-BB3C-770DC6F3B5B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60DDC9C-46B6-F441-96CC-5F7DAC64AE4E}"/>
              </a:ext>
            </a:extLst>
          </p:cNvPr>
          <p:cNvSpPr>
            <a:spLocks noGrp="1"/>
          </p:cNvSpPr>
          <p:nvPr>
            <p:ph type="sldNum" sz="quarter" idx="12"/>
          </p:nvPr>
        </p:nvSpPr>
        <p:spPr/>
        <p:txBody>
          <a:bodyPr/>
          <a:lstStyle/>
          <a:p>
            <a:fld id="{4F40CE5F-4583-B241-B198-85B63CFE4214}" type="slidenum">
              <a:rPr lang="en-US" smtClean="0"/>
              <a:t>‹#›</a:t>
            </a:fld>
            <a:endParaRPr lang="en-US"/>
          </a:p>
        </p:txBody>
      </p:sp>
    </p:spTree>
    <p:extLst>
      <p:ext uri="{BB962C8B-B14F-4D97-AF65-F5344CB8AC3E}">
        <p14:creationId xmlns:p14="http://schemas.microsoft.com/office/powerpoint/2010/main" val="40943399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686C8-2E93-CF46-9B00-12755FD0AD78}"/>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BEC23EF-E274-E249-968D-C5A8943DB488}"/>
              </a:ext>
            </a:extLst>
          </p:cNvPr>
          <p:cNvSpPr>
            <a:spLocks noGrp="1"/>
          </p:cNvSpPr>
          <p:nvPr>
            <p:ph type="dt" sz="half" idx="10"/>
          </p:nvPr>
        </p:nvSpPr>
        <p:spPr/>
        <p:txBody>
          <a:bodyPr/>
          <a:lstStyle/>
          <a:p>
            <a:fld id="{47CEEFA2-75F4-F443-87B9-DC8A542C5876}" type="datetimeFigureOut">
              <a:rPr lang="en-US" smtClean="0"/>
              <a:t>2/13/22</a:t>
            </a:fld>
            <a:endParaRPr lang="en-US"/>
          </a:p>
        </p:txBody>
      </p:sp>
      <p:sp>
        <p:nvSpPr>
          <p:cNvPr id="4" name="Footer Placeholder 3">
            <a:extLst>
              <a:ext uri="{FF2B5EF4-FFF2-40B4-BE49-F238E27FC236}">
                <a16:creationId xmlns:a16="http://schemas.microsoft.com/office/drawing/2014/main" id="{BFBA5012-23DB-1641-94F0-AAA1FAF9BC9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1897C72-5AC0-134F-B088-E119C16566A5}"/>
              </a:ext>
            </a:extLst>
          </p:cNvPr>
          <p:cNvSpPr>
            <a:spLocks noGrp="1"/>
          </p:cNvSpPr>
          <p:nvPr>
            <p:ph type="sldNum" sz="quarter" idx="12"/>
          </p:nvPr>
        </p:nvSpPr>
        <p:spPr/>
        <p:txBody>
          <a:bodyPr/>
          <a:lstStyle/>
          <a:p>
            <a:fld id="{4F40CE5F-4583-B241-B198-85B63CFE4214}" type="slidenum">
              <a:rPr lang="en-US" smtClean="0"/>
              <a:t>‹#›</a:t>
            </a:fld>
            <a:endParaRPr lang="en-US"/>
          </a:p>
        </p:txBody>
      </p:sp>
    </p:spTree>
    <p:extLst>
      <p:ext uri="{BB962C8B-B14F-4D97-AF65-F5344CB8AC3E}">
        <p14:creationId xmlns:p14="http://schemas.microsoft.com/office/powerpoint/2010/main" val="3855078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166B040-DEA7-1348-BA14-F61932790E00}"/>
              </a:ext>
            </a:extLst>
          </p:cNvPr>
          <p:cNvSpPr>
            <a:spLocks noGrp="1"/>
          </p:cNvSpPr>
          <p:nvPr>
            <p:ph type="dt" sz="half" idx="10"/>
          </p:nvPr>
        </p:nvSpPr>
        <p:spPr/>
        <p:txBody>
          <a:bodyPr/>
          <a:lstStyle/>
          <a:p>
            <a:fld id="{47CEEFA2-75F4-F443-87B9-DC8A542C5876}" type="datetimeFigureOut">
              <a:rPr lang="en-US" smtClean="0"/>
              <a:t>2/13/22</a:t>
            </a:fld>
            <a:endParaRPr lang="en-US"/>
          </a:p>
        </p:txBody>
      </p:sp>
      <p:sp>
        <p:nvSpPr>
          <p:cNvPr id="3" name="Footer Placeholder 2">
            <a:extLst>
              <a:ext uri="{FF2B5EF4-FFF2-40B4-BE49-F238E27FC236}">
                <a16:creationId xmlns:a16="http://schemas.microsoft.com/office/drawing/2014/main" id="{E7AFFC39-62B4-4C43-B0A0-E0767161EA8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657B1C5-D16E-9947-B840-87179DD57F03}"/>
              </a:ext>
            </a:extLst>
          </p:cNvPr>
          <p:cNvSpPr>
            <a:spLocks noGrp="1"/>
          </p:cNvSpPr>
          <p:nvPr>
            <p:ph type="sldNum" sz="quarter" idx="12"/>
          </p:nvPr>
        </p:nvSpPr>
        <p:spPr/>
        <p:txBody>
          <a:bodyPr/>
          <a:lstStyle/>
          <a:p>
            <a:fld id="{4F40CE5F-4583-B241-B198-85B63CFE4214}" type="slidenum">
              <a:rPr lang="en-US" smtClean="0"/>
              <a:t>‹#›</a:t>
            </a:fld>
            <a:endParaRPr lang="en-US"/>
          </a:p>
        </p:txBody>
      </p:sp>
    </p:spTree>
    <p:extLst>
      <p:ext uri="{BB962C8B-B14F-4D97-AF65-F5344CB8AC3E}">
        <p14:creationId xmlns:p14="http://schemas.microsoft.com/office/powerpoint/2010/main" val="11261157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0ABCF-3D91-4347-A42D-7AF45921712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76A9EAC5-22CD-DC4A-BE6B-16EFF29D96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78D9E51E-D512-694E-9988-3AB01DDDA0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72BDECD-DDC4-8348-A555-7AAF9C95DA8A}"/>
              </a:ext>
            </a:extLst>
          </p:cNvPr>
          <p:cNvSpPr>
            <a:spLocks noGrp="1"/>
          </p:cNvSpPr>
          <p:nvPr>
            <p:ph type="dt" sz="half" idx="10"/>
          </p:nvPr>
        </p:nvSpPr>
        <p:spPr/>
        <p:txBody>
          <a:bodyPr/>
          <a:lstStyle/>
          <a:p>
            <a:fld id="{47CEEFA2-75F4-F443-87B9-DC8A542C5876}" type="datetimeFigureOut">
              <a:rPr lang="en-US" smtClean="0"/>
              <a:t>2/13/22</a:t>
            </a:fld>
            <a:endParaRPr lang="en-US"/>
          </a:p>
        </p:txBody>
      </p:sp>
      <p:sp>
        <p:nvSpPr>
          <p:cNvPr id="6" name="Footer Placeholder 5">
            <a:extLst>
              <a:ext uri="{FF2B5EF4-FFF2-40B4-BE49-F238E27FC236}">
                <a16:creationId xmlns:a16="http://schemas.microsoft.com/office/drawing/2014/main" id="{F8CD94D6-D3A2-8C45-B0A5-6FAE57FD2F3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4B01442-C8A3-C343-A37E-325A0E56BD8C}"/>
              </a:ext>
            </a:extLst>
          </p:cNvPr>
          <p:cNvSpPr>
            <a:spLocks noGrp="1"/>
          </p:cNvSpPr>
          <p:nvPr>
            <p:ph type="sldNum" sz="quarter" idx="12"/>
          </p:nvPr>
        </p:nvSpPr>
        <p:spPr/>
        <p:txBody>
          <a:bodyPr/>
          <a:lstStyle/>
          <a:p>
            <a:fld id="{4F40CE5F-4583-B241-B198-85B63CFE4214}" type="slidenum">
              <a:rPr lang="en-US" smtClean="0"/>
              <a:t>‹#›</a:t>
            </a:fld>
            <a:endParaRPr lang="en-US"/>
          </a:p>
        </p:txBody>
      </p:sp>
    </p:spTree>
    <p:extLst>
      <p:ext uri="{BB962C8B-B14F-4D97-AF65-F5344CB8AC3E}">
        <p14:creationId xmlns:p14="http://schemas.microsoft.com/office/powerpoint/2010/main" val="2968171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768C2-3D4A-D346-9EF1-A866AEA2E08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CF8393E-1A4F-2446-B5E8-0167C03F8F5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9B40786-B20A-2B42-97B3-809FBC1746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E82EC7E-F46A-C64C-872F-529E862FAF9A}"/>
              </a:ext>
            </a:extLst>
          </p:cNvPr>
          <p:cNvSpPr>
            <a:spLocks noGrp="1"/>
          </p:cNvSpPr>
          <p:nvPr>
            <p:ph type="dt" sz="half" idx="10"/>
          </p:nvPr>
        </p:nvSpPr>
        <p:spPr/>
        <p:txBody>
          <a:bodyPr/>
          <a:lstStyle/>
          <a:p>
            <a:fld id="{47CEEFA2-75F4-F443-87B9-DC8A542C5876}" type="datetimeFigureOut">
              <a:rPr lang="en-US" smtClean="0"/>
              <a:t>2/13/22</a:t>
            </a:fld>
            <a:endParaRPr lang="en-US"/>
          </a:p>
        </p:txBody>
      </p:sp>
      <p:sp>
        <p:nvSpPr>
          <p:cNvPr id="6" name="Footer Placeholder 5">
            <a:extLst>
              <a:ext uri="{FF2B5EF4-FFF2-40B4-BE49-F238E27FC236}">
                <a16:creationId xmlns:a16="http://schemas.microsoft.com/office/drawing/2014/main" id="{D23B6197-A857-4444-8926-588A407A18D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F0030FB-F2B3-CC46-BCF2-6E80A374AA74}"/>
              </a:ext>
            </a:extLst>
          </p:cNvPr>
          <p:cNvSpPr>
            <a:spLocks noGrp="1"/>
          </p:cNvSpPr>
          <p:nvPr>
            <p:ph type="sldNum" sz="quarter" idx="12"/>
          </p:nvPr>
        </p:nvSpPr>
        <p:spPr/>
        <p:txBody>
          <a:bodyPr/>
          <a:lstStyle/>
          <a:p>
            <a:fld id="{4F40CE5F-4583-B241-B198-85B63CFE4214}" type="slidenum">
              <a:rPr lang="en-US" smtClean="0"/>
              <a:t>‹#›</a:t>
            </a:fld>
            <a:endParaRPr lang="en-US"/>
          </a:p>
        </p:txBody>
      </p:sp>
    </p:spTree>
    <p:extLst>
      <p:ext uri="{BB962C8B-B14F-4D97-AF65-F5344CB8AC3E}">
        <p14:creationId xmlns:p14="http://schemas.microsoft.com/office/powerpoint/2010/main" val="13154302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4F644-1784-7F47-9AC0-AFE85588B8BF}"/>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8A6153B-8A05-9244-8211-EA0DF1071AA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72DD3-88DC-054B-AB73-BD3828C532DA}"/>
              </a:ext>
            </a:extLst>
          </p:cNvPr>
          <p:cNvSpPr>
            <a:spLocks noGrp="1"/>
          </p:cNvSpPr>
          <p:nvPr>
            <p:ph type="dt" sz="half" idx="10"/>
          </p:nvPr>
        </p:nvSpPr>
        <p:spPr/>
        <p:txBody>
          <a:bodyPr/>
          <a:lstStyle/>
          <a:p>
            <a:fld id="{47CEEFA2-75F4-F443-87B9-DC8A542C5876}" type="datetimeFigureOut">
              <a:rPr lang="en-US" smtClean="0"/>
              <a:t>2/13/22</a:t>
            </a:fld>
            <a:endParaRPr lang="en-US"/>
          </a:p>
        </p:txBody>
      </p:sp>
      <p:sp>
        <p:nvSpPr>
          <p:cNvPr id="5" name="Footer Placeholder 4">
            <a:extLst>
              <a:ext uri="{FF2B5EF4-FFF2-40B4-BE49-F238E27FC236}">
                <a16:creationId xmlns:a16="http://schemas.microsoft.com/office/drawing/2014/main" id="{3D67EB43-617D-2B42-A939-8A5D6AAD12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C5BDF06-F5B8-FD41-9282-80ABE6CCFAE7}"/>
              </a:ext>
            </a:extLst>
          </p:cNvPr>
          <p:cNvSpPr>
            <a:spLocks noGrp="1"/>
          </p:cNvSpPr>
          <p:nvPr>
            <p:ph type="sldNum" sz="quarter" idx="12"/>
          </p:nvPr>
        </p:nvSpPr>
        <p:spPr/>
        <p:txBody>
          <a:bodyPr/>
          <a:lstStyle/>
          <a:p>
            <a:fld id="{4F40CE5F-4583-B241-B198-85B63CFE4214}" type="slidenum">
              <a:rPr lang="en-US" smtClean="0"/>
              <a:t>‹#›</a:t>
            </a:fld>
            <a:endParaRPr lang="en-US"/>
          </a:p>
        </p:txBody>
      </p:sp>
    </p:spTree>
    <p:extLst>
      <p:ext uri="{BB962C8B-B14F-4D97-AF65-F5344CB8AC3E}">
        <p14:creationId xmlns:p14="http://schemas.microsoft.com/office/powerpoint/2010/main" val="25612840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C4B45CF-997C-064D-8E83-6F8B9ABE09D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CB09B07-5354-8A4E-AC7F-C7A4AB4FDA6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04A50DF-AC40-8C4B-830D-4515179E247F}"/>
              </a:ext>
            </a:extLst>
          </p:cNvPr>
          <p:cNvSpPr>
            <a:spLocks noGrp="1"/>
          </p:cNvSpPr>
          <p:nvPr>
            <p:ph type="dt" sz="half" idx="10"/>
          </p:nvPr>
        </p:nvSpPr>
        <p:spPr/>
        <p:txBody>
          <a:bodyPr/>
          <a:lstStyle/>
          <a:p>
            <a:fld id="{47CEEFA2-75F4-F443-87B9-DC8A542C5876}" type="datetimeFigureOut">
              <a:rPr lang="en-US" smtClean="0"/>
              <a:t>2/13/22</a:t>
            </a:fld>
            <a:endParaRPr lang="en-US"/>
          </a:p>
        </p:txBody>
      </p:sp>
      <p:sp>
        <p:nvSpPr>
          <p:cNvPr id="5" name="Footer Placeholder 4">
            <a:extLst>
              <a:ext uri="{FF2B5EF4-FFF2-40B4-BE49-F238E27FC236}">
                <a16:creationId xmlns:a16="http://schemas.microsoft.com/office/drawing/2014/main" id="{306BE491-0E85-3C44-B528-DEB74AF951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51B9104-7317-C74E-BB3E-0A74603A789F}"/>
              </a:ext>
            </a:extLst>
          </p:cNvPr>
          <p:cNvSpPr>
            <a:spLocks noGrp="1"/>
          </p:cNvSpPr>
          <p:nvPr>
            <p:ph type="sldNum" sz="quarter" idx="12"/>
          </p:nvPr>
        </p:nvSpPr>
        <p:spPr/>
        <p:txBody>
          <a:bodyPr/>
          <a:lstStyle/>
          <a:p>
            <a:fld id="{4F40CE5F-4583-B241-B198-85B63CFE4214}" type="slidenum">
              <a:rPr lang="en-US" smtClean="0"/>
              <a:t>‹#›</a:t>
            </a:fld>
            <a:endParaRPr lang="en-US"/>
          </a:p>
        </p:txBody>
      </p:sp>
    </p:spTree>
    <p:extLst>
      <p:ext uri="{BB962C8B-B14F-4D97-AF65-F5344CB8AC3E}">
        <p14:creationId xmlns:p14="http://schemas.microsoft.com/office/powerpoint/2010/main" val="3380179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0E5AEE7-6DF6-8743-89F3-6993E3292A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A62CE32-FB79-8C46-9DC3-1766B11AF7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5046E71-F136-C646-A359-2AC902A561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CEEFA2-75F4-F443-87B9-DC8A542C5876}" type="datetimeFigureOut">
              <a:rPr lang="en-US" smtClean="0"/>
              <a:t>2/13/22</a:t>
            </a:fld>
            <a:endParaRPr lang="en-US"/>
          </a:p>
        </p:txBody>
      </p:sp>
      <p:sp>
        <p:nvSpPr>
          <p:cNvPr id="5" name="Footer Placeholder 4">
            <a:extLst>
              <a:ext uri="{FF2B5EF4-FFF2-40B4-BE49-F238E27FC236}">
                <a16:creationId xmlns:a16="http://schemas.microsoft.com/office/drawing/2014/main" id="{D4E8AA9A-6E1E-AC40-B471-0E6543F4B7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DA7E28E-9070-944C-BC8B-AB000B3A68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40CE5F-4583-B241-B198-85B63CFE4214}" type="slidenum">
              <a:rPr lang="en-US" smtClean="0"/>
              <a:t>‹#›</a:t>
            </a:fld>
            <a:endParaRPr lang="en-US"/>
          </a:p>
        </p:txBody>
      </p:sp>
    </p:spTree>
    <p:extLst>
      <p:ext uri="{BB962C8B-B14F-4D97-AF65-F5344CB8AC3E}">
        <p14:creationId xmlns:p14="http://schemas.microsoft.com/office/powerpoint/2010/main" val="4174862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bbc.co.uk/iplayer/episode/m00129qq/forensics-the-real-csi-series-2-7-killer-in-the-car-park"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 Id="rId9"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hyperlink" Target="https://library.college.police.uk/docs/appref/ENFSI-BPM-v1_0.pdf" TargetMode="External"/><Relationship Id="rId7" Type="http://schemas.openxmlformats.org/officeDocument/2006/relationships/diagramColors" Target="../diagrams/colors5.xml"/><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3.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 Id="rId9" Type="http://schemas.openxmlformats.org/officeDocument/2006/relationships/image" Target="../media/image31.jpeg"/></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5.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915221/FSR_G-206_Issue_2_Final.pdf" TargetMode="External"/><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7.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 Id="rId9" Type="http://schemas.openxmlformats.org/officeDocument/2006/relationships/image" Target="../media/image35.jpeg"/></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png"/></Relationships>
</file>

<file path=ppt/slides/_rels/slide3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33.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45.jpeg"/><Relationship Id="rId7" Type="http://schemas.openxmlformats.org/officeDocument/2006/relationships/image" Target="../media/image49.jpe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 Id="rId9" Type="http://schemas.openxmlformats.org/officeDocument/2006/relationships/image" Target="../media/image51.jpeg"/></Relationships>
</file>

<file path=ppt/slides/_rels/slide34.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8" Type="http://schemas.openxmlformats.org/officeDocument/2006/relationships/image" Target="../media/image54.jpe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7.xml.rels><?xml version="1.0" encoding="UTF-8" standalone="yes"?>
<Relationships xmlns="http://schemas.openxmlformats.org/package/2006/relationships"><Relationship Id="rId8" Type="http://schemas.openxmlformats.org/officeDocument/2006/relationships/image" Target="../media/image55.jpeg"/><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 Id="rId9" Type="http://schemas.openxmlformats.org/officeDocument/2006/relationships/image" Target="../media/image56.jpeg"/></Relationships>
</file>

<file path=ppt/slides/_rels/slide38.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 Id="rId9" Type="http://schemas.openxmlformats.org/officeDocument/2006/relationships/image" Target="../media/image58.jpeg"/></Relationships>
</file>

<file path=ppt/slides/_rels/slide39.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diagramColors" Target="../diagrams/colors18.xml"/><Relationship Id="rId5" Type="http://schemas.openxmlformats.org/officeDocument/2006/relationships/diagramQuickStyle" Target="../diagrams/quickStyle18.xml"/><Relationship Id="rId10" Type="http://schemas.openxmlformats.org/officeDocument/2006/relationships/image" Target="../media/image61.jpeg"/><Relationship Id="rId4" Type="http://schemas.openxmlformats.org/officeDocument/2006/relationships/diagramLayout" Target="../diagrams/layout18.xml"/><Relationship Id="rId9" Type="http://schemas.openxmlformats.org/officeDocument/2006/relationships/image" Target="../media/image60.jpeg"/></Relationships>
</file>

<file path=ppt/slides/_rels/slide40.xml.rels><?xml version="1.0" encoding="UTF-8" standalone="yes"?>
<Relationships xmlns="http://schemas.openxmlformats.org/package/2006/relationships"><Relationship Id="rId8" Type="http://schemas.openxmlformats.org/officeDocument/2006/relationships/image" Target="../media/image62.jpeg"/><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 Id="rId9" Type="http://schemas.openxmlformats.org/officeDocument/2006/relationships/image" Target="../media/image63.jpeg"/></Relationships>
</file>

<file path=ppt/slides/_rels/slide4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diagramColors" Target="../diagrams/colors20.xml"/><Relationship Id="rId5" Type="http://schemas.openxmlformats.org/officeDocument/2006/relationships/diagramQuickStyle" Target="../diagrams/quickStyle20.xml"/><Relationship Id="rId10" Type="http://schemas.openxmlformats.org/officeDocument/2006/relationships/image" Target="../media/image67.jpeg"/><Relationship Id="rId4" Type="http://schemas.openxmlformats.org/officeDocument/2006/relationships/diagramLayout" Target="../diagrams/layout20.xml"/><Relationship Id="rId9" Type="http://schemas.openxmlformats.org/officeDocument/2006/relationships/image" Target="../media/image66.jpeg"/></Relationships>
</file>

<file path=ppt/slides/_rels/slide43.xml.rels><?xml version="1.0" encoding="UTF-8" standalone="yes"?>
<Relationships xmlns="http://schemas.openxmlformats.org/package/2006/relationships"><Relationship Id="rId8" Type="http://schemas.microsoft.com/office/2007/relationships/diagramDrawing" Target="../diagrams/drawing21.xml"/><Relationship Id="rId3" Type="http://schemas.openxmlformats.org/officeDocument/2006/relationships/image" Target="../media/image68.jpeg"/><Relationship Id="rId7" Type="http://schemas.openxmlformats.org/officeDocument/2006/relationships/diagramColors" Target="../diagrams/colors21.xml"/><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diagramQuickStyle" Target="../diagrams/quickStyle21.xml"/><Relationship Id="rId5" Type="http://schemas.openxmlformats.org/officeDocument/2006/relationships/diagramLayout" Target="../diagrams/layout21.xml"/><Relationship Id="rId4" Type="http://schemas.openxmlformats.org/officeDocument/2006/relationships/diagramData" Target="../diagrams/data21.xml"/><Relationship Id="rId9" Type="http://schemas.openxmlformats.org/officeDocument/2006/relationships/image" Target="../media/image69.jpeg"/></Relationships>
</file>

<file path=ppt/slides/_rels/slide44.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36.xml"/><Relationship Id="rId1" Type="http://schemas.openxmlformats.org/officeDocument/2006/relationships/slideLayout" Target="../slideLayouts/slideLayout7.xml"/><Relationship Id="rId5" Type="http://schemas.openxmlformats.org/officeDocument/2006/relationships/image" Target="../media/image72.jpeg"/><Relationship Id="rId4" Type="http://schemas.openxmlformats.org/officeDocument/2006/relationships/image" Target="../media/image71.jpeg"/></Relationships>
</file>

<file path=ppt/slides/_rels/slide45.xml.rels><?xml version="1.0" encoding="UTF-8" standalone="yes"?>
<Relationships xmlns="http://schemas.openxmlformats.org/package/2006/relationships"><Relationship Id="rId8" Type="http://schemas.openxmlformats.org/officeDocument/2006/relationships/image" Target="../media/image73.jpeg"/><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diagramColors" Target="../diagrams/colors22.xml"/><Relationship Id="rId5" Type="http://schemas.openxmlformats.org/officeDocument/2006/relationships/diagramQuickStyle" Target="../diagrams/quickStyle22.xml"/><Relationship Id="rId10" Type="http://schemas.openxmlformats.org/officeDocument/2006/relationships/image" Target="../media/image75.jpeg"/><Relationship Id="rId4" Type="http://schemas.openxmlformats.org/officeDocument/2006/relationships/diagramLayout" Target="../diagrams/layout22.xml"/><Relationship Id="rId9" Type="http://schemas.openxmlformats.org/officeDocument/2006/relationships/image" Target="../media/image74.jpeg"/></Relationships>
</file>

<file path=ppt/slides/_rels/slide46.xml.rels><?xml version="1.0" encoding="UTF-8" standalone="yes"?>
<Relationships xmlns="http://schemas.openxmlformats.org/package/2006/relationships"><Relationship Id="rId8" Type="http://schemas.openxmlformats.org/officeDocument/2006/relationships/image" Target="../media/image76.jpeg"/><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diagramColors" Target="../diagrams/colors23.xml"/><Relationship Id="rId5" Type="http://schemas.openxmlformats.org/officeDocument/2006/relationships/diagramQuickStyle" Target="../diagrams/quickStyle23.xml"/><Relationship Id="rId10" Type="http://schemas.openxmlformats.org/officeDocument/2006/relationships/image" Target="../media/image78.jpeg"/><Relationship Id="rId4" Type="http://schemas.openxmlformats.org/officeDocument/2006/relationships/diagramLayout" Target="../diagrams/layout23.xml"/><Relationship Id="rId9" Type="http://schemas.openxmlformats.org/officeDocument/2006/relationships/image" Target="../media/image77.jpeg"/></Relationships>
</file>

<file path=ppt/slides/_rels/slide4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openxmlformats.org/officeDocument/2006/relationships/image" Target="../media/image79.jpeg"/><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 Id="rId9" Type="http://schemas.openxmlformats.org/officeDocument/2006/relationships/image" Target="../media/image80.jpeg"/></Relationships>
</file>

<file path=ppt/slides/_rels/slide49.xml.rels><?xml version="1.0" encoding="UTF-8" standalone="yes"?>
<Relationships xmlns="http://schemas.openxmlformats.org/package/2006/relationships"><Relationship Id="rId8" Type="http://schemas.openxmlformats.org/officeDocument/2006/relationships/image" Target="../media/image81.jpeg"/><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 Id="rId9" Type="http://schemas.openxmlformats.org/officeDocument/2006/relationships/image" Target="../media/image82.jpeg"/></Relationships>
</file>

<file path=ppt/slides/_rels/slide50.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51.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84.jpeg"/></Relationships>
</file>

<file path=ppt/slides/_rels/slide52.xml.rels><?xml version="1.0" encoding="UTF-8" standalone="yes"?>
<Relationships xmlns="http://schemas.openxmlformats.org/package/2006/relationships"><Relationship Id="rId8" Type="http://schemas.openxmlformats.org/officeDocument/2006/relationships/diagramColors" Target="../diagrams/colors27.xml"/><Relationship Id="rId3" Type="http://schemas.openxmlformats.org/officeDocument/2006/relationships/image" Target="../media/image85.jpeg"/><Relationship Id="rId7" Type="http://schemas.openxmlformats.org/officeDocument/2006/relationships/diagramQuickStyle" Target="../diagrams/quickStyle27.xml"/><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diagramLayout" Target="../diagrams/layout27.xml"/><Relationship Id="rId5" Type="http://schemas.openxmlformats.org/officeDocument/2006/relationships/diagramData" Target="../diagrams/data27.xml"/><Relationship Id="rId4" Type="http://schemas.openxmlformats.org/officeDocument/2006/relationships/image" Target="../media/image86.jpeg"/><Relationship Id="rId9" Type="http://schemas.microsoft.com/office/2007/relationships/diagramDrawing" Target="../diagrams/drawing27.xml"/></Relationships>
</file>

<file path=ppt/slides/_rels/slide53.xml.rels><?xml version="1.0" encoding="UTF-8" standalone="yes"?>
<Relationships xmlns="http://schemas.openxmlformats.org/package/2006/relationships"><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notesSlide" Target="../notesSlides/notesSlide45.xml"/><Relationship Id="rId1" Type="http://schemas.openxmlformats.org/officeDocument/2006/relationships/slideLayout" Target="../slideLayouts/slideLayout6.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54.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88.jpeg"/><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 Id="rId9" Type="http://schemas.openxmlformats.org/officeDocument/2006/relationships/image" Target="../media/image89.jpeg"/></Relationships>
</file>

<file path=ppt/slides/_rels/slide56.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8537B233-9CDD-4A90-AABB-A8963DEE4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ECC17D51-93BC-8E4A-A68D-33479DD36744}"/>
              </a:ext>
            </a:extLst>
          </p:cNvPr>
          <p:cNvSpPr>
            <a:spLocks noGrp="1"/>
          </p:cNvSpPr>
          <p:nvPr>
            <p:ph type="ctrTitle"/>
          </p:nvPr>
        </p:nvSpPr>
        <p:spPr>
          <a:xfrm>
            <a:off x="8153400" y="818457"/>
            <a:ext cx="3322317" cy="2975876"/>
          </a:xfrm>
        </p:spPr>
        <p:txBody>
          <a:bodyPr anchor="b">
            <a:normAutofit/>
          </a:bodyPr>
          <a:lstStyle/>
          <a:p>
            <a:pPr algn="l"/>
            <a:r>
              <a:rPr lang="en-US" sz="4400"/>
              <a:t>Forensic Recovery &amp; Examination </a:t>
            </a:r>
          </a:p>
        </p:txBody>
      </p:sp>
      <p:sp>
        <p:nvSpPr>
          <p:cNvPr id="3" name="Subtitle 2">
            <a:extLst>
              <a:ext uri="{FF2B5EF4-FFF2-40B4-BE49-F238E27FC236}">
                <a16:creationId xmlns:a16="http://schemas.microsoft.com/office/drawing/2014/main" id="{B79842C8-D9FF-F846-9C11-1F4144D98EBC}"/>
              </a:ext>
            </a:extLst>
          </p:cNvPr>
          <p:cNvSpPr>
            <a:spLocks noGrp="1"/>
          </p:cNvSpPr>
          <p:nvPr>
            <p:ph type="subTitle" idx="1"/>
          </p:nvPr>
        </p:nvSpPr>
        <p:spPr>
          <a:xfrm>
            <a:off x="8153401" y="3948158"/>
            <a:ext cx="3322316" cy="1692066"/>
          </a:xfrm>
        </p:spPr>
        <p:txBody>
          <a:bodyPr anchor="t">
            <a:normAutofit/>
          </a:bodyPr>
          <a:lstStyle/>
          <a:p>
            <a:pPr algn="l"/>
            <a:r>
              <a:rPr lang="en-US" sz="2000"/>
              <a:t>Workshop 3 </a:t>
            </a:r>
          </a:p>
        </p:txBody>
      </p:sp>
      <p:pic>
        <p:nvPicPr>
          <p:cNvPr id="4" name="Picture 2" descr="At a crime scene,... - Advance forensic and criminal justice | Facebook">
            <a:extLst>
              <a:ext uri="{FF2B5EF4-FFF2-40B4-BE49-F238E27FC236}">
                <a16:creationId xmlns:a16="http://schemas.microsoft.com/office/drawing/2014/main" id="{F06EA104-48C7-C34D-AD38-9B9583C9E28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16280" y="587762"/>
            <a:ext cx="6436548" cy="5682475"/>
          </a:xfrm>
          <a:prstGeom prst="rect">
            <a:avLst/>
          </a:prstGeom>
          <a:noFill/>
          <a:extLst>
            <a:ext uri="{909E8E84-426E-40DD-AFC4-6F175D3DCCD1}">
              <a14:hiddenFill xmlns:a14="http://schemas.microsoft.com/office/drawing/2010/main">
                <a:solidFill>
                  <a:srgbClr val="FFFFFF"/>
                </a:solidFill>
              </a14:hiddenFill>
            </a:ext>
          </a:extLst>
        </p:spPr>
      </p:pic>
      <p:cxnSp>
        <p:nvCxnSpPr>
          <p:cNvPr id="18" name="Straight Connector 17">
            <a:extLst>
              <a:ext uri="{FF2B5EF4-FFF2-40B4-BE49-F238E27FC236}">
                <a16:creationId xmlns:a16="http://schemas.microsoft.com/office/drawing/2014/main" id="{040575EE-C594-4566-BC00-663004E52A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17861"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861318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entagon 4">
            <a:extLst>
              <a:ext uri="{FF2B5EF4-FFF2-40B4-BE49-F238E27FC236}">
                <a16:creationId xmlns:a16="http://schemas.microsoft.com/office/drawing/2014/main" id="{82564703-D9C3-D649-B97A-165455A4EC9F}"/>
              </a:ext>
            </a:extLst>
          </p:cNvPr>
          <p:cNvSpPr/>
          <p:nvPr/>
        </p:nvSpPr>
        <p:spPr>
          <a:xfrm>
            <a:off x="128337" y="206712"/>
            <a:ext cx="8053137" cy="1325563"/>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9B337F-F051-1444-85F2-02BB088721B4}"/>
              </a:ext>
            </a:extLst>
          </p:cNvPr>
          <p:cNvSpPr>
            <a:spLocks noGrp="1"/>
          </p:cNvSpPr>
          <p:nvPr>
            <p:ph type="title"/>
          </p:nvPr>
        </p:nvSpPr>
        <p:spPr>
          <a:xfrm>
            <a:off x="389831" y="206712"/>
            <a:ext cx="10515600" cy="1325563"/>
          </a:xfrm>
        </p:spPr>
        <p:txBody>
          <a:bodyPr/>
          <a:lstStyle/>
          <a:p>
            <a:r>
              <a:rPr lang="en-US" dirty="0">
                <a:solidFill>
                  <a:schemeClr val="bg1"/>
                </a:solidFill>
              </a:rPr>
              <a:t>Recap Workshop 1 &amp; 2:  </a:t>
            </a:r>
          </a:p>
        </p:txBody>
      </p:sp>
      <p:sp>
        <p:nvSpPr>
          <p:cNvPr id="3" name="Content Placeholder 2">
            <a:extLst>
              <a:ext uri="{FF2B5EF4-FFF2-40B4-BE49-F238E27FC236}">
                <a16:creationId xmlns:a16="http://schemas.microsoft.com/office/drawing/2014/main" id="{4BD6727B-7A0D-6747-BA70-AF0892506BCB}"/>
              </a:ext>
            </a:extLst>
          </p:cNvPr>
          <p:cNvSpPr>
            <a:spLocks noGrp="1"/>
          </p:cNvSpPr>
          <p:nvPr>
            <p:ph idx="1"/>
          </p:nvPr>
        </p:nvSpPr>
        <p:spPr>
          <a:xfrm>
            <a:off x="389831" y="2185543"/>
            <a:ext cx="5519057" cy="4351338"/>
          </a:xfrm>
        </p:spPr>
        <p:txBody>
          <a:bodyPr/>
          <a:lstStyle/>
          <a:p>
            <a:r>
              <a:rPr lang="en-US" dirty="0"/>
              <a:t>The Principle of Exchange (</a:t>
            </a:r>
            <a:r>
              <a:rPr lang="en-US" dirty="0" err="1"/>
              <a:t>Locard</a:t>
            </a:r>
            <a:r>
              <a:rPr lang="en-US" dirty="0"/>
              <a:t>) </a:t>
            </a:r>
          </a:p>
          <a:p>
            <a:r>
              <a:rPr lang="en-US" dirty="0"/>
              <a:t>Cross contamination</a:t>
            </a:r>
          </a:p>
          <a:p>
            <a:r>
              <a:rPr lang="en-US" dirty="0"/>
              <a:t>Role of a CSI</a:t>
            </a:r>
          </a:p>
          <a:p>
            <a:r>
              <a:rPr lang="en-US" dirty="0"/>
              <a:t>Forensic capabilities </a:t>
            </a:r>
          </a:p>
          <a:p>
            <a:r>
              <a:rPr lang="en-US" dirty="0"/>
              <a:t>Sources of forensic evidence (triangle) </a:t>
            </a:r>
          </a:p>
          <a:p>
            <a:r>
              <a:rPr lang="en-US" dirty="0"/>
              <a:t>Types of evidence </a:t>
            </a:r>
          </a:p>
          <a:p>
            <a:pPr marL="0" indent="0">
              <a:buNone/>
            </a:pPr>
            <a:endParaRPr lang="en-US" dirty="0"/>
          </a:p>
          <a:p>
            <a:endParaRPr lang="en-US" dirty="0"/>
          </a:p>
        </p:txBody>
      </p:sp>
      <p:sp>
        <p:nvSpPr>
          <p:cNvPr id="4" name="Content Placeholder 2">
            <a:extLst>
              <a:ext uri="{FF2B5EF4-FFF2-40B4-BE49-F238E27FC236}">
                <a16:creationId xmlns:a16="http://schemas.microsoft.com/office/drawing/2014/main" id="{E13346D2-2C71-A14C-8091-6604F26527E3}"/>
              </a:ext>
            </a:extLst>
          </p:cNvPr>
          <p:cNvSpPr txBox="1">
            <a:spLocks/>
          </p:cNvSpPr>
          <p:nvPr/>
        </p:nvSpPr>
        <p:spPr>
          <a:xfrm>
            <a:off x="5954742" y="2185543"/>
            <a:ext cx="5519057"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Arriving at scene</a:t>
            </a:r>
          </a:p>
          <a:p>
            <a:r>
              <a:rPr lang="en-US" dirty="0"/>
              <a:t>Investigative mind-set </a:t>
            </a:r>
          </a:p>
          <a:p>
            <a:r>
              <a:rPr lang="en-US" dirty="0"/>
              <a:t>Golden Hour Principles </a:t>
            </a:r>
          </a:p>
          <a:p>
            <a:r>
              <a:rPr lang="en-US" dirty="0"/>
              <a:t>Initial risk assessments (Dynamic)</a:t>
            </a:r>
          </a:p>
          <a:p>
            <a:r>
              <a:rPr lang="en-US" dirty="0"/>
              <a:t>Scene control </a:t>
            </a:r>
          </a:p>
          <a:p>
            <a:r>
              <a:rPr lang="en-US" dirty="0"/>
              <a:t>Preserving the scene </a:t>
            </a:r>
          </a:p>
          <a:p>
            <a:r>
              <a:rPr lang="en-US" dirty="0"/>
              <a:t> The 4 R’s </a:t>
            </a:r>
          </a:p>
          <a:p>
            <a:pPr marL="0" indent="0">
              <a:buFont typeface="Arial" panose="020B0604020202020204" pitchFamily="34" charset="0"/>
              <a:buNone/>
            </a:pPr>
            <a:endParaRPr lang="en-US" dirty="0"/>
          </a:p>
          <a:p>
            <a:endParaRPr lang="en-US" dirty="0"/>
          </a:p>
        </p:txBody>
      </p:sp>
      <p:pic>
        <p:nvPicPr>
          <p:cNvPr id="1026" name="Picture 2" descr="If the UK cares about justice, it must fund forensic services properly |  Angela Gallop | The Guardian">
            <a:extLst>
              <a:ext uri="{FF2B5EF4-FFF2-40B4-BE49-F238E27FC236}">
                <a16:creationId xmlns:a16="http://schemas.microsoft.com/office/drawing/2014/main" id="{CDC169D2-920A-B644-B960-118409C997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47067" y="206712"/>
            <a:ext cx="2752090" cy="2061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4509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7310F-C76C-364B-891A-9F7849A73E60}"/>
              </a:ext>
            </a:extLst>
          </p:cNvPr>
          <p:cNvSpPr>
            <a:spLocks noGrp="1"/>
          </p:cNvSpPr>
          <p:nvPr>
            <p:ph type="title"/>
          </p:nvPr>
        </p:nvSpPr>
        <p:spPr>
          <a:xfrm>
            <a:off x="621792" y="1161288"/>
            <a:ext cx="3602736" cy="4526280"/>
          </a:xfrm>
        </p:spPr>
        <p:txBody>
          <a:bodyPr>
            <a:normAutofit/>
          </a:bodyPr>
          <a:lstStyle/>
          <a:p>
            <a:r>
              <a:rPr lang="en-US" sz="4000" dirty="0"/>
              <a:t>Today’s aims and learning outcomes…</a:t>
            </a:r>
          </a:p>
        </p:txBody>
      </p:sp>
      <p:graphicFrame>
        <p:nvGraphicFramePr>
          <p:cNvPr id="17" name="Content Placeholder 2">
            <a:extLst>
              <a:ext uri="{FF2B5EF4-FFF2-40B4-BE49-F238E27FC236}">
                <a16:creationId xmlns:a16="http://schemas.microsoft.com/office/drawing/2014/main" id="{D634C0E1-406B-4BBF-A85D-375F9EFCCF41}"/>
              </a:ext>
            </a:extLst>
          </p:cNvPr>
          <p:cNvGraphicFramePr>
            <a:graphicFrameLocks noGrp="1"/>
          </p:cNvGraphicFramePr>
          <p:nvPr>
            <p:ph idx="1"/>
            <p:extLst>
              <p:ext uri="{D42A27DB-BD31-4B8C-83A1-F6EECF244321}">
                <p14:modId xmlns:p14="http://schemas.microsoft.com/office/powerpoint/2010/main" val="4263737397"/>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288806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06FCC-A773-FD47-AEDC-31873FBF81BC}"/>
              </a:ext>
            </a:extLst>
          </p:cNvPr>
          <p:cNvSpPr>
            <a:spLocks noGrp="1"/>
          </p:cNvSpPr>
          <p:nvPr>
            <p:ph type="title"/>
          </p:nvPr>
        </p:nvSpPr>
        <p:spPr>
          <a:xfrm>
            <a:off x="836679" y="723898"/>
            <a:ext cx="6002110" cy="1495425"/>
          </a:xfrm>
        </p:spPr>
        <p:txBody>
          <a:bodyPr>
            <a:normAutofit/>
          </a:bodyPr>
          <a:lstStyle/>
          <a:p>
            <a:r>
              <a:rPr lang="en-US" sz="4000" dirty="0"/>
              <a:t>Today’s aims and learning outcomes continued…</a:t>
            </a:r>
          </a:p>
        </p:txBody>
      </p:sp>
      <p:pic>
        <p:nvPicPr>
          <p:cNvPr id="14" name="Picture 13">
            <a:extLst>
              <a:ext uri="{FF2B5EF4-FFF2-40B4-BE49-F238E27FC236}">
                <a16:creationId xmlns:a16="http://schemas.microsoft.com/office/drawing/2014/main" id="{542ACAA6-2967-493C-BF41-D6DEBFD7A44D}"/>
              </a:ext>
            </a:extLst>
          </p:cNvPr>
          <p:cNvPicPr>
            <a:picLocks noChangeAspect="1"/>
          </p:cNvPicPr>
          <p:nvPr/>
        </p:nvPicPr>
        <p:blipFill rotWithShape="1">
          <a:blip r:embed="rId2"/>
          <a:srcRect l="2285" r="49121" b="-1"/>
          <a:stretch/>
        </p:blipFill>
        <p:spPr>
          <a:xfrm>
            <a:off x="7199440" y="10"/>
            <a:ext cx="4992560" cy="6857990"/>
          </a:xfrm>
          <a:prstGeom prst="rect">
            <a:avLst/>
          </a:prstGeom>
          <a:effectLst/>
        </p:spPr>
      </p:pic>
      <p:graphicFrame>
        <p:nvGraphicFramePr>
          <p:cNvPr id="6" name="Content Placeholder 3">
            <a:extLst>
              <a:ext uri="{FF2B5EF4-FFF2-40B4-BE49-F238E27FC236}">
                <a16:creationId xmlns:a16="http://schemas.microsoft.com/office/drawing/2014/main" id="{4C51292F-E5EF-4DE7-ACDD-60EBA662D39F}"/>
              </a:ext>
            </a:extLst>
          </p:cNvPr>
          <p:cNvGraphicFramePr>
            <a:graphicFrameLocks noGrp="1"/>
          </p:cNvGraphicFramePr>
          <p:nvPr>
            <p:ph idx="1"/>
          </p:nvPr>
        </p:nvGraphicFramePr>
        <p:xfrm>
          <a:off x="836680" y="2405067"/>
          <a:ext cx="6002110" cy="37290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892231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4676B-31E3-3146-B293-58E20E6FEAB4}"/>
              </a:ext>
            </a:extLst>
          </p:cNvPr>
          <p:cNvSpPr>
            <a:spLocks noGrp="1"/>
          </p:cNvSpPr>
          <p:nvPr>
            <p:ph type="title"/>
          </p:nvPr>
        </p:nvSpPr>
        <p:spPr>
          <a:xfrm>
            <a:off x="0" y="0"/>
            <a:ext cx="10515600" cy="1325563"/>
          </a:xfrm>
        </p:spPr>
        <p:txBody>
          <a:bodyPr/>
          <a:lstStyle/>
          <a:p>
            <a:r>
              <a:rPr lang="en-GB" u="sng" dirty="0"/>
              <a:t> Task: Watch and Identify...</a:t>
            </a:r>
          </a:p>
        </p:txBody>
      </p:sp>
      <p:pic>
        <p:nvPicPr>
          <p:cNvPr id="5" name="Picture 4" descr="A person sitting at a desk&#10;&#10;Description automatically generated with low confidence">
            <a:extLst>
              <a:ext uri="{FF2B5EF4-FFF2-40B4-BE49-F238E27FC236}">
                <a16:creationId xmlns:a16="http://schemas.microsoft.com/office/drawing/2014/main" id="{4717C11B-6F00-4249-A101-4054C888AB2C}"/>
              </a:ext>
            </a:extLst>
          </p:cNvPr>
          <p:cNvPicPr>
            <a:picLocks noChangeAspect="1"/>
          </p:cNvPicPr>
          <p:nvPr/>
        </p:nvPicPr>
        <p:blipFill>
          <a:blip r:embed="rId3"/>
          <a:stretch>
            <a:fillRect/>
          </a:stretch>
        </p:blipFill>
        <p:spPr>
          <a:xfrm>
            <a:off x="216409" y="1333755"/>
            <a:ext cx="5708904" cy="3243072"/>
          </a:xfrm>
          <a:prstGeom prst="rect">
            <a:avLst/>
          </a:prstGeom>
        </p:spPr>
      </p:pic>
      <p:sp>
        <p:nvSpPr>
          <p:cNvPr id="7" name="TextBox 6">
            <a:extLst>
              <a:ext uri="{FF2B5EF4-FFF2-40B4-BE49-F238E27FC236}">
                <a16:creationId xmlns:a16="http://schemas.microsoft.com/office/drawing/2014/main" id="{E125A551-C7FC-014C-A5C5-49F8A7508436}"/>
              </a:ext>
            </a:extLst>
          </p:cNvPr>
          <p:cNvSpPr txBox="1"/>
          <p:nvPr/>
        </p:nvSpPr>
        <p:spPr>
          <a:xfrm>
            <a:off x="6772656" y="1077067"/>
            <a:ext cx="4791456" cy="3293209"/>
          </a:xfrm>
          <a:prstGeom prst="rect">
            <a:avLst/>
          </a:prstGeom>
          <a:solidFill>
            <a:schemeClr val="accent1">
              <a:lumMod val="60000"/>
              <a:lumOff val="40000"/>
            </a:schemeClr>
          </a:solidFill>
        </p:spPr>
        <p:txBody>
          <a:bodyPr wrap="square" rtlCol="0">
            <a:spAutoFit/>
          </a:bodyPr>
          <a:lstStyle/>
          <a:p>
            <a:endParaRPr lang="en-GB" dirty="0"/>
          </a:p>
          <a:p>
            <a:r>
              <a:rPr lang="en-GB" sz="2800" u="sng" dirty="0"/>
              <a:t>Task: </a:t>
            </a:r>
          </a:p>
          <a:p>
            <a:endParaRPr lang="en-GB" dirty="0"/>
          </a:p>
          <a:p>
            <a:r>
              <a:rPr lang="en-GB" dirty="0"/>
              <a:t>Watch the documentary:  </a:t>
            </a:r>
          </a:p>
          <a:p>
            <a:endParaRPr lang="en-GB" dirty="0"/>
          </a:p>
          <a:p>
            <a:pPr marL="285750" indent="-285750">
              <a:buFontTx/>
              <a:buChar char="-"/>
            </a:pPr>
            <a:r>
              <a:rPr lang="en-GB" dirty="0"/>
              <a:t>identify where you believe forensic recovery  and/or examination take place</a:t>
            </a:r>
          </a:p>
          <a:p>
            <a:endParaRPr lang="en-GB" dirty="0"/>
          </a:p>
          <a:p>
            <a:pPr marL="285750" indent="-285750">
              <a:buFontTx/>
              <a:buChar char="-"/>
            </a:pPr>
            <a:r>
              <a:rPr lang="en-GB" dirty="0"/>
              <a:t>identify where you believe policing powers are being executed (</a:t>
            </a:r>
            <a:r>
              <a:rPr lang="en-GB" dirty="0" err="1"/>
              <a:t>i.e</a:t>
            </a:r>
            <a:r>
              <a:rPr lang="en-GB" dirty="0"/>
              <a:t>, search powers)</a:t>
            </a:r>
          </a:p>
          <a:p>
            <a:pPr marL="285750" indent="-285750">
              <a:buFontTx/>
              <a:buChar char="-"/>
            </a:pPr>
            <a:endParaRPr lang="en-GB" dirty="0"/>
          </a:p>
        </p:txBody>
      </p:sp>
      <p:sp>
        <p:nvSpPr>
          <p:cNvPr id="8" name="TextBox 7">
            <a:extLst>
              <a:ext uri="{FF2B5EF4-FFF2-40B4-BE49-F238E27FC236}">
                <a16:creationId xmlns:a16="http://schemas.microsoft.com/office/drawing/2014/main" id="{88F823B8-E783-A449-8DEF-7C312DCDE17D}"/>
              </a:ext>
            </a:extLst>
          </p:cNvPr>
          <p:cNvSpPr txBox="1"/>
          <p:nvPr/>
        </p:nvSpPr>
        <p:spPr>
          <a:xfrm>
            <a:off x="216407" y="4767072"/>
            <a:ext cx="5879593" cy="923330"/>
          </a:xfrm>
          <a:prstGeom prst="rect">
            <a:avLst/>
          </a:prstGeom>
          <a:noFill/>
        </p:spPr>
        <p:txBody>
          <a:bodyPr wrap="square" rtlCol="0">
            <a:spAutoFit/>
          </a:bodyPr>
          <a:lstStyle/>
          <a:p>
            <a:r>
              <a:rPr lang="en-GB" dirty="0"/>
              <a:t>Documentary: Forensics: The Real CSI </a:t>
            </a:r>
            <a:br>
              <a:rPr lang="en-GB" dirty="0"/>
            </a:br>
            <a:r>
              <a:rPr lang="en-GB" dirty="0"/>
              <a:t>Series: 2 </a:t>
            </a:r>
          </a:p>
          <a:p>
            <a:r>
              <a:rPr lang="en-GB" dirty="0"/>
              <a:t>Episode: 7 ‘Killing in the Car Park’</a:t>
            </a:r>
          </a:p>
        </p:txBody>
      </p:sp>
      <p:sp>
        <p:nvSpPr>
          <p:cNvPr id="9" name="TextBox 8">
            <a:extLst>
              <a:ext uri="{FF2B5EF4-FFF2-40B4-BE49-F238E27FC236}">
                <a16:creationId xmlns:a16="http://schemas.microsoft.com/office/drawing/2014/main" id="{7BC3642A-6810-3945-B10A-828738ECF0AF}"/>
              </a:ext>
            </a:extLst>
          </p:cNvPr>
          <p:cNvSpPr txBox="1"/>
          <p:nvPr/>
        </p:nvSpPr>
        <p:spPr>
          <a:xfrm>
            <a:off x="216407" y="5902390"/>
            <a:ext cx="3925824" cy="369332"/>
          </a:xfrm>
          <a:prstGeom prst="rect">
            <a:avLst/>
          </a:prstGeom>
          <a:noFill/>
        </p:spPr>
        <p:txBody>
          <a:bodyPr wrap="square" rtlCol="0">
            <a:spAutoFit/>
          </a:bodyPr>
          <a:lstStyle/>
          <a:p>
            <a:r>
              <a:rPr lang="en-GB" dirty="0"/>
              <a:t>Clicks </a:t>
            </a:r>
            <a:r>
              <a:rPr lang="en-GB" dirty="0">
                <a:hlinkClick r:id="rId4"/>
              </a:rPr>
              <a:t>here</a:t>
            </a:r>
            <a:r>
              <a:rPr lang="en-GB" dirty="0"/>
              <a:t> to play the documentary</a:t>
            </a:r>
          </a:p>
        </p:txBody>
      </p:sp>
    </p:spTree>
    <p:extLst>
      <p:ext uri="{BB962C8B-B14F-4D97-AF65-F5344CB8AC3E}">
        <p14:creationId xmlns:p14="http://schemas.microsoft.com/office/powerpoint/2010/main" val="37550425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807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p:cNvSpPr txBox="1"/>
          <p:nvPr/>
        </p:nvSpPr>
        <p:spPr>
          <a:xfrm>
            <a:off x="524256" y="516804"/>
            <a:ext cx="6594189" cy="162521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100" b="1" kern="1200" dirty="0">
                <a:solidFill>
                  <a:srgbClr val="FFFFFF"/>
                </a:solidFill>
                <a:latin typeface="+mj-lt"/>
                <a:ea typeface="+mj-ea"/>
                <a:cs typeface="+mj-cs"/>
              </a:rPr>
              <a:t>‘Material’ </a:t>
            </a:r>
            <a:r>
              <a:rPr lang="en-US" sz="4100" kern="1200" dirty="0">
                <a:solidFill>
                  <a:srgbClr val="FFFFFF"/>
                </a:solidFill>
                <a:latin typeface="+mj-lt"/>
                <a:ea typeface="+mj-ea"/>
                <a:cs typeface="+mj-cs"/>
              </a:rPr>
              <a:t> </a:t>
            </a:r>
            <a:br>
              <a:rPr lang="en-US" sz="4100" kern="1200" dirty="0">
                <a:solidFill>
                  <a:srgbClr val="FFFFFF"/>
                </a:solidFill>
                <a:latin typeface="+mj-lt"/>
                <a:ea typeface="+mj-ea"/>
                <a:cs typeface="+mj-cs"/>
              </a:rPr>
            </a:br>
            <a:r>
              <a:rPr lang="en-US" sz="2400" kern="1200" dirty="0">
                <a:solidFill>
                  <a:srgbClr val="FFFFFF"/>
                </a:solidFill>
                <a:latin typeface="+mj-lt"/>
                <a:ea typeface="+mj-ea"/>
                <a:cs typeface="+mj-cs"/>
              </a:rPr>
              <a:t>(Criminal Procedure and Investigations Act 1996)</a:t>
            </a:r>
            <a:endParaRPr lang="en-US" sz="4100" b="1" kern="1200" dirty="0">
              <a:solidFill>
                <a:srgbClr val="FFFFFF"/>
              </a:solidFill>
              <a:latin typeface="+mj-lt"/>
              <a:ea typeface="+mj-ea"/>
              <a:cs typeface="+mj-cs"/>
            </a:endParaRPr>
          </a:p>
        </p:txBody>
      </p:sp>
      <p:sp>
        <p:nvSpPr>
          <p:cNvPr id="73" name="Rectangle 72">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Evidence Bags, Paper and Plastic Sample Pack by Crime Scene : Amazon.co.uk:  Stationery &amp; Office Supplies">
            <a:extLst>
              <a:ext uri="{FF2B5EF4-FFF2-40B4-BE49-F238E27FC236}">
                <a16:creationId xmlns:a16="http://schemas.microsoft.com/office/drawing/2014/main" id="{DDA09EF4-6F1B-7941-B459-6F92668B979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45977" y="2660287"/>
            <a:ext cx="5621444" cy="3646887"/>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Content Placeholder 3"/>
          <p:cNvSpPr txBox="1">
            <a:spLocks/>
          </p:cNvSpPr>
          <p:nvPr/>
        </p:nvSpPr>
        <p:spPr>
          <a:xfrm>
            <a:off x="8029319" y="917725"/>
            <a:ext cx="3424739" cy="4852362"/>
          </a:xfrm>
          <a:prstGeom prst="rect">
            <a:avLst/>
          </a:prstGeom>
        </p:spPr>
        <p:txBody>
          <a:bodyPr vert="horz" lIns="91440" tIns="45720" rIns="91440" bIns="45720" rtlCol="0" anchor="ctr">
            <a:normAutofit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algn="ctr" fontAlgn="auto">
              <a:spcBef>
                <a:spcPts val="1200"/>
              </a:spcBef>
              <a:spcAft>
                <a:spcPts val="200"/>
              </a:spcAft>
              <a:buClr>
                <a:srgbClr val="E48312"/>
              </a:buClr>
              <a:buSzPct val="100000"/>
              <a:buNone/>
              <a:tabLst/>
              <a:defRPr/>
            </a:pPr>
            <a:r>
              <a:rPr kumimoji="0" lang="en-US" sz="1900" b="1" i="0" u="none" strike="noStrike" cap="none" spc="0" normalizeH="0" baseline="0" noProof="0" dirty="0">
                <a:ln>
                  <a:noFill/>
                </a:ln>
                <a:solidFill>
                  <a:srgbClr val="FFFFFF"/>
                </a:solidFill>
                <a:effectLst/>
                <a:uLnTx/>
                <a:uFillTx/>
              </a:rPr>
              <a:t>Material is defined as:</a:t>
            </a:r>
            <a:br>
              <a:rPr kumimoji="0" lang="en-US" sz="1900" b="1" i="0" u="none" strike="noStrike" cap="none" spc="0" normalizeH="0" baseline="0" noProof="0" dirty="0">
                <a:ln>
                  <a:noFill/>
                </a:ln>
                <a:solidFill>
                  <a:srgbClr val="FFFFFF"/>
                </a:solidFill>
                <a:effectLst/>
                <a:uLnTx/>
                <a:uFillTx/>
              </a:rPr>
            </a:br>
            <a:r>
              <a:rPr kumimoji="0" lang="en-US" sz="1900" b="1" i="0" u="none" strike="noStrike" cap="none" spc="0" normalizeH="0" noProof="0" dirty="0">
                <a:ln>
                  <a:noFill/>
                </a:ln>
                <a:solidFill>
                  <a:srgbClr val="FFFFFF"/>
                </a:solidFill>
                <a:effectLst/>
                <a:uLnTx/>
                <a:uFillTx/>
              </a:rPr>
              <a:t> ‘</a:t>
            </a:r>
            <a:r>
              <a:rPr lang="en-US" sz="1900" i="1" dirty="0">
                <a:solidFill>
                  <a:srgbClr val="FFFFFF"/>
                </a:solidFill>
              </a:rPr>
              <a:t>m</a:t>
            </a:r>
            <a:r>
              <a:rPr kumimoji="0" lang="en-US" sz="1900" i="1" u="none" strike="noStrike" cap="none" spc="0" normalizeH="0" baseline="0" noProof="0" dirty="0" err="1">
                <a:ln>
                  <a:noFill/>
                </a:ln>
                <a:solidFill>
                  <a:srgbClr val="FFFFFF"/>
                </a:solidFill>
                <a:effectLst/>
                <a:uLnTx/>
                <a:uFillTx/>
              </a:rPr>
              <a:t>aterial</a:t>
            </a:r>
            <a:r>
              <a:rPr kumimoji="0" lang="en-US" sz="1900" i="1" u="none" strike="noStrike" cap="none" spc="0" normalizeH="0" baseline="0" noProof="0" dirty="0">
                <a:ln>
                  <a:noFill/>
                </a:ln>
                <a:solidFill>
                  <a:srgbClr val="FFFFFF"/>
                </a:solidFill>
                <a:effectLst/>
                <a:uLnTx/>
                <a:uFillTx/>
              </a:rPr>
              <a:t> of any kind, including information and objects, which is obtained in the course of a criminal investigation, and which may be relevant to the investigation.’ </a:t>
            </a:r>
          </a:p>
          <a:p>
            <a:pPr marL="0" marR="0" lvl="0" indent="-228600" fontAlgn="auto">
              <a:spcBef>
                <a:spcPts val="1200"/>
              </a:spcBef>
              <a:spcAft>
                <a:spcPts val="200"/>
              </a:spcAft>
              <a:buClr>
                <a:srgbClr val="E48312"/>
              </a:buClr>
              <a:buSzPct val="100000"/>
              <a:buFont typeface="Arial" panose="020B0604020202020204" pitchFamily="34" charset="0"/>
              <a:buChar char="•"/>
              <a:tabLst/>
              <a:defRPr/>
            </a:pPr>
            <a:endParaRPr lang="en-US" sz="1900" i="1" dirty="0">
              <a:solidFill>
                <a:srgbClr val="FFFFFF"/>
              </a:solidFill>
            </a:endParaRPr>
          </a:p>
          <a:p>
            <a:pPr marL="0" indent="0">
              <a:buClr>
                <a:srgbClr val="E48312"/>
              </a:buClr>
              <a:buNone/>
              <a:defRPr/>
            </a:pPr>
            <a:r>
              <a:rPr lang="en-US" sz="1900" dirty="0">
                <a:solidFill>
                  <a:srgbClr val="FFFFFF"/>
                </a:solidFill>
              </a:rPr>
              <a:t>R</a:t>
            </a:r>
            <a:r>
              <a:rPr kumimoji="0" lang="en-US" sz="1900" i="0" u="none" strike="noStrike" cap="none" spc="0" normalizeH="0" baseline="0" noProof="0" dirty="0" err="1">
                <a:ln>
                  <a:noFill/>
                </a:ln>
                <a:solidFill>
                  <a:srgbClr val="FFFFFF"/>
                </a:solidFill>
                <a:effectLst/>
                <a:uLnTx/>
                <a:uFillTx/>
              </a:rPr>
              <a:t>elevant</a:t>
            </a:r>
            <a:r>
              <a:rPr kumimoji="0" lang="en-US" sz="1900" i="0" u="none" strike="noStrike" cap="none" spc="0" normalizeH="0" baseline="0" noProof="0" dirty="0">
                <a:ln>
                  <a:noFill/>
                </a:ln>
                <a:solidFill>
                  <a:srgbClr val="FFFFFF"/>
                </a:solidFill>
                <a:effectLst/>
                <a:uLnTx/>
                <a:uFillTx/>
              </a:rPr>
              <a:t> if: </a:t>
            </a:r>
          </a:p>
          <a:p>
            <a:pPr indent="-228600">
              <a:buClr>
                <a:srgbClr val="E48312"/>
              </a:buClr>
              <a:buFont typeface="Arial" panose="020B0604020202020204" pitchFamily="34" charset="0"/>
              <a:buChar char="•"/>
              <a:defRPr/>
            </a:pPr>
            <a:r>
              <a:rPr kumimoji="0" lang="en-US" sz="1900" i="0" u="none" strike="noStrike" cap="none" spc="0" normalizeH="0" baseline="0" noProof="0" dirty="0">
                <a:ln>
                  <a:noFill/>
                </a:ln>
                <a:solidFill>
                  <a:srgbClr val="FFFFFF"/>
                </a:solidFill>
                <a:effectLst/>
                <a:uLnTx/>
                <a:uFillTx/>
              </a:rPr>
              <a:t>appears that it has some bearing on any offence under investigation, or</a:t>
            </a:r>
          </a:p>
          <a:p>
            <a:pPr indent="-228600">
              <a:buClr>
                <a:srgbClr val="E48312"/>
              </a:buClr>
              <a:buFont typeface="Arial" panose="020B0604020202020204" pitchFamily="34" charset="0"/>
              <a:buChar char="•"/>
              <a:defRPr/>
            </a:pPr>
            <a:r>
              <a:rPr lang="en-US" sz="1900" noProof="0" dirty="0">
                <a:solidFill>
                  <a:srgbClr val="FFFFFF"/>
                </a:solidFill>
              </a:rPr>
              <a:t>o</a:t>
            </a:r>
            <a:r>
              <a:rPr kumimoji="0" lang="en-US" sz="1900" i="0" u="none" strike="noStrike" cap="none" spc="0" normalizeH="0" baseline="0" noProof="0" dirty="0">
                <a:ln>
                  <a:noFill/>
                </a:ln>
                <a:solidFill>
                  <a:srgbClr val="FFFFFF"/>
                </a:solidFill>
                <a:effectLst/>
                <a:uLnTx/>
                <a:uFillTx/>
              </a:rPr>
              <a:t>n the surrounding circumstances of the case, unless it is incapable of having any impact on the case.</a:t>
            </a:r>
          </a:p>
        </p:txBody>
      </p:sp>
    </p:spTree>
    <p:extLst>
      <p:ext uri="{BB962C8B-B14F-4D97-AF65-F5344CB8AC3E}">
        <p14:creationId xmlns:p14="http://schemas.microsoft.com/office/powerpoint/2010/main" val="3285940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p:cNvSpPr>
          <p:nvPr/>
        </p:nvSpPr>
        <p:spPr>
          <a:xfrm>
            <a:off x="258736" y="1348142"/>
            <a:ext cx="7543800" cy="4377519"/>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Physical evidence- documents, objects,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Forensic evidence- fingerprints, DNA,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Digital evidence- computer records, CCTV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Expert witness evidence</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Intelligence</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lang="en-GB" sz="2400" b="1" dirty="0">
                <a:solidFill>
                  <a:srgbClr val="000000">
                    <a:lumMod val="75000"/>
                    <a:lumOff val="25000"/>
                  </a:srgbClr>
                </a:solidFill>
                <a:latin typeface="Calibri" panose="020F0502020204030204"/>
              </a:rPr>
              <a:t>…..and many more!</a:t>
            </a:r>
          </a:p>
        </p:txBody>
      </p:sp>
      <p:sp>
        <p:nvSpPr>
          <p:cNvPr id="6" name="TextBox 5"/>
          <p:cNvSpPr txBox="1"/>
          <p:nvPr/>
        </p:nvSpPr>
        <p:spPr>
          <a:xfrm>
            <a:off x="8000106" y="5224156"/>
            <a:ext cx="2520280" cy="64633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600" b="1" i="0" u="none" strike="noStrike" kern="0" cap="none" spc="0" normalizeH="0" baseline="0" noProof="0" dirty="0">
                <a:ln>
                  <a:noFill/>
                </a:ln>
                <a:solidFill>
                  <a:srgbClr val="000000"/>
                </a:solidFill>
                <a:effectLst/>
                <a:uLnTx/>
                <a:uFillTx/>
              </a:rPr>
              <a:t>All Material</a:t>
            </a:r>
          </a:p>
        </p:txBody>
      </p:sp>
      <p:sp>
        <p:nvSpPr>
          <p:cNvPr id="7" name="TextBox 6"/>
          <p:cNvSpPr txBox="1"/>
          <p:nvPr/>
        </p:nvSpPr>
        <p:spPr>
          <a:xfrm>
            <a:off x="136753" y="191006"/>
            <a:ext cx="8280920" cy="584775"/>
          </a:xfrm>
          <a:prstGeom prst="rect">
            <a:avLst/>
          </a:prstGeom>
          <a:solidFill>
            <a:schemeClr val="accent6">
              <a:lumMod val="75000"/>
            </a:schemeClr>
          </a:solidFill>
        </p:spPr>
        <p:txBody>
          <a:bodyPr wrap="square" rtlCol="0">
            <a:spAutoFit/>
          </a:bodyPr>
          <a:lstStyle/>
          <a:p>
            <a:pPr algn="ctr"/>
            <a:r>
              <a:rPr lang="en-GB" sz="3200" b="1" dirty="0">
                <a:solidFill>
                  <a:schemeClr val="bg1"/>
                </a:solidFill>
              </a:rPr>
              <a:t>Evidence in Investigations</a:t>
            </a:r>
          </a:p>
        </p:txBody>
      </p:sp>
      <p:sp>
        <p:nvSpPr>
          <p:cNvPr id="3" name="Notched Right Arrow 2">
            <a:extLst>
              <a:ext uri="{FF2B5EF4-FFF2-40B4-BE49-F238E27FC236}">
                <a16:creationId xmlns:a16="http://schemas.microsoft.com/office/drawing/2014/main" id="{DB9F8AA3-7660-AD49-A304-78A2D9472575}"/>
              </a:ext>
            </a:extLst>
          </p:cNvPr>
          <p:cNvSpPr/>
          <p:nvPr/>
        </p:nvSpPr>
        <p:spPr>
          <a:xfrm>
            <a:off x="4732405" y="5224156"/>
            <a:ext cx="2727190" cy="669472"/>
          </a:xfrm>
          <a:prstGeom prst="notched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22" name="Picture 2" descr="Police Evidence Bag Photograph by Paul Rapson">
            <a:extLst>
              <a:ext uri="{FF2B5EF4-FFF2-40B4-BE49-F238E27FC236}">
                <a16:creationId xmlns:a16="http://schemas.microsoft.com/office/drawing/2014/main" id="{B01B68B6-271B-1F44-8231-D1EB488A6D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0928" y="2047754"/>
            <a:ext cx="3492500" cy="23241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9062675" y="525980"/>
            <a:ext cx="2621507" cy="2383743"/>
          </a:xfrm>
          <a:prstGeom prst="rect">
            <a:avLst/>
          </a:prstGeom>
        </p:spPr>
      </p:pic>
    </p:spTree>
    <p:extLst>
      <p:ext uri="{BB962C8B-B14F-4D97-AF65-F5344CB8AC3E}">
        <p14:creationId xmlns:p14="http://schemas.microsoft.com/office/powerpoint/2010/main" val="2863924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Effect transition="in" filter="fade">
                                      <p:cBhvr>
                                        <p:cTn id="16" dur="5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500"/>
                                        <p:tgtEl>
                                          <p:spTgt spid="4">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500"/>
                                        <p:tgtEl>
                                          <p:spTgt spid="4">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500"/>
                                        <p:tgtEl>
                                          <p:spTgt spid="4">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
                                            <p:txEl>
                                              <p:pRg st="5" end="5"/>
                                            </p:txEl>
                                          </p:spTgt>
                                        </p:tgtEl>
                                        <p:attrNameLst>
                                          <p:attrName>style.visibility</p:attrName>
                                        </p:attrNameLst>
                                      </p:cBhvr>
                                      <p:to>
                                        <p:strVal val="visible"/>
                                      </p:to>
                                    </p:set>
                                    <p:animEffect transition="in" filter="fade">
                                      <p:cBhvr>
                                        <p:cTn id="36" dur="500"/>
                                        <p:tgtEl>
                                          <p:spTgt spid="4">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Warwickshire police force produces jargon-filled 'mission statement' that  doesn't even mention crime | Daily Mail Online">
            <a:extLst>
              <a:ext uri="{FF2B5EF4-FFF2-40B4-BE49-F238E27FC236}">
                <a16:creationId xmlns:a16="http://schemas.microsoft.com/office/drawing/2014/main" id="{26BDFC54-964E-3B4B-AF78-DCE36212B4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3885" y="2598003"/>
            <a:ext cx="3175000" cy="2552700"/>
          </a:xfrm>
          <a:prstGeom prst="rect">
            <a:avLst/>
          </a:prstGeom>
          <a:noFill/>
          <a:extLst>
            <a:ext uri="{909E8E84-426E-40DD-AFC4-6F175D3DCCD1}">
              <a14:hiddenFill xmlns:a14="http://schemas.microsoft.com/office/drawing/2010/main">
                <a:solidFill>
                  <a:srgbClr val="FFFFFF"/>
                </a:solidFill>
              </a14:hiddenFill>
            </a:ext>
          </a:extLst>
        </p:spPr>
      </p:pic>
      <p:sp>
        <p:nvSpPr>
          <p:cNvPr id="27" name="Oval Callout 26">
            <a:extLst>
              <a:ext uri="{FF2B5EF4-FFF2-40B4-BE49-F238E27FC236}">
                <a16:creationId xmlns:a16="http://schemas.microsoft.com/office/drawing/2014/main" id="{C1FC7822-E564-6240-83C7-C68E9343B0D3}"/>
              </a:ext>
            </a:extLst>
          </p:cNvPr>
          <p:cNvSpPr/>
          <p:nvPr/>
        </p:nvSpPr>
        <p:spPr>
          <a:xfrm>
            <a:off x="3919686" y="1511273"/>
            <a:ext cx="2646218" cy="1002848"/>
          </a:xfrm>
          <a:prstGeom prst="wedgeEllipseCallout">
            <a:avLst>
              <a:gd name="adj1" fmla="val -39158"/>
              <a:gd name="adj2" fmla="val 116380"/>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GB" dirty="0"/>
          </a:p>
        </p:txBody>
      </p:sp>
      <p:sp>
        <p:nvSpPr>
          <p:cNvPr id="26" name="Oval Callout 25">
            <a:extLst>
              <a:ext uri="{FF2B5EF4-FFF2-40B4-BE49-F238E27FC236}">
                <a16:creationId xmlns:a16="http://schemas.microsoft.com/office/drawing/2014/main" id="{C9FE5D3E-B723-B341-B59E-AB1854422357}"/>
              </a:ext>
            </a:extLst>
          </p:cNvPr>
          <p:cNvSpPr/>
          <p:nvPr/>
        </p:nvSpPr>
        <p:spPr>
          <a:xfrm>
            <a:off x="121228" y="1437129"/>
            <a:ext cx="2646218" cy="1002848"/>
          </a:xfrm>
          <a:prstGeom prst="wedgeEllipseCallout">
            <a:avLst>
              <a:gd name="adj1" fmla="val 22622"/>
              <a:gd name="adj2" fmla="val 98420"/>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GB" dirty="0"/>
          </a:p>
        </p:txBody>
      </p:sp>
      <p:sp>
        <p:nvSpPr>
          <p:cNvPr id="21" name="Oval Callout 20">
            <a:extLst>
              <a:ext uri="{FF2B5EF4-FFF2-40B4-BE49-F238E27FC236}">
                <a16:creationId xmlns:a16="http://schemas.microsoft.com/office/drawing/2014/main" id="{41749CAF-9F7B-D24A-9EA1-249843DEBD7C}"/>
              </a:ext>
            </a:extLst>
          </p:cNvPr>
          <p:cNvSpPr/>
          <p:nvPr/>
        </p:nvSpPr>
        <p:spPr>
          <a:xfrm>
            <a:off x="2102429" y="5330257"/>
            <a:ext cx="2646218" cy="1002848"/>
          </a:xfrm>
          <a:prstGeom prst="wedgeEllipseCallout">
            <a:avLst>
              <a:gd name="adj1" fmla="val -42299"/>
              <a:gd name="adj2" fmla="val -88085"/>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GB" dirty="0"/>
          </a:p>
        </p:txBody>
      </p:sp>
      <p:sp>
        <p:nvSpPr>
          <p:cNvPr id="20" name="Pentagon 19">
            <a:extLst>
              <a:ext uri="{FF2B5EF4-FFF2-40B4-BE49-F238E27FC236}">
                <a16:creationId xmlns:a16="http://schemas.microsoft.com/office/drawing/2014/main" id="{8745E7B3-ACCD-8046-856C-BC0FE34070F0}"/>
              </a:ext>
            </a:extLst>
          </p:cNvPr>
          <p:cNvSpPr/>
          <p:nvPr/>
        </p:nvSpPr>
        <p:spPr>
          <a:xfrm>
            <a:off x="0" y="207818"/>
            <a:ext cx="5292436" cy="1066800"/>
          </a:xfrm>
          <a:prstGeom prst="homePlate">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53AE585B-8561-A64B-8F93-3BACC3047FC2}"/>
              </a:ext>
            </a:extLst>
          </p:cNvPr>
          <p:cNvSpPr>
            <a:spLocks noGrp="1"/>
          </p:cNvSpPr>
          <p:nvPr>
            <p:ph type="title"/>
          </p:nvPr>
        </p:nvSpPr>
        <p:spPr>
          <a:xfrm>
            <a:off x="346366" y="101828"/>
            <a:ext cx="10515600" cy="1325563"/>
          </a:xfrm>
        </p:spPr>
        <p:txBody>
          <a:bodyPr>
            <a:normAutofit/>
          </a:bodyPr>
          <a:lstStyle/>
          <a:p>
            <a:r>
              <a:rPr lang="en-GB" sz="4000" dirty="0">
                <a:latin typeface="Arial" panose="020B0604020202020204" pitchFamily="34" charset="0"/>
                <a:cs typeface="Arial" panose="020B0604020202020204" pitchFamily="34" charset="0"/>
              </a:rPr>
              <a:t>Leads to …</a:t>
            </a:r>
          </a:p>
        </p:txBody>
      </p:sp>
      <p:sp>
        <p:nvSpPr>
          <p:cNvPr id="10" name="Triangle 9">
            <a:extLst>
              <a:ext uri="{FF2B5EF4-FFF2-40B4-BE49-F238E27FC236}">
                <a16:creationId xmlns:a16="http://schemas.microsoft.com/office/drawing/2014/main" id="{39FFF1F2-6BD4-0047-8D88-69F58DD8D154}"/>
              </a:ext>
            </a:extLst>
          </p:cNvPr>
          <p:cNvSpPr/>
          <p:nvPr/>
        </p:nvSpPr>
        <p:spPr>
          <a:xfrm>
            <a:off x="6504709" y="966242"/>
            <a:ext cx="4849091" cy="4816568"/>
          </a:xfrm>
          <a:prstGeom prst="triangle">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2" name="Straight Connector 11">
            <a:extLst>
              <a:ext uri="{FF2B5EF4-FFF2-40B4-BE49-F238E27FC236}">
                <a16:creationId xmlns:a16="http://schemas.microsoft.com/office/drawing/2014/main" id="{3528D062-293D-3845-9EAA-C7DD384605E1}"/>
              </a:ext>
            </a:extLst>
          </p:cNvPr>
          <p:cNvCxnSpPr/>
          <p:nvPr/>
        </p:nvCxnSpPr>
        <p:spPr>
          <a:xfrm>
            <a:off x="7204364" y="4426796"/>
            <a:ext cx="339436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B5548BF-C5F8-C74E-A487-3372D9A9FED3}"/>
              </a:ext>
            </a:extLst>
          </p:cNvPr>
          <p:cNvCxnSpPr/>
          <p:nvPr/>
        </p:nvCxnSpPr>
        <p:spPr>
          <a:xfrm>
            <a:off x="7910945" y="2992582"/>
            <a:ext cx="2008910" cy="0"/>
          </a:xfrm>
          <a:prstGeom prst="line">
            <a:avLst/>
          </a:prstGeom>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AD3C3737-F24B-374C-9638-59141F9FFA4F}"/>
              </a:ext>
            </a:extLst>
          </p:cNvPr>
          <p:cNvSpPr txBox="1"/>
          <p:nvPr/>
        </p:nvSpPr>
        <p:spPr>
          <a:xfrm>
            <a:off x="8229602" y="2274838"/>
            <a:ext cx="2632364" cy="646331"/>
          </a:xfrm>
          <a:prstGeom prst="rect">
            <a:avLst/>
          </a:prstGeom>
          <a:noFill/>
        </p:spPr>
        <p:txBody>
          <a:bodyPr wrap="square" rtlCol="0">
            <a:spAutoFit/>
          </a:bodyPr>
          <a:lstStyle/>
          <a:p>
            <a:r>
              <a:rPr lang="en-GB" sz="3600" dirty="0"/>
              <a:t>KNOW</a:t>
            </a:r>
          </a:p>
        </p:txBody>
      </p:sp>
      <p:sp>
        <p:nvSpPr>
          <p:cNvPr id="16" name="TextBox 15">
            <a:extLst>
              <a:ext uri="{FF2B5EF4-FFF2-40B4-BE49-F238E27FC236}">
                <a16:creationId xmlns:a16="http://schemas.microsoft.com/office/drawing/2014/main" id="{F4C16C6D-B0A8-6E41-A781-B5FDFD8100D1}"/>
              </a:ext>
            </a:extLst>
          </p:cNvPr>
          <p:cNvSpPr txBox="1"/>
          <p:nvPr/>
        </p:nvSpPr>
        <p:spPr>
          <a:xfrm>
            <a:off x="8080668" y="3347424"/>
            <a:ext cx="3068782" cy="646331"/>
          </a:xfrm>
          <a:prstGeom prst="rect">
            <a:avLst/>
          </a:prstGeom>
          <a:noFill/>
        </p:spPr>
        <p:txBody>
          <a:bodyPr wrap="square" rtlCol="0">
            <a:spAutoFit/>
          </a:bodyPr>
          <a:lstStyle/>
          <a:p>
            <a:r>
              <a:rPr lang="en-GB" sz="3600" dirty="0"/>
              <a:t>BELIEVE</a:t>
            </a:r>
            <a:r>
              <a:rPr lang="en-GB" dirty="0"/>
              <a:t> </a:t>
            </a:r>
          </a:p>
        </p:txBody>
      </p:sp>
      <p:sp>
        <p:nvSpPr>
          <p:cNvPr id="17" name="TextBox 16">
            <a:extLst>
              <a:ext uri="{FF2B5EF4-FFF2-40B4-BE49-F238E27FC236}">
                <a16:creationId xmlns:a16="http://schemas.microsoft.com/office/drawing/2014/main" id="{104B2C6F-6112-5446-B42A-D31D760C2AFF}"/>
              </a:ext>
            </a:extLst>
          </p:cNvPr>
          <p:cNvSpPr txBox="1"/>
          <p:nvPr/>
        </p:nvSpPr>
        <p:spPr>
          <a:xfrm>
            <a:off x="8080668" y="4682449"/>
            <a:ext cx="2784764" cy="646331"/>
          </a:xfrm>
          <a:prstGeom prst="rect">
            <a:avLst/>
          </a:prstGeom>
          <a:noFill/>
        </p:spPr>
        <p:txBody>
          <a:bodyPr wrap="square" rtlCol="0">
            <a:spAutoFit/>
          </a:bodyPr>
          <a:lstStyle/>
          <a:p>
            <a:r>
              <a:rPr lang="en-GB" sz="3600" dirty="0"/>
              <a:t>SUSPECT </a:t>
            </a:r>
          </a:p>
        </p:txBody>
      </p:sp>
      <p:sp>
        <p:nvSpPr>
          <p:cNvPr id="19" name="TextBox 18">
            <a:extLst>
              <a:ext uri="{FF2B5EF4-FFF2-40B4-BE49-F238E27FC236}">
                <a16:creationId xmlns:a16="http://schemas.microsoft.com/office/drawing/2014/main" id="{7D4DAE31-0F0B-5F4E-A8AB-C7E83ADF83CE}"/>
              </a:ext>
            </a:extLst>
          </p:cNvPr>
          <p:cNvSpPr txBox="1"/>
          <p:nvPr/>
        </p:nvSpPr>
        <p:spPr>
          <a:xfrm>
            <a:off x="609601" y="1686766"/>
            <a:ext cx="2507672" cy="523220"/>
          </a:xfrm>
          <a:prstGeom prst="rect">
            <a:avLst/>
          </a:prstGeom>
          <a:noFill/>
        </p:spPr>
        <p:txBody>
          <a:bodyPr wrap="square" rtlCol="0">
            <a:spAutoFit/>
          </a:bodyPr>
          <a:lstStyle/>
          <a:p>
            <a:r>
              <a:rPr lang="en-GB" sz="2800" i="1" dirty="0">
                <a:latin typeface="Arial" panose="020B0604020202020204" pitchFamily="34" charset="0"/>
                <a:cs typeface="Arial" panose="020B0604020202020204" pitchFamily="34" charset="0"/>
              </a:rPr>
              <a:t>I suspect...</a:t>
            </a:r>
          </a:p>
        </p:txBody>
      </p:sp>
      <p:sp>
        <p:nvSpPr>
          <p:cNvPr id="22" name="TextBox 21">
            <a:extLst>
              <a:ext uri="{FF2B5EF4-FFF2-40B4-BE49-F238E27FC236}">
                <a16:creationId xmlns:a16="http://schemas.microsoft.com/office/drawing/2014/main" id="{F5F62E2A-7CA2-B94D-8FBB-F7894E78672B}"/>
              </a:ext>
            </a:extLst>
          </p:cNvPr>
          <p:cNvSpPr txBox="1"/>
          <p:nvPr/>
        </p:nvSpPr>
        <p:spPr>
          <a:xfrm>
            <a:off x="4461164" y="1758731"/>
            <a:ext cx="2507672" cy="523220"/>
          </a:xfrm>
          <a:prstGeom prst="rect">
            <a:avLst/>
          </a:prstGeom>
          <a:noFill/>
        </p:spPr>
        <p:txBody>
          <a:bodyPr wrap="square" rtlCol="0">
            <a:spAutoFit/>
          </a:bodyPr>
          <a:lstStyle/>
          <a:p>
            <a:r>
              <a:rPr lang="en-GB" sz="2800" i="1" dirty="0">
                <a:latin typeface="Arial" panose="020B0604020202020204" pitchFamily="34" charset="0"/>
                <a:cs typeface="Arial" panose="020B0604020202020204" pitchFamily="34" charset="0"/>
              </a:rPr>
              <a:t>I believe...</a:t>
            </a:r>
          </a:p>
        </p:txBody>
      </p:sp>
      <p:sp>
        <p:nvSpPr>
          <p:cNvPr id="23" name="TextBox 22">
            <a:extLst>
              <a:ext uri="{FF2B5EF4-FFF2-40B4-BE49-F238E27FC236}">
                <a16:creationId xmlns:a16="http://schemas.microsoft.com/office/drawing/2014/main" id="{27884C43-9591-DA48-96E7-D9DA283AE9E3}"/>
              </a:ext>
            </a:extLst>
          </p:cNvPr>
          <p:cNvSpPr txBox="1"/>
          <p:nvPr/>
        </p:nvSpPr>
        <p:spPr>
          <a:xfrm>
            <a:off x="2653146" y="5570071"/>
            <a:ext cx="2507672" cy="523220"/>
          </a:xfrm>
          <a:prstGeom prst="rect">
            <a:avLst/>
          </a:prstGeom>
          <a:noFill/>
        </p:spPr>
        <p:txBody>
          <a:bodyPr wrap="square" rtlCol="0">
            <a:spAutoFit/>
          </a:bodyPr>
          <a:lstStyle/>
          <a:p>
            <a:r>
              <a:rPr lang="en-GB" sz="2800" i="1" dirty="0">
                <a:latin typeface="Arial" panose="020B0604020202020204" pitchFamily="34" charset="0"/>
                <a:cs typeface="Arial" panose="020B0604020202020204" pitchFamily="34" charset="0"/>
              </a:rPr>
              <a:t>I know....</a:t>
            </a:r>
          </a:p>
        </p:txBody>
      </p:sp>
    </p:spTree>
    <p:extLst>
      <p:ext uri="{BB962C8B-B14F-4D97-AF65-F5344CB8AC3E}">
        <p14:creationId xmlns:p14="http://schemas.microsoft.com/office/powerpoint/2010/main" val="6132905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entagon 3">
            <a:extLst>
              <a:ext uri="{FF2B5EF4-FFF2-40B4-BE49-F238E27FC236}">
                <a16:creationId xmlns:a16="http://schemas.microsoft.com/office/drawing/2014/main" id="{8A2768D6-C978-8D4E-82D0-138EAEE31555}"/>
              </a:ext>
            </a:extLst>
          </p:cNvPr>
          <p:cNvSpPr/>
          <p:nvPr/>
        </p:nvSpPr>
        <p:spPr>
          <a:xfrm>
            <a:off x="723900" y="587829"/>
            <a:ext cx="6613071" cy="1012371"/>
          </a:xfrm>
          <a:prstGeom prst="homePlat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D4FADCB-F7CD-2843-ACBB-92027EC6E3F4}"/>
              </a:ext>
            </a:extLst>
          </p:cNvPr>
          <p:cNvSpPr>
            <a:spLocks noGrp="1"/>
          </p:cNvSpPr>
          <p:nvPr>
            <p:ph type="title"/>
          </p:nvPr>
        </p:nvSpPr>
        <p:spPr>
          <a:xfrm>
            <a:off x="838200" y="431232"/>
            <a:ext cx="10515600" cy="1325563"/>
          </a:xfrm>
        </p:spPr>
        <p:txBody>
          <a:bodyPr/>
          <a:lstStyle/>
          <a:p>
            <a:r>
              <a:rPr lang="en-US" dirty="0">
                <a:solidFill>
                  <a:schemeClr val="bg1"/>
                </a:solidFill>
              </a:rPr>
              <a:t>Managing Scenes </a:t>
            </a:r>
          </a:p>
        </p:txBody>
      </p:sp>
      <p:graphicFrame>
        <p:nvGraphicFramePr>
          <p:cNvPr id="6" name="Content Placeholder 2">
            <a:extLst>
              <a:ext uri="{FF2B5EF4-FFF2-40B4-BE49-F238E27FC236}">
                <a16:creationId xmlns:a16="http://schemas.microsoft.com/office/drawing/2014/main" id="{E664D526-52AE-4970-A347-17E9BF7C7770}"/>
              </a:ext>
            </a:extLst>
          </p:cNvPr>
          <p:cNvGraphicFramePr>
            <a:graphicFrameLocks noGrp="1"/>
          </p:cNvGraphicFramePr>
          <p:nvPr>
            <p:ph idx="1"/>
            <p:extLst>
              <p:ext uri="{D42A27DB-BD31-4B8C-83A1-F6EECF244321}">
                <p14:modId xmlns:p14="http://schemas.microsoft.com/office/powerpoint/2010/main" val="485775586"/>
              </p:ext>
            </p:extLst>
          </p:nvPr>
        </p:nvGraphicFramePr>
        <p:xfrm>
          <a:off x="723900" y="1918833"/>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146" name="Picture 2" descr="Here's what police know about digital evidence">
            <a:extLst>
              <a:ext uri="{FF2B5EF4-FFF2-40B4-BE49-F238E27FC236}">
                <a16:creationId xmlns:a16="http://schemas.microsoft.com/office/drawing/2014/main" id="{7E4803EF-1D95-6145-9BBC-2C7B0C0BC5F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48386" y="279400"/>
            <a:ext cx="3708400" cy="218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84680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897047"/>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D0B06AFA-741B-D649-9FBA-41BC86502A4C}"/>
              </a:ext>
            </a:extLst>
          </p:cNvPr>
          <p:cNvSpPr>
            <a:spLocks noGrp="1"/>
          </p:cNvSpPr>
          <p:nvPr>
            <p:ph type="title"/>
          </p:nvPr>
        </p:nvSpPr>
        <p:spPr>
          <a:xfrm>
            <a:off x="731520" y="731520"/>
            <a:ext cx="6089904" cy="1426464"/>
          </a:xfrm>
        </p:spPr>
        <p:txBody>
          <a:bodyPr>
            <a:normAutofit/>
          </a:bodyPr>
          <a:lstStyle/>
          <a:p>
            <a:r>
              <a:rPr lang="en-US" dirty="0">
                <a:solidFill>
                  <a:srgbClr val="FFFFFF"/>
                </a:solidFill>
              </a:rPr>
              <a:t>Identifying Scenes… </a:t>
            </a:r>
          </a:p>
        </p:txBody>
      </p:sp>
      <p:sp>
        <p:nvSpPr>
          <p:cNvPr id="73" name="Rectangle 72">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5" name="Rectangle 74">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D7DC5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7" name="Rectangle 76">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6675121"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46E6B13-846E-E041-914A-9F8FB2DD323A}"/>
              </a:ext>
            </a:extLst>
          </p:cNvPr>
          <p:cNvSpPr>
            <a:spLocks noGrp="1"/>
          </p:cNvSpPr>
          <p:nvPr>
            <p:ph idx="1"/>
          </p:nvPr>
        </p:nvSpPr>
        <p:spPr>
          <a:xfrm>
            <a:off x="789456" y="2798385"/>
            <a:ext cx="6031967" cy="3283260"/>
          </a:xfrm>
        </p:spPr>
        <p:txBody>
          <a:bodyPr anchor="ctr">
            <a:normAutofit/>
          </a:bodyPr>
          <a:lstStyle/>
          <a:p>
            <a:pPr marL="0" indent="0">
              <a:buNone/>
            </a:pPr>
            <a:r>
              <a:rPr lang="en-GB" sz="2000"/>
              <a:t>Examples: </a:t>
            </a:r>
          </a:p>
          <a:p>
            <a:r>
              <a:rPr lang="en-GB" sz="2000"/>
              <a:t>Victims, witnesses &amp; suspects</a:t>
            </a:r>
          </a:p>
          <a:p>
            <a:r>
              <a:rPr lang="en-GB" sz="2000"/>
              <a:t>Routes to and from the scene</a:t>
            </a:r>
          </a:p>
          <a:p>
            <a:r>
              <a:rPr lang="en-GB" sz="2000"/>
              <a:t>Weapons </a:t>
            </a:r>
          </a:p>
          <a:p>
            <a:r>
              <a:rPr lang="en-GB" sz="2000"/>
              <a:t>Suspect’s home address or other premises associated with the suspect or the commission of the offence</a:t>
            </a:r>
          </a:p>
          <a:p>
            <a:r>
              <a:rPr lang="en-GB" sz="2000"/>
              <a:t>Vehicles </a:t>
            </a:r>
          </a:p>
          <a:p>
            <a:r>
              <a:rPr lang="en-GB" sz="2000"/>
              <a:t>Deposition or dump sites</a:t>
            </a:r>
            <a:endParaRPr lang="en-US" sz="2000"/>
          </a:p>
        </p:txBody>
      </p:sp>
      <p:pic>
        <p:nvPicPr>
          <p:cNvPr id="7170" name="Picture 2" descr="Crime scene investigation: 6 strategies for successful CSI - Forensic Yard">
            <a:extLst>
              <a:ext uri="{FF2B5EF4-FFF2-40B4-BE49-F238E27FC236}">
                <a16:creationId xmlns:a16="http://schemas.microsoft.com/office/drawing/2014/main" id="{B96AB6CB-0308-8C4B-8C8A-D96B7C6A71F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414" r="16898" b="-1"/>
          <a:stretch/>
        </p:blipFill>
        <p:spPr bwMode="auto">
          <a:xfrm>
            <a:off x="7277100" y="2480954"/>
            <a:ext cx="4455979" cy="3918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74859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16461"/>
            <a:ext cx="7652084" cy="646331"/>
          </a:xfrm>
          <a:prstGeom prst="rect">
            <a:avLst/>
          </a:prstGeom>
          <a:solidFill>
            <a:schemeClr val="accent2"/>
          </a:solidFill>
        </p:spPr>
        <p:txBody>
          <a:bodyPr wrap="square" rtlCol="0">
            <a:spAutoFit/>
          </a:bodyPr>
          <a:lstStyle/>
          <a:p>
            <a:r>
              <a:rPr lang="en-GB" sz="3600" b="1" dirty="0">
                <a:solidFill>
                  <a:schemeClr val="bg1"/>
                </a:solidFill>
              </a:rPr>
              <a:t>Police - Control of the scene</a:t>
            </a:r>
          </a:p>
        </p:txBody>
      </p:sp>
      <p:graphicFrame>
        <p:nvGraphicFramePr>
          <p:cNvPr id="3" name="Diagram 2"/>
          <p:cNvGraphicFramePr/>
          <p:nvPr/>
        </p:nvGraphicFramePr>
        <p:xfrm>
          <a:off x="-792006" y="1273900"/>
          <a:ext cx="9689432" cy="51886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4" name="Picture 2" descr="Crime Scene Investigation - Lessons - Blendspace">
            <a:extLst>
              <a:ext uri="{FF2B5EF4-FFF2-40B4-BE49-F238E27FC236}">
                <a16:creationId xmlns:a16="http://schemas.microsoft.com/office/drawing/2014/main" id="{EB3A80A3-7015-7C4E-89B2-04A966657E3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2755" y="316461"/>
            <a:ext cx="2844800" cy="28448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he O.J Simpson Case: Common Approach Path">
            <a:extLst>
              <a:ext uri="{FF2B5EF4-FFF2-40B4-BE49-F238E27FC236}">
                <a16:creationId xmlns:a16="http://schemas.microsoft.com/office/drawing/2014/main" id="{16A16CAA-F597-CF4B-A334-1FDED0D3852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135055" y="4016728"/>
            <a:ext cx="3492500"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450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6A1E79E7-FF01-4382-8A94-86D61ADF55F7}"/>
                                            </p:graphicEl>
                                          </p:spTgt>
                                        </p:tgtEl>
                                        <p:attrNameLst>
                                          <p:attrName>style.visibility</p:attrName>
                                        </p:attrNameLst>
                                      </p:cBhvr>
                                      <p:to>
                                        <p:strVal val="visible"/>
                                      </p:to>
                                    </p:set>
                                    <p:animEffect transition="in" filter="fade">
                                      <p:cBhvr>
                                        <p:cTn id="7" dur="500"/>
                                        <p:tgtEl>
                                          <p:spTgt spid="3">
                                            <p:graphicEl>
                                              <a:dgm id="{6A1E79E7-FF01-4382-8A94-86D61ADF55F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C4AB4441-2D3D-4CBC-A5B0-0565C7CBBC90}"/>
                                            </p:graphicEl>
                                          </p:spTgt>
                                        </p:tgtEl>
                                        <p:attrNameLst>
                                          <p:attrName>style.visibility</p:attrName>
                                        </p:attrNameLst>
                                      </p:cBhvr>
                                      <p:to>
                                        <p:strVal val="visible"/>
                                      </p:to>
                                    </p:set>
                                    <p:animEffect transition="in" filter="fade">
                                      <p:cBhvr>
                                        <p:cTn id="12" dur="500"/>
                                        <p:tgtEl>
                                          <p:spTgt spid="3">
                                            <p:graphicEl>
                                              <a:dgm id="{C4AB4441-2D3D-4CBC-A5B0-0565C7CBBC90}"/>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2F56AAB0-3382-4570-A059-297DA7A6BF63}"/>
                                            </p:graphicEl>
                                          </p:spTgt>
                                        </p:tgtEl>
                                        <p:attrNameLst>
                                          <p:attrName>style.visibility</p:attrName>
                                        </p:attrNameLst>
                                      </p:cBhvr>
                                      <p:to>
                                        <p:strVal val="visible"/>
                                      </p:to>
                                    </p:set>
                                    <p:animEffect transition="in" filter="fade">
                                      <p:cBhvr>
                                        <p:cTn id="15" dur="500"/>
                                        <p:tgtEl>
                                          <p:spTgt spid="3">
                                            <p:graphicEl>
                                              <a:dgm id="{2F56AAB0-3382-4570-A059-297DA7A6BF6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1C2B80E1-24B7-42C1-BB59-21A60CEA8980}"/>
                                            </p:graphicEl>
                                          </p:spTgt>
                                        </p:tgtEl>
                                        <p:attrNameLst>
                                          <p:attrName>style.visibility</p:attrName>
                                        </p:attrNameLst>
                                      </p:cBhvr>
                                      <p:to>
                                        <p:strVal val="visible"/>
                                      </p:to>
                                    </p:set>
                                    <p:animEffect transition="in" filter="fade">
                                      <p:cBhvr>
                                        <p:cTn id="20" dur="500"/>
                                        <p:tgtEl>
                                          <p:spTgt spid="3">
                                            <p:graphicEl>
                                              <a:dgm id="{1C2B80E1-24B7-42C1-BB59-21A60CEA898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CBA8B23C-F23B-45EB-A8F1-24ED05DCE51B}"/>
                                            </p:graphicEl>
                                          </p:spTgt>
                                        </p:tgtEl>
                                        <p:attrNameLst>
                                          <p:attrName>style.visibility</p:attrName>
                                        </p:attrNameLst>
                                      </p:cBhvr>
                                      <p:to>
                                        <p:strVal val="visible"/>
                                      </p:to>
                                    </p:set>
                                    <p:animEffect transition="in" filter="fade">
                                      <p:cBhvr>
                                        <p:cTn id="23" dur="500"/>
                                        <p:tgtEl>
                                          <p:spTgt spid="3">
                                            <p:graphicEl>
                                              <a:dgm id="{CBA8B23C-F23B-45EB-A8F1-24ED05DCE51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93A2443F-9616-4AE7-99A3-50BE90986B84}"/>
                                            </p:graphicEl>
                                          </p:spTgt>
                                        </p:tgtEl>
                                        <p:attrNameLst>
                                          <p:attrName>style.visibility</p:attrName>
                                        </p:attrNameLst>
                                      </p:cBhvr>
                                      <p:to>
                                        <p:strVal val="visible"/>
                                      </p:to>
                                    </p:set>
                                    <p:animEffect transition="in" filter="fade">
                                      <p:cBhvr>
                                        <p:cTn id="28" dur="500"/>
                                        <p:tgtEl>
                                          <p:spTgt spid="3">
                                            <p:graphicEl>
                                              <a:dgm id="{93A2443F-9616-4AE7-99A3-50BE90986B84}"/>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graphicEl>
                                              <a:dgm id="{56CA7B3C-BA8D-4FC2-AD96-F48121C2A61C}"/>
                                            </p:graphicEl>
                                          </p:spTgt>
                                        </p:tgtEl>
                                        <p:attrNameLst>
                                          <p:attrName>style.visibility</p:attrName>
                                        </p:attrNameLst>
                                      </p:cBhvr>
                                      <p:to>
                                        <p:strVal val="visible"/>
                                      </p:to>
                                    </p:set>
                                    <p:animEffect transition="in" filter="fade">
                                      <p:cBhvr>
                                        <p:cTn id="31" dur="500"/>
                                        <p:tgtEl>
                                          <p:spTgt spid="3">
                                            <p:graphicEl>
                                              <a:dgm id="{56CA7B3C-BA8D-4FC2-AD96-F48121C2A61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own Arrow Callout 9">
            <a:extLst>
              <a:ext uri="{FF2B5EF4-FFF2-40B4-BE49-F238E27FC236}">
                <a16:creationId xmlns:a16="http://schemas.microsoft.com/office/drawing/2014/main" id="{EF992600-7319-D346-B568-F34B4A7BAA28}"/>
              </a:ext>
            </a:extLst>
          </p:cNvPr>
          <p:cNvSpPr/>
          <p:nvPr/>
        </p:nvSpPr>
        <p:spPr>
          <a:xfrm>
            <a:off x="342900" y="473529"/>
            <a:ext cx="5927271" cy="2355307"/>
          </a:xfrm>
          <a:prstGeom prst="downArrowCallout">
            <a:avLst>
              <a:gd name="adj1" fmla="val 25000"/>
              <a:gd name="adj2" fmla="val 55504"/>
              <a:gd name="adj3" fmla="val 25000"/>
              <a:gd name="adj4" fmla="val 64977"/>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EC3285C-FCFC-BB4D-B441-AEBC7E9F5C37}"/>
              </a:ext>
            </a:extLst>
          </p:cNvPr>
          <p:cNvSpPr txBox="1"/>
          <p:nvPr/>
        </p:nvSpPr>
        <p:spPr>
          <a:xfrm>
            <a:off x="820510" y="3429000"/>
            <a:ext cx="4972049" cy="2554545"/>
          </a:xfrm>
          <a:prstGeom prst="rect">
            <a:avLst/>
          </a:prstGeom>
          <a:noFill/>
        </p:spPr>
        <p:txBody>
          <a:bodyPr wrap="square">
            <a:spAutoFit/>
          </a:bodyPr>
          <a:lstStyle/>
          <a:p>
            <a:pPr algn="ctr"/>
            <a:r>
              <a:rPr lang="en-GB" sz="2000" dirty="0">
                <a:solidFill>
                  <a:srgbClr val="333333"/>
                </a:solidFill>
                <a:latin typeface="Arial" panose="020B0604020202020204" pitchFamily="34" charset="0"/>
              </a:rPr>
              <a:t>M</a:t>
            </a:r>
            <a:r>
              <a:rPr lang="en-GB" sz="2000" b="0" i="0" dirty="0">
                <a:solidFill>
                  <a:srgbClr val="333333"/>
                </a:solidFill>
                <a:effectLst/>
                <a:latin typeface="Arial" panose="020B0604020202020204" pitchFamily="34" charset="0"/>
              </a:rPr>
              <a:t>aintain the integrity and provenance of any material which may be recovered from it. </a:t>
            </a:r>
          </a:p>
          <a:p>
            <a:pPr algn="ctr"/>
            <a:endParaRPr lang="en-GB" sz="2000" b="0" i="0" dirty="0">
              <a:solidFill>
                <a:srgbClr val="333333"/>
              </a:solidFill>
              <a:effectLst/>
              <a:latin typeface="Arial" panose="020B0604020202020204" pitchFamily="34" charset="0"/>
            </a:endParaRPr>
          </a:p>
          <a:p>
            <a:pPr marL="285750" indent="-285750" algn="ctr">
              <a:buFont typeface="Arial" panose="020B0604020202020204" pitchFamily="34" charset="0"/>
              <a:buChar char="•"/>
            </a:pPr>
            <a:endParaRPr lang="en-GB" sz="2000" b="0" i="0" dirty="0">
              <a:solidFill>
                <a:srgbClr val="333333"/>
              </a:solidFill>
              <a:effectLst/>
              <a:latin typeface="Arial" panose="020B0604020202020204" pitchFamily="34" charset="0"/>
            </a:endParaRPr>
          </a:p>
          <a:p>
            <a:pPr algn="ctr"/>
            <a:r>
              <a:rPr lang="en-GB" sz="2000" dirty="0">
                <a:solidFill>
                  <a:srgbClr val="333333"/>
                </a:solidFill>
                <a:latin typeface="Arial" panose="020B0604020202020204" pitchFamily="34" charset="0"/>
              </a:rPr>
              <a:t>R</a:t>
            </a:r>
            <a:r>
              <a:rPr lang="en-GB" sz="2000" b="0" i="0" dirty="0">
                <a:solidFill>
                  <a:srgbClr val="333333"/>
                </a:solidFill>
                <a:effectLst/>
                <a:latin typeface="Arial" panose="020B0604020202020204" pitchFamily="34" charset="0"/>
              </a:rPr>
              <a:t>educes the opportunities for the material to become contaminated or inadvertently cross-contaminated.</a:t>
            </a:r>
            <a:endParaRPr lang="en-US" sz="2000" dirty="0"/>
          </a:p>
        </p:txBody>
      </p:sp>
      <p:sp>
        <p:nvSpPr>
          <p:cNvPr id="7" name="TextBox 6">
            <a:extLst>
              <a:ext uri="{FF2B5EF4-FFF2-40B4-BE49-F238E27FC236}">
                <a16:creationId xmlns:a16="http://schemas.microsoft.com/office/drawing/2014/main" id="{D8351326-8EEB-DF4B-BE75-2251641EAA5F}"/>
              </a:ext>
            </a:extLst>
          </p:cNvPr>
          <p:cNvSpPr txBox="1"/>
          <p:nvPr/>
        </p:nvSpPr>
        <p:spPr>
          <a:xfrm>
            <a:off x="6270171" y="3428999"/>
            <a:ext cx="6096000" cy="2554545"/>
          </a:xfrm>
          <a:prstGeom prst="rect">
            <a:avLst/>
          </a:prstGeom>
          <a:noFill/>
        </p:spPr>
        <p:txBody>
          <a:bodyPr wrap="square">
            <a:spAutoFit/>
          </a:bodyPr>
          <a:lstStyle/>
          <a:p>
            <a:pPr algn="ctr">
              <a:buFont typeface="Arial" panose="020B0604020202020204" pitchFamily="34" charset="0"/>
              <a:buChar char="•"/>
            </a:pPr>
            <a:r>
              <a:rPr lang="en-GB" sz="2000" b="0" i="0" dirty="0">
                <a:solidFill>
                  <a:srgbClr val="333333"/>
                </a:solidFill>
                <a:effectLst/>
                <a:latin typeface="Arial" panose="020B0604020202020204" pitchFamily="34" charset="0"/>
              </a:rPr>
              <a:t>Tape</a:t>
            </a:r>
          </a:p>
          <a:p>
            <a:pPr algn="ctr">
              <a:buFont typeface="Arial" panose="020B0604020202020204" pitchFamily="34" charset="0"/>
              <a:buChar char="•"/>
            </a:pPr>
            <a:r>
              <a:rPr lang="en-GB" sz="2000" b="0" i="0" dirty="0">
                <a:solidFill>
                  <a:srgbClr val="333333"/>
                </a:solidFill>
                <a:effectLst/>
                <a:latin typeface="Arial" panose="020B0604020202020204" pitchFamily="34" charset="0"/>
              </a:rPr>
              <a:t>Scene guard </a:t>
            </a:r>
          </a:p>
          <a:p>
            <a:pPr algn="ctr">
              <a:buFont typeface="Arial" panose="020B0604020202020204" pitchFamily="34" charset="0"/>
              <a:buChar char="•"/>
            </a:pPr>
            <a:r>
              <a:rPr lang="en-GB" sz="2000" dirty="0">
                <a:solidFill>
                  <a:srgbClr val="333333"/>
                </a:solidFill>
                <a:latin typeface="Arial" panose="020B0604020202020204" pitchFamily="34" charset="0"/>
              </a:rPr>
              <a:t>V</a:t>
            </a:r>
            <a:r>
              <a:rPr lang="en-GB" sz="2000" b="0" i="0" dirty="0">
                <a:solidFill>
                  <a:srgbClr val="333333"/>
                </a:solidFill>
                <a:effectLst/>
                <a:latin typeface="Arial" panose="020B0604020202020204" pitchFamily="34" charset="0"/>
              </a:rPr>
              <a:t>ehicles</a:t>
            </a:r>
          </a:p>
          <a:p>
            <a:pPr algn="ctr">
              <a:buFont typeface="Arial" panose="020B0604020202020204" pitchFamily="34" charset="0"/>
              <a:buChar char="•"/>
            </a:pPr>
            <a:r>
              <a:rPr lang="en-GB" sz="2000" dirty="0">
                <a:solidFill>
                  <a:srgbClr val="333333"/>
                </a:solidFill>
                <a:latin typeface="Arial" panose="020B0604020202020204" pitchFamily="34" charset="0"/>
              </a:rPr>
              <a:t>R</a:t>
            </a:r>
            <a:r>
              <a:rPr lang="en-GB" sz="2000" b="0" i="0" dirty="0">
                <a:solidFill>
                  <a:srgbClr val="333333"/>
                </a:solidFill>
                <a:effectLst/>
                <a:latin typeface="Arial" panose="020B0604020202020204" pitchFamily="34" charset="0"/>
              </a:rPr>
              <a:t>oad blocks / diversions</a:t>
            </a:r>
          </a:p>
          <a:p>
            <a:pPr algn="ctr">
              <a:buFont typeface="Arial" panose="020B0604020202020204" pitchFamily="34" charset="0"/>
              <a:buChar char="•"/>
            </a:pPr>
            <a:r>
              <a:rPr lang="en-GB" sz="2000" dirty="0">
                <a:solidFill>
                  <a:srgbClr val="333333"/>
                </a:solidFill>
                <a:latin typeface="Arial" panose="020B0604020202020204" pitchFamily="34" charset="0"/>
              </a:rPr>
              <a:t>T</a:t>
            </a:r>
            <a:r>
              <a:rPr lang="en-GB" sz="2000" b="0" i="0" dirty="0">
                <a:solidFill>
                  <a:srgbClr val="333333"/>
                </a:solidFill>
                <a:effectLst/>
                <a:latin typeface="Arial" panose="020B0604020202020204" pitchFamily="34" charset="0"/>
              </a:rPr>
              <a:t>emporary fencing</a:t>
            </a:r>
          </a:p>
          <a:p>
            <a:pPr algn="ctr">
              <a:buFont typeface="Arial" panose="020B0604020202020204" pitchFamily="34" charset="0"/>
              <a:buChar char="•"/>
            </a:pPr>
            <a:r>
              <a:rPr lang="en-GB" sz="2000" dirty="0">
                <a:solidFill>
                  <a:srgbClr val="333333"/>
                </a:solidFill>
                <a:latin typeface="Arial" panose="020B0604020202020204" pitchFamily="34" charset="0"/>
              </a:rPr>
              <a:t>S</a:t>
            </a:r>
            <a:r>
              <a:rPr lang="en-GB" sz="2000" b="0" i="0" dirty="0">
                <a:solidFill>
                  <a:srgbClr val="333333"/>
                </a:solidFill>
                <a:effectLst/>
                <a:latin typeface="Arial" panose="020B0604020202020204" pitchFamily="34" charset="0"/>
              </a:rPr>
              <a:t>uitable PPE</a:t>
            </a:r>
          </a:p>
          <a:p>
            <a:pPr algn="ctr">
              <a:buFont typeface="Arial" panose="020B0604020202020204" pitchFamily="34" charset="0"/>
              <a:buChar char="•"/>
            </a:pPr>
            <a:r>
              <a:rPr lang="en-GB" sz="2000" dirty="0">
                <a:solidFill>
                  <a:srgbClr val="333333"/>
                </a:solidFill>
                <a:latin typeface="Arial" panose="020B0604020202020204" pitchFamily="34" charset="0"/>
              </a:rPr>
              <a:t>S</a:t>
            </a:r>
            <a:r>
              <a:rPr lang="en-GB" sz="2000" b="0" i="0" dirty="0">
                <a:solidFill>
                  <a:srgbClr val="333333"/>
                </a:solidFill>
                <a:effectLst/>
                <a:latin typeface="Arial" panose="020B0604020202020204" pitchFamily="34" charset="0"/>
              </a:rPr>
              <a:t>cene log</a:t>
            </a:r>
          </a:p>
          <a:p>
            <a:pPr algn="ctr">
              <a:buFont typeface="Arial" panose="020B0604020202020204" pitchFamily="34" charset="0"/>
              <a:buChar char="•"/>
            </a:pPr>
            <a:r>
              <a:rPr lang="en-GB" sz="2000" dirty="0">
                <a:solidFill>
                  <a:srgbClr val="333333"/>
                </a:solidFill>
                <a:latin typeface="Arial" panose="020B0604020202020204" pitchFamily="34" charset="0"/>
              </a:rPr>
              <a:t>The 4 R’s </a:t>
            </a:r>
            <a:endParaRPr lang="en-GB" sz="2000" b="0" i="0" dirty="0">
              <a:solidFill>
                <a:srgbClr val="333333"/>
              </a:solidFill>
              <a:effectLst/>
              <a:latin typeface="Arial" panose="020B0604020202020204" pitchFamily="34" charset="0"/>
            </a:endParaRPr>
          </a:p>
        </p:txBody>
      </p:sp>
      <p:sp>
        <p:nvSpPr>
          <p:cNvPr id="9" name="TextBox 8">
            <a:extLst>
              <a:ext uri="{FF2B5EF4-FFF2-40B4-BE49-F238E27FC236}">
                <a16:creationId xmlns:a16="http://schemas.microsoft.com/office/drawing/2014/main" id="{CB467039-5A50-6042-AB5D-DA2B37A043D5}"/>
              </a:ext>
            </a:extLst>
          </p:cNvPr>
          <p:cNvSpPr txBox="1"/>
          <p:nvPr/>
        </p:nvSpPr>
        <p:spPr>
          <a:xfrm>
            <a:off x="503463" y="626468"/>
            <a:ext cx="5227865" cy="1077218"/>
          </a:xfrm>
          <a:prstGeom prst="rect">
            <a:avLst/>
          </a:prstGeom>
          <a:noFill/>
        </p:spPr>
        <p:txBody>
          <a:bodyPr wrap="square">
            <a:spAutoFit/>
          </a:bodyPr>
          <a:lstStyle/>
          <a:p>
            <a:pPr algn="ctr"/>
            <a:r>
              <a:rPr lang="en-GB" sz="3200" b="1" dirty="0">
                <a:solidFill>
                  <a:srgbClr val="333333"/>
                </a:solidFill>
                <a:latin typeface="Helvetica Neue" panose="02000503000000020004" pitchFamily="2" charset="0"/>
              </a:rPr>
              <a:t>Importance of s</a:t>
            </a:r>
            <a:r>
              <a:rPr lang="en-GB" sz="3200" b="1" i="0" dirty="0">
                <a:solidFill>
                  <a:srgbClr val="333333"/>
                </a:solidFill>
                <a:effectLst/>
                <a:latin typeface="Helvetica Neue" panose="02000503000000020004" pitchFamily="2" charset="0"/>
              </a:rPr>
              <a:t>ecuring the scene?</a:t>
            </a:r>
          </a:p>
        </p:txBody>
      </p:sp>
      <p:pic>
        <p:nvPicPr>
          <p:cNvPr id="8194" name="Picture 2" descr="Crime Scene (2018) - This American Life">
            <a:extLst>
              <a:ext uri="{FF2B5EF4-FFF2-40B4-BE49-F238E27FC236}">
                <a16:creationId xmlns:a16="http://schemas.microsoft.com/office/drawing/2014/main" id="{E087FBFA-1042-C642-92B3-875BE2A6F0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3171" y="636886"/>
            <a:ext cx="38100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13754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2" name="Rectangle 191">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20" name="Picture 4" descr="Crime Scene Identifying Dead Person In A Snow Stock Photo - Download Image  Now - iStock">
            <a:extLst>
              <a:ext uri="{FF2B5EF4-FFF2-40B4-BE49-F238E27FC236}">
                <a16:creationId xmlns:a16="http://schemas.microsoft.com/office/drawing/2014/main" id="{7F0998B1-CD2E-2E49-8F0D-D331236D80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407" b="15408"/>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193" name="Freeform: Shape 192">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94" name="Freeform: Shape 193">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95" name="Rectangle 194">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96" name="Rectangle 195">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7" name="Rectangle 196">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2" name="Content Placeholder 2">
            <a:extLst>
              <a:ext uri="{FF2B5EF4-FFF2-40B4-BE49-F238E27FC236}">
                <a16:creationId xmlns:a16="http://schemas.microsoft.com/office/drawing/2014/main" id="{F636F528-7278-0742-93E2-8DD5D2A622A5}"/>
              </a:ext>
            </a:extLst>
          </p:cNvPr>
          <p:cNvSpPr>
            <a:spLocks noGrp="1"/>
          </p:cNvSpPr>
          <p:nvPr>
            <p:ph idx="1"/>
          </p:nvPr>
        </p:nvSpPr>
        <p:spPr>
          <a:xfrm>
            <a:off x="188613" y="2370037"/>
            <a:ext cx="5413901" cy="3664351"/>
          </a:xfrm>
        </p:spPr>
        <p:txBody>
          <a:bodyPr>
            <a:normAutofit/>
          </a:bodyPr>
          <a:lstStyle/>
          <a:p>
            <a:pPr marL="0" indent="0">
              <a:buNone/>
            </a:pPr>
            <a:endParaRPr lang="en-GB" sz="1700" dirty="0"/>
          </a:p>
          <a:p>
            <a:r>
              <a:rPr lang="en-GB" sz="1700" dirty="0"/>
              <a:t>Damage being caused by exposure to the elements</a:t>
            </a:r>
          </a:p>
          <a:p>
            <a:r>
              <a:rPr lang="en-GB" sz="1700" dirty="0"/>
              <a:t>Animal disturbance</a:t>
            </a:r>
          </a:p>
          <a:p>
            <a:r>
              <a:rPr lang="en-GB" sz="1700" dirty="0"/>
              <a:t>Disturbance by material being moved from its original position</a:t>
            </a:r>
          </a:p>
          <a:p>
            <a:r>
              <a:rPr lang="en-GB" sz="1700" dirty="0"/>
              <a:t>Microbiological activity causing decay to material</a:t>
            </a:r>
          </a:p>
          <a:p>
            <a:r>
              <a:rPr lang="en-GB" sz="1700" dirty="0"/>
              <a:t>Disturbance by items being taken into it</a:t>
            </a:r>
          </a:p>
          <a:p>
            <a:r>
              <a:rPr lang="en-GB" sz="1700" dirty="0"/>
              <a:t>Disturbance by material being removed from it</a:t>
            </a:r>
          </a:p>
          <a:p>
            <a:r>
              <a:rPr lang="en-GB" sz="1700" dirty="0"/>
              <a:t>Cross-contamination by transference between scenes.</a:t>
            </a:r>
          </a:p>
          <a:p>
            <a:endParaRPr lang="en-US" sz="1700" dirty="0"/>
          </a:p>
        </p:txBody>
      </p:sp>
      <p:sp>
        <p:nvSpPr>
          <p:cNvPr id="35" name="TextBox 34">
            <a:extLst>
              <a:ext uri="{FF2B5EF4-FFF2-40B4-BE49-F238E27FC236}">
                <a16:creationId xmlns:a16="http://schemas.microsoft.com/office/drawing/2014/main" id="{03D5825C-9925-884F-8561-0C3B646D88FB}"/>
              </a:ext>
            </a:extLst>
          </p:cNvPr>
          <p:cNvSpPr txBox="1"/>
          <p:nvPr/>
        </p:nvSpPr>
        <p:spPr>
          <a:xfrm>
            <a:off x="2895563" y="6261528"/>
            <a:ext cx="6106886" cy="369332"/>
          </a:xfrm>
          <a:prstGeom prst="rect">
            <a:avLst/>
          </a:prstGeom>
          <a:noFill/>
        </p:spPr>
        <p:txBody>
          <a:bodyPr wrap="square">
            <a:spAutoFit/>
          </a:bodyPr>
          <a:lstStyle/>
          <a:p>
            <a:r>
              <a:rPr lang="en-US" sz="1800" dirty="0"/>
              <a:t>…Try to prevent!!</a:t>
            </a:r>
            <a:endParaRPr lang="en-US" dirty="0"/>
          </a:p>
        </p:txBody>
      </p:sp>
      <p:pic>
        <p:nvPicPr>
          <p:cNvPr id="9222" name="Picture 6" descr="Animal Forensics: Crime Scene Processing TimeOnline">
            <a:extLst>
              <a:ext uri="{FF2B5EF4-FFF2-40B4-BE49-F238E27FC236}">
                <a16:creationId xmlns:a16="http://schemas.microsoft.com/office/drawing/2014/main" id="{E28BFFB2-C054-AC4B-84FD-97786469AE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0899" y="4043783"/>
            <a:ext cx="4483100" cy="18161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0C3B0B7-0457-894E-93DD-6BED99D4AD7E}"/>
              </a:ext>
            </a:extLst>
          </p:cNvPr>
          <p:cNvSpPr>
            <a:spLocks noGrp="1"/>
          </p:cNvSpPr>
          <p:nvPr>
            <p:ph type="title"/>
          </p:nvPr>
        </p:nvSpPr>
        <p:spPr>
          <a:xfrm>
            <a:off x="188612" y="1184255"/>
            <a:ext cx="5413901" cy="1243584"/>
          </a:xfrm>
        </p:spPr>
        <p:txBody>
          <a:bodyPr>
            <a:normAutofit fontScale="90000"/>
          </a:bodyPr>
          <a:lstStyle/>
          <a:p>
            <a:r>
              <a:rPr lang="en-US" sz="4900" dirty="0"/>
              <a:t>Preserving the scene</a:t>
            </a:r>
            <a:br>
              <a:rPr lang="en-US" sz="2600" dirty="0"/>
            </a:br>
            <a:br>
              <a:rPr lang="en-US" sz="2600" dirty="0"/>
            </a:br>
            <a:endParaRPr lang="en-US" sz="2600" dirty="0"/>
          </a:p>
        </p:txBody>
      </p:sp>
    </p:spTree>
    <p:extLst>
      <p:ext uri="{BB962C8B-B14F-4D97-AF65-F5344CB8AC3E}">
        <p14:creationId xmlns:p14="http://schemas.microsoft.com/office/powerpoint/2010/main" val="18553199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0804E5-5237-8C41-8542-B4CE29EC523F}"/>
              </a:ext>
            </a:extLst>
          </p:cNvPr>
          <p:cNvSpPr>
            <a:spLocks noGrp="1"/>
          </p:cNvSpPr>
          <p:nvPr>
            <p:ph type="title"/>
          </p:nvPr>
        </p:nvSpPr>
        <p:spPr>
          <a:xfrm>
            <a:off x="640080" y="325369"/>
            <a:ext cx="4368602" cy="1956841"/>
          </a:xfrm>
        </p:spPr>
        <p:txBody>
          <a:bodyPr vert="horz" lIns="91440" tIns="45720" rIns="91440" bIns="45720" rtlCol="0" anchor="b">
            <a:normAutofit/>
          </a:bodyPr>
          <a:lstStyle/>
          <a:p>
            <a:r>
              <a:rPr lang="en-US" sz="3800" b="1"/>
              <a:t>Searching &amp; Examining the scene</a:t>
            </a:r>
            <a:br>
              <a:rPr lang="en-US" sz="3800" b="1"/>
            </a:br>
            <a:endParaRPr lang="en-US" sz="3800"/>
          </a:p>
        </p:txBody>
      </p:sp>
      <p:sp>
        <p:nvSpPr>
          <p:cNvPr id="76"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92D30C4-0FDD-A34C-8DF3-C60F9C9C735B}"/>
              </a:ext>
            </a:extLst>
          </p:cNvPr>
          <p:cNvSpPr txBox="1"/>
          <p:nvPr/>
        </p:nvSpPr>
        <p:spPr>
          <a:xfrm>
            <a:off x="640080" y="2872899"/>
            <a:ext cx="4243589" cy="3320668"/>
          </a:xfrm>
          <a:prstGeom prst="rect">
            <a:avLst/>
          </a:prstGeom>
        </p:spPr>
        <p:txBody>
          <a:bodyPr vert="horz" lIns="91440" tIns="45720" rIns="91440" bIns="45720" rtlCol="0">
            <a:normAutofit/>
          </a:bodyPr>
          <a:lstStyle/>
          <a:p>
            <a:pPr>
              <a:lnSpc>
                <a:spcPct val="90000"/>
              </a:lnSpc>
              <a:spcAft>
                <a:spcPts val="600"/>
              </a:spcAft>
            </a:pPr>
            <a:br>
              <a:rPr lang="en-US" sz="2000" b="1" dirty="0"/>
            </a:br>
            <a:r>
              <a:rPr lang="en-US" sz="2000" dirty="0"/>
              <a:t>It may be necessary to search the scene before examination takes place.</a:t>
            </a:r>
          </a:p>
          <a:p>
            <a:pPr>
              <a:lnSpc>
                <a:spcPct val="90000"/>
              </a:lnSpc>
              <a:spcAft>
                <a:spcPts val="600"/>
              </a:spcAft>
            </a:pPr>
            <a:endParaRPr lang="en-US" sz="2000" dirty="0"/>
          </a:p>
          <a:p>
            <a:pPr>
              <a:lnSpc>
                <a:spcPct val="90000"/>
              </a:lnSpc>
              <a:spcAft>
                <a:spcPts val="600"/>
              </a:spcAft>
            </a:pPr>
            <a:r>
              <a:rPr lang="en-US" sz="2000" dirty="0"/>
              <a:t>Thorough! One Chance!  </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endParaRPr lang="en-US" sz="2000" dirty="0"/>
          </a:p>
          <a:p>
            <a:pPr>
              <a:lnSpc>
                <a:spcPct val="90000"/>
              </a:lnSpc>
              <a:spcAft>
                <a:spcPts val="600"/>
              </a:spcAft>
            </a:pPr>
            <a:r>
              <a:rPr lang="en-US" sz="2000" dirty="0"/>
              <a:t>Remember: Protection of life always takes primacy over the preservation and recovery of forensic material.</a:t>
            </a:r>
          </a:p>
        </p:txBody>
      </p:sp>
      <p:pic>
        <p:nvPicPr>
          <p:cNvPr id="10242" name="Picture 2" descr="CHAPTER 3 THE CRIME SCENE">
            <a:extLst>
              <a:ext uri="{FF2B5EF4-FFF2-40B4-BE49-F238E27FC236}">
                <a16:creationId xmlns:a16="http://schemas.microsoft.com/office/drawing/2014/main" id="{7FF134C7-1880-9F47-935B-2C99B86890B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5913"/>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73013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82CDE-A5B9-E641-96F7-3CBAC0876F62}"/>
              </a:ext>
            </a:extLst>
          </p:cNvPr>
          <p:cNvSpPr>
            <a:spLocks noGrp="1"/>
          </p:cNvSpPr>
          <p:nvPr>
            <p:ph type="title"/>
          </p:nvPr>
        </p:nvSpPr>
        <p:spPr>
          <a:xfrm>
            <a:off x="304801" y="855574"/>
            <a:ext cx="4249006" cy="1325563"/>
          </a:xfrm>
        </p:spPr>
        <p:txBody>
          <a:bodyPr>
            <a:normAutofit fontScale="90000"/>
          </a:bodyPr>
          <a:lstStyle/>
          <a:p>
            <a:r>
              <a:rPr lang="en-GB" sz="4100" b="1" dirty="0"/>
              <a:t>Releasing the scene</a:t>
            </a:r>
            <a:br>
              <a:rPr lang="en-GB" sz="4100" b="1" dirty="0"/>
            </a:br>
            <a:endParaRPr lang="en-US" sz="4100" dirty="0"/>
          </a:p>
        </p:txBody>
      </p:sp>
      <p:sp>
        <p:nvSpPr>
          <p:cNvPr id="3" name="Content Placeholder 2">
            <a:extLst>
              <a:ext uri="{FF2B5EF4-FFF2-40B4-BE49-F238E27FC236}">
                <a16:creationId xmlns:a16="http://schemas.microsoft.com/office/drawing/2014/main" id="{6C3747CB-16F7-894D-A32A-A7B384B55C48}"/>
              </a:ext>
            </a:extLst>
          </p:cNvPr>
          <p:cNvSpPr>
            <a:spLocks noGrp="1"/>
          </p:cNvSpPr>
          <p:nvPr>
            <p:ph idx="1"/>
          </p:nvPr>
        </p:nvSpPr>
        <p:spPr>
          <a:xfrm>
            <a:off x="304801" y="2674253"/>
            <a:ext cx="6324599" cy="3181684"/>
          </a:xfrm>
        </p:spPr>
        <p:txBody>
          <a:bodyPr anchor="t">
            <a:normAutofit fontScale="92500" lnSpcReduction="10000"/>
          </a:bodyPr>
          <a:lstStyle/>
          <a:p>
            <a:pPr marL="0" indent="0">
              <a:buNone/>
            </a:pPr>
            <a:endParaRPr lang="en-GB" sz="2400" b="1" dirty="0"/>
          </a:p>
          <a:p>
            <a:r>
              <a:rPr lang="en-GB" sz="2400" dirty="0"/>
              <a:t>Do not release a scene until satisfied all expert advice has been considered (</a:t>
            </a:r>
            <a:r>
              <a:rPr lang="en-GB" sz="2400" dirty="0" err="1"/>
              <a:t>i.e</a:t>
            </a:r>
            <a:r>
              <a:rPr lang="en-GB" sz="2400" dirty="0"/>
              <a:t>, </a:t>
            </a:r>
            <a:r>
              <a:rPr lang="en-GB" sz="2400" dirty="0" err="1"/>
              <a:t>PolSA</a:t>
            </a:r>
            <a:r>
              <a:rPr lang="en-GB" sz="2400" dirty="0"/>
              <a:t>) </a:t>
            </a:r>
          </a:p>
          <a:p>
            <a:r>
              <a:rPr lang="en-GB" sz="2400" dirty="0"/>
              <a:t>Once areas which have been covered by crime scene tents and stepping plates have been searched, the scene can be cleaned and released. </a:t>
            </a:r>
          </a:p>
          <a:p>
            <a:r>
              <a:rPr lang="en-GB" sz="2400" dirty="0"/>
              <a:t>Considerations - environmental health department or the local health authority, </a:t>
            </a:r>
            <a:r>
              <a:rPr lang="en-GB" sz="2400" dirty="0" err="1"/>
              <a:t>eg</a:t>
            </a:r>
            <a:r>
              <a:rPr lang="en-GB" sz="2400" dirty="0"/>
              <a:t>, where chemicals or biological substances may have been found.</a:t>
            </a:r>
          </a:p>
          <a:p>
            <a:endParaRPr lang="en-US" sz="1500" dirty="0"/>
          </a:p>
        </p:txBody>
      </p:sp>
      <p:sp>
        <p:nvSpPr>
          <p:cNvPr id="73" name="Freeform: Shape 72">
            <a:extLst>
              <a:ext uri="{FF2B5EF4-FFF2-40B4-BE49-F238E27FC236}">
                <a16:creationId xmlns:a16="http://schemas.microsoft.com/office/drawing/2014/main" id="{A86541C6-61B1-4DAA-B57A-EAF3F24F04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33310" y="1"/>
            <a:ext cx="6488456" cy="3036711"/>
          </a:xfrm>
          <a:custGeom>
            <a:avLst/>
            <a:gdLst>
              <a:gd name="connsiteX0" fmla="*/ 0 w 6488456"/>
              <a:gd name="connsiteY0" fmla="*/ 0 h 3036711"/>
              <a:gd name="connsiteX1" fmla="*/ 6488456 w 6488456"/>
              <a:gd name="connsiteY1" fmla="*/ 0 h 3036711"/>
              <a:gd name="connsiteX2" fmla="*/ 6482686 w 6488456"/>
              <a:gd name="connsiteY2" fmla="*/ 114279 h 3036711"/>
              <a:gd name="connsiteX3" fmla="*/ 3244228 w 6488456"/>
              <a:gd name="connsiteY3" fmla="*/ 3036711 h 3036711"/>
              <a:gd name="connsiteX4" fmla="*/ 5771 w 6488456"/>
              <a:gd name="connsiteY4" fmla="*/ 114279 h 3036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8456" h="3036711">
                <a:moveTo>
                  <a:pt x="0" y="0"/>
                </a:moveTo>
                <a:lnTo>
                  <a:pt x="6488456" y="0"/>
                </a:lnTo>
                <a:lnTo>
                  <a:pt x="6482686" y="114279"/>
                </a:lnTo>
                <a:cubicBezTo>
                  <a:pt x="6315984" y="1755766"/>
                  <a:pt x="4929697" y="3036711"/>
                  <a:pt x="3244228" y="3036711"/>
                </a:cubicBezTo>
                <a:cubicBezTo>
                  <a:pt x="1558760" y="3036711"/>
                  <a:pt x="172473" y="1755766"/>
                  <a:pt x="5771" y="114279"/>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1266" name="Picture 2" descr="Light aircraft crash in Monmouthshire closes A40 - BBC News">
            <a:extLst>
              <a:ext uri="{FF2B5EF4-FFF2-40B4-BE49-F238E27FC236}">
                <a16:creationId xmlns:a16="http://schemas.microsoft.com/office/drawing/2014/main" id="{EA89A6A0-5717-554C-B7F0-056A011B4AD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998" r="2" b="4450"/>
          <a:stretch/>
        </p:blipFill>
        <p:spPr bwMode="auto">
          <a:xfrm>
            <a:off x="5142944" y="3"/>
            <a:ext cx="6069184" cy="2839783"/>
          </a:xfrm>
          <a:custGeom>
            <a:avLst/>
            <a:gdLst/>
            <a:ahLst/>
            <a:cxnLst/>
            <a:rect l="l" t="t" r="r" b="b"/>
            <a:pathLst>
              <a:path w="6069184" h="2839783">
                <a:moveTo>
                  <a:pt x="0" y="0"/>
                </a:moveTo>
                <a:lnTo>
                  <a:pt x="6069184" y="0"/>
                </a:lnTo>
                <a:lnTo>
                  <a:pt x="6063823" y="106160"/>
                </a:lnTo>
                <a:cubicBezTo>
                  <a:pt x="5907891" y="1641596"/>
                  <a:pt x="4611168" y="2839783"/>
                  <a:pt x="3034592" y="2839783"/>
                </a:cubicBezTo>
                <a:cubicBezTo>
                  <a:pt x="1458016" y="2839783"/>
                  <a:pt x="161292" y="1641596"/>
                  <a:pt x="5360" y="106160"/>
                </a:cubicBezTo>
                <a:close/>
              </a:path>
            </a:pathLst>
          </a:custGeom>
          <a:noFill/>
          <a:extLst>
            <a:ext uri="{909E8E84-426E-40DD-AFC4-6F175D3DCCD1}">
              <a14:hiddenFill xmlns:a14="http://schemas.microsoft.com/office/drawing/2010/main">
                <a:solidFill>
                  <a:srgbClr val="FFFFFF"/>
                </a:solidFill>
              </a14:hiddenFill>
            </a:ext>
          </a:extLst>
        </p:spPr>
      </p:pic>
      <p:sp>
        <p:nvSpPr>
          <p:cNvPr id="75" name="Freeform: Shape 74">
            <a:extLst>
              <a:ext uri="{FF2B5EF4-FFF2-40B4-BE49-F238E27FC236}">
                <a16:creationId xmlns:a16="http://schemas.microsoft.com/office/drawing/2014/main" id="{71750011-2006-46BB-AFDE-C6E4617523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93989" y="2900758"/>
            <a:ext cx="5198011" cy="3957242"/>
          </a:xfrm>
          <a:custGeom>
            <a:avLst/>
            <a:gdLst>
              <a:gd name="connsiteX0" fmla="*/ 1942747 w 5198011"/>
              <a:gd name="connsiteY0" fmla="*/ 0 h 3957242"/>
              <a:gd name="connsiteX1" fmla="*/ 5198011 w 5198011"/>
              <a:gd name="connsiteY1" fmla="*/ 3255264 h 3957242"/>
              <a:gd name="connsiteX2" fmla="*/ 5131876 w 5198011"/>
              <a:gd name="connsiteY2" fmla="*/ 3911314 h 3957242"/>
              <a:gd name="connsiteX3" fmla="*/ 5120066 w 5198011"/>
              <a:gd name="connsiteY3" fmla="*/ 3957242 h 3957242"/>
              <a:gd name="connsiteX4" fmla="*/ 0 w 5198011"/>
              <a:gd name="connsiteY4" fmla="*/ 3957242 h 3957242"/>
              <a:gd name="connsiteX5" fmla="*/ 0 w 5198011"/>
              <a:gd name="connsiteY5" fmla="*/ 647700 h 3957242"/>
              <a:gd name="connsiteX6" fmla="*/ 122698 w 5198011"/>
              <a:gd name="connsiteY6" fmla="*/ 555948 h 3957242"/>
              <a:gd name="connsiteX7" fmla="*/ 1942747 w 5198011"/>
              <a:gd name="connsiteY7" fmla="*/ 0 h 3957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98011" h="3957242">
                <a:moveTo>
                  <a:pt x="1942747" y="0"/>
                </a:moveTo>
                <a:cubicBezTo>
                  <a:pt x="3740580" y="0"/>
                  <a:pt x="5198011" y="1457431"/>
                  <a:pt x="5198011" y="3255264"/>
                </a:cubicBezTo>
                <a:cubicBezTo>
                  <a:pt x="5198011" y="3479993"/>
                  <a:pt x="5175239" y="3699404"/>
                  <a:pt x="5131876" y="3911314"/>
                </a:cubicBezTo>
                <a:lnTo>
                  <a:pt x="5120066" y="3957242"/>
                </a:lnTo>
                <a:lnTo>
                  <a:pt x="0" y="3957242"/>
                </a:lnTo>
                <a:lnTo>
                  <a:pt x="0" y="647700"/>
                </a:lnTo>
                <a:lnTo>
                  <a:pt x="122698" y="555948"/>
                </a:lnTo>
                <a:cubicBezTo>
                  <a:pt x="642241" y="204951"/>
                  <a:pt x="1268560" y="0"/>
                  <a:pt x="1942747"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1268" name="Picture 4" descr="Forensic tent erected as officers examine back garden outside Govan flat -  Daily Record">
            <a:extLst>
              <a:ext uri="{FF2B5EF4-FFF2-40B4-BE49-F238E27FC236}">
                <a16:creationId xmlns:a16="http://schemas.microsoft.com/office/drawing/2014/main" id="{05139AF6-4B45-404D-8BE9-C2B8CA2F274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 b="25358"/>
          <a:stretch/>
        </p:blipFill>
        <p:spPr bwMode="auto">
          <a:xfrm>
            <a:off x="7190587" y="3124784"/>
            <a:ext cx="5001415" cy="3733214"/>
          </a:xfrm>
          <a:custGeom>
            <a:avLst/>
            <a:gdLst/>
            <a:ahLst/>
            <a:cxnLst/>
            <a:rect l="l" t="t" r="r" b="b"/>
            <a:pathLst>
              <a:path w="5001415" h="3733214">
                <a:moveTo>
                  <a:pt x="3044952" y="0"/>
                </a:moveTo>
                <a:cubicBezTo>
                  <a:pt x="3780687" y="0"/>
                  <a:pt x="4455477" y="260939"/>
                  <a:pt x="4981824" y="695319"/>
                </a:cubicBezTo>
                <a:lnTo>
                  <a:pt x="5001415" y="713124"/>
                </a:lnTo>
                <a:lnTo>
                  <a:pt x="5001415" y="3733214"/>
                </a:lnTo>
                <a:lnTo>
                  <a:pt x="81043" y="3733214"/>
                </a:lnTo>
                <a:lnTo>
                  <a:pt x="61862" y="3658617"/>
                </a:lnTo>
                <a:cubicBezTo>
                  <a:pt x="21301" y="3460397"/>
                  <a:pt x="0" y="3255162"/>
                  <a:pt x="0" y="3044952"/>
                </a:cubicBezTo>
                <a:cubicBezTo>
                  <a:pt x="0" y="1363271"/>
                  <a:pt x="1363271" y="0"/>
                  <a:pt x="3044952"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9875206"/>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C2094494-E136-9448-9134-897A56094AC8}"/>
              </a:ext>
            </a:extLst>
          </p:cNvPr>
          <p:cNvPicPr>
            <a:picLocks noChangeAspect="1"/>
          </p:cNvPicPr>
          <p:nvPr/>
        </p:nvPicPr>
        <p:blipFill>
          <a:blip r:embed="rId2"/>
          <a:stretch>
            <a:fillRect/>
          </a:stretch>
        </p:blipFill>
        <p:spPr>
          <a:xfrm rot="20994432">
            <a:off x="640239" y="1608745"/>
            <a:ext cx="3048734" cy="4053624"/>
          </a:xfrm>
          <a:prstGeom prst="rect">
            <a:avLst/>
          </a:prstGeom>
          <a:ln>
            <a:noFill/>
          </a:ln>
          <a:effectLst>
            <a:outerShdw blurRad="292100" dist="139700" dir="2700000" algn="tl" rotWithShape="0">
              <a:srgbClr val="333333">
                <a:alpha val="65000"/>
              </a:srgbClr>
            </a:outerShdw>
          </a:effectLst>
        </p:spPr>
      </p:pic>
      <p:sp>
        <p:nvSpPr>
          <p:cNvPr id="4" name="TextBox 3">
            <a:extLst>
              <a:ext uri="{FF2B5EF4-FFF2-40B4-BE49-F238E27FC236}">
                <a16:creationId xmlns:a16="http://schemas.microsoft.com/office/drawing/2014/main" id="{52380800-5E4B-C648-B0AC-306E389C6245}"/>
              </a:ext>
            </a:extLst>
          </p:cNvPr>
          <p:cNvSpPr txBox="1"/>
          <p:nvPr/>
        </p:nvSpPr>
        <p:spPr>
          <a:xfrm>
            <a:off x="2826424" y="6003966"/>
            <a:ext cx="1625600" cy="369332"/>
          </a:xfrm>
          <a:prstGeom prst="rect">
            <a:avLst/>
          </a:prstGeom>
          <a:noFill/>
        </p:spPr>
        <p:txBody>
          <a:bodyPr wrap="square" rtlCol="0">
            <a:spAutoFit/>
          </a:bodyPr>
          <a:lstStyle/>
          <a:p>
            <a:r>
              <a:rPr lang="en-US" dirty="0"/>
              <a:t>Click </a:t>
            </a:r>
            <a:r>
              <a:rPr lang="en-US" dirty="0">
                <a:hlinkClick r:id="rId3"/>
              </a:rPr>
              <a:t>here</a:t>
            </a:r>
            <a:endParaRPr lang="en-US" dirty="0"/>
          </a:p>
        </p:txBody>
      </p:sp>
      <p:sp>
        <p:nvSpPr>
          <p:cNvPr id="6" name="TextBox 5">
            <a:extLst>
              <a:ext uri="{FF2B5EF4-FFF2-40B4-BE49-F238E27FC236}">
                <a16:creationId xmlns:a16="http://schemas.microsoft.com/office/drawing/2014/main" id="{C34A3A85-2210-194C-9065-ED4F4D81F1C9}"/>
              </a:ext>
            </a:extLst>
          </p:cNvPr>
          <p:cNvSpPr txBox="1"/>
          <p:nvPr/>
        </p:nvSpPr>
        <p:spPr>
          <a:xfrm>
            <a:off x="0" y="62955"/>
            <a:ext cx="5184242" cy="1569660"/>
          </a:xfrm>
          <a:prstGeom prst="rect">
            <a:avLst/>
          </a:prstGeom>
          <a:noFill/>
        </p:spPr>
        <p:txBody>
          <a:bodyPr wrap="square" rtlCol="0">
            <a:spAutoFit/>
          </a:bodyPr>
          <a:lstStyle/>
          <a:p>
            <a:r>
              <a:rPr lang="en-US" sz="2400" b="1" u="sng" dirty="0">
                <a:solidFill>
                  <a:schemeClr val="accent6"/>
                </a:solidFill>
              </a:rPr>
              <a:t>Group Task: </a:t>
            </a:r>
            <a:br>
              <a:rPr lang="en-US" sz="2400" b="1" u="sng" dirty="0">
                <a:solidFill>
                  <a:schemeClr val="accent1"/>
                </a:solidFill>
              </a:rPr>
            </a:br>
            <a:r>
              <a:rPr lang="en-US" sz="2400" dirty="0">
                <a:solidFill>
                  <a:schemeClr val="accent1"/>
                </a:solidFill>
              </a:rPr>
              <a:t>Analyse the directed part of the manual and report the key findings back to the whole group. </a:t>
            </a:r>
          </a:p>
        </p:txBody>
      </p:sp>
      <p:graphicFrame>
        <p:nvGraphicFramePr>
          <p:cNvPr id="8" name="TextBox 4">
            <a:extLst>
              <a:ext uri="{FF2B5EF4-FFF2-40B4-BE49-F238E27FC236}">
                <a16:creationId xmlns:a16="http://schemas.microsoft.com/office/drawing/2014/main" id="{6EB9621A-20A5-43D2-832F-DDA9B3727D09}"/>
              </a:ext>
            </a:extLst>
          </p:cNvPr>
          <p:cNvGraphicFramePr/>
          <p:nvPr/>
        </p:nvGraphicFramePr>
        <p:xfrm>
          <a:off x="5184242" y="877368"/>
          <a:ext cx="6319136" cy="551637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619747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entagon 7">
            <a:extLst>
              <a:ext uri="{FF2B5EF4-FFF2-40B4-BE49-F238E27FC236}">
                <a16:creationId xmlns:a16="http://schemas.microsoft.com/office/drawing/2014/main" id="{E40E4459-3691-1244-AA1A-AC3A4DEBF8F8}"/>
              </a:ext>
            </a:extLst>
          </p:cNvPr>
          <p:cNvSpPr/>
          <p:nvPr/>
        </p:nvSpPr>
        <p:spPr>
          <a:xfrm>
            <a:off x="0" y="146957"/>
            <a:ext cx="6422571" cy="1028700"/>
          </a:xfrm>
          <a:prstGeom prst="homePlate">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Content Placeholder 4"/>
          <p:cNvPicPr>
            <a:picLocks noChangeAspect="1"/>
          </p:cNvPicPr>
          <p:nvPr/>
        </p:nvPicPr>
        <p:blipFill rotWithShape="1">
          <a:blip r:embed="rId3">
            <a:extLst>
              <a:ext uri="{28A0092B-C50C-407E-A947-70E740481C1C}">
                <a14:useLocalDpi xmlns:a14="http://schemas.microsoft.com/office/drawing/2010/main" val="0"/>
              </a:ext>
            </a:extLst>
          </a:blip>
          <a:srcRect l="11937" r="11419"/>
          <a:stretch/>
        </p:blipFill>
        <p:spPr>
          <a:xfrm>
            <a:off x="4658633" y="1694856"/>
            <a:ext cx="6905430" cy="5016187"/>
          </a:xfrm>
          <a:prstGeom prst="rect">
            <a:avLst/>
          </a:prstGeom>
        </p:spPr>
      </p:pic>
      <p:sp>
        <p:nvSpPr>
          <p:cNvPr id="4" name="TextBox 3">
            <a:extLst>
              <a:ext uri="{FF2B5EF4-FFF2-40B4-BE49-F238E27FC236}">
                <a16:creationId xmlns:a16="http://schemas.microsoft.com/office/drawing/2014/main" id="{28D9CA16-9957-9649-9FD9-780BFAA3210F}"/>
              </a:ext>
            </a:extLst>
          </p:cNvPr>
          <p:cNvSpPr txBox="1"/>
          <p:nvPr/>
        </p:nvSpPr>
        <p:spPr>
          <a:xfrm>
            <a:off x="0" y="1231179"/>
            <a:ext cx="12461421" cy="1384995"/>
          </a:xfrm>
          <a:prstGeom prst="rect">
            <a:avLst/>
          </a:prstGeom>
          <a:noFill/>
        </p:spPr>
        <p:txBody>
          <a:bodyPr wrap="square">
            <a:spAutoFit/>
          </a:bodyPr>
          <a:lstStyle/>
          <a:p>
            <a:pPr algn="l"/>
            <a:r>
              <a:rPr lang="en-GB" sz="2400" dirty="0">
                <a:solidFill>
                  <a:srgbClr val="333333"/>
                </a:solidFill>
                <a:latin typeface="Arial" panose="020B0604020202020204" pitchFamily="34" charset="0"/>
              </a:rPr>
              <a:t>E</a:t>
            </a:r>
            <a:r>
              <a:rPr lang="en-GB" sz="2400" b="0" i="0" dirty="0">
                <a:solidFill>
                  <a:srgbClr val="333333"/>
                </a:solidFill>
                <a:effectLst/>
                <a:latin typeface="Arial" panose="020B0604020202020204" pitchFamily="34" charset="0"/>
              </a:rPr>
              <a:t>nables the potential of material recovered during crime scene examination to be maximised, and can help with:</a:t>
            </a:r>
          </a:p>
          <a:p>
            <a:br>
              <a:rPr lang="en-GB" dirty="0"/>
            </a:br>
            <a:endParaRPr lang="en-US" dirty="0"/>
          </a:p>
        </p:txBody>
      </p:sp>
      <p:sp>
        <p:nvSpPr>
          <p:cNvPr id="6" name="TextBox 5">
            <a:extLst>
              <a:ext uri="{FF2B5EF4-FFF2-40B4-BE49-F238E27FC236}">
                <a16:creationId xmlns:a16="http://schemas.microsoft.com/office/drawing/2014/main" id="{E9E24442-0C5F-0E48-A252-709B3686A33A}"/>
              </a:ext>
            </a:extLst>
          </p:cNvPr>
          <p:cNvSpPr txBox="1"/>
          <p:nvPr/>
        </p:nvSpPr>
        <p:spPr>
          <a:xfrm>
            <a:off x="323851" y="335125"/>
            <a:ext cx="6098720" cy="707886"/>
          </a:xfrm>
          <a:prstGeom prst="rect">
            <a:avLst/>
          </a:prstGeom>
          <a:noFill/>
        </p:spPr>
        <p:txBody>
          <a:bodyPr wrap="square">
            <a:spAutoFit/>
          </a:bodyPr>
          <a:lstStyle/>
          <a:p>
            <a:r>
              <a:rPr lang="en-GB" sz="4000" b="0" i="0" dirty="0">
                <a:solidFill>
                  <a:schemeClr val="bg1"/>
                </a:solidFill>
                <a:effectLst/>
                <a:latin typeface="Arial" panose="020B0604020202020204" pitchFamily="34" charset="0"/>
              </a:rPr>
              <a:t>The Forensic </a:t>
            </a:r>
            <a:r>
              <a:rPr lang="en-GB" sz="4000" dirty="0">
                <a:solidFill>
                  <a:schemeClr val="bg1"/>
                </a:solidFill>
                <a:latin typeface="Arial" panose="020B0604020202020204" pitchFamily="34" charset="0"/>
              </a:rPr>
              <a:t>S</a:t>
            </a:r>
            <a:r>
              <a:rPr lang="en-GB" sz="4000" b="0" i="0" dirty="0">
                <a:solidFill>
                  <a:schemeClr val="bg1"/>
                </a:solidFill>
                <a:effectLst/>
                <a:latin typeface="Arial" panose="020B0604020202020204" pitchFamily="34" charset="0"/>
              </a:rPr>
              <a:t>trategy </a:t>
            </a:r>
            <a:endParaRPr lang="en-US" sz="4000" dirty="0">
              <a:solidFill>
                <a:schemeClr val="bg1"/>
              </a:solidFill>
            </a:endParaRPr>
          </a:p>
        </p:txBody>
      </p:sp>
      <p:pic>
        <p:nvPicPr>
          <p:cNvPr id="13314" name="Picture 2" descr="CSI fans can carry out virtual autopsies through FBI-backed CASE Academy -  Mirror Online">
            <a:extLst>
              <a:ext uri="{FF2B5EF4-FFF2-40B4-BE49-F238E27FC236}">
                <a16:creationId xmlns:a16="http://schemas.microsoft.com/office/drawing/2014/main" id="{7FCC4EAA-0F2F-324D-A6A0-90E4B7C540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937" y="3931896"/>
            <a:ext cx="3492500" cy="232410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College of Policing">
            <a:extLst>
              <a:ext uri="{FF2B5EF4-FFF2-40B4-BE49-F238E27FC236}">
                <a16:creationId xmlns:a16="http://schemas.microsoft.com/office/drawing/2014/main" id="{3BA7C8A6-DCEE-5B4B-99C6-95DBD231E5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7937" y="2290199"/>
            <a:ext cx="3458935" cy="11675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43578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5" name="TextBox 4"/>
          <p:cNvSpPr txBox="1"/>
          <p:nvPr/>
        </p:nvSpPr>
        <p:spPr>
          <a:xfrm>
            <a:off x="6289158" y="803325"/>
            <a:ext cx="5259707"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a:latin typeface="+mj-lt"/>
                <a:ea typeface="+mj-ea"/>
                <a:cs typeface="+mj-cs"/>
              </a:rPr>
              <a:t>Specialist Support</a:t>
            </a:r>
          </a:p>
        </p:txBody>
      </p:sp>
      <p:sp>
        <p:nvSpPr>
          <p:cNvPr id="71" name="Freeform: Shape 70">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12290" name="Picture 2" descr="Being a real life crime scene investigator: Blog 1 – Life before Cranfield  - Cranfield University Blogs">
            <a:extLst>
              <a:ext uri="{FF2B5EF4-FFF2-40B4-BE49-F238E27FC236}">
                <a16:creationId xmlns:a16="http://schemas.microsoft.com/office/drawing/2014/main" id="{41B423EB-69D2-F64D-81B8-658241F444E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160" r="11254"/>
          <a:stretch/>
        </p:blipFill>
        <p:spPr bwMode="auto">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3"/>
          <p:cNvSpPr txBox="1">
            <a:spLocks/>
          </p:cNvSpPr>
          <p:nvPr/>
        </p:nvSpPr>
        <p:spPr>
          <a:xfrm>
            <a:off x="6289158" y="2279018"/>
            <a:ext cx="5259714" cy="3375920"/>
          </a:xfrm>
          <a:prstGeom prst="rect">
            <a:avLst/>
          </a:prstGeom>
        </p:spPr>
        <p:txBody>
          <a:bodyPr vert="horz" lIns="91440" tIns="45720" rIns="91440" bIns="45720" rtlCol="0" anchor="t">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indent="-228600">
              <a:buClrTx/>
              <a:buFont typeface="Arial" panose="020B0604020202020204" pitchFamily="34" charset="0"/>
              <a:buChar char="•"/>
              <a:defRPr/>
            </a:pPr>
            <a:r>
              <a:rPr kumimoji="0" lang="en-US" sz="1800" b="1" i="0" u="none" strike="noStrike" cap="none" spc="0" normalizeH="0" baseline="0" noProof="0">
                <a:ln>
                  <a:noFill/>
                </a:ln>
                <a:solidFill>
                  <a:schemeClr val="tx1"/>
                </a:solidFill>
                <a:effectLst/>
                <a:uLnTx/>
                <a:uFillTx/>
              </a:rPr>
              <a:t> </a:t>
            </a:r>
            <a:r>
              <a:rPr kumimoji="0" lang="en-US" sz="1800" i="0" u="none" strike="noStrike" cap="none" spc="0" normalizeH="0" baseline="0" noProof="0">
                <a:ln>
                  <a:noFill/>
                </a:ln>
                <a:solidFill>
                  <a:schemeClr val="tx1"/>
                </a:solidFill>
                <a:effectLst/>
                <a:uLnTx/>
                <a:uFillTx/>
              </a:rPr>
              <a:t>Criminal Investigation Department</a:t>
            </a:r>
          </a:p>
          <a:p>
            <a:pPr indent="-228600">
              <a:buClrTx/>
              <a:buFont typeface="Arial" panose="020B0604020202020204" pitchFamily="34" charset="0"/>
              <a:buChar char="•"/>
              <a:defRPr/>
            </a:pPr>
            <a:r>
              <a:rPr kumimoji="0" lang="en-US" sz="1800" i="0" u="none" strike="noStrike" cap="none" spc="0" normalizeH="0" baseline="0" noProof="0">
                <a:ln>
                  <a:noFill/>
                </a:ln>
                <a:solidFill>
                  <a:schemeClr val="tx1"/>
                </a:solidFill>
                <a:effectLst/>
                <a:uLnTx/>
                <a:uFillTx/>
              </a:rPr>
              <a:t> Financial Crime</a:t>
            </a:r>
          </a:p>
          <a:p>
            <a:pPr indent="-228600">
              <a:buClrTx/>
              <a:buFont typeface="Arial" panose="020B0604020202020204" pitchFamily="34" charset="0"/>
              <a:buChar char="•"/>
              <a:defRPr/>
            </a:pPr>
            <a:r>
              <a:rPr kumimoji="0" lang="en-US" sz="1800" i="0" u="none" strike="noStrike" cap="none" spc="0" normalizeH="0" baseline="0" noProof="0">
                <a:ln>
                  <a:noFill/>
                </a:ln>
                <a:solidFill>
                  <a:schemeClr val="tx1"/>
                </a:solidFill>
                <a:effectLst/>
                <a:uLnTx/>
                <a:uFillTx/>
              </a:rPr>
              <a:t> Surveillance Unit</a:t>
            </a:r>
          </a:p>
          <a:p>
            <a:pPr indent="-228600">
              <a:buClrTx/>
              <a:buFont typeface="Arial" panose="020B0604020202020204" pitchFamily="34" charset="0"/>
              <a:buChar char="•"/>
              <a:defRPr/>
            </a:pPr>
            <a:r>
              <a:rPr kumimoji="0" lang="en-US" sz="1800" i="0" u="none" strike="noStrike" cap="none" spc="0" normalizeH="0" baseline="0" noProof="0">
                <a:ln>
                  <a:noFill/>
                </a:ln>
                <a:solidFill>
                  <a:schemeClr val="tx1"/>
                </a:solidFill>
                <a:effectLst/>
                <a:uLnTx/>
                <a:uFillTx/>
              </a:rPr>
              <a:t> Hi-tech Crime</a:t>
            </a:r>
          </a:p>
          <a:p>
            <a:pPr indent="-228600">
              <a:buClrTx/>
              <a:buFont typeface="Arial" panose="020B0604020202020204" pitchFamily="34" charset="0"/>
              <a:buChar char="•"/>
              <a:defRPr/>
            </a:pPr>
            <a:r>
              <a:rPr kumimoji="0" lang="en-US" sz="1800" i="0" u="none" strike="noStrike" cap="none" spc="0" normalizeH="0" baseline="0" noProof="0">
                <a:ln>
                  <a:noFill/>
                </a:ln>
                <a:solidFill>
                  <a:schemeClr val="tx1"/>
                </a:solidFill>
                <a:effectLst/>
                <a:uLnTx/>
                <a:uFillTx/>
              </a:rPr>
              <a:t> Medical experts</a:t>
            </a:r>
          </a:p>
          <a:p>
            <a:pPr indent="-228600">
              <a:buClrTx/>
              <a:buFont typeface="Arial" panose="020B0604020202020204" pitchFamily="34" charset="0"/>
              <a:buChar char="•"/>
              <a:defRPr/>
            </a:pPr>
            <a:r>
              <a:rPr kumimoji="0" lang="en-US" sz="1800" i="0" u="none" strike="noStrike" cap="none" spc="0" normalizeH="0" baseline="0" noProof="0">
                <a:ln>
                  <a:noFill/>
                </a:ln>
                <a:solidFill>
                  <a:schemeClr val="tx1"/>
                </a:solidFill>
                <a:effectLst/>
                <a:uLnTx/>
                <a:uFillTx/>
              </a:rPr>
              <a:t> Open source experts</a:t>
            </a:r>
          </a:p>
          <a:p>
            <a:pPr indent="-228600">
              <a:buClrTx/>
              <a:buFont typeface="Arial" panose="020B0604020202020204" pitchFamily="34" charset="0"/>
              <a:buChar char="•"/>
              <a:defRPr/>
            </a:pPr>
            <a:r>
              <a:rPr kumimoji="0" lang="en-US" sz="1800" i="0" u="none" strike="noStrike" cap="none" spc="0" normalizeH="0" baseline="0" noProof="0">
                <a:ln>
                  <a:noFill/>
                </a:ln>
                <a:solidFill>
                  <a:schemeClr val="tx1"/>
                </a:solidFill>
                <a:effectLst/>
                <a:uLnTx/>
                <a:uFillTx/>
              </a:rPr>
              <a:t> Collision Investigation Unit</a:t>
            </a:r>
          </a:p>
          <a:p>
            <a:pPr marL="0" marR="0" lvl="0" indent="-228600" fontAlgn="auto">
              <a:spcBef>
                <a:spcPts val="1200"/>
              </a:spcBef>
              <a:spcAft>
                <a:spcPts val="200"/>
              </a:spcAft>
              <a:buClr>
                <a:srgbClr val="E48312"/>
              </a:buClr>
              <a:buSzPct val="100000"/>
              <a:buFont typeface="Arial" panose="020B0604020202020204" pitchFamily="34" charset="0"/>
              <a:buChar char="•"/>
              <a:tabLst/>
              <a:defRPr/>
            </a:pPr>
            <a:endParaRPr kumimoji="0" lang="en-US" sz="1800" b="0" i="0" u="none" strike="noStrike" cap="none" spc="0" normalizeH="0" baseline="0" noProof="0">
              <a:ln>
                <a:noFill/>
              </a:ln>
              <a:solidFill>
                <a:schemeClr val="tx1"/>
              </a:solidFill>
              <a:effectLst/>
              <a:uLnTx/>
              <a:uFillTx/>
            </a:endParaRPr>
          </a:p>
        </p:txBody>
      </p:sp>
    </p:spTree>
    <p:extLst>
      <p:ext uri="{BB962C8B-B14F-4D97-AF65-F5344CB8AC3E}">
        <p14:creationId xmlns:p14="http://schemas.microsoft.com/office/powerpoint/2010/main" val="254758721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500"/>
                                        <p:tgtEl>
                                          <p:spTgt spid="3">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500"/>
                                        <p:tgtEl>
                                          <p:spTgt spid="3">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extBox 4">
            <a:extLst>
              <a:ext uri="{FF2B5EF4-FFF2-40B4-BE49-F238E27FC236}">
                <a16:creationId xmlns:a16="http://schemas.microsoft.com/office/drawing/2014/main" id="{6712C54C-6A1A-49C6-9EC9-FDF3CB9648EA}"/>
              </a:ext>
            </a:extLst>
          </p:cNvPr>
          <p:cNvGraphicFramePr/>
          <p:nvPr/>
        </p:nvGraphicFramePr>
        <p:xfrm>
          <a:off x="243191" y="238922"/>
          <a:ext cx="11588467" cy="63801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a16="http://schemas.microsoft.com/office/drawing/2014/main" id="{83FDF6E7-FFCE-D041-B406-CA66A5E5B9C1}"/>
              </a:ext>
            </a:extLst>
          </p:cNvPr>
          <p:cNvSpPr txBox="1"/>
          <p:nvPr/>
        </p:nvSpPr>
        <p:spPr>
          <a:xfrm>
            <a:off x="8871626" y="6400800"/>
            <a:ext cx="3035029" cy="369332"/>
          </a:xfrm>
          <a:prstGeom prst="rect">
            <a:avLst/>
          </a:prstGeom>
          <a:noFill/>
        </p:spPr>
        <p:txBody>
          <a:bodyPr wrap="square" rtlCol="0">
            <a:spAutoFit/>
          </a:bodyPr>
          <a:lstStyle/>
          <a:p>
            <a:r>
              <a:rPr lang="en-US" dirty="0"/>
              <a:t>(College of Policing, 2021)</a:t>
            </a:r>
          </a:p>
        </p:txBody>
      </p:sp>
    </p:spTree>
    <p:extLst>
      <p:ext uri="{BB962C8B-B14F-4D97-AF65-F5344CB8AC3E}">
        <p14:creationId xmlns:p14="http://schemas.microsoft.com/office/powerpoint/2010/main" val="31239057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461471" y="1479079"/>
          <a:ext cx="10928195" cy="4973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a:xfrm>
            <a:off x="0" y="108647"/>
            <a:ext cx="10515600" cy="705392"/>
          </a:xfrm>
          <a:solidFill>
            <a:schemeClr val="accent6"/>
          </a:solidFill>
        </p:spPr>
        <p:txBody>
          <a:bodyPr>
            <a:normAutofit/>
          </a:bodyPr>
          <a:lstStyle/>
          <a:p>
            <a:r>
              <a:rPr lang="en-GB" sz="3600" b="1" dirty="0">
                <a:solidFill>
                  <a:schemeClr val="bg1"/>
                </a:solidFill>
                <a:latin typeface="+mn-lt"/>
              </a:rPr>
              <a:t>Policing Perspective: Conducting Investigations</a:t>
            </a:r>
          </a:p>
        </p:txBody>
      </p:sp>
    </p:spTree>
    <p:extLst>
      <p:ext uri="{BB962C8B-B14F-4D97-AF65-F5344CB8AC3E}">
        <p14:creationId xmlns:p14="http://schemas.microsoft.com/office/powerpoint/2010/main" val="2582863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D83DF38-1E7D-4A79-A54D-808AB0934908}"/>
                                            </p:graphicEl>
                                          </p:spTgt>
                                        </p:tgtEl>
                                        <p:attrNameLst>
                                          <p:attrName>style.visibility</p:attrName>
                                        </p:attrNameLst>
                                      </p:cBhvr>
                                      <p:to>
                                        <p:strVal val="visible"/>
                                      </p:to>
                                    </p:set>
                                    <p:animEffect transition="in" filter="fade">
                                      <p:cBhvr>
                                        <p:cTn id="7" dur="500"/>
                                        <p:tgtEl>
                                          <p:spTgt spid="2">
                                            <p:graphicEl>
                                              <a:dgm id="{2D83DF38-1E7D-4A79-A54D-808AB093490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60316E1-A0CD-4E08-AC86-C5CECD5B513A}"/>
                                            </p:graphicEl>
                                          </p:spTgt>
                                        </p:tgtEl>
                                        <p:attrNameLst>
                                          <p:attrName>style.visibility</p:attrName>
                                        </p:attrNameLst>
                                      </p:cBhvr>
                                      <p:to>
                                        <p:strVal val="visible"/>
                                      </p:to>
                                    </p:set>
                                    <p:animEffect transition="in" filter="fade">
                                      <p:cBhvr>
                                        <p:cTn id="12" dur="500"/>
                                        <p:tgtEl>
                                          <p:spTgt spid="2">
                                            <p:graphicEl>
                                              <a:dgm id="{B60316E1-A0CD-4E08-AC86-C5CECD5B513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43A3AAB-C933-439D-BCD4-4718F59C0CFC}"/>
                                            </p:graphicEl>
                                          </p:spTgt>
                                        </p:tgtEl>
                                        <p:attrNameLst>
                                          <p:attrName>style.visibility</p:attrName>
                                        </p:attrNameLst>
                                      </p:cBhvr>
                                      <p:to>
                                        <p:strVal val="visible"/>
                                      </p:to>
                                    </p:set>
                                    <p:animEffect transition="in" filter="fade">
                                      <p:cBhvr>
                                        <p:cTn id="15" dur="500"/>
                                        <p:tgtEl>
                                          <p:spTgt spid="2">
                                            <p:graphicEl>
                                              <a:dgm id="{043A3AAB-C933-439D-BCD4-4718F59C0CFC}"/>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024EFAC4-4D99-4A1E-BF15-C25D5F8FED6E}"/>
                                            </p:graphicEl>
                                          </p:spTgt>
                                        </p:tgtEl>
                                        <p:attrNameLst>
                                          <p:attrName>style.visibility</p:attrName>
                                        </p:attrNameLst>
                                      </p:cBhvr>
                                      <p:to>
                                        <p:strVal val="visible"/>
                                      </p:to>
                                    </p:set>
                                    <p:animEffect transition="in" filter="fade">
                                      <p:cBhvr>
                                        <p:cTn id="20" dur="500"/>
                                        <p:tgtEl>
                                          <p:spTgt spid="2">
                                            <p:graphicEl>
                                              <a:dgm id="{024EFAC4-4D99-4A1E-BF15-C25D5F8FED6E}"/>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9A9BF8F1-91AC-4A56-B096-A821E5EACEE2}"/>
                                            </p:graphicEl>
                                          </p:spTgt>
                                        </p:tgtEl>
                                        <p:attrNameLst>
                                          <p:attrName>style.visibility</p:attrName>
                                        </p:attrNameLst>
                                      </p:cBhvr>
                                      <p:to>
                                        <p:strVal val="visible"/>
                                      </p:to>
                                    </p:set>
                                    <p:animEffect transition="in" filter="fade">
                                      <p:cBhvr>
                                        <p:cTn id="23" dur="500"/>
                                        <p:tgtEl>
                                          <p:spTgt spid="2">
                                            <p:graphicEl>
                                              <a:dgm id="{9A9BF8F1-91AC-4A56-B096-A821E5EACEE2}"/>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14914E43-5338-477F-B9C3-27B223D427D6}"/>
                                            </p:graphicEl>
                                          </p:spTgt>
                                        </p:tgtEl>
                                        <p:attrNameLst>
                                          <p:attrName>style.visibility</p:attrName>
                                        </p:attrNameLst>
                                      </p:cBhvr>
                                      <p:to>
                                        <p:strVal val="visible"/>
                                      </p:to>
                                    </p:set>
                                    <p:animEffect transition="in" filter="fade">
                                      <p:cBhvr>
                                        <p:cTn id="28" dur="500"/>
                                        <p:tgtEl>
                                          <p:spTgt spid="2">
                                            <p:graphicEl>
                                              <a:dgm id="{14914E43-5338-477F-B9C3-27B223D427D6}"/>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44AE3097-2618-48A5-A768-9AB705C7E323}"/>
                                            </p:graphicEl>
                                          </p:spTgt>
                                        </p:tgtEl>
                                        <p:attrNameLst>
                                          <p:attrName>style.visibility</p:attrName>
                                        </p:attrNameLst>
                                      </p:cBhvr>
                                      <p:to>
                                        <p:strVal val="visible"/>
                                      </p:to>
                                    </p:set>
                                    <p:animEffect transition="in" filter="fade">
                                      <p:cBhvr>
                                        <p:cTn id="31" dur="500"/>
                                        <p:tgtEl>
                                          <p:spTgt spid="2">
                                            <p:graphicEl>
                                              <a:dgm id="{44AE3097-2618-48A5-A768-9AB705C7E32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1B9E751B-8298-4E74-A1A1-311C9EC298D2}"/>
                                            </p:graphicEl>
                                          </p:spTgt>
                                        </p:tgtEl>
                                        <p:attrNameLst>
                                          <p:attrName>style.visibility</p:attrName>
                                        </p:attrNameLst>
                                      </p:cBhvr>
                                      <p:to>
                                        <p:strVal val="visible"/>
                                      </p:to>
                                    </p:set>
                                    <p:animEffect transition="in" filter="fade">
                                      <p:cBhvr>
                                        <p:cTn id="36" dur="500"/>
                                        <p:tgtEl>
                                          <p:spTgt spid="2">
                                            <p:graphicEl>
                                              <a:dgm id="{1B9E751B-8298-4E74-A1A1-311C9EC298D2}"/>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DFA30D8B-9AB0-481A-806C-D43E2C3A1512}"/>
                                            </p:graphicEl>
                                          </p:spTgt>
                                        </p:tgtEl>
                                        <p:attrNameLst>
                                          <p:attrName>style.visibility</p:attrName>
                                        </p:attrNameLst>
                                      </p:cBhvr>
                                      <p:to>
                                        <p:strVal val="visible"/>
                                      </p:to>
                                    </p:set>
                                    <p:animEffect transition="in" filter="fade">
                                      <p:cBhvr>
                                        <p:cTn id="39" dur="500"/>
                                        <p:tgtEl>
                                          <p:spTgt spid="2">
                                            <p:graphicEl>
                                              <a:dgm id="{DFA30D8B-9AB0-481A-806C-D43E2C3A151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02406E35-719E-4C36-8806-B11B1AC077B9}"/>
                                            </p:graphicEl>
                                          </p:spTgt>
                                        </p:tgtEl>
                                        <p:attrNameLst>
                                          <p:attrName>style.visibility</p:attrName>
                                        </p:attrNameLst>
                                      </p:cBhvr>
                                      <p:to>
                                        <p:strVal val="visible"/>
                                      </p:to>
                                    </p:set>
                                    <p:animEffect transition="in" filter="fade">
                                      <p:cBhvr>
                                        <p:cTn id="44" dur="500"/>
                                        <p:tgtEl>
                                          <p:spTgt spid="2">
                                            <p:graphicEl>
                                              <a:dgm id="{02406E35-719E-4C36-8806-B11B1AC077B9}"/>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2BCDBFB8-5752-4DAC-9292-D8A7E56D5200}"/>
                                            </p:graphicEl>
                                          </p:spTgt>
                                        </p:tgtEl>
                                        <p:attrNameLst>
                                          <p:attrName>style.visibility</p:attrName>
                                        </p:attrNameLst>
                                      </p:cBhvr>
                                      <p:to>
                                        <p:strVal val="visible"/>
                                      </p:to>
                                    </p:set>
                                    <p:animEffect transition="in" filter="fade">
                                      <p:cBhvr>
                                        <p:cTn id="47" dur="500"/>
                                        <p:tgtEl>
                                          <p:spTgt spid="2">
                                            <p:graphicEl>
                                              <a:dgm id="{2BCDBFB8-5752-4DAC-9292-D8A7E56D5200}"/>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graphicEl>
                                              <a:dgm id="{C21A33FF-D11F-47E5-91A1-DED9E5D3A6F6}"/>
                                            </p:graphicEl>
                                          </p:spTgt>
                                        </p:tgtEl>
                                        <p:attrNameLst>
                                          <p:attrName>style.visibility</p:attrName>
                                        </p:attrNameLst>
                                      </p:cBhvr>
                                      <p:to>
                                        <p:strVal val="visible"/>
                                      </p:to>
                                    </p:set>
                                    <p:animEffect transition="in" filter="fade">
                                      <p:cBhvr>
                                        <p:cTn id="52" dur="500"/>
                                        <p:tgtEl>
                                          <p:spTgt spid="2">
                                            <p:graphicEl>
                                              <a:dgm id="{C21A33FF-D11F-47E5-91A1-DED9E5D3A6F6}"/>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
                                            <p:graphicEl>
                                              <a:dgm id="{03F532BE-B3BF-49FE-B7AB-943778684D67}"/>
                                            </p:graphicEl>
                                          </p:spTgt>
                                        </p:tgtEl>
                                        <p:attrNameLst>
                                          <p:attrName>style.visibility</p:attrName>
                                        </p:attrNameLst>
                                      </p:cBhvr>
                                      <p:to>
                                        <p:strVal val="visible"/>
                                      </p:to>
                                    </p:set>
                                    <p:animEffect transition="in" filter="fade">
                                      <p:cBhvr>
                                        <p:cTn id="55" dur="500"/>
                                        <p:tgtEl>
                                          <p:spTgt spid="2">
                                            <p:graphicEl>
                                              <a:dgm id="{03F532BE-B3BF-49FE-B7AB-943778684D67}"/>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
                                            <p:graphicEl>
                                              <a:dgm id="{0116E63E-5F3F-4A18-9F0F-EFE71CE30ABA}"/>
                                            </p:graphicEl>
                                          </p:spTgt>
                                        </p:tgtEl>
                                        <p:attrNameLst>
                                          <p:attrName>style.visibility</p:attrName>
                                        </p:attrNameLst>
                                      </p:cBhvr>
                                      <p:to>
                                        <p:strVal val="visible"/>
                                      </p:to>
                                    </p:set>
                                    <p:animEffect transition="in" filter="fade">
                                      <p:cBhvr>
                                        <p:cTn id="60" dur="500"/>
                                        <p:tgtEl>
                                          <p:spTgt spid="2">
                                            <p:graphicEl>
                                              <a:dgm id="{0116E63E-5F3F-4A18-9F0F-EFE71CE30ABA}"/>
                                            </p:graphic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
                                            <p:graphicEl>
                                              <a:dgm id="{3E23C7A6-D091-4020-865A-0B1338806610}"/>
                                            </p:graphicEl>
                                          </p:spTgt>
                                        </p:tgtEl>
                                        <p:attrNameLst>
                                          <p:attrName>style.visibility</p:attrName>
                                        </p:attrNameLst>
                                      </p:cBhvr>
                                      <p:to>
                                        <p:strVal val="visible"/>
                                      </p:to>
                                    </p:set>
                                    <p:animEffect transition="in" filter="fade">
                                      <p:cBhvr>
                                        <p:cTn id="63" dur="500"/>
                                        <p:tgtEl>
                                          <p:spTgt spid="2">
                                            <p:graphicEl>
                                              <a:dgm id="{3E23C7A6-D091-4020-865A-0B1338806610}"/>
                                            </p:graphic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2">
                                            <p:graphicEl>
                                              <a:dgm id="{3DE66A17-7A49-4C2B-9DA6-F085BAFC0B3F}"/>
                                            </p:graphicEl>
                                          </p:spTgt>
                                        </p:tgtEl>
                                        <p:attrNameLst>
                                          <p:attrName>style.visibility</p:attrName>
                                        </p:attrNameLst>
                                      </p:cBhvr>
                                      <p:to>
                                        <p:strVal val="visible"/>
                                      </p:to>
                                    </p:set>
                                    <p:animEffect transition="in" filter="fade">
                                      <p:cBhvr>
                                        <p:cTn id="68" dur="500"/>
                                        <p:tgtEl>
                                          <p:spTgt spid="2">
                                            <p:graphicEl>
                                              <a:dgm id="{3DE66A17-7A49-4C2B-9DA6-F085BAFC0B3F}"/>
                                            </p:graphicEl>
                                          </p:spTgt>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
                                            <p:graphicEl>
                                              <a:dgm id="{0E86FD3E-B8E1-4C86-B740-19A8B7BACC13}"/>
                                            </p:graphicEl>
                                          </p:spTgt>
                                        </p:tgtEl>
                                        <p:attrNameLst>
                                          <p:attrName>style.visibility</p:attrName>
                                        </p:attrNameLst>
                                      </p:cBhvr>
                                      <p:to>
                                        <p:strVal val="visible"/>
                                      </p:to>
                                    </p:set>
                                    <p:animEffect transition="in" filter="fade">
                                      <p:cBhvr>
                                        <p:cTn id="71" dur="500"/>
                                        <p:tgtEl>
                                          <p:spTgt spid="2">
                                            <p:graphicEl>
                                              <a:dgm id="{0E86FD3E-B8E1-4C86-B740-19A8B7BACC13}"/>
                                            </p:graphicEl>
                                          </p:spTgt>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2">
                                            <p:graphicEl>
                                              <a:dgm id="{84A051C4-FBD8-40A1-8A58-78B001EB0A8F}"/>
                                            </p:graphicEl>
                                          </p:spTgt>
                                        </p:tgtEl>
                                        <p:attrNameLst>
                                          <p:attrName>style.visibility</p:attrName>
                                        </p:attrNameLst>
                                      </p:cBhvr>
                                      <p:to>
                                        <p:strVal val="visible"/>
                                      </p:to>
                                    </p:set>
                                    <p:animEffect transition="in" filter="fade">
                                      <p:cBhvr>
                                        <p:cTn id="76" dur="500"/>
                                        <p:tgtEl>
                                          <p:spTgt spid="2">
                                            <p:graphicEl>
                                              <a:dgm id="{84A051C4-FBD8-40A1-8A58-78B001EB0A8F}"/>
                                            </p:graphic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
                                            <p:graphicEl>
                                              <a:dgm id="{F23AE5DF-437C-45FE-8DA4-6AAD04349F0D}"/>
                                            </p:graphicEl>
                                          </p:spTgt>
                                        </p:tgtEl>
                                        <p:attrNameLst>
                                          <p:attrName>style.visibility</p:attrName>
                                        </p:attrNameLst>
                                      </p:cBhvr>
                                      <p:to>
                                        <p:strVal val="visible"/>
                                      </p:to>
                                    </p:set>
                                    <p:animEffect transition="in" filter="fade">
                                      <p:cBhvr>
                                        <p:cTn id="79" dur="500"/>
                                        <p:tgtEl>
                                          <p:spTgt spid="2">
                                            <p:graphicEl>
                                              <a:dgm id="{F23AE5DF-437C-45FE-8DA4-6AAD04349F0D}"/>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2">
                                            <p:graphicEl>
                                              <a:dgm id="{1D2AD03E-9731-49FE-A8F9-037CE37D7AE5}"/>
                                            </p:graphicEl>
                                          </p:spTgt>
                                        </p:tgtEl>
                                        <p:attrNameLst>
                                          <p:attrName>style.visibility</p:attrName>
                                        </p:attrNameLst>
                                      </p:cBhvr>
                                      <p:to>
                                        <p:strVal val="visible"/>
                                      </p:to>
                                    </p:set>
                                    <p:animEffect transition="in" filter="fade">
                                      <p:cBhvr>
                                        <p:cTn id="84" dur="500"/>
                                        <p:tgtEl>
                                          <p:spTgt spid="2">
                                            <p:graphicEl>
                                              <a:dgm id="{1D2AD03E-9731-49FE-A8F9-037CE37D7AE5}"/>
                                            </p:graphicEl>
                                          </p:spTgt>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
                                            <p:graphicEl>
                                              <a:dgm id="{FC5C35D5-4365-4B6F-B8E8-0EE620BB619C}"/>
                                            </p:graphicEl>
                                          </p:spTgt>
                                        </p:tgtEl>
                                        <p:attrNameLst>
                                          <p:attrName>style.visibility</p:attrName>
                                        </p:attrNameLst>
                                      </p:cBhvr>
                                      <p:to>
                                        <p:strVal val="visible"/>
                                      </p:to>
                                    </p:set>
                                    <p:animEffect transition="in" filter="fade">
                                      <p:cBhvr>
                                        <p:cTn id="87" dur="500"/>
                                        <p:tgtEl>
                                          <p:spTgt spid="2">
                                            <p:graphicEl>
                                              <a:dgm id="{FC5C35D5-4365-4B6F-B8E8-0EE620BB619C}"/>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
                                            <p:graphicEl>
                                              <a:dgm id="{018C0345-39F4-405A-9F38-F128C9FAA427}"/>
                                            </p:graphicEl>
                                          </p:spTgt>
                                        </p:tgtEl>
                                        <p:attrNameLst>
                                          <p:attrName>style.visibility</p:attrName>
                                        </p:attrNameLst>
                                      </p:cBhvr>
                                      <p:to>
                                        <p:strVal val="visible"/>
                                      </p:to>
                                    </p:set>
                                    <p:animEffect transition="in" filter="fade">
                                      <p:cBhvr>
                                        <p:cTn id="92" dur="500"/>
                                        <p:tgtEl>
                                          <p:spTgt spid="2">
                                            <p:graphicEl>
                                              <a:dgm id="{018C0345-39F4-405A-9F38-F128C9FAA427}"/>
                                            </p:graphicEl>
                                          </p:spTgt>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
                                            <p:graphicEl>
                                              <a:dgm id="{0948C36A-DD2B-49FF-8AE4-567A9602D1B8}"/>
                                            </p:graphicEl>
                                          </p:spTgt>
                                        </p:tgtEl>
                                        <p:attrNameLst>
                                          <p:attrName>style.visibility</p:attrName>
                                        </p:attrNameLst>
                                      </p:cBhvr>
                                      <p:to>
                                        <p:strVal val="visible"/>
                                      </p:to>
                                    </p:set>
                                    <p:animEffect transition="in" filter="fade">
                                      <p:cBhvr>
                                        <p:cTn id="95" dur="500"/>
                                        <p:tgtEl>
                                          <p:spTgt spid="2">
                                            <p:graphicEl>
                                              <a:dgm id="{0948C36A-DD2B-49FF-8AE4-567A9602D1B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78234"/>
            <a:ext cx="10749776" cy="646331"/>
          </a:xfrm>
          <a:prstGeom prst="rect">
            <a:avLst/>
          </a:prstGeom>
          <a:solidFill>
            <a:schemeClr val="accent6"/>
          </a:solidFill>
        </p:spPr>
        <p:txBody>
          <a:bodyPr wrap="square" rtlCol="0">
            <a:spAutoFit/>
          </a:bodyPr>
          <a:lstStyle/>
          <a:p>
            <a:r>
              <a:rPr lang="en-GB" sz="3600" b="1" dirty="0">
                <a:solidFill>
                  <a:schemeClr val="bg1"/>
                </a:solidFill>
              </a:rPr>
              <a:t>Investigative Strategies</a:t>
            </a:r>
          </a:p>
        </p:txBody>
      </p:sp>
      <p:graphicFrame>
        <p:nvGraphicFramePr>
          <p:cNvPr id="2" name="Diagram 1"/>
          <p:cNvGraphicFramePr/>
          <p:nvPr/>
        </p:nvGraphicFramePr>
        <p:xfrm>
          <a:off x="722150" y="1169408"/>
          <a:ext cx="8172604" cy="51910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122" name="Picture 2" descr="Criminal Investigation">
            <a:extLst>
              <a:ext uri="{FF2B5EF4-FFF2-40B4-BE49-F238E27FC236}">
                <a16:creationId xmlns:a16="http://schemas.microsoft.com/office/drawing/2014/main" id="{1041468A-FB27-A549-9AFD-56665D5BB8D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56902" y="2557374"/>
            <a:ext cx="3112948" cy="1743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5276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F28DE75D-4E06-43B3-8B8F-6114D95E3BB1}"/>
                                            </p:graphicEl>
                                          </p:spTgt>
                                        </p:tgtEl>
                                        <p:attrNameLst>
                                          <p:attrName>style.visibility</p:attrName>
                                        </p:attrNameLst>
                                      </p:cBhvr>
                                      <p:to>
                                        <p:strVal val="visible"/>
                                      </p:to>
                                    </p:set>
                                    <p:animEffect transition="in" filter="fade">
                                      <p:cBhvr>
                                        <p:cTn id="7" dur="500"/>
                                        <p:tgtEl>
                                          <p:spTgt spid="2">
                                            <p:graphicEl>
                                              <a:dgm id="{F28DE75D-4E06-43B3-8B8F-6114D95E3BB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F61682CD-A2C1-4D56-939B-E13B400E91F1}"/>
                                            </p:graphicEl>
                                          </p:spTgt>
                                        </p:tgtEl>
                                        <p:attrNameLst>
                                          <p:attrName>style.visibility</p:attrName>
                                        </p:attrNameLst>
                                      </p:cBhvr>
                                      <p:to>
                                        <p:strVal val="visible"/>
                                      </p:to>
                                    </p:set>
                                    <p:animEffect transition="in" filter="fade">
                                      <p:cBhvr>
                                        <p:cTn id="12" dur="500"/>
                                        <p:tgtEl>
                                          <p:spTgt spid="2">
                                            <p:graphicEl>
                                              <a:dgm id="{F61682CD-A2C1-4D56-939B-E13B400E91F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B75CF95F-5500-490A-852E-E51C72AE2481}"/>
                                            </p:graphicEl>
                                          </p:spTgt>
                                        </p:tgtEl>
                                        <p:attrNameLst>
                                          <p:attrName>style.visibility</p:attrName>
                                        </p:attrNameLst>
                                      </p:cBhvr>
                                      <p:to>
                                        <p:strVal val="visible"/>
                                      </p:to>
                                    </p:set>
                                    <p:animEffect transition="in" filter="fade">
                                      <p:cBhvr>
                                        <p:cTn id="17" dur="500"/>
                                        <p:tgtEl>
                                          <p:spTgt spid="2">
                                            <p:graphicEl>
                                              <a:dgm id="{B75CF95F-5500-490A-852E-E51C72AE248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0CA56AFE-2462-45F5-A215-19C7C5F9114A}"/>
                                            </p:graphicEl>
                                          </p:spTgt>
                                        </p:tgtEl>
                                        <p:attrNameLst>
                                          <p:attrName>style.visibility</p:attrName>
                                        </p:attrNameLst>
                                      </p:cBhvr>
                                      <p:to>
                                        <p:strVal val="visible"/>
                                      </p:to>
                                    </p:set>
                                    <p:animEffect transition="in" filter="fade">
                                      <p:cBhvr>
                                        <p:cTn id="22" dur="500"/>
                                        <p:tgtEl>
                                          <p:spTgt spid="2">
                                            <p:graphicEl>
                                              <a:dgm id="{0CA56AFE-2462-45F5-A215-19C7C5F9114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44972B86-9451-44DF-A4F0-84233DA580CE}"/>
                                            </p:graphicEl>
                                          </p:spTgt>
                                        </p:tgtEl>
                                        <p:attrNameLst>
                                          <p:attrName>style.visibility</p:attrName>
                                        </p:attrNameLst>
                                      </p:cBhvr>
                                      <p:to>
                                        <p:strVal val="visible"/>
                                      </p:to>
                                    </p:set>
                                    <p:animEffect transition="in" filter="fade">
                                      <p:cBhvr>
                                        <p:cTn id="27" dur="500"/>
                                        <p:tgtEl>
                                          <p:spTgt spid="2">
                                            <p:graphicEl>
                                              <a:dgm id="{44972B86-9451-44DF-A4F0-84233DA580C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34351"/>
            <a:ext cx="10816683" cy="646331"/>
          </a:xfrm>
          <a:prstGeom prst="rect">
            <a:avLst/>
          </a:prstGeom>
          <a:solidFill>
            <a:schemeClr val="accent6"/>
          </a:solidFill>
        </p:spPr>
        <p:txBody>
          <a:bodyPr wrap="square" rtlCol="0">
            <a:spAutoFit/>
          </a:bodyPr>
          <a:lstStyle/>
          <a:p>
            <a:r>
              <a:rPr lang="en-GB" sz="3600" b="1" dirty="0">
                <a:solidFill>
                  <a:schemeClr val="bg1"/>
                </a:solidFill>
              </a:rPr>
              <a:t>Chain of Evidence</a:t>
            </a:r>
          </a:p>
        </p:txBody>
      </p:sp>
      <p:graphicFrame>
        <p:nvGraphicFramePr>
          <p:cNvPr id="5" name="Diagram 4"/>
          <p:cNvGraphicFramePr/>
          <p:nvPr/>
        </p:nvGraphicFramePr>
        <p:xfrm>
          <a:off x="-156117" y="1775903"/>
          <a:ext cx="12533971" cy="49459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479BD68D-23F6-7646-972A-F597D1C47B58}"/>
              </a:ext>
            </a:extLst>
          </p:cNvPr>
          <p:cNvSpPr txBox="1"/>
          <p:nvPr/>
        </p:nvSpPr>
        <p:spPr>
          <a:xfrm>
            <a:off x="0" y="1005127"/>
            <a:ext cx="7490298" cy="369332"/>
          </a:xfrm>
          <a:prstGeom prst="rect">
            <a:avLst/>
          </a:prstGeom>
          <a:noFill/>
        </p:spPr>
        <p:txBody>
          <a:bodyPr wrap="square">
            <a:spAutoFit/>
          </a:bodyPr>
          <a:lstStyle/>
          <a:p>
            <a:r>
              <a:rPr lang="en-GB" sz="1800" dirty="0">
                <a:solidFill>
                  <a:schemeClr val="tx1"/>
                </a:solidFill>
              </a:rPr>
              <a:t>You need to be able to show how the evidence was seized including:</a:t>
            </a:r>
            <a:endParaRPr lang="en-US" dirty="0"/>
          </a:p>
        </p:txBody>
      </p:sp>
    </p:spTree>
    <p:extLst>
      <p:ext uri="{BB962C8B-B14F-4D97-AF65-F5344CB8AC3E}">
        <p14:creationId xmlns:p14="http://schemas.microsoft.com/office/powerpoint/2010/main" val="13858468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D82BC42-57B6-4314-A5DD-73B440D23552}"/>
                                            </p:graphicEl>
                                          </p:spTgt>
                                        </p:tgtEl>
                                        <p:attrNameLst>
                                          <p:attrName>style.visibility</p:attrName>
                                        </p:attrNameLst>
                                      </p:cBhvr>
                                      <p:to>
                                        <p:strVal val="visible"/>
                                      </p:to>
                                    </p:set>
                                    <p:animEffect transition="in" filter="fade">
                                      <p:cBhvr>
                                        <p:cTn id="7" dur="500"/>
                                        <p:tgtEl>
                                          <p:spTgt spid="5">
                                            <p:graphicEl>
                                              <a:dgm id="{ED82BC42-57B6-4314-A5DD-73B440D23552}"/>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A05D41D5-2956-41EA-8187-B6C7FF0EC84F}"/>
                                            </p:graphicEl>
                                          </p:spTgt>
                                        </p:tgtEl>
                                        <p:attrNameLst>
                                          <p:attrName>style.visibility</p:attrName>
                                        </p:attrNameLst>
                                      </p:cBhvr>
                                      <p:to>
                                        <p:strVal val="visible"/>
                                      </p:to>
                                    </p:set>
                                    <p:animEffect transition="in" filter="fade">
                                      <p:cBhvr>
                                        <p:cTn id="10" dur="500"/>
                                        <p:tgtEl>
                                          <p:spTgt spid="5">
                                            <p:graphicEl>
                                              <a:dgm id="{A05D41D5-2956-41EA-8187-B6C7FF0EC84F}"/>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graphicEl>
                                              <a:dgm id="{22845CD0-3CE0-4463-9880-0CA4AFD78B15}"/>
                                            </p:graphicEl>
                                          </p:spTgt>
                                        </p:tgtEl>
                                        <p:attrNameLst>
                                          <p:attrName>style.visibility</p:attrName>
                                        </p:attrNameLst>
                                      </p:cBhvr>
                                      <p:to>
                                        <p:strVal val="visible"/>
                                      </p:to>
                                    </p:set>
                                    <p:animEffect transition="in" filter="fade">
                                      <p:cBhvr>
                                        <p:cTn id="15" dur="500"/>
                                        <p:tgtEl>
                                          <p:spTgt spid="5">
                                            <p:graphicEl>
                                              <a:dgm id="{22845CD0-3CE0-4463-9880-0CA4AFD78B15}"/>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3D89DA4C-C8BF-4424-8BE1-2D6333AA1D4F}"/>
                                            </p:graphicEl>
                                          </p:spTgt>
                                        </p:tgtEl>
                                        <p:attrNameLst>
                                          <p:attrName>style.visibility</p:attrName>
                                        </p:attrNameLst>
                                      </p:cBhvr>
                                      <p:to>
                                        <p:strVal val="visible"/>
                                      </p:to>
                                    </p:set>
                                    <p:animEffect transition="in" filter="fade">
                                      <p:cBhvr>
                                        <p:cTn id="18" dur="500"/>
                                        <p:tgtEl>
                                          <p:spTgt spid="5">
                                            <p:graphicEl>
                                              <a:dgm id="{3D89DA4C-C8BF-4424-8BE1-2D6333AA1D4F}"/>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graphicEl>
                                              <a:dgm id="{8DA6170D-44BF-4E92-BEA8-13D1133E79EC}"/>
                                            </p:graphicEl>
                                          </p:spTgt>
                                        </p:tgtEl>
                                        <p:attrNameLst>
                                          <p:attrName>style.visibility</p:attrName>
                                        </p:attrNameLst>
                                      </p:cBhvr>
                                      <p:to>
                                        <p:strVal val="visible"/>
                                      </p:to>
                                    </p:set>
                                    <p:animEffect transition="in" filter="fade">
                                      <p:cBhvr>
                                        <p:cTn id="23" dur="500"/>
                                        <p:tgtEl>
                                          <p:spTgt spid="5">
                                            <p:graphicEl>
                                              <a:dgm id="{8DA6170D-44BF-4E92-BEA8-13D1133E79EC}"/>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graphicEl>
                                              <a:dgm id="{AFE78CB9-4027-48CB-B4A9-4578DEA652D1}"/>
                                            </p:graphicEl>
                                          </p:spTgt>
                                        </p:tgtEl>
                                        <p:attrNameLst>
                                          <p:attrName>style.visibility</p:attrName>
                                        </p:attrNameLst>
                                      </p:cBhvr>
                                      <p:to>
                                        <p:strVal val="visible"/>
                                      </p:to>
                                    </p:set>
                                    <p:animEffect transition="in" filter="fade">
                                      <p:cBhvr>
                                        <p:cTn id="26" dur="500"/>
                                        <p:tgtEl>
                                          <p:spTgt spid="5">
                                            <p:graphicEl>
                                              <a:dgm id="{AFE78CB9-4027-48CB-B4A9-4578DEA652D1}"/>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graphicEl>
                                              <a:dgm id="{758E484B-F31B-4272-9DEC-4AFD472E4569}"/>
                                            </p:graphicEl>
                                          </p:spTgt>
                                        </p:tgtEl>
                                        <p:attrNameLst>
                                          <p:attrName>style.visibility</p:attrName>
                                        </p:attrNameLst>
                                      </p:cBhvr>
                                      <p:to>
                                        <p:strVal val="visible"/>
                                      </p:to>
                                    </p:set>
                                    <p:animEffect transition="in" filter="fade">
                                      <p:cBhvr>
                                        <p:cTn id="31" dur="500"/>
                                        <p:tgtEl>
                                          <p:spTgt spid="5">
                                            <p:graphicEl>
                                              <a:dgm id="{758E484B-F31B-4272-9DEC-4AFD472E4569}"/>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graphicEl>
                                              <a:dgm id="{6C3FCC8B-6215-4939-BC87-A0F94AB00C16}"/>
                                            </p:graphicEl>
                                          </p:spTgt>
                                        </p:tgtEl>
                                        <p:attrNameLst>
                                          <p:attrName>style.visibility</p:attrName>
                                        </p:attrNameLst>
                                      </p:cBhvr>
                                      <p:to>
                                        <p:strVal val="visible"/>
                                      </p:to>
                                    </p:set>
                                    <p:animEffect transition="in" filter="fade">
                                      <p:cBhvr>
                                        <p:cTn id="34" dur="500"/>
                                        <p:tgtEl>
                                          <p:spTgt spid="5">
                                            <p:graphicEl>
                                              <a:dgm id="{6C3FCC8B-6215-4939-BC87-A0F94AB00C16}"/>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
                                            <p:graphicEl>
                                              <a:dgm id="{BE38A284-E252-42BA-A399-E419617F6845}"/>
                                            </p:graphicEl>
                                          </p:spTgt>
                                        </p:tgtEl>
                                        <p:attrNameLst>
                                          <p:attrName>style.visibility</p:attrName>
                                        </p:attrNameLst>
                                      </p:cBhvr>
                                      <p:to>
                                        <p:strVal val="visible"/>
                                      </p:to>
                                    </p:set>
                                    <p:animEffect transition="in" filter="fade">
                                      <p:cBhvr>
                                        <p:cTn id="39" dur="500"/>
                                        <p:tgtEl>
                                          <p:spTgt spid="5">
                                            <p:graphicEl>
                                              <a:dgm id="{BE38A284-E252-42BA-A399-E419617F6845}"/>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
                                            <p:graphicEl>
                                              <a:dgm id="{72659CC6-0D2B-4FE8-91C7-7A81D001575F}"/>
                                            </p:graphicEl>
                                          </p:spTgt>
                                        </p:tgtEl>
                                        <p:attrNameLst>
                                          <p:attrName>style.visibility</p:attrName>
                                        </p:attrNameLst>
                                      </p:cBhvr>
                                      <p:to>
                                        <p:strVal val="visible"/>
                                      </p:to>
                                    </p:set>
                                    <p:animEffect transition="in" filter="fade">
                                      <p:cBhvr>
                                        <p:cTn id="42" dur="500"/>
                                        <p:tgtEl>
                                          <p:spTgt spid="5">
                                            <p:graphicEl>
                                              <a:dgm id="{72659CC6-0D2B-4FE8-91C7-7A81D001575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19943"/>
            <a:ext cx="10178716" cy="646331"/>
          </a:xfrm>
          <a:prstGeom prst="rect">
            <a:avLst/>
          </a:prstGeom>
          <a:solidFill>
            <a:schemeClr val="accent6"/>
          </a:solidFill>
        </p:spPr>
        <p:txBody>
          <a:bodyPr wrap="square" rtlCol="0">
            <a:spAutoFit/>
          </a:bodyPr>
          <a:lstStyle/>
          <a:p>
            <a:r>
              <a:rPr lang="en-GB" sz="3600" b="1" dirty="0">
                <a:solidFill>
                  <a:schemeClr val="bg1"/>
                </a:solidFill>
              </a:rPr>
              <a:t>Suspect considerations…what are you thinking?</a:t>
            </a:r>
          </a:p>
        </p:txBody>
      </p:sp>
      <p:graphicFrame>
        <p:nvGraphicFramePr>
          <p:cNvPr id="2" name="Diagram 1"/>
          <p:cNvGraphicFramePr/>
          <p:nvPr/>
        </p:nvGraphicFramePr>
        <p:xfrm>
          <a:off x="127512" y="1148231"/>
          <a:ext cx="8128000" cy="37674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098" name="Picture 2" descr="5 Suggested Techniques to Aid in Identifying Suspects - The New York Times">
            <a:extLst>
              <a:ext uri="{FF2B5EF4-FFF2-40B4-BE49-F238E27FC236}">
                <a16:creationId xmlns:a16="http://schemas.microsoft.com/office/drawing/2014/main" id="{33F54964-4FB0-0A45-AFA7-2834169F77F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28493" y="4264191"/>
            <a:ext cx="4356100" cy="18669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More than 40 drug driving convictions overturned in probe over 'data  manipulation' at forensics lab | The Independent | The Independent">
            <a:extLst>
              <a:ext uri="{FF2B5EF4-FFF2-40B4-BE49-F238E27FC236}">
                <a16:creationId xmlns:a16="http://schemas.microsoft.com/office/drawing/2014/main" id="{E6C39878-1574-9641-9415-9275C74BA78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50548" y="1518434"/>
            <a:ext cx="3289300" cy="2463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301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85D63C9B-FC45-4F24-A89E-1BF745D9CE3B}"/>
                                            </p:graphicEl>
                                          </p:spTgt>
                                        </p:tgtEl>
                                        <p:attrNameLst>
                                          <p:attrName>style.visibility</p:attrName>
                                        </p:attrNameLst>
                                      </p:cBhvr>
                                      <p:to>
                                        <p:strVal val="visible"/>
                                      </p:to>
                                    </p:set>
                                    <p:animEffect transition="in" filter="fade">
                                      <p:cBhvr>
                                        <p:cTn id="7" dur="500"/>
                                        <p:tgtEl>
                                          <p:spTgt spid="2">
                                            <p:graphicEl>
                                              <a:dgm id="{85D63C9B-FC45-4F24-A89E-1BF745D9CE3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CF02C79E-256F-4E63-B409-2F72555778E4}"/>
                                            </p:graphicEl>
                                          </p:spTgt>
                                        </p:tgtEl>
                                        <p:attrNameLst>
                                          <p:attrName>style.visibility</p:attrName>
                                        </p:attrNameLst>
                                      </p:cBhvr>
                                      <p:to>
                                        <p:strVal val="visible"/>
                                      </p:to>
                                    </p:set>
                                    <p:animEffect transition="in" filter="fade">
                                      <p:cBhvr>
                                        <p:cTn id="12" dur="500"/>
                                        <p:tgtEl>
                                          <p:spTgt spid="2">
                                            <p:graphicEl>
                                              <a:dgm id="{CF02C79E-256F-4E63-B409-2F72555778E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23CAC000-7B4D-45AE-BF05-6B0F83BB962D}"/>
                                            </p:graphicEl>
                                          </p:spTgt>
                                        </p:tgtEl>
                                        <p:attrNameLst>
                                          <p:attrName>style.visibility</p:attrName>
                                        </p:attrNameLst>
                                      </p:cBhvr>
                                      <p:to>
                                        <p:strVal val="visible"/>
                                      </p:to>
                                    </p:set>
                                    <p:animEffect transition="in" filter="fade">
                                      <p:cBhvr>
                                        <p:cTn id="17" dur="500"/>
                                        <p:tgtEl>
                                          <p:spTgt spid="2">
                                            <p:graphicEl>
                                              <a:dgm id="{23CAC000-7B4D-45AE-BF05-6B0F83BB962D}"/>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ACD36DFF-B767-46CB-A28C-4919411C60E8}"/>
                                            </p:graphicEl>
                                          </p:spTgt>
                                        </p:tgtEl>
                                        <p:attrNameLst>
                                          <p:attrName>style.visibility</p:attrName>
                                        </p:attrNameLst>
                                      </p:cBhvr>
                                      <p:to>
                                        <p:strVal val="visible"/>
                                      </p:to>
                                    </p:set>
                                    <p:animEffect transition="in" filter="fade">
                                      <p:cBhvr>
                                        <p:cTn id="20" dur="500"/>
                                        <p:tgtEl>
                                          <p:spTgt spid="2">
                                            <p:graphicEl>
                                              <a:dgm id="{ACD36DFF-B767-46CB-A28C-4919411C60E8}"/>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3027FA07-8ED9-4CAA-998F-9E36843030EE}"/>
                                            </p:graphicEl>
                                          </p:spTgt>
                                        </p:tgtEl>
                                        <p:attrNameLst>
                                          <p:attrName>style.visibility</p:attrName>
                                        </p:attrNameLst>
                                      </p:cBhvr>
                                      <p:to>
                                        <p:strVal val="visible"/>
                                      </p:to>
                                    </p:set>
                                    <p:animEffect transition="in" filter="fade">
                                      <p:cBhvr>
                                        <p:cTn id="25" dur="500"/>
                                        <p:tgtEl>
                                          <p:spTgt spid="2">
                                            <p:graphicEl>
                                              <a:dgm id="{3027FA07-8ED9-4CAA-998F-9E36843030EE}"/>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1" nodeType="clickEffect">
                                  <p:stCondLst>
                                    <p:cond delay="0"/>
                                  </p:stCondLst>
                                  <p:childTnLst>
                                    <p:set>
                                      <p:cBhvr>
                                        <p:cTn id="33" dur="1" fill="hold">
                                          <p:stCondLst>
                                            <p:cond delay="0"/>
                                          </p:stCondLst>
                                        </p:cTn>
                                        <p:tgtEl>
                                          <p:spTgt spid="2">
                                            <p:graphicEl>
                                              <a:dgm id="{85D63C9B-FC45-4F24-A89E-1BF745D9CE3B}"/>
                                            </p:graphicEl>
                                          </p:spTgt>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1" nodeType="clickEffect">
                                  <p:stCondLst>
                                    <p:cond delay="0"/>
                                  </p:stCondLst>
                                  <p:childTnLst>
                                    <p:set>
                                      <p:cBhvr>
                                        <p:cTn id="37" dur="1" fill="hold">
                                          <p:stCondLst>
                                            <p:cond delay="0"/>
                                          </p:stCondLst>
                                        </p:cTn>
                                        <p:tgtEl>
                                          <p:spTgt spid="2">
                                            <p:graphicEl>
                                              <a:dgm id="{CF02C79E-256F-4E63-B409-2F72555778E4}"/>
                                            </p:graphicEl>
                                          </p:spTgt>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1" nodeType="clickEffect">
                                  <p:stCondLst>
                                    <p:cond delay="0"/>
                                  </p:stCondLst>
                                  <p:childTnLst>
                                    <p:set>
                                      <p:cBhvr>
                                        <p:cTn id="41" dur="1" fill="hold">
                                          <p:stCondLst>
                                            <p:cond delay="0"/>
                                          </p:stCondLst>
                                        </p:cTn>
                                        <p:tgtEl>
                                          <p:spTgt spid="2">
                                            <p:graphicEl>
                                              <a:dgm id="{23CAC000-7B4D-45AE-BF05-6B0F83BB962D}"/>
                                            </p:graphicEl>
                                          </p:spTgt>
                                        </p:tgtEl>
                                        <p:attrNameLst>
                                          <p:attrName>style.visibility</p:attrName>
                                        </p:attrNameLst>
                                      </p:cBhvr>
                                      <p:to>
                                        <p:strVal val="visible"/>
                                      </p:to>
                                    </p:set>
                                  </p:childTnLst>
                                </p:cTn>
                              </p:par>
                              <p:par>
                                <p:cTn id="42" presetID="1" presetClass="entr" presetSubtype="0" fill="hold" grpId="1" nodeType="withEffect">
                                  <p:stCondLst>
                                    <p:cond delay="0"/>
                                  </p:stCondLst>
                                  <p:childTnLst>
                                    <p:set>
                                      <p:cBhvr>
                                        <p:cTn id="43" dur="1" fill="hold">
                                          <p:stCondLst>
                                            <p:cond delay="0"/>
                                          </p:stCondLst>
                                        </p:cTn>
                                        <p:tgtEl>
                                          <p:spTgt spid="2">
                                            <p:graphicEl>
                                              <a:dgm id="{ACD36DFF-B767-46CB-A28C-4919411C60E8}"/>
                                            </p:graphicEl>
                                          </p:spTgt>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1" nodeType="clickEffect">
                                  <p:stCondLst>
                                    <p:cond delay="0"/>
                                  </p:stCondLst>
                                  <p:childTnLst>
                                    <p:set>
                                      <p:cBhvr>
                                        <p:cTn id="47" dur="1" fill="hold">
                                          <p:stCondLst>
                                            <p:cond delay="0"/>
                                          </p:stCondLst>
                                        </p:cTn>
                                        <p:tgtEl>
                                          <p:spTgt spid="2">
                                            <p:graphicEl>
                                              <a:dgm id="{3027FA07-8ED9-4CAA-998F-9E36843030EE}"/>
                                            </p:graphicEl>
                                          </p:spTgt>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nodeType="clickEffect">
                                  <p:stCondLst>
                                    <p:cond delay="0"/>
                                  </p:stCondLst>
                                  <p:childTnLst>
                                    <p:set>
                                      <p:cBhvr>
                                        <p:cTn id="51" dur="1" fill="hold">
                                          <p:stCondLst>
                                            <p:cond delay="0"/>
                                          </p:stCondLst>
                                        </p:cTn>
                                        <p:tgtEl>
                                          <p:spTgt spid="4100"/>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nodeType="clickEffect">
                                  <p:stCondLst>
                                    <p:cond delay="0"/>
                                  </p:stCondLst>
                                  <p:childTnLst>
                                    <p:set>
                                      <p:cBhvr>
                                        <p:cTn id="55" dur="1" fill="hold">
                                          <p:stCondLst>
                                            <p:cond delay="0"/>
                                          </p:stCondLst>
                                        </p:cTn>
                                        <p:tgtEl>
                                          <p:spTgt spid="40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Graphic spid="2" grpId="0">
        <p:bldSub>
          <a:bldDgm bld="one"/>
        </p:bldSub>
      </p:bldGraphic>
      <p:bldGraphic spid="2" grpId="1">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4961943" y="1313295"/>
          <a:ext cx="6970486" cy="427736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0" y="189427"/>
            <a:ext cx="9397635" cy="646331"/>
          </a:xfrm>
          <a:prstGeom prst="rect">
            <a:avLst/>
          </a:prstGeom>
          <a:solidFill>
            <a:schemeClr val="accent6"/>
          </a:solidFill>
        </p:spPr>
        <p:txBody>
          <a:bodyPr wrap="square" rtlCol="0">
            <a:spAutoFit/>
          </a:bodyPr>
          <a:lstStyle/>
          <a:p>
            <a:r>
              <a:rPr lang="en-GB" sz="3600" b="1" dirty="0">
                <a:solidFill>
                  <a:schemeClr val="bg1"/>
                </a:solidFill>
              </a:rPr>
              <a:t>Investigative and Evidential Evaluation Cycle</a:t>
            </a:r>
          </a:p>
        </p:txBody>
      </p:sp>
      <p:sp>
        <p:nvSpPr>
          <p:cNvPr id="6" name="TextBox 5">
            <a:extLst>
              <a:ext uri="{FF2B5EF4-FFF2-40B4-BE49-F238E27FC236}">
                <a16:creationId xmlns:a16="http://schemas.microsoft.com/office/drawing/2014/main" id="{D961A864-A4F0-8D4C-A31E-0126B14C3681}"/>
              </a:ext>
            </a:extLst>
          </p:cNvPr>
          <p:cNvSpPr txBox="1"/>
          <p:nvPr/>
        </p:nvSpPr>
        <p:spPr>
          <a:xfrm>
            <a:off x="-410861" y="2174706"/>
            <a:ext cx="6098058" cy="2554545"/>
          </a:xfrm>
          <a:prstGeom prst="rect">
            <a:avLst/>
          </a:prstGeom>
          <a:noFill/>
        </p:spPr>
        <p:txBody>
          <a:bodyPr wrap="square">
            <a:spAutoFit/>
          </a:bodyPr>
          <a:lstStyle/>
          <a:p>
            <a:pPr marL="457200" indent="-457200" algn="ctr">
              <a:buFont typeface="Arial" panose="020B0604020202020204" pitchFamily="34" charset="0"/>
              <a:buChar char="•"/>
            </a:pPr>
            <a:r>
              <a:rPr lang="en-GB" sz="3200" dirty="0">
                <a:solidFill>
                  <a:schemeClr val="tx1"/>
                </a:solidFill>
              </a:rPr>
              <a:t>Examine existing material</a:t>
            </a:r>
          </a:p>
          <a:p>
            <a:pPr marL="457200" indent="-457200" algn="ctr">
              <a:buFont typeface="Arial" panose="020B0604020202020204" pitchFamily="34" charset="0"/>
              <a:buChar char="•"/>
            </a:pPr>
            <a:r>
              <a:rPr lang="en-GB" sz="3200" dirty="0">
                <a:solidFill>
                  <a:schemeClr val="tx1"/>
                </a:solidFill>
              </a:rPr>
              <a:t>Analyse sufficiency</a:t>
            </a:r>
          </a:p>
          <a:p>
            <a:pPr marL="457200" indent="-457200" algn="ctr">
              <a:buFont typeface="Arial" panose="020B0604020202020204" pitchFamily="34" charset="0"/>
              <a:buChar char="•"/>
            </a:pPr>
            <a:r>
              <a:rPr lang="en-GB" sz="3200" dirty="0">
                <a:solidFill>
                  <a:schemeClr val="tx1"/>
                </a:solidFill>
              </a:rPr>
              <a:t>Identify actions</a:t>
            </a:r>
          </a:p>
          <a:p>
            <a:pPr marL="457200" indent="-457200" algn="ctr">
              <a:buFont typeface="Arial" panose="020B0604020202020204" pitchFamily="34" charset="0"/>
              <a:buChar char="•"/>
            </a:pPr>
            <a:r>
              <a:rPr lang="en-GB" sz="3200" dirty="0">
                <a:solidFill>
                  <a:schemeClr val="tx1"/>
                </a:solidFill>
              </a:rPr>
              <a:t>Take action</a:t>
            </a:r>
          </a:p>
          <a:p>
            <a:pPr marL="457200" indent="-457200" algn="ctr">
              <a:buFont typeface="Arial" panose="020B0604020202020204" pitchFamily="34" charset="0"/>
              <a:buChar char="•"/>
            </a:pPr>
            <a:r>
              <a:rPr lang="en-GB" sz="3200" dirty="0">
                <a:solidFill>
                  <a:schemeClr val="tx1"/>
                </a:solidFill>
              </a:rPr>
              <a:t>Repeat the process</a:t>
            </a:r>
          </a:p>
        </p:txBody>
      </p:sp>
    </p:spTree>
    <p:extLst>
      <p:ext uri="{BB962C8B-B14F-4D97-AF65-F5344CB8AC3E}">
        <p14:creationId xmlns:p14="http://schemas.microsoft.com/office/powerpoint/2010/main" val="2402173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2DFD327-6EF5-E040-8A4B-3F022EEB90B8}"/>
              </a:ext>
            </a:extLst>
          </p:cNvPr>
          <p:cNvSpPr txBox="1"/>
          <p:nvPr/>
        </p:nvSpPr>
        <p:spPr>
          <a:xfrm>
            <a:off x="1782642" y="2939796"/>
            <a:ext cx="4892040" cy="3209544"/>
          </a:xfrm>
          <a:prstGeom prst="rect">
            <a:avLst/>
          </a:prstGeom>
        </p:spPr>
        <p:txBody>
          <a:bodyPr vert="horz" lIns="91440" tIns="45720" rIns="91440" bIns="45720" rtlCol="0" anchor="t">
            <a:normAutofit/>
          </a:bodyPr>
          <a:lstStyle/>
          <a:p>
            <a:pPr>
              <a:lnSpc>
                <a:spcPct val="90000"/>
              </a:lnSpc>
              <a:spcAft>
                <a:spcPts val="600"/>
              </a:spcAft>
            </a:pPr>
            <a:r>
              <a:rPr lang="en-US" sz="2000" dirty="0"/>
              <a:t>Independent Reading</a:t>
            </a:r>
          </a:p>
        </p:txBody>
      </p:sp>
      <p:pic>
        <p:nvPicPr>
          <p:cNvPr id="5" name="Picture 4" descr="Graphical user interface, text, application&#10;&#10;Description automatically generated">
            <a:extLst>
              <a:ext uri="{FF2B5EF4-FFF2-40B4-BE49-F238E27FC236}">
                <a16:creationId xmlns:a16="http://schemas.microsoft.com/office/drawing/2014/main" id="{5D33E826-2B8E-3949-BC8D-BC9F00BE6C68}"/>
              </a:ext>
            </a:extLst>
          </p:cNvPr>
          <p:cNvPicPr>
            <a:picLocks noChangeAspect="1"/>
          </p:cNvPicPr>
          <p:nvPr/>
        </p:nvPicPr>
        <p:blipFill>
          <a:blip r:embed="rId2"/>
          <a:stretch>
            <a:fillRect/>
          </a:stretch>
        </p:blipFill>
        <p:spPr>
          <a:xfrm>
            <a:off x="7110766" y="576072"/>
            <a:ext cx="4300536" cy="5715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TextBox 9">
            <a:extLst>
              <a:ext uri="{FF2B5EF4-FFF2-40B4-BE49-F238E27FC236}">
                <a16:creationId xmlns:a16="http://schemas.microsoft.com/office/drawing/2014/main" id="{6683A600-704B-2843-B062-F3DA75106CF8}"/>
              </a:ext>
            </a:extLst>
          </p:cNvPr>
          <p:cNvSpPr txBox="1"/>
          <p:nvPr/>
        </p:nvSpPr>
        <p:spPr>
          <a:xfrm>
            <a:off x="7677285" y="5738860"/>
            <a:ext cx="2032000" cy="369332"/>
          </a:xfrm>
          <a:prstGeom prst="rect">
            <a:avLst/>
          </a:prstGeom>
          <a:noFill/>
        </p:spPr>
        <p:txBody>
          <a:bodyPr wrap="square" rtlCol="0">
            <a:spAutoFit/>
          </a:bodyPr>
          <a:lstStyle/>
          <a:p>
            <a:r>
              <a:rPr lang="en-US" dirty="0">
                <a:solidFill>
                  <a:schemeClr val="bg1"/>
                </a:solidFill>
              </a:rPr>
              <a:t>Click </a:t>
            </a:r>
            <a:r>
              <a:rPr lang="en-US" dirty="0">
                <a:solidFill>
                  <a:schemeClr val="bg1"/>
                </a:solidFill>
                <a:hlinkClick r:id="rId3">
                  <a:extLst>
                    <a:ext uri="{A12FA001-AC4F-418D-AE19-62706E023703}">
                      <ahyp:hlinkClr xmlns:ahyp="http://schemas.microsoft.com/office/drawing/2018/hyperlinkcolor" val="tx"/>
                    </a:ext>
                  </a:extLst>
                </a:hlinkClick>
              </a:rPr>
              <a:t>here</a:t>
            </a:r>
            <a:endParaRPr lang="en-US" dirty="0">
              <a:solidFill>
                <a:schemeClr val="bg1"/>
              </a:solidFill>
            </a:endParaRPr>
          </a:p>
        </p:txBody>
      </p:sp>
    </p:spTree>
    <p:extLst>
      <p:ext uri="{BB962C8B-B14F-4D97-AF65-F5344CB8AC3E}">
        <p14:creationId xmlns:p14="http://schemas.microsoft.com/office/powerpoint/2010/main" val="38420169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2477"/>
            <a:ext cx="9494272" cy="646331"/>
          </a:xfrm>
          <a:prstGeom prst="rect">
            <a:avLst/>
          </a:prstGeom>
          <a:solidFill>
            <a:schemeClr val="accent6"/>
          </a:solidFill>
        </p:spPr>
        <p:txBody>
          <a:bodyPr wrap="square" rtlCol="0">
            <a:spAutoFit/>
          </a:bodyPr>
          <a:lstStyle/>
          <a:p>
            <a:r>
              <a:rPr lang="en-GB" sz="3600" b="1" dirty="0">
                <a:solidFill>
                  <a:schemeClr val="bg1"/>
                </a:solidFill>
              </a:rPr>
              <a:t>Scene Log</a:t>
            </a:r>
          </a:p>
        </p:txBody>
      </p:sp>
      <p:graphicFrame>
        <p:nvGraphicFramePr>
          <p:cNvPr id="7" name="Diagram 6"/>
          <p:cNvGraphicFramePr/>
          <p:nvPr/>
        </p:nvGraphicFramePr>
        <p:xfrm>
          <a:off x="180931" y="1340028"/>
          <a:ext cx="9799782" cy="51047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170" name="Picture 2" descr="London 14th August 2018. A police officer holds a crime scene log as  Parliament is cordoned off and traffic is blocked following a security  alert and suspected terror attack in Westminster after">
            <a:extLst>
              <a:ext uri="{FF2B5EF4-FFF2-40B4-BE49-F238E27FC236}">
                <a16:creationId xmlns:a16="http://schemas.microsoft.com/office/drawing/2014/main" id="{502A3915-BC5B-F442-895A-453BB700C77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06052" y="2673206"/>
            <a:ext cx="3327400"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2432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8CC5B066-631F-9C4A-BF1E-3F5998101AED}"/>
                                            </p:graphicEl>
                                          </p:spTgt>
                                        </p:tgtEl>
                                        <p:attrNameLst>
                                          <p:attrName>style.visibility</p:attrName>
                                        </p:attrNameLst>
                                      </p:cBhvr>
                                      <p:to>
                                        <p:strVal val="visible"/>
                                      </p:to>
                                    </p:set>
                                    <p:animEffect transition="in" filter="fade">
                                      <p:cBhvr>
                                        <p:cTn id="7" dur="500"/>
                                        <p:tgtEl>
                                          <p:spTgt spid="7">
                                            <p:graphicEl>
                                              <a:dgm id="{8CC5B066-631F-9C4A-BF1E-3F5998101AED}"/>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graphicEl>
                                              <a:dgm id="{7096F269-7043-164A-8A8A-F1F8B8EBC32C}"/>
                                            </p:graphicEl>
                                          </p:spTgt>
                                        </p:tgtEl>
                                        <p:attrNameLst>
                                          <p:attrName>style.visibility</p:attrName>
                                        </p:attrNameLst>
                                      </p:cBhvr>
                                      <p:to>
                                        <p:strVal val="visible"/>
                                      </p:to>
                                    </p:set>
                                    <p:animEffect transition="in" filter="fade">
                                      <p:cBhvr>
                                        <p:cTn id="10" dur="500"/>
                                        <p:tgtEl>
                                          <p:spTgt spid="7">
                                            <p:graphicEl>
                                              <a:dgm id="{7096F269-7043-164A-8A8A-F1F8B8EBC32C}"/>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graphicEl>
                                              <a:dgm id="{889B0F4F-21FB-BD43-88F1-A37BEFE0FEB0}"/>
                                            </p:graphicEl>
                                          </p:spTgt>
                                        </p:tgtEl>
                                        <p:attrNameLst>
                                          <p:attrName>style.visibility</p:attrName>
                                        </p:attrNameLst>
                                      </p:cBhvr>
                                      <p:to>
                                        <p:strVal val="visible"/>
                                      </p:to>
                                    </p:set>
                                    <p:animEffect transition="in" filter="fade">
                                      <p:cBhvr>
                                        <p:cTn id="15" dur="500"/>
                                        <p:tgtEl>
                                          <p:spTgt spid="7">
                                            <p:graphicEl>
                                              <a:dgm id="{889B0F4F-21FB-BD43-88F1-A37BEFE0FEB0}"/>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graphicEl>
                                              <a:dgm id="{BD561905-510A-6242-AA2F-3ACA417F1575}"/>
                                            </p:graphicEl>
                                          </p:spTgt>
                                        </p:tgtEl>
                                        <p:attrNameLst>
                                          <p:attrName>style.visibility</p:attrName>
                                        </p:attrNameLst>
                                      </p:cBhvr>
                                      <p:to>
                                        <p:strVal val="visible"/>
                                      </p:to>
                                    </p:set>
                                    <p:animEffect transition="in" filter="fade">
                                      <p:cBhvr>
                                        <p:cTn id="18" dur="500"/>
                                        <p:tgtEl>
                                          <p:spTgt spid="7">
                                            <p:graphicEl>
                                              <a:dgm id="{BD561905-510A-6242-AA2F-3ACA417F1575}"/>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graphicEl>
                                              <a:dgm id="{953007B5-119E-DC4B-9929-6C1C22D9377D}"/>
                                            </p:graphicEl>
                                          </p:spTgt>
                                        </p:tgtEl>
                                        <p:attrNameLst>
                                          <p:attrName>style.visibility</p:attrName>
                                        </p:attrNameLst>
                                      </p:cBhvr>
                                      <p:to>
                                        <p:strVal val="visible"/>
                                      </p:to>
                                    </p:set>
                                    <p:animEffect transition="in" filter="fade">
                                      <p:cBhvr>
                                        <p:cTn id="23" dur="500"/>
                                        <p:tgtEl>
                                          <p:spTgt spid="7">
                                            <p:graphicEl>
                                              <a:dgm id="{953007B5-119E-DC4B-9929-6C1C22D9377D}"/>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graphicEl>
                                              <a:dgm id="{36E55132-5117-964F-8B1B-CBD9DD65DD85}"/>
                                            </p:graphicEl>
                                          </p:spTgt>
                                        </p:tgtEl>
                                        <p:attrNameLst>
                                          <p:attrName>style.visibility</p:attrName>
                                        </p:attrNameLst>
                                      </p:cBhvr>
                                      <p:to>
                                        <p:strVal val="visible"/>
                                      </p:to>
                                    </p:set>
                                    <p:animEffect transition="in" filter="fade">
                                      <p:cBhvr>
                                        <p:cTn id="26" dur="500"/>
                                        <p:tgtEl>
                                          <p:spTgt spid="7">
                                            <p:graphicEl>
                                              <a:dgm id="{36E55132-5117-964F-8B1B-CBD9DD65DD85}"/>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7">
                                            <p:graphicEl>
                                              <a:dgm id="{F1B1FA56-1EDC-DB48-A30A-414FD6BD06B6}"/>
                                            </p:graphicEl>
                                          </p:spTgt>
                                        </p:tgtEl>
                                        <p:attrNameLst>
                                          <p:attrName>style.visibility</p:attrName>
                                        </p:attrNameLst>
                                      </p:cBhvr>
                                      <p:to>
                                        <p:strVal val="visible"/>
                                      </p:to>
                                    </p:set>
                                    <p:animEffect transition="in" filter="fade">
                                      <p:cBhvr>
                                        <p:cTn id="31" dur="500"/>
                                        <p:tgtEl>
                                          <p:spTgt spid="7">
                                            <p:graphicEl>
                                              <a:dgm id="{F1B1FA56-1EDC-DB48-A30A-414FD6BD06B6}"/>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7">
                                            <p:graphicEl>
                                              <a:dgm id="{C593682F-7522-F446-A51E-33A56642F022}"/>
                                            </p:graphicEl>
                                          </p:spTgt>
                                        </p:tgtEl>
                                        <p:attrNameLst>
                                          <p:attrName>style.visibility</p:attrName>
                                        </p:attrNameLst>
                                      </p:cBhvr>
                                      <p:to>
                                        <p:strVal val="visible"/>
                                      </p:to>
                                    </p:set>
                                    <p:animEffect transition="in" filter="fade">
                                      <p:cBhvr>
                                        <p:cTn id="34" dur="500"/>
                                        <p:tgtEl>
                                          <p:spTgt spid="7">
                                            <p:graphicEl>
                                              <a:dgm id="{C593682F-7522-F446-A51E-33A56642F022}"/>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7">
                                            <p:graphicEl>
                                              <a:dgm id="{B1294AE8-75BD-F94E-9F4F-21C9E292C64A}"/>
                                            </p:graphicEl>
                                          </p:spTgt>
                                        </p:tgtEl>
                                        <p:attrNameLst>
                                          <p:attrName>style.visibility</p:attrName>
                                        </p:attrNameLst>
                                      </p:cBhvr>
                                      <p:to>
                                        <p:strVal val="visible"/>
                                      </p:to>
                                    </p:set>
                                    <p:animEffect transition="in" filter="fade">
                                      <p:cBhvr>
                                        <p:cTn id="39" dur="500"/>
                                        <p:tgtEl>
                                          <p:spTgt spid="7">
                                            <p:graphicEl>
                                              <a:dgm id="{B1294AE8-75BD-F94E-9F4F-21C9E292C64A}"/>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7">
                                            <p:graphicEl>
                                              <a:dgm id="{FA342497-336A-F447-A3B9-27FD20687706}"/>
                                            </p:graphicEl>
                                          </p:spTgt>
                                        </p:tgtEl>
                                        <p:attrNameLst>
                                          <p:attrName>style.visibility</p:attrName>
                                        </p:attrNameLst>
                                      </p:cBhvr>
                                      <p:to>
                                        <p:strVal val="visible"/>
                                      </p:to>
                                    </p:set>
                                    <p:animEffect transition="in" filter="fade">
                                      <p:cBhvr>
                                        <p:cTn id="42" dur="500"/>
                                        <p:tgtEl>
                                          <p:spTgt spid="7">
                                            <p:graphicEl>
                                              <a:dgm id="{FA342497-336A-F447-A3B9-27FD20687706}"/>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7">
                                            <p:graphicEl>
                                              <a:dgm id="{671AB5B5-1A79-E34B-9F69-7FB693815ADE}"/>
                                            </p:graphicEl>
                                          </p:spTgt>
                                        </p:tgtEl>
                                        <p:attrNameLst>
                                          <p:attrName>style.visibility</p:attrName>
                                        </p:attrNameLst>
                                      </p:cBhvr>
                                      <p:to>
                                        <p:strVal val="visible"/>
                                      </p:to>
                                    </p:set>
                                    <p:animEffect transition="in" filter="fade">
                                      <p:cBhvr>
                                        <p:cTn id="47" dur="500"/>
                                        <p:tgtEl>
                                          <p:spTgt spid="7">
                                            <p:graphicEl>
                                              <a:dgm id="{671AB5B5-1A79-E34B-9F69-7FB693815ADE}"/>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graphicEl>
                                              <a:dgm id="{15591053-97BB-3A4C-B9CC-83770F676D24}"/>
                                            </p:graphicEl>
                                          </p:spTgt>
                                        </p:tgtEl>
                                        <p:attrNameLst>
                                          <p:attrName>style.visibility</p:attrName>
                                        </p:attrNameLst>
                                      </p:cBhvr>
                                      <p:to>
                                        <p:strVal val="visible"/>
                                      </p:to>
                                    </p:set>
                                    <p:animEffect transition="in" filter="fade">
                                      <p:cBhvr>
                                        <p:cTn id="50" dur="500"/>
                                        <p:tgtEl>
                                          <p:spTgt spid="7">
                                            <p:graphicEl>
                                              <a:dgm id="{15591053-97BB-3A4C-B9CC-83770F676D24}"/>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7">
                                            <p:graphicEl>
                                              <a:dgm id="{17ED15ED-55B1-2848-AD11-9A4D6EC47C26}"/>
                                            </p:graphicEl>
                                          </p:spTgt>
                                        </p:tgtEl>
                                        <p:attrNameLst>
                                          <p:attrName>style.visibility</p:attrName>
                                        </p:attrNameLst>
                                      </p:cBhvr>
                                      <p:to>
                                        <p:strVal val="visible"/>
                                      </p:to>
                                    </p:set>
                                    <p:animEffect transition="in" filter="fade">
                                      <p:cBhvr>
                                        <p:cTn id="55" dur="500"/>
                                        <p:tgtEl>
                                          <p:spTgt spid="7">
                                            <p:graphicEl>
                                              <a:dgm id="{17ED15ED-55B1-2848-AD11-9A4D6EC47C26}"/>
                                            </p:graphic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7">
                                            <p:graphicEl>
                                              <a:dgm id="{7AC24BD6-48E4-1148-959E-5461716FA569}"/>
                                            </p:graphicEl>
                                          </p:spTgt>
                                        </p:tgtEl>
                                        <p:attrNameLst>
                                          <p:attrName>style.visibility</p:attrName>
                                        </p:attrNameLst>
                                      </p:cBhvr>
                                      <p:to>
                                        <p:strVal val="visible"/>
                                      </p:to>
                                    </p:set>
                                    <p:animEffect transition="in" filter="fade">
                                      <p:cBhvr>
                                        <p:cTn id="58" dur="500"/>
                                        <p:tgtEl>
                                          <p:spTgt spid="7">
                                            <p:graphicEl>
                                              <a:dgm id="{7AC24BD6-48E4-1148-959E-5461716FA569}"/>
                                            </p:graphic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7">
                                            <p:graphicEl>
                                              <a:dgm id="{BA407074-57C3-3047-9075-A476C97FA840}"/>
                                            </p:graphicEl>
                                          </p:spTgt>
                                        </p:tgtEl>
                                        <p:attrNameLst>
                                          <p:attrName>style.visibility</p:attrName>
                                        </p:attrNameLst>
                                      </p:cBhvr>
                                      <p:to>
                                        <p:strVal val="visible"/>
                                      </p:to>
                                    </p:set>
                                    <p:animEffect transition="in" filter="fade">
                                      <p:cBhvr>
                                        <p:cTn id="63" dur="500"/>
                                        <p:tgtEl>
                                          <p:spTgt spid="7">
                                            <p:graphicEl>
                                              <a:dgm id="{BA407074-57C3-3047-9075-A476C97FA840}"/>
                                            </p:graphicEl>
                                          </p:spTgt>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7">
                                            <p:graphicEl>
                                              <a:dgm id="{9F446515-A29C-D142-A4D8-4B5D2103F5C3}"/>
                                            </p:graphicEl>
                                          </p:spTgt>
                                        </p:tgtEl>
                                        <p:attrNameLst>
                                          <p:attrName>style.visibility</p:attrName>
                                        </p:attrNameLst>
                                      </p:cBhvr>
                                      <p:to>
                                        <p:strVal val="visible"/>
                                      </p:to>
                                    </p:set>
                                    <p:animEffect transition="in" filter="fade">
                                      <p:cBhvr>
                                        <p:cTn id="66" dur="500"/>
                                        <p:tgtEl>
                                          <p:spTgt spid="7">
                                            <p:graphicEl>
                                              <a:dgm id="{9F446515-A29C-D142-A4D8-4B5D2103F5C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2476"/>
            <a:ext cx="9494272" cy="646331"/>
          </a:xfrm>
          <a:prstGeom prst="rect">
            <a:avLst/>
          </a:prstGeom>
          <a:solidFill>
            <a:schemeClr val="accent6"/>
          </a:solidFill>
        </p:spPr>
        <p:txBody>
          <a:bodyPr wrap="square" rtlCol="0">
            <a:spAutoFit/>
          </a:bodyPr>
          <a:lstStyle/>
          <a:p>
            <a:r>
              <a:rPr lang="en-GB" sz="3600" b="1" dirty="0">
                <a:solidFill>
                  <a:schemeClr val="bg1"/>
                </a:solidFill>
              </a:rPr>
              <a:t>List All Exhibits</a:t>
            </a:r>
          </a:p>
        </p:txBody>
      </p:sp>
      <p:graphicFrame>
        <p:nvGraphicFramePr>
          <p:cNvPr id="4" name="Diagram 3"/>
          <p:cNvGraphicFramePr/>
          <p:nvPr/>
        </p:nvGraphicFramePr>
        <p:xfrm>
          <a:off x="433159" y="1163149"/>
          <a:ext cx="10386459" cy="53923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194" name="Picture 2" descr="Exhibits Officer – Red Snapper Learning">
            <a:extLst>
              <a:ext uri="{FF2B5EF4-FFF2-40B4-BE49-F238E27FC236}">
                <a16:creationId xmlns:a16="http://schemas.microsoft.com/office/drawing/2014/main" id="{69565D6C-79B7-E04F-AD2C-284659495EE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48847" y="302476"/>
            <a:ext cx="2670771" cy="1226457"/>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Met Police has lost 1,300 pieces of evidence | News | The Times">
            <a:extLst>
              <a:ext uri="{FF2B5EF4-FFF2-40B4-BE49-F238E27FC236}">
                <a16:creationId xmlns:a16="http://schemas.microsoft.com/office/drawing/2014/main" id="{E6CD0E46-C12D-D44A-995A-2E8E65D36AF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402926" y="302476"/>
            <a:ext cx="2745921" cy="1226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970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41FDE5E6-F7AB-1F4D-9087-8E2739B06E03}"/>
                                            </p:graphicEl>
                                          </p:spTgt>
                                        </p:tgtEl>
                                        <p:attrNameLst>
                                          <p:attrName>style.visibility</p:attrName>
                                        </p:attrNameLst>
                                      </p:cBhvr>
                                      <p:to>
                                        <p:strVal val="visible"/>
                                      </p:to>
                                    </p:set>
                                    <p:animEffect transition="in" filter="fade">
                                      <p:cBhvr>
                                        <p:cTn id="7" dur="500"/>
                                        <p:tgtEl>
                                          <p:spTgt spid="4">
                                            <p:graphicEl>
                                              <a:dgm id="{41FDE5E6-F7AB-1F4D-9087-8E2739B06E0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A4E1039C-C4EC-7741-919E-8D594D3344B1}"/>
                                            </p:graphicEl>
                                          </p:spTgt>
                                        </p:tgtEl>
                                        <p:attrNameLst>
                                          <p:attrName>style.visibility</p:attrName>
                                        </p:attrNameLst>
                                      </p:cBhvr>
                                      <p:to>
                                        <p:strVal val="visible"/>
                                      </p:to>
                                    </p:set>
                                    <p:animEffect transition="in" filter="fade">
                                      <p:cBhvr>
                                        <p:cTn id="12" dur="500"/>
                                        <p:tgtEl>
                                          <p:spTgt spid="4">
                                            <p:graphicEl>
                                              <a:dgm id="{A4E1039C-C4EC-7741-919E-8D594D3344B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B8CD0FDB-2831-8144-A38E-CEE5961E6A26}"/>
                                            </p:graphicEl>
                                          </p:spTgt>
                                        </p:tgtEl>
                                        <p:attrNameLst>
                                          <p:attrName>style.visibility</p:attrName>
                                        </p:attrNameLst>
                                      </p:cBhvr>
                                      <p:to>
                                        <p:strVal val="visible"/>
                                      </p:to>
                                    </p:set>
                                    <p:animEffect transition="in" filter="fade">
                                      <p:cBhvr>
                                        <p:cTn id="17" dur="500"/>
                                        <p:tgtEl>
                                          <p:spTgt spid="4">
                                            <p:graphicEl>
                                              <a:dgm id="{B8CD0FDB-2831-8144-A38E-CEE5961E6A2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E20F8139-B4E9-3242-8BAF-22222B267255}"/>
                                            </p:graphicEl>
                                          </p:spTgt>
                                        </p:tgtEl>
                                        <p:attrNameLst>
                                          <p:attrName>style.visibility</p:attrName>
                                        </p:attrNameLst>
                                      </p:cBhvr>
                                      <p:to>
                                        <p:strVal val="visible"/>
                                      </p:to>
                                    </p:set>
                                    <p:animEffect transition="in" filter="fade">
                                      <p:cBhvr>
                                        <p:cTn id="22" dur="500"/>
                                        <p:tgtEl>
                                          <p:spTgt spid="4">
                                            <p:graphicEl>
                                              <a:dgm id="{E20F8139-B4E9-3242-8BAF-22222B26725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5B4F6581-0661-274A-9C6C-F92B1BA6F7B4}"/>
                                            </p:graphicEl>
                                          </p:spTgt>
                                        </p:tgtEl>
                                        <p:attrNameLst>
                                          <p:attrName>style.visibility</p:attrName>
                                        </p:attrNameLst>
                                      </p:cBhvr>
                                      <p:to>
                                        <p:strVal val="visible"/>
                                      </p:to>
                                    </p:set>
                                    <p:animEffect transition="in" filter="fade">
                                      <p:cBhvr>
                                        <p:cTn id="27" dur="500"/>
                                        <p:tgtEl>
                                          <p:spTgt spid="4">
                                            <p:graphicEl>
                                              <a:dgm id="{5B4F6581-0661-274A-9C6C-F92B1BA6F7B4}"/>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117530BD-C990-434F-8A71-6D10D735E0A0}"/>
                                            </p:graphicEl>
                                          </p:spTgt>
                                        </p:tgtEl>
                                        <p:attrNameLst>
                                          <p:attrName>style.visibility</p:attrName>
                                        </p:attrNameLst>
                                      </p:cBhvr>
                                      <p:to>
                                        <p:strVal val="visible"/>
                                      </p:to>
                                    </p:set>
                                    <p:animEffect transition="in" filter="fade">
                                      <p:cBhvr>
                                        <p:cTn id="32" dur="500"/>
                                        <p:tgtEl>
                                          <p:spTgt spid="4">
                                            <p:graphicEl>
                                              <a:dgm id="{117530BD-C990-434F-8A71-6D10D735E0A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589560" y="856180"/>
            <a:ext cx="4560584" cy="112806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a:latin typeface="+mj-lt"/>
                <a:ea typeface="+mj-ea"/>
                <a:cs typeface="+mj-cs"/>
              </a:rPr>
              <a:t>Legal Powers</a:t>
            </a:r>
          </a:p>
        </p:txBody>
      </p:sp>
      <p:grpSp>
        <p:nvGrpSpPr>
          <p:cNvPr id="73" name="Group 72">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4" name="Rectangle 7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7" name="Rectangle 76">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3"/>
          <p:cNvSpPr txBox="1">
            <a:spLocks/>
          </p:cNvSpPr>
          <p:nvPr/>
        </p:nvSpPr>
        <p:spPr>
          <a:xfrm>
            <a:off x="590719" y="2330505"/>
            <a:ext cx="4559425" cy="3979585"/>
          </a:xfrm>
          <a:prstGeom prst="rect">
            <a:avLst/>
          </a:prstGeom>
        </p:spPr>
        <p:txBody>
          <a:bodyPr vert="horz" lIns="91440" tIns="45720" rIns="91440" bIns="45720" rtlCol="0" anchor="ctr">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fontAlgn="auto">
              <a:spcBef>
                <a:spcPts val="1200"/>
              </a:spcBef>
              <a:spcAft>
                <a:spcPts val="200"/>
              </a:spcAft>
              <a:buClr>
                <a:srgbClr val="E48312"/>
              </a:buClr>
              <a:buSzPct val="100000"/>
              <a:buNone/>
              <a:tabLst/>
              <a:defRPr/>
            </a:pPr>
            <a:r>
              <a:rPr kumimoji="0" lang="en-US" sz="1600" b="1" i="0" u="none" strike="noStrike" cap="none" spc="0" normalizeH="0" baseline="0" noProof="0" dirty="0">
                <a:ln>
                  <a:noFill/>
                </a:ln>
                <a:solidFill>
                  <a:schemeClr val="tx1"/>
                </a:solidFill>
                <a:effectLst/>
                <a:uLnTx/>
                <a:uFillTx/>
              </a:rPr>
              <a:t>Investigators have access to a range of legal powers that enable them to conduct effective investigations…</a:t>
            </a:r>
          </a:p>
          <a:p>
            <a:pPr marL="91440" marR="0" lvl="0" indent="-228600" fontAlgn="auto">
              <a:spcBef>
                <a:spcPts val="1200"/>
              </a:spcBef>
              <a:spcAft>
                <a:spcPts val="200"/>
              </a:spcAft>
              <a:buClr>
                <a:srgbClr val="E48312"/>
              </a:buClr>
              <a:buSzPct val="100000"/>
              <a:buFont typeface="Arial" panose="020B0604020202020204" pitchFamily="34" charset="0"/>
              <a:buChar char="•"/>
              <a:tabLst/>
              <a:defRPr/>
            </a:pPr>
            <a:r>
              <a:rPr kumimoji="0" lang="en-US" sz="1600" b="0" i="0" u="none" strike="noStrike" cap="none" spc="0" normalizeH="0" baseline="0" noProof="0" dirty="0">
                <a:ln>
                  <a:noFill/>
                </a:ln>
                <a:solidFill>
                  <a:schemeClr val="tx1"/>
                </a:solidFill>
                <a:effectLst/>
                <a:uLnTx/>
                <a:uFillTx/>
              </a:rPr>
              <a:t>Criminal Procedure and Investigations Act 1996</a:t>
            </a:r>
          </a:p>
          <a:p>
            <a:pPr marL="91440" marR="0" lvl="0" indent="-228600" fontAlgn="auto">
              <a:spcBef>
                <a:spcPts val="1200"/>
              </a:spcBef>
              <a:spcAft>
                <a:spcPts val="200"/>
              </a:spcAft>
              <a:buClr>
                <a:srgbClr val="E48312"/>
              </a:buClr>
              <a:buSzPct val="100000"/>
              <a:buFont typeface="Arial" panose="020B0604020202020204" pitchFamily="34" charset="0"/>
              <a:buChar char="•"/>
              <a:tabLst/>
              <a:defRPr/>
            </a:pPr>
            <a:r>
              <a:rPr kumimoji="0" lang="en-US" sz="1600" b="0" i="0" u="none" strike="noStrike" cap="none" spc="0" normalizeH="0" baseline="0" noProof="0" dirty="0">
                <a:ln>
                  <a:noFill/>
                </a:ln>
                <a:solidFill>
                  <a:schemeClr val="tx1"/>
                </a:solidFill>
                <a:effectLst/>
                <a:uLnTx/>
                <a:uFillTx/>
              </a:rPr>
              <a:t>Regulation of Investigatory Powers 2000 (RIPA)</a:t>
            </a:r>
          </a:p>
          <a:p>
            <a:pPr marL="91440" marR="0" lvl="0" indent="-228600" fontAlgn="auto">
              <a:spcBef>
                <a:spcPts val="1200"/>
              </a:spcBef>
              <a:spcAft>
                <a:spcPts val="200"/>
              </a:spcAft>
              <a:buClr>
                <a:srgbClr val="E48312"/>
              </a:buClr>
              <a:buSzPct val="100000"/>
              <a:buFont typeface="Arial" panose="020B0604020202020204" pitchFamily="34" charset="0"/>
              <a:buChar char="•"/>
              <a:tabLst/>
              <a:defRPr/>
            </a:pPr>
            <a:r>
              <a:rPr kumimoji="0" lang="en-US" sz="1600" b="0" i="0" u="none" strike="noStrike" cap="none" spc="0" normalizeH="0" baseline="0" noProof="0" dirty="0">
                <a:ln>
                  <a:noFill/>
                </a:ln>
                <a:solidFill>
                  <a:schemeClr val="tx1"/>
                </a:solidFill>
                <a:effectLst/>
                <a:uLnTx/>
                <a:uFillTx/>
              </a:rPr>
              <a:t>Police and Criminal Evidence Act 1984 (PACE)</a:t>
            </a:r>
          </a:p>
          <a:p>
            <a:pPr marL="91440" marR="0" lvl="0" indent="-228600" fontAlgn="auto">
              <a:spcBef>
                <a:spcPts val="1200"/>
              </a:spcBef>
              <a:spcAft>
                <a:spcPts val="200"/>
              </a:spcAft>
              <a:buClr>
                <a:srgbClr val="E48312"/>
              </a:buClr>
              <a:buSzPct val="100000"/>
              <a:buFont typeface="Arial" panose="020B0604020202020204" pitchFamily="34" charset="0"/>
              <a:buChar char="•"/>
              <a:tabLst/>
              <a:defRPr/>
            </a:pPr>
            <a:r>
              <a:rPr kumimoji="0" lang="en-US" sz="1600" b="0" i="0" u="none" strike="noStrike" cap="none" spc="0" normalizeH="0" baseline="0" noProof="0" dirty="0">
                <a:ln>
                  <a:noFill/>
                </a:ln>
                <a:solidFill>
                  <a:schemeClr val="tx1"/>
                </a:solidFill>
                <a:effectLst/>
                <a:uLnTx/>
                <a:uFillTx/>
              </a:rPr>
              <a:t>Human Rights Act 1998 (HRA)</a:t>
            </a:r>
          </a:p>
          <a:p>
            <a:pPr marL="91440" marR="0" lvl="0" indent="-228600" fontAlgn="auto">
              <a:spcBef>
                <a:spcPts val="1200"/>
              </a:spcBef>
              <a:spcAft>
                <a:spcPts val="200"/>
              </a:spcAft>
              <a:buClr>
                <a:srgbClr val="E48312"/>
              </a:buClr>
              <a:buSzPct val="100000"/>
              <a:buFont typeface="Arial" panose="020B0604020202020204" pitchFamily="34" charset="0"/>
              <a:buChar char="•"/>
              <a:tabLst/>
              <a:defRPr/>
            </a:pPr>
            <a:r>
              <a:rPr kumimoji="0" lang="en-US" sz="1600" b="0" i="0" u="none" strike="noStrike" cap="none" spc="0" normalizeH="0" baseline="0" noProof="0" dirty="0">
                <a:ln>
                  <a:noFill/>
                </a:ln>
                <a:solidFill>
                  <a:schemeClr val="tx1"/>
                </a:solidFill>
                <a:effectLst/>
                <a:uLnTx/>
                <a:uFillTx/>
              </a:rPr>
              <a:t>Equality Act 2010</a:t>
            </a:r>
          </a:p>
          <a:p>
            <a:pPr marL="91440" marR="0" lvl="0" indent="-228600" fontAlgn="auto">
              <a:spcBef>
                <a:spcPts val="1200"/>
              </a:spcBef>
              <a:spcAft>
                <a:spcPts val="200"/>
              </a:spcAft>
              <a:buClr>
                <a:srgbClr val="E48312"/>
              </a:buClr>
              <a:buSzPct val="100000"/>
              <a:buFont typeface="Arial" panose="020B0604020202020204" pitchFamily="34" charset="0"/>
              <a:buChar char="•"/>
              <a:tabLst/>
              <a:defRPr/>
            </a:pPr>
            <a:r>
              <a:rPr kumimoji="0" lang="en-US" sz="1600" b="0" i="0" u="none" strike="noStrike" cap="none" spc="0" normalizeH="0" baseline="0" noProof="0" dirty="0">
                <a:ln>
                  <a:noFill/>
                </a:ln>
                <a:solidFill>
                  <a:schemeClr val="tx1"/>
                </a:solidFill>
                <a:effectLst/>
                <a:uLnTx/>
                <a:uFillTx/>
              </a:rPr>
              <a:t>Youth Justice and Criminal Evidence Act 1999 (YJCEA).</a:t>
            </a:r>
          </a:p>
          <a:p>
            <a:pPr marL="91440" marR="0" lvl="0" indent="-228600" fontAlgn="auto">
              <a:spcBef>
                <a:spcPts val="1200"/>
              </a:spcBef>
              <a:spcAft>
                <a:spcPts val="200"/>
              </a:spcAft>
              <a:buClr>
                <a:srgbClr val="E48312"/>
              </a:buClr>
              <a:buSzPct val="100000"/>
              <a:buFont typeface="Arial" panose="020B0604020202020204" pitchFamily="34" charset="0"/>
              <a:buChar char="•"/>
              <a:tabLst/>
              <a:defRPr/>
            </a:pPr>
            <a:endParaRPr kumimoji="0" lang="en-US" sz="1600" b="0" i="0" u="none" strike="noStrike" cap="none" spc="0" normalizeH="0" baseline="0" noProof="0" dirty="0">
              <a:ln>
                <a:noFill/>
              </a:ln>
              <a:solidFill>
                <a:schemeClr val="tx1"/>
              </a:solidFill>
              <a:effectLst/>
              <a:uLnTx/>
              <a:uFillTx/>
            </a:endParaRPr>
          </a:p>
        </p:txBody>
      </p:sp>
      <p:sp>
        <p:nvSpPr>
          <p:cNvPr id="79" name="Rectangle 78">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Policing and crime | Local Government Association">
            <a:extLst>
              <a:ext uri="{FF2B5EF4-FFF2-40B4-BE49-F238E27FC236}">
                <a16:creationId xmlns:a16="http://schemas.microsoft.com/office/drawing/2014/main" id="{F81A347A-1467-FD45-9FAA-A6748A9B26D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212" r="12140"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4020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7383B190-6BFB-422F-B667-06B7B25F0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708357" y="3509963"/>
            <a:ext cx="7092215" cy="2967839"/>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5021821" y="3812954"/>
            <a:ext cx="6465287" cy="151601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800" b="1" kern="1200">
                <a:solidFill>
                  <a:srgbClr val="FFFFFF"/>
                </a:solidFill>
                <a:latin typeface="+mj-lt"/>
                <a:ea typeface="+mj-ea"/>
                <a:cs typeface="+mj-cs"/>
              </a:rPr>
              <a:t>Legal Powers</a:t>
            </a:r>
          </a:p>
        </p:txBody>
      </p:sp>
      <p:pic>
        <p:nvPicPr>
          <p:cNvPr id="5" name="Picture 4"/>
          <p:cNvPicPr>
            <a:picLocks noChangeAspect="1"/>
          </p:cNvPicPr>
          <p:nvPr/>
        </p:nvPicPr>
        <p:blipFill rotWithShape="1">
          <a:blip r:embed="rId3"/>
          <a:srcRect l="9908" r="13342"/>
          <a:stretch/>
        </p:blipFill>
        <p:spPr>
          <a:xfrm>
            <a:off x="317635" y="299363"/>
            <a:ext cx="4160452" cy="3049204"/>
          </a:xfrm>
          <a:prstGeom prst="rect">
            <a:avLst/>
          </a:prstGeom>
        </p:spPr>
      </p:pic>
      <p:pic>
        <p:nvPicPr>
          <p:cNvPr id="3" name="Picture 2"/>
          <p:cNvPicPr>
            <a:picLocks noChangeAspect="1"/>
          </p:cNvPicPr>
          <p:nvPr/>
        </p:nvPicPr>
        <p:blipFill rotWithShape="1">
          <a:blip r:embed="rId4"/>
          <a:srcRect r="2" b="13615"/>
          <a:stretch/>
        </p:blipFill>
        <p:spPr>
          <a:xfrm>
            <a:off x="4657280" y="299363"/>
            <a:ext cx="7217085" cy="3008188"/>
          </a:xfrm>
          <a:prstGeom prst="rect">
            <a:avLst/>
          </a:prstGeom>
        </p:spPr>
      </p:pic>
      <p:cxnSp>
        <p:nvCxnSpPr>
          <p:cNvPr id="73" name="Straight Connector 72">
            <a:extLst>
              <a:ext uri="{FF2B5EF4-FFF2-40B4-BE49-F238E27FC236}">
                <a16:creationId xmlns:a16="http://schemas.microsoft.com/office/drawing/2014/main" id="{ED28E597-4AF8-4D69-A9AB-A1EDC6156B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8287" y="5443086"/>
            <a:ext cx="64008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14338" name="Picture 2" descr="BSc (Hons) Professional Policing | University of South Wales">
            <a:extLst>
              <a:ext uri="{FF2B5EF4-FFF2-40B4-BE49-F238E27FC236}">
                <a16:creationId xmlns:a16="http://schemas.microsoft.com/office/drawing/2014/main" id="{A7C97D25-5EF3-C242-B8DC-886C88B7B82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7580" r="1942" b="-1"/>
          <a:stretch/>
        </p:blipFill>
        <p:spPr bwMode="auto">
          <a:xfrm>
            <a:off x="317635" y="3509433"/>
            <a:ext cx="4160452" cy="3026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3402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D880886B-02ED-4317-9236-CB60C22CF7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649176-E818-2E4B-94C2-90D768371AC7}"/>
              </a:ext>
            </a:extLst>
          </p:cNvPr>
          <p:cNvSpPr>
            <a:spLocks noGrp="1"/>
          </p:cNvSpPr>
          <p:nvPr>
            <p:ph type="title"/>
          </p:nvPr>
        </p:nvSpPr>
        <p:spPr>
          <a:xfrm>
            <a:off x="640080" y="4419600"/>
            <a:ext cx="10908792" cy="1203960"/>
          </a:xfrm>
        </p:spPr>
        <p:txBody>
          <a:bodyPr vert="horz" lIns="91440" tIns="45720" rIns="91440" bIns="45720" rtlCol="0" anchor="ctr">
            <a:normAutofit/>
          </a:bodyPr>
          <a:lstStyle/>
          <a:p>
            <a:pPr algn="ctr"/>
            <a:r>
              <a:rPr lang="en-US" sz="6600" kern="1200">
                <a:solidFill>
                  <a:schemeClr val="tx1"/>
                </a:solidFill>
                <a:latin typeface="+mj-lt"/>
                <a:ea typeface="+mj-ea"/>
                <a:cs typeface="+mj-cs"/>
              </a:rPr>
              <a:t>Powers of Search and Seizure </a:t>
            </a:r>
          </a:p>
        </p:txBody>
      </p:sp>
      <p:pic>
        <p:nvPicPr>
          <p:cNvPr id="16388" name="Picture 4" descr="Can the Police Search My House Without a Warrant? | DPP Law">
            <a:extLst>
              <a:ext uri="{FF2B5EF4-FFF2-40B4-BE49-F238E27FC236}">
                <a16:creationId xmlns:a16="http://schemas.microsoft.com/office/drawing/2014/main" id="{F1C94AF6-006C-A04E-AD75-73F46AB5460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153" r="-1" b="-1"/>
          <a:stretch/>
        </p:blipFill>
        <p:spPr bwMode="auto">
          <a:xfrm>
            <a:off x="6" y="-11"/>
            <a:ext cx="6095994" cy="4194796"/>
          </a:xfrm>
          <a:custGeom>
            <a:avLst/>
            <a:gdLst/>
            <a:ahLst/>
            <a:cxnLst/>
            <a:rect l="l" t="t" r="r" b="b"/>
            <a:pathLst>
              <a:path w="6002835" h="4194796">
                <a:moveTo>
                  <a:pt x="0" y="0"/>
                </a:moveTo>
                <a:lnTo>
                  <a:pt x="5999418" y="0"/>
                </a:lnTo>
                <a:lnTo>
                  <a:pt x="5996190" y="32760"/>
                </a:lnTo>
                <a:cubicBezTo>
                  <a:pt x="5998706" y="293110"/>
                  <a:pt x="5983874" y="553460"/>
                  <a:pt x="5997116" y="813682"/>
                </a:cubicBezTo>
                <a:cubicBezTo>
                  <a:pt x="6007314" y="1015047"/>
                  <a:pt x="6000824" y="1216284"/>
                  <a:pt x="5997116" y="1417522"/>
                </a:cubicBezTo>
                <a:cubicBezTo>
                  <a:pt x="5989967" y="1803471"/>
                  <a:pt x="6000824" y="2188911"/>
                  <a:pt x="5996190" y="2574351"/>
                </a:cubicBezTo>
                <a:cubicBezTo>
                  <a:pt x="5994204" y="2745205"/>
                  <a:pt x="5996454" y="2915805"/>
                  <a:pt x="6000824" y="3086660"/>
                </a:cubicBezTo>
                <a:cubicBezTo>
                  <a:pt x="6007180" y="3330611"/>
                  <a:pt x="5997382" y="3574689"/>
                  <a:pt x="5986656" y="3818514"/>
                </a:cubicBezTo>
                <a:cubicBezTo>
                  <a:pt x="5983054" y="3885559"/>
                  <a:pt x="5982107" y="3952684"/>
                  <a:pt x="5983808" y="4019746"/>
                </a:cubicBezTo>
                <a:lnTo>
                  <a:pt x="5993788" y="4173418"/>
                </a:lnTo>
                <a:lnTo>
                  <a:pt x="5955106" y="4175101"/>
                </a:lnTo>
                <a:cubicBezTo>
                  <a:pt x="5890100" y="4175133"/>
                  <a:pt x="5825078" y="4173227"/>
                  <a:pt x="5760087" y="4171956"/>
                </a:cubicBezTo>
                <a:cubicBezTo>
                  <a:pt x="5521345" y="4167509"/>
                  <a:pt x="5282477" y="4171956"/>
                  <a:pt x="5044242" y="4149213"/>
                </a:cubicBezTo>
                <a:cubicBezTo>
                  <a:pt x="4979506" y="4143051"/>
                  <a:pt x="4914326" y="4139111"/>
                  <a:pt x="4849272" y="4139890"/>
                </a:cubicBezTo>
                <a:cubicBezTo>
                  <a:pt x="4784218" y="4140668"/>
                  <a:pt x="4719291" y="4146163"/>
                  <a:pt x="4655063" y="4158869"/>
                </a:cubicBezTo>
                <a:cubicBezTo>
                  <a:pt x="4447578" y="4199146"/>
                  <a:pt x="4239457" y="4201688"/>
                  <a:pt x="4029811" y="4185424"/>
                </a:cubicBezTo>
                <a:cubicBezTo>
                  <a:pt x="3943792" y="4178690"/>
                  <a:pt x="3857774" y="4167509"/>
                  <a:pt x="3771375" y="4169669"/>
                </a:cubicBezTo>
                <a:cubicBezTo>
                  <a:pt x="3623225" y="4173608"/>
                  <a:pt x="3474948" y="4165603"/>
                  <a:pt x="3326672" y="4167636"/>
                </a:cubicBezTo>
                <a:cubicBezTo>
                  <a:pt x="3322669" y="4168208"/>
                  <a:pt x="3318578" y="4167674"/>
                  <a:pt x="3314855" y="4166111"/>
                </a:cubicBezTo>
                <a:cubicBezTo>
                  <a:pt x="3278008" y="4140827"/>
                  <a:pt x="3237604" y="4150610"/>
                  <a:pt x="3199487" y="4157217"/>
                </a:cubicBezTo>
                <a:cubicBezTo>
                  <a:pt x="3072810" y="4179198"/>
                  <a:pt x="2946260" y="4189998"/>
                  <a:pt x="2817550" y="4172972"/>
                </a:cubicBezTo>
                <a:cubicBezTo>
                  <a:pt x="2694647" y="4155146"/>
                  <a:pt x="2569990" y="4152923"/>
                  <a:pt x="2446541" y="4166365"/>
                </a:cubicBezTo>
                <a:cubicBezTo>
                  <a:pt x="2276791" y="4186186"/>
                  <a:pt x="2107677" y="4181993"/>
                  <a:pt x="1938308" y="4166365"/>
                </a:cubicBezTo>
                <a:cubicBezTo>
                  <a:pt x="1869570" y="4160013"/>
                  <a:pt x="1799815" y="4149213"/>
                  <a:pt x="1731712" y="4165095"/>
                </a:cubicBezTo>
                <a:cubicBezTo>
                  <a:pt x="1647854" y="4184535"/>
                  <a:pt x="1564250" y="4178182"/>
                  <a:pt x="1480137" y="4173862"/>
                </a:cubicBezTo>
                <a:cubicBezTo>
                  <a:pt x="1373663" y="4168271"/>
                  <a:pt x="1267442" y="4152135"/>
                  <a:pt x="1160586" y="4164841"/>
                </a:cubicBezTo>
                <a:cubicBezTo>
                  <a:pt x="1111161" y="4170685"/>
                  <a:pt x="1062116" y="4179961"/>
                  <a:pt x="1012055" y="4177547"/>
                </a:cubicBezTo>
                <a:cubicBezTo>
                  <a:pt x="873562" y="4171194"/>
                  <a:pt x="735196" y="4163697"/>
                  <a:pt x="596449" y="4164841"/>
                </a:cubicBezTo>
                <a:cubicBezTo>
                  <a:pt x="538383" y="4165222"/>
                  <a:pt x="480699" y="4167128"/>
                  <a:pt x="422887" y="4171321"/>
                </a:cubicBezTo>
                <a:cubicBezTo>
                  <a:pt x="315015" y="4179198"/>
                  <a:pt x="207524" y="4168525"/>
                  <a:pt x="100033" y="4164714"/>
                </a:cubicBezTo>
                <a:lnTo>
                  <a:pt x="0" y="4169195"/>
                </a:lnTo>
                <a:close/>
              </a:path>
            </a:pathLst>
          </a:custGeom>
          <a:noFill/>
          <a:extLst>
            <a:ext uri="{909E8E84-426E-40DD-AFC4-6F175D3DCCD1}">
              <a14:hiddenFill xmlns:a14="http://schemas.microsoft.com/office/drawing/2010/main">
                <a:solidFill>
                  <a:srgbClr val="FFFFFF"/>
                </a:solidFill>
              </a14:hiddenFill>
            </a:ext>
          </a:extLst>
        </p:spPr>
      </p:pic>
      <p:pic>
        <p:nvPicPr>
          <p:cNvPr id="16386" name="Picture 2" descr="Search Warrants: Know Your Rights About Search and Seizure">
            <a:extLst>
              <a:ext uri="{FF2B5EF4-FFF2-40B4-BE49-F238E27FC236}">
                <a16:creationId xmlns:a16="http://schemas.microsoft.com/office/drawing/2014/main" id="{C56FEB67-90E3-4C4D-A371-5FB56D1CB0F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84" r="-1" b="-1"/>
          <a:stretch/>
        </p:blipFill>
        <p:spPr bwMode="auto">
          <a:xfrm>
            <a:off x="6019800" y="12"/>
            <a:ext cx="6172195" cy="4186171"/>
          </a:xfrm>
          <a:custGeom>
            <a:avLst/>
            <a:gdLst/>
            <a:ahLst/>
            <a:cxnLst/>
            <a:rect l="l" t="t" r="r" b="b"/>
            <a:pathLst>
              <a:path w="6009490" h="4186171">
                <a:moveTo>
                  <a:pt x="9049" y="0"/>
                </a:moveTo>
                <a:lnTo>
                  <a:pt x="6009490" y="0"/>
                </a:lnTo>
                <a:lnTo>
                  <a:pt x="6009490" y="4168273"/>
                </a:lnTo>
                <a:lnTo>
                  <a:pt x="5803951" y="4172925"/>
                </a:lnTo>
                <a:cubicBezTo>
                  <a:pt x="5729787" y="4171950"/>
                  <a:pt x="5655658" y="4168322"/>
                  <a:pt x="5581704" y="4162045"/>
                </a:cubicBezTo>
                <a:cubicBezTo>
                  <a:pt x="5474340" y="4154041"/>
                  <a:pt x="5366086" y="4142987"/>
                  <a:pt x="5259485" y="4163316"/>
                </a:cubicBezTo>
                <a:cubicBezTo>
                  <a:pt x="5142465" y="4185805"/>
                  <a:pt x="5025571" y="4185932"/>
                  <a:pt x="4907534" y="4180215"/>
                </a:cubicBezTo>
                <a:cubicBezTo>
                  <a:pt x="4806650" y="4175387"/>
                  <a:pt x="4706147" y="4149975"/>
                  <a:pt x="4604501" y="4176784"/>
                </a:cubicBezTo>
                <a:cubicBezTo>
                  <a:pt x="4594387" y="4178258"/>
                  <a:pt x="4584082" y="4177826"/>
                  <a:pt x="4574133" y="4175514"/>
                </a:cubicBezTo>
                <a:cubicBezTo>
                  <a:pt x="4462958" y="4160140"/>
                  <a:pt x="4351020" y="4172718"/>
                  <a:pt x="4239463" y="4168398"/>
                </a:cubicBezTo>
                <a:cubicBezTo>
                  <a:pt x="4188005" y="4166365"/>
                  <a:pt x="4135530" y="4167509"/>
                  <a:pt x="4084706" y="4162045"/>
                </a:cubicBezTo>
                <a:cubicBezTo>
                  <a:pt x="3968067" y="4149594"/>
                  <a:pt x="3851682" y="4142987"/>
                  <a:pt x="3736314" y="4172337"/>
                </a:cubicBezTo>
                <a:cubicBezTo>
                  <a:pt x="3702643" y="4180253"/>
                  <a:pt x="3668235" y="4184509"/>
                  <a:pt x="3633650" y="4185043"/>
                </a:cubicBezTo>
                <a:cubicBezTo>
                  <a:pt x="3520696" y="4189109"/>
                  <a:pt x="3408122" y="4181358"/>
                  <a:pt x="3295549" y="4175005"/>
                </a:cubicBezTo>
                <a:cubicBezTo>
                  <a:pt x="3217408" y="4170558"/>
                  <a:pt x="3139394" y="4160902"/>
                  <a:pt x="3061127" y="4169034"/>
                </a:cubicBezTo>
                <a:cubicBezTo>
                  <a:pt x="3015640" y="4173735"/>
                  <a:pt x="2969772" y="4173735"/>
                  <a:pt x="2924285" y="4169034"/>
                </a:cubicBezTo>
                <a:cubicBezTo>
                  <a:pt x="2840452" y="4159212"/>
                  <a:pt x="2755870" y="4157382"/>
                  <a:pt x="2671694" y="4163570"/>
                </a:cubicBezTo>
                <a:cubicBezTo>
                  <a:pt x="2546033" y="4174370"/>
                  <a:pt x="2420500" y="4183391"/>
                  <a:pt x="2294459" y="4166238"/>
                </a:cubicBezTo>
                <a:cubicBezTo>
                  <a:pt x="2222976" y="4155006"/>
                  <a:pt x="2150298" y="4153685"/>
                  <a:pt x="2078460" y="4162300"/>
                </a:cubicBezTo>
                <a:cubicBezTo>
                  <a:pt x="1907313" y="4186314"/>
                  <a:pt x="1735785" y="4178563"/>
                  <a:pt x="1564257" y="4168653"/>
                </a:cubicBezTo>
                <a:cubicBezTo>
                  <a:pt x="1449650" y="4161918"/>
                  <a:pt x="1334536" y="4149594"/>
                  <a:pt x="1220183" y="4165857"/>
                </a:cubicBezTo>
                <a:cubicBezTo>
                  <a:pt x="1074321" y="4186186"/>
                  <a:pt x="928331" y="4179452"/>
                  <a:pt x="782087" y="4173481"/>
                </a:cubicBezTo>
                <a:cubicBezTo>
                  <a:pt x="674723" y="4169034"/>
                  <a:pt x="567232" y="4155565"/>
                  <a:pt x="459614" y="4172210"/>
                </a:cubicBezTo>
                <a:cubicBezTo>
                  <a:pt x="448535" y="4173722"/>
                  <a:pt x="437265" y="4172591"/>
                  <a:pt x="426706" y="4168907"/>
                </a:cubicBezTo>
                <a:cubicBezTo>
                  <a:pt x="385869" y="4155464"/>
                  <a:pt x="342085" y="4153660"/>
                  <a:pt x="300283" y="4163697"/>
                </a:cubicBezTo>
                <a:cubicBezTo>
                  <a:pt x="223159" y="4180596"/>
                  <a:pt x="146162" y="4187965"/>
                  <a:pt x="67640" y="4172591"/>
                </a:cubicBezTo>
                <a:lnTo>
                  <a:pt x="14015" y="4169393"/>
                </a:lnTo>
                <a:lnTo>
                  <a:pt x="28554" y="3856095"/>
                </a:lnTo>
                <a:cubicBezTo>
                  <a:pt x="30458" y="3735660"/>
                  <a:pt x="27412" y="3615306"/>
                  <a:pt x="15626" y="3495237"/>
                </a:cubicBezTo>
                <a:cubicBezTo>
                  <a:pt x="-847" y="3348740"/>
                  <a:pt x="-4304" y="3201174"/>
                  <a:pt x="5296" y="3054118"/>
                </a:cubicBezTo>
                <a:cubicBezTo>
                  <a:pt x="11786" y="2969961"/>
                  <a:pt x="18539" y="2885804"/>
                  <a:pt x="22776" y="2801522"/>
                </a:cubicBezTo>
                <a:cubicBezTo>
                  <a:pt x="28180" y="2681630"/>
                  <a:pt x="25173" y="2561524"/>
                  <a:pt x="13771" y="2442014"/>
                </a:cubicBezTo>
                <a:cubicBezTo>
                  <a:pt x="4237" y="2350879"/>
                  <a:pt x="3177" y="2259120"/>
                  <a:pt x="10593" y="2167807"/>
                </a:cubicBezTo>
                <a:cubicBezTo>
                  <a:pt x="25690" y="2012336"/>
                  <a:pt x="9931" y="1856863"/>
                  <a:pt x="5032" y="1701516"/>
                </a:cubicBezTo>
                <a:cubicBezTo>
                  <a:pt x="-3577" y="1415742"/>
                  <a:pt x="20393" y="1130095"/>
                  <a:pt x="9666" y="844320"/>
                </a:cubicBezTo>
                <a:cubicBezTo>
                  <a:pt x="3841" y="702958"/>
                  <a:pt x="16420" y="561723"/>
                  <a:pt x="9666" y="420361"/>
                </a:cubicBezTo>
                <a:cubicBezTo>
                  <a:pt x="4105" y="319805"/>
                  <a:pt x="397" y="219250"/>
                  <a:pt x="4105" y="118568"/>
                </a:cubicBezTo>
                <a:cubicBezTo>
                  <a:pt x="5164" y="91109"/>
                  <a:pt x="5826" y="63523"/>
                  <a:pt x="9534" y="36446"/>
                </a:cubicBezTo>
                <a:close/>
              </a:path>
            </a:pathLst>
          </a:custGeom>
          <a:noFill/>
          <a:extLst>
            <a:ext uri="{909E8E84-426E-40DD-AFC4-6F175D3DCCD1}">
              <a14:hiddenFill xmlns:a14="http://schemas.microsoft.com/office/drawing/2010/main">
                <a:solidFill>
                  <a:srgbClr val="FFFFFF"/>
                </a:solidFill>
              </a14:hiddenFill>
            </a:ext>
          </a:extLst>
        </p:spPr>
      </p:pic>
      <p:sp>
        <p:nvSpPr>
          <p:cNvPr id="75" name="sketch line">
            <a:extLst>
              <a:ext uri="{FF2B5EF4-FFF2-40B4-BE49-F238E27FC236}">
                <a16:creationId xmlns:a16="http://schemas.microsoft.com/office/drawing/2014/main" id="{28C31856-6ABF-41FD-B683-B06E5FFF92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5598439"/>
            <a:ext cx="3291840" cy="18288"/>
          </a:xfrm>
          <a:custGeom>
            <a:avLst/>
            <a:gdLst>
              <a:gd name="connsiteX0" fmla="*/ 0 w 3291840"/>
              <a:gd name="connsiteY0" fmla="*/ 0 h 18288"/>
              <a:gd name="connsiteX1" fmla="*/ 658368 w 3291840"/>
              <a:gd name="connsiteY1" fmla="*/ 0 h 18288"/>
              <a:gd name="connsiteX2" fmla="*/ 1283818 w 3291840"/>
              <a:gd name="connsiteY2" fmla="*/ 0 h 18288"/>
              <a:gd name="connsiteX3" fmla="*/ 1909267 w 3291840"/>
              <a:gd name="connsiteY3" fmla="*/ 0 h 18288"/>
              <a:gd name="connsiteX4" fmla="*/ 2633472 w 3291840"/>
              <a:gd name="connsiteY4" fmla="*/ 0 h 18288"/>
              <a:gd name="connsiteX5" fmla="*/ 3291840 w 3291840"/>
              <a:gd name="connsiteY5" fmla="*/ 0 h 18288"/>
              <a:gd name="connsiteX6" fmla="*/ 3291840 w 3291840"/>
              <a:gd name="connsiteY6" fmla="*/ 18288 h 18288"/>
              <a:gd name="connsiteX7" fmla="*/ 2633472 w 3291840"/>
              <a:gd name="connsiteY7" fmla="*/ 18288 h 18288"/>
              <a:gd name="connsiteX8" fmla="*/ 2073859 w 3291840"/>
              <a:gd name="connsiteY8" fmla="*/ 18288 h 18288"/>
              <a:gd name="connsiteX9" fmla="*/ 1448410 w 3291840"/>
              <a:gd name="connsiteY9" fmla="*/ 18288 h 18288"/>
              <a:gd name="connsiteX10" fmla="*/ 822960 w 3291840"/>
              <a:gd name="connsiteY10" fmla="*/ 18288 h 18288"/>
              <a:gd name="connsiteX11" fmla="*/ 0 w 3291840"/>
              <a:gd name="connsiteY11" fmla="*/ 18288 h 18288"/>
              <a:gd name="connsiteX12" fmla="*/ 0 w 329184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56069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638882" y="639193"/>
            <a:ext cx="3571810" cy="357351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600" b="1" kern="1200">
                <a:solidFill>
                  <a:schemeClr val="tx1"/>
                </a:solidFill>
                <a:latin typeface="+mj-lt"/>
                <a:ea typeface="+mj-ea"/>
                <a:cs typeface="+mj-cs"/>
              </a:rPr>
              <a:t>What is a Search?</a:t>
            </a:r>
          </a:p>
        </p:txBody>
      </p:sp>
      <p:sp>
        <p:nvSpPr>
          <p:cNvPr id="73"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410" name="Picture 2" descr="Police Search for Claudia Lawrence - Mirror Online">
            <a:extLst>
              <a:ext uri="{FF2B5EF4-FFF2-40B4-BE49-F238E27FC236}">
                <a16:creationId xmlns:a16="http://schemas.microsoft.com/office/drawing/2014/main" id="{9EE29B3D-8667-E643-8CE2-1E781572B89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54296" y="1014784"/>
            <a:ext cx="7214616" cy="4800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2610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37121" y="423273"/>
            <a:ext cx="7976285" cy="646331"/>
          </a:xfrm>
          <a:prstGeom prst="rect">
            <a:avLst/>
          </a:prstGeom>
          <a:solidFill>
            <a:schemeClr val="accent6"/>
          </a:solidFill>
        </p:spPr>
        <p:txBody>
          <a:bodyPr wrap="square" rtlCol="0">
            <a:spAutoFit/>
          </a:bodyPr>
          <a:lstStyle/>
          <a:p>
            <a:pPr algn="ctr"/>
            <a:r>
              <a:rPr lang="en-GB" sz="3600" b="1" dirty="0">
                <a:solidFill>
                  <a:schemeClr val="bg1"/>
                </a:solidFill>
              </a:rPr>
              <a:t>Searching a Premises</a:t>
            </a:r>
          </a:p>
        </p:txBody>
      </p:sp>
      <p:sp>
        <p:nvSpPr>
          <p:cNvPr id="4" name="Down Arrow Callout 3"/>
          <p:cNvSpPr/>
          <p:nvPr/>
        </p:nvSpPr>
        <p:spPr>
          <a:xfrm>
            <a:off x="437122" y="1782748"/>
            <a:ext cx="7976285" cy="2736304"/>
          </a:xfrm>
          <a:prstGeom prst="downArrowCallout">
            <a:avLst/>
          </a:prstGeom>
          <a:solidFill>
            <a:schemeClr val="accent6">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437122" y="2044005"/>
            <a:ext cx="7632848" cy="1384995"/>
          </a:xfrm>
          <a:prstGeom prst="rect">
            <a:avLst/>
          </a:prstGeom>
          <a:noFill/>
        </p:spPr>
        <p:txBody>
          <a:bodyPr wrap="square" rtlCol="0">
            <a:spAutoFit/>
          </a:bodyPr>
          <a:lstStyle/>
          <a:p>
            <a:pPr algn="ctr"/>
            <a:r>
              <a:rPr lang="en-GB" sz="2800" u="sng" dirty="0"/>
              <a:t>Premises</a:t>
            </a:r>
            <a:r>
              <a:rPr lang="en-GB" sz="2800" dirty="0"/>
              <a:t> must not be entered or searched nor property seized unless authorised by law </a:t>
            </a:r>
            <a:r>
              <a:rPr lang="en-GB" sz="2800" u="sng" dirty="0"/>
              <a:t>and then only...</a:t>
            </a:r>
          </a:p>
        </p:txBody>
      </p:sp>
      <p:sp>
        <p:nvSpPr>
          <p:cNvPr id="8" name="TextBox 7"/>
          <p:cNvSpPr txBox="1"/>
          <p:nvPr/>
        </p:nvSpPr>
        <p:spPr>
          <a:xfrm>
            <a:off x="1716393" y="4872542"/>
            <a:ext cx="5904656" cy="1384995"/>
          </a:xfrm>
          <a:prstGeom prst="rect">
            <a:avLst/>
          </a:prstGeom>
          <a:solidFill>
            <a:schemeClr val="accent6">
              <a:lumMod val="60000"/>
              <a:lumOff val="40000"/>
            </a:schemeClr>
          </a:solidFill>
        </p:spPr>
        <p:txBody>
          <a:bodyPr wrap="square" rtlCol="0">
            <a:spAutoFit/>
          </a:bodyPr>
          <a:lstStyle/>
          <a:p>
            <a:pPr algn="ctr"/>
            <a:r>
              <a:rPr lang="en-GB" sz="2800" dirty="0"/>
              <a:t>When it is necessary and a proportionate response in the circumstances</a:t>
            </a:r>
          </a:p>
        </p:txBody>
      </p:sp>
      <p:pic>
        <p:nvPicPr>
          <p:cNvPr id="18434" name="Picture 2" descr="University opens forensic science crime scene house - BBC News">
            <a:extLst>
              <a:ext uri="{FF2B5EF4-FFF2-40B4-BE49-F238E27FC236}">
                <a16:creationId xmlns:a16="http://schemas.microsoft.com/office/drawing/2014/main" id="{1E6880C6-8147-AF4A-9164-5861DC95A9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9970" y="4208957"/>
            <a:ext cx="3810000" cy="2133600"/>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The dangerous shortcomings of forensic science | The Outline">
            <a:extLst>
              <a:ext uri="{FF2B5EF4-FFF2-40B4-BE49-F238E27FC236}">
                <a16:creationId xmlns:a16="http://schemas.microsoft.com/office/drawing/2014/main" id="{0EF759A6-681E-0843-A11B-3ABD599E1E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85147" y="1833803"/>
            <a:ext cx="2994823"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9225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entagon 2">
            <a:extLst>
              <a:ext uri="{FF2B5EF4-FFF2-40B4-BE49-F238E27FC236}">
                <a16:creationId xmlns:a16="http://schemas.microsoft.com/office/drawing/2014/main" id="{33E50F41-D69A-344E-B8C7-1E2C5CD43F08}"/>
              </a:ext>
            </a:extLst>
          </p:cNvPr>
          <p:cNvSpPr/>
          <p:nvPr/>
        </p:nvSpPr>
        <p:spPr>
          <a:xfrm>
            <a:off x="293914" y="342900"/>
            <a:ext cx="5143500" cy="849086"/>
          </a:xfrm>
          <a:prstGeom prst="homePlat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FFA4E9F-6B09-E240-AB2F-2A1602C9389D}"/>
              </a:ext>
            </a:extLst>
          </p:cNvPr>
          <p:cNvSpPr txBox="1"/>
          <p:nvPr/>
        </p:nvSpPr>
        <p:spPr>
          <a:xfrm>
            <a:off x="457199" y="475055"/>
            <a:ext cx="8605157" cy="584775"/>
          </a:xfrm>
          <a:prstGeom prst="rect">
            <a:avLst/>
          </a:prstGeom>
          <a:noFill/>
        </p:spPr>
        <p:txBody>
          <a:bodyPr wrap="square" rtlCol="0">
            <a:spAutoFit/>
          </a:bodyPr>
          <a:lstStyle/>
          <a:p>
            <a:r>
              <a:rPr lang="en-US" sz="3200" dirty="0"/>
              <a:t>What is a ‘PREMISES’?</a:t>
            </a:r>
          </a:p>
        </p:txBody>
      </p:sp>
      <p:sp>
        <p:nvSpPr>
          <p:cNvPr id="4" name="TextBox 3">
            <a:extLst>
              <a:ext uri="{FF2B5EF4-FFF2-40B4-BE49-F238E27FC236}">
                <a16:creationId xmlns:a16="http://schemas.microsoft.com/office/drawing/2014/main" id="{3B506BE4-E0F9-B947-936D-582D04A733C8}"/>
              </a:ext>
            </a:extLst>
          </p:cNvPr>
          <p:cNvSpPr txBox="1"/>
          <p:nvPr/>
        </p:nvSpPr>
        <p:spPr>
          <a:xfrm>
            <a:off x="293914" y="1306286"/>
            <a:ext cx="5121729" cy="523220"/>
          </a:xfrm>
          <a:prstGeom prst="rect">
            <a:avLst/>
          </a:prstGeom>
          <a:noFill/>
        </p:spPr>
        <p:txBody>
          <a:bodyPr wrap="square" rtlCol="0">
            <a:spAutoFit/>
          </a:bodyPr>
          <a:lstStyle/>
          <a:p>
            <a:r>
              <a:rPr lang="en-US" sz="2800" dirty="0"/>
              <a:t>Section 23 PACE 1984:  </a:t>
            </a:r>
          </a:p>
        </p:txBody>
      </p:sp>
      <p:sp>
        <p:nvSpPr>
          <p:cNvPr id="5" name="TextBox 4">
            <a:extLst>
              <a:ext uri="{FF2B5EF4-FFF2-40B4-BE49-F238E27FC236}">
                <a16:creationId xmlns:a16="http://schemas.microsoft.com/office/drawing/2014/main" id="{259F0048-5EB2-984B-BFFD-004DE7206E34}"/>
              </a:ext>
            </a:extLst>
          </p:cNvPr>
          <p:cNvSpPr txBox="1"/>
          <p:nvPr/>
        </p:nvSpPr>
        <p:spPr>
          <a:xfrm>
            <a:off x="11204079" y="130627"/>
            <a:ext cx="768928" cy="4380523"/>
          </a:xfrm>
          <a:prstGeom prst="rect">
            <a:avLst/>
          </a:prstGeom>
          <a:solidFill>
            <a:srgbClr val="FF0000"/>
          </a:solidFill>
        </p:spPr>
        <p:txBody>
          <a:bodyPr vert="wordArtVert" wrap="square" rtlCol="0">
            <a:spAutoFit/>
          </a:bodyPr>
          <a:lstStyle/>
          <a:p>
            <a:r>
              <a:rPr lang="en-US" sz="3200" b="1" dirty="0"/>
              <a:t>HAVVROT</a:t>
            </a:r>
            <a:r>
              <a:rPr lang="en-US" dirty="0"/>
              <a:t> </a:t>
            </a:r>
          </a:p>
        </p:txBody>
      </p:sp>
      <p:pic>
        <p:nvPicPr>
          <p:cNvPr id="19458" name="Picture 2" descr="Marlin: The world's most popular recreational hovercraft!">
            <a:extLst>
              <a:ext uri="{FF2B5EF4-FFF2-40B4-BE49-F238E27FC236}">
                <a16:creationId xmlns:a16="http://schemas.microsoft.com/office/drawing/2014/main" id="{3A506A06-F890-8843-9AAD-FB46866B2A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000" y="2366937"/>
            <a:ext cx="1861457" cy="13226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F4D3EE97-2219-8B47-B51C-6852C21670D7}"/>
              </a:ext>
            </a:extLst>
          </p:cNvPr>
          <p:cNvSpPr/>
          <p:nvPr/>
        </p:nvSpPr>
        <p:spPr>
          <a:xfrm>
            <a:off x="218993" y="2076429"/>
            <a:ext cx="476413" cy="646331"/>
          </a:xfrm>
          <a:prstGeom prst="rect">
            <a:avLst/>
          </a:prstGeom>
          <a:solidFill>
            <a:srgbClr val="FF0000"/>
          </a:solidFill>
        </p:spPr>
        <p:txBody>
          <a:bodyPr wrap="none">
            <a:spAutoFit/>
          </a:bodyPr>
          <a:lstStyle/>
          <a:p>
            <a:r>
              <a:rPr lang="en-GB" sz="3600" dirty="0"/>
              <a:t>H</a:t>
            </a:r>
          </a:p>
        </p:txBody>
      </p:sp>
      <p:pic>
        <p:nvPicPr>
          <p:cNvPr id="19460" name="Picture 4" descr="Aircraft - Gulfstream Aerospace">
            <a:extLst>
              <a:ext uri="{FF2B5EF4-FFF2-40B4-BE49-F238E27FC236}">
                <a16:creationId xmlns:a16="http://schemas.microsoft.com/office/drawing/2014/main" id="{FC523869-53AE-5947-9DDE-B986C4E3E8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8848" y="2043770"/>
            <a:ext cx="2317149" cy="164578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18A4FBC6-B60C-1D4B-AC4F-AC14FFBD918D}"/>
              </a:ext>
            </a:extLst>
          </p:cNvPr>
          <p:cNvSpPr/>
          <p:nvPr/>
        </p:nvSpPr>
        <p:spPr>
          <a:xfrm>
            <a:off x="3101865" y="2043770"/>
            <a:ext cx="465192" cy="646331"/>
          </a:xfrm>
          <a:prstGeom prst="rect">
            <a:avLst/>
          </a:prstGeom>
          <a:solidFill>
            <a:srgbClr val="FF0000"/>
          </a:solidFill>
        </p:spPr>
        <p:txBody>
          <a:bodyPr wrap="none">
            <a:spAutoFit/>
          </a:bodyPr>
          <a:lstStyle/>
          <a:p>
            <a:r>
              <a:rPr lang="en-GB" sz="3600" dirty="0"/>
              <a:t>A</a:t>
            </a:r>
          </a:p>
        </p:txBody>
      </p:sp>
      <p:pic>
        <p:nvPicPr>
          <p:cNvPr id="19462" name="Picture 6" descr="Transfer in Private Vehicle from Viena Airport to Viena City (1010 - 1230)  2022 - Schwechat - Viator">
            <a:extLst>
              <a:ext uri="{FF2B5EF4-FFF2-40B4-BE49-F238E27FC236}">
                <a16:creationId xmlns:a16="http://schemas.microsoft.com/office/drawing/2014/main" id="{DB1F4B81-1482-6D4F-807E-E37A5ACB6C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86305" y="2043770"/>
            <a:ext cx="2834078" cy="1885950"/>
          </a:xfrm>
          <a:prstGeom prst="rect">
            <a:avLst/>
          </a:prstGeom>
          <a:noFill/>
          <a:extLst>
            <a:ext uri="{909E8E84-426E-40DD-AFC4-6F175D3DCCD1}">
              <a14:hiddenFill xmlns:a14="http://schemas.microsoft.com/office/drawing/2010/main">
                <a:solidFill>
                  <a:srgbClr val="FFFFFF"/>
                </a:solidFill>
              </a14:hiddenFill>
            </a:ext>
          </a:extLst>
        </p:spPr>
      </p:pic>
      <p:pic>
        <p:nvPicPr>
          <p:cNvPr id="19464" name="Picture 8" descr="MPSV Vessels | Multipurpose Supply Vessels">
            <a:extLst>
              <a:ext uri="{FF2B5EF4-FFF2-40B4-BE49-F238E27FC236}">
                <a16:creationId xmlns:a16="http://schemas.microsoft.com/office/drawing/2014/main" id="{DA2A8AC8-5BF8-2344-AF22-E154B67D147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9000" y="4642135"/>
            <a:ext cx="2306357" cy="1383814"/>
          </a:xfrm>
          <a:prstGeom prst="rect">
            <a:avLst/>
          </a:prstGeom>
          <a:noFill/>
          <a:extLst>
            <a:ext uri="{909E8E84-426E-40DD-AFC4-6F175D3DCCD1}">
              <a14:hiddenFill xmlns:a14="http://schemas.microsoft.com/office/drawing/2010/main">
                <a:solidFill>
                  <a:srgbClr val="FFFFFF"/>
                </a:solidFill>
              </a14:hiddenFill>
            </a:ext>
          </a:extLst>
        </p:spPr>
      </p:pic>
      <p:pic>
        <p:nvPicPr>
          <p:cNvPr id="19466" name="Picture 10" descr="A beginner's guide to the debate over 100% renewable energy - Vox">
            <a:extLst>
              <a:ext uri="{FF2B5EF4-FFF2-40B4-BE49-F238E27FC236}">
                <a16:creationId xmlns:a16="http://schemas.microsoft.com/office/drawing/2014/main" id="{730D0427-F2D8-B84A-BAD8-2A6CFBE07AB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14936" y="4673491"/>
            <a:ext cx="2091061" cy="1391506"/>
          </a:xfrm>
          <a:prstGeom prst="rect">
            <a:avLst/>
          </a:prstGeom>
          <a:noFill/>
          <a:extLst>
            <a:ext uri="{909E8E84-426E-40DD-AFC4-6F175D3DCCD1}">
              <a14:hiddenFill xmlns:a14="http://schemas.microsoft.com/office/drawing/2010/main">
                <a:solidFill>
                  <a:srgbClr val="FFFFFF"/>
                </a:solidFill>
              </a14:hiddenFill>
            </a:ext>
          </a:extLst>
        </p:spPr>
      </p:pic>
      <p:pic>
        <p:nvPicPr>
          <p:cNvPr id="19468" name="Picture 12" descr="Oil rig life - What's it like living on an offshore oil platform? |  2020-02-07 | ISHN">
            <a:extLst>
              <a:ext uri="{FF2B5EF4-FFF2-40B4-BE49-F238E27FC236}">
                <a16:creationId xmlns:a16="http://schemas.microsoft.com/office/drawing/2014/main" id="{CEC71948-3E77-5041-944A-2974391027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75320" y="4642135"/>
            <a:ext cx="2684161" cy="1383814"/>
          </a:xfrm>
          <a:prstGeom prst="rect">
            <a:avLst/>
          </a:prstGeom>
          <a:noFill/>
          <a:extLst>
            <a:ext uri="{909E8E84-426E-40DD-AFC4-6F175D3DCCD1}">
              <a14:hiddenFill xmlns:a14="http://schemas.microsoft.com/office/drawing/2010/main">
                <a:solidFill>
                  <a:srgbClr val="FFFFFF"/>
                </a:solidFill>
              </a14:hiddenFill>
            </a:ext>
          </a:extLst>
        </p:spPr>
      </p:pic>
      <p:pic>
        <p:nvPicPr>
          <p:cNvPr id="19470" name="Picture 14" descr="Buy ProAction 4 Man 1 Room Pop Up Camping Tent - Blue | Tents | Argos">
            <a:extLst>
              <a:ext uri="{FF2B5EF4-FFF2-40B4-BE49-F238E27FC236}">
                <a16:creationId xmlns:a16="http://schemas.microsoft.com/office/drawing/2014/main" id="{3B067A59-A1E1-5145-919F-9C9F7221A43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602593" y="4642135"/>
            <a:ext cx="2370414" cy="1391506"/>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2163B32A-36E9-2347-A6B7-D8A46B858D31}"/>
              </a:ext>
            </a:extLst>
          </p:cNvPr>
          <p:cNvSpPr/>
          <p:nvPr/>
        </p:nvSpPr>
        <p:spPr>
          <a:xfrm>
            <a:off x="6985800" y="1989740"/>
            <a:ext cx="457176" cy="646331"/>
          </a:xfrm>
          <a:prstGeom prst="rect">
            <a:avLst/>
          </a:prstGeom>
          <a:solidFill>
            <a:srgbClr val="FF0000"/>
          </a:solidFill>
        </p:spPr>
        <p:txBody>
          <a:bodyPr wrap="none">
            <a:spAutoFit/>
          </a:bodyPr>
          <a:lstStyle/>
          <a:p>
            <a:r>
              <a:rPr lang="en-GB" sz="3600" dirty="0"/>
              <a:t>V</a:t>
            </a:r>
          </a:p>
        </p:txBody>
      </p:sp>
      <p:sp>
        <p:nvSpPr>
          <p:cNvPr id="16" name="Rectangle 15">
            <a:extLst>
              <a:ext uri="{FF2B5EF4-FFF2-40B4-BE49-F238E27FC236}">
                <a16:creationId xmlns:a16="http://schemas.microsoft.com/office/drawing/2014/main" id="{219C565A-0A5C-5044-A6E1-79EE40DC1B82}"/>
              </a:ext>
            </a:extLst>
          </p:cNvPr>
          <p:cNvSpPr/>
          <p:nvPr/>
        </p:nvSpPr>
        <p:spPr>
          <a:xfrm>
            <a:off x="92250" y="4511150"/>
            <a:ext cx="457176" cy="646331"/>
          </a:xfrm>
          <a:prstGeom prst="rect">
            <a:avLst/>
          </a:prstGeom>
          <a:solidFill>
            <a:srgbClr val="FF0000"/>
          </a:solidFill>
        </p:spPr>
        <p:txBody>
          <a:bodyPr wrap="none">
            <a:spAutoFit/>
          </a:bodyPr>
          <a:lstStyle/>
          <a:p>
            <a:r>
              <a:rPr lang="en-GB" sz="3600" dirty="0"/>
              <a:t>V</a:t>
            </a:r>
          </a:p>
        </p:txBody>
      </p:sp>
      <p:sp>
        <p:nvSpPr>
          <p:cNvPr id="17" name="Rectangle 16">
            <a:extLst>
              <a:ext uri="{FF2B5EF4-FFF2-40B4-BE49-F238E27FC236}">
                <a16:creationId xmlns:a16="http://schemas.microsoft.com/office/drawing/2014/main" id="{AF29AF98-9BE6-D845-87A3-2BEF29192713}"/>
              </a:ext>
            </a:extLst>
          </p:cNvPr>
          <p:cNvSpPr/>
          <p:nvPr/>
        </p:nvSpPr>
        <p:spPr>
          <a:xfrm>
            <a:off x="3334461" y="4609121"/>
            <a:ext cx="444352" cy="646331"/>
          </a:xfrm>
          <a:prstGeom prst="rect">
            <a:avLst/>
          </a:prstGeom>
          <a:solidFill>
            <a:srgbClr val="FF0000"/>
          </a:solidFill>
        </p:spPr>
        <p:txBody>
          <a:bodyPr wrap="none">
            <a:spAutoFit/>
          </a:bodyPr>
          <a:lstStyle/>
          <a:p>
            <a:r>
              <a:rPr lang="en-GB" sz="3600" dirty="0"/>
              <a:t>R</a:t>
            </a:r>
          </a:p>
        </p:txBody>
      </p:sp>
      <p:sp>
        <p:nvSpPr>
          <p:cNvPr id="18" name="Rectangle 17">
            <a:extLst>
              <a:ext uri="{FF2B5EF4-FFF2-40B4-BE49-F238E27FC236}">
                <a16:creationId xmlns:a16="http://schemas.microsoft.com/office/drawing/2014/main" id="{20EF849A-A23D-A14E-9BA6-21AAAE6F1BDB}"/>
              </a:ext>
            </a:extLst>
          </p:cNvPr>
          <p:cNvSpPr/>
          <p:nvPr/>
        </p:nvSpPr>
        <p:spPr>
          <a:xfrm>
            <a:off x="6528129" y="4609120"/>
            <a:ext cx="497252" cy="646331"/>
          </a:xfrm>
          <a:prstGeom prst="rect">
            <a:avLst/>
          </a:prstGeom>
          <a:solidFill>
            <a:srgbClr val="FF0000"/>
          </a:solidFill>
        </p:spPr>
        <p:txBody>
          <a:bodyPr wrap="none">
            <a:spAutoFit/>
          </a:bodyPr>
          <a:lstStyle/>
          <a:p>
            <a:r>
              <a:rPr lang="en-GB" sz="3600" dirty="0"/>
              <a:t>O</a:t>
            </a:r>
          </a:p>
        </p:txBody>
      </p:sp>
      <p:sp>
        <p:nvSpPr>
          <p:cNvPr id="19" name="Rectangle 18">
            <a:extLst>
              <a:ext uri="{FF2B5EF4-FFF2-40B4-BE49-F238E27FC236}">
                <a16:creationId xmlns:a16="http://schemas.microsoft.com/office/drawing/2014/main" id="{62F805A4-57A0-AD43-8793-B93396A164F1}"/>
              </a:ext>
            </a:extLst>
          </p:cNvPr>
          <p:cNvSpPr/>
          <p:nvPr/>
        </p:nvSpPr>
        <p:spPr>
          <a:xfrm>
            <a:off x="9621856" y="4511150"/>
            <a:ext cx="413896" cy="646331"/>
          </a:xfrm>
          <a:prstGeom prst="rect">
            <a:avLst/>
          </a:prstGeom>
          <a:solidFill>
            <a:srgbClr val="FF0000"/>
          </a:solidFill>
        </p:spPr>
        <p:txBody>
          <a:bodyPr wrap="none">
            <a:spAutoFit/>
          </a:bodyPr>
          <a:lstStyle/>
          <a:p>
            <a:r>
              <a:rPr lang="en-GB" sz="3600" dirty="0"/>
              <a:t>T</a:t>
            </a:r>
          </a:p>
        </p:txBody>
      </p:sp>
    </p:spTree>
    <p:extLst>
      <p:ext uri="{BB962C8B-B14F-4D97-AF65-F5344CB8AC3E}">
        <p14:creationId xmlns:p14="http://schemas.microsoft.com/office/powerpoint/2010/main" val="19932954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p:cNvSpPr txBox="1">
            <a:spLocks/>
          </p:cNvSpPr>
          <p:nvPr/>
        </p:nvSpPr>
        <p:spPr>
          <a:xfrm>
            <a:off x="2233228" y="1455100"/>
            <a:ext cx="8229600" cy="317716"/>
          </a:xfrm>
          <a:prstGeom prst="rect">
            <a:avLst/>
          </a:prstGeom>
        </p:spPr>
        <p:txBody>
          <a:bodyPr vert="horz" lIns="91440" tIns="45720" rIns="91440" bIns="45720" rtlCol="0" anchor="ctr">
            <a:normAutofit fontScale="4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endParaRPr lang="en-GB" dirty="0">
              <a:solidFill>
                <a:sysClr val="windowText" lastClr="000000"/>
              </a:solidFill>
              <a:latin typeface="Calibri"/>
            </a:endParaRPr>
          </a:p>
        </p:txBody>
      </p:sp>
      <p:sp>
        <p:nvSpPr>
          <p:cNvPr id="5" name="TextBox 4"/>
          <p:cNvSpPr txBox="1"/>
          <p:nvPr/>
        </p:nvSpPr>
        <p:spPr>
          <a:xfrm>
            <a:off x="622951" y="224328"/>
            <a:ext cx="11077951" cy="646331"/>
          </a:xfrm>
          <a:prstGeom prst="rect">
            <a:avLst/>
          </a:prstGeom>
          <a:solidFill>
            <a:schemeClr val="accent6"/>
          </a:solidFill>
        </p:spPr>
        <p:txBody>
          <a:bodyPr wrap="square" rtlCol="0">
            <a:spAutoFit/>
          </a:bodyPr>
          <a:lstStyle/>
          <a:p>
            <a:pPr algn="ctr"/>
            <a:r>
              <a:rPr lang="en-GB" sz="3600" dirty="0">
                <a:solidFill>
                  <a:schemeClr val="bg1"/>
                </a:solidFill>
              </a:rPr>
              <a:t>Powers of Entry, Search &amp; Seizure </a:t>
            </a:r>
            <a:r>
              <a:rPr lang="en-GB" sz="3600" u="sng" dirty="0">
                <a:solidFill>
                  <a:schemeClr val="bg1"/>
                </a:solidFill>
              </a:rPr>
              <a:t>without Warrant</a:t>
            </a:r>
            <a:endParaRPr lang="en-GB" sz="3600" b="1" u="sng" dirty="0">
              <a:solidFill>
                <a:schemeClr val="bg1"/>
              </a:solidFill>
            </a:endParaRPr>
          </a:p>
        </p:txBody>
      </p:sp>
      <p:graphicFrame>
        <p:nvGraphicFramePr>
          <p:cNvPr id="4" name="Diagram 3"/>
          <p:cNvGraphicFramePr/>
          <p:nvPr>
            <p:extLst>
              <p:ext uri="{D42A27DB-BD31-4B8C-83A1-F6EECF244321}">
                <p14:modId xmlns:p14="http://schemas.microsoft.com/office/powerpoint/2010/main" val="1762308441"/>
              </p:ext>
            </p:extLst>
          </p:nvPr>
        </p:nvGraphicFramePr>
        <p:xfrm>
          <a:off x="622951" y="1613958"/>
          <a:ext cx="7272807" cy="42370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482" name="Picture 2" descr="Police and Criminal Evidence Act 1984 (PACE) 67(7B) : Great Britain Home  Office : 9780113413652 : Blackwell's">
            <a:extLst>
              <a:ext uri="{FF2B5EF4-FFF2-40B4-BE49-F238E27FC236}">
                <a16:creationId xmlns:a16="http://schemas.microsoft.com/office/drawing/2014/main" id="{8D27C646-382A-8A49-8719-FE38073B2C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94271" y="1949450"/>
            <a:ext cx="2743200" cy="2959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4244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0A59E393-75B6-41C4-8F63-F000728AB8A9}"/>
                                            </p:graphicEl>
                                          </p:spTgt>
                                        </p:tgtEl>
                                        <p:attrNameLst>
                                          <p:attrName>style.visibility</p:attrName>
                                        </p:attrNameLst>
                                      </p:cBhvr>
                                      <p:to>
                                        <p:strVal val="visible"/>
                                      </p:to>
                                    </p:set>
                                    <p:animEffect transition="in" filter="fade">
                                      <p:cBhvr>
                                        <p:cTn id="7" dur="500"/>
                                        <p:tgtEl>
                                          <p:spTgt spid="4">
                                            <p:graphicEl>
                                              <a:dgm id="{0A59E393-75B6-41C4-8F63-F000728AB8A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91557C6A-0A6E-4B72-924A-7187053FDFF2}"/>
                                            </p:graphicEl>
                                          </p:spTgt>
                                        </p:tgtEl>
                                        <p:attrNameLst>
                                          <p:attrName>style.visibility</p:attrName>
                                        </p:attrNameLst>
                                      </p:cBhvr>
                                      <p:to>
                                        <p:strVal val="visible"/>
                                      </p:to>
                                    </p:set>
                                    <p:animEffect transition="in" filter="fade">
                                      <p:cBhvr>
                                        <p:cTn id="12" dur="500"/>
                                        <p:tgtEl>
                                          <p:spTgt spid="4">
                                            <p:graphicEl>
                                              <a:dgm id="{91557C6A-0A6E-4B72-924A-7187053FDFF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BBEDCFE2-4F0F-49D9-ACEA-8E4E0A14DA4F}"/>
                                            </p:graphicEl>
                                          </p:spTgt>
                                        </p:tgtEl>
                                        <p:attrNameLst>
                                          <p:attrName>style.visibility</p:attrName>
                                        </p:attrNameLst>
                                      </p:cBhvr>
                                      <p:to>
                                        <p:strVal val="visible"/>
                                      </p:to>
                                    </p:set>
                                    <p:animEffect transition="in" filter="fade">
                                      <p:cBhvr>
                                        <p:cTn id="17" dur="500"/>
                                        <p:tgtEl>
                                          <p:spTgt spid="4">
                                            <p:graphicEl>
                                              <a:dgm id="{BBEDCFE2-4F0F-49D9-ACEA-8E4E0A14DA4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3C16D02B-476C-4A4D-B3C6-1FB5D8CAF7E5}"/>
                                            </p:graphicEl>
                                          </p:spTgt>
                                        </p:tgtEl>
                                        <p:attrNameLst>
                                          <p:attrName>style.visibility</p:attrName>
                                        </p:attrNameLst>
                                      </p:cBhvr>
                                      <p:to>
                                        <p:strVal val="visible"/>
                                      </p:to>
                                    </p:set>
                                    <p:animEffect transition="in" filter="fade">
                                      <p:cBhvr>
                                        <p:cTn id="22" dur="500"/>
                                        <p:tgtEl>
                                          <p:spTgt spid="4">
                                            <p:graphicEl>
                                              <a:dgm id="{3C16D02B-476C-4A4D-B3C6-1FB5D8CAF7E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634BBB8C-E505-4E07-B98D-DBC98C311B35}"/>
                                            </p:graphicEl>
                                          </p:spTgt>
                                        </p:tgtEl>
                                        <p:attrNameLst>
                                          <p:attrName>style.visibility</p:attrName>
                                        </p:attrNameLst>
                                      </p:cBhvr>
                                      <p:to>
                                        <p:strVal val="visible"/>
                                      </p:to>
                                    </p:set>
                                    <p:animEffect transition="in" filter="fade">
                                      <p:cBhvr>
                                        <p:cTn id="27" dur="500"/>
                                        <p:tgtEl>
                                          <p:spTgt spid="4">
                                            <p:graphicEl>
                                              <a:dgm id="{634BBB8C-E505-4E07-B98D-DBC98C311B3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20C47A44-4D27-42E2-A0AE-9BBCF068D773}"/>
                                            </p:graphicEl>
                                          </p:spTgt>
                                        </p:tgtEl>
                                        <p:attrNameLst>
                                          <p:attrName>style.visibility</p:attrName>
                                        </p:attrNameLst>
                                      </p:cBhvr>
                                      <p:to>
                                        <p:strVal val="visible"/>
                                      </p:to>
                                    </p:set>
                                    <p:animEffect transition="in" filter="fade">
                                      <p:cBhvr>
                                        <p:cTn id="32" dur="500"/>
                                        <p:tgtEl>
                                          <p:spTgt spid="4">
                                            <p:graphicEl>
                                              <a:dgm id="{20C47A44-4D27-42E2-A0AE-9BBCF068D77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lient\G$\Method of entry.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8825" y="1618355"/>
            <a:ext cx="4348182" cy="437587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19032" y="217443"/>
            <a:ext cx="7976285" cy="646331"/>
          </a:xfrm>
          <a:prstGeom prst="rect">
            <a:avLst/>
          </a:prstGeom>
          <a:solidFill>
            <a:schemeClr val="tx2"/>
          </a:solidFill>
        </p:spPr>
        <p:txBody>
          <a:bodyPr wrap="square" rtlCol="0">
            <a:spAutoFit/>
          </a:bodyPr>
          <a:lstStyle/>
          <a:p>
            <a:pPr algn="ctr"/>
            <a:r>
              <a:rPr lang="en-GB" sz="3600" b="1" dirty="0">
                <a:solidFill>
                  <a:schemeClr val="bg1"/>
                </a:solidFill>
              </a:rPr>
              <a:t>Section 17 P.A.C.E. (1984)</a:t>
            </a:r>
          </a:p>
        </p:txBody>
      </p:sp>
      <p:sp>
        <p:nvSpPr>
          <p:cNvPr id="6" name="TextBox 5">
            <a:extLst>
              <a:ext uri="{FF2B5EF4-FFF2-40B4-BE49-F238E27FC236}">
                <a16:creationId xmlns:a16="http://schemas.microsoft.com/office/drawing/2014/main" id="{ED00EF05-2296-614E-9E4F-97F43925D436}"/>
              </a:ext>
            </a:extLst>
          </p:cNvPr>
          <p:cNvSpPr txBox="1"/>
          <p:nvPr/>
        </p:nvSpPr>
        <p:spPr>
          <a:xfrm>
            <a:off x="6706962" y="2274838"/>
            <a:ext cx="4348182" cy="2308324"/>
          </a:xfrm>
          <a:prstGeom prst="rect">
            <a:avLst/>
          </a:prstGeom>
          <a:noFill/>
        </p:spPr>
        <p:txBody>
          <a:bodyPr wrap="square">
            <a:spAutoFit/>
          </a:bodyPr>
          <a:lstStyle/>
          <a:p>
            <a:pPr algn="ctr"/>
            <a:r>
              <a:rPr lang="en-GB" sz="4800" b="1" i="0" u="none" strike="noStrike" kern="1200" baseline="0" dirty="0">
                <a:solidFill>
                  <a:schemeClr val="tx1"/>
                </a:solidFill>
                <a:latin typeface="Arial" pitchFamily="34" charset="0"/>
                <a:ea typeface="ＭＳ Ｐゴシック" pitchFamily="-112" charset="-128"/>
                <a:cs typeface="ＭＳ Ｐゴシック" pitchFamily="-112" charset="-128"/>
              </a:rPr>
              <a:t>“reasonable grounds to believe” </a:t>
            </a:r>
            <a:endParaRPr lang="en-US" sz="4800" dirty="0"/>
          </a:p>
        </p:txBody>
      </p:sp>
    </p:spTree>
    <p:extLst>
      <p:ext uri="{BB962C8B-B14F-4D97-AF65-F5344CB8AC3E}">
        <p14:creationId xmlns:p14="http://schemas.microsoft.com/office/powerpoint/2010/main" val="933295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38943" y="260647"/>
            <a:ext cx="8772903" cy="646331"/>
          </a:xfrm>
          <a:prstGeom prst="rect">
            <a:avLst/>
          </a:prstGeom>
          <a:solidFill>
            <a:schemeClr val="tx2"/>
          </a:solidFill>
        </p:spPr>
        <p:txBody>
          <a:bodyPr wrap="square" rtlCol="0">
            <a:spAutoFit/>
          </a:bodyPr>
          <a:lstStyle/>
          <a:p>
            <a:pPr algn="ctr"/>
            <a:r>
              <a:rPr lang="en-GB" sz="3600" b="1" dirty="0">
                <a:solidFill>
                  <a:schemeClr val="bg1"/>
                </a:solidFill>
              </a:rPr>
              <a:t>Section 17 (1)(a) P.A.C.E (1984)</a:t>
            </a:r>
          </a:p>
        </p:txBody>
      </p:sp>
      <p:graphicFrame>
        <p:nvGraphicFramePr>
          <p:cNvPr id="2" name="Diagram 1"/>
          <p:cNvGraphicFramePr/>
          <p:nvPr>
            <p:extLst>
              <p:ext uri="{D42A27DB-BD31-4B8C-83A1-F6EECF244321}">
                <p14:modId xmlns:p14="http://schemas.microsoft.com/office/powerpoint/2010/main" val="442221756"/>
              </p:ext>
            </p:extLst>
          </p:nvPr>
        </p:nvGraphicFramePr>
        <p:xfrm>
          <a:off x="-106824" y="1653909"/>
          <a:ext cx="6959454" cy="46325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2530" name="Picture 2" descr="Image Police Officer Holding Arrest Warrant Stock Vector (Royalty Free)  406018693">
            <a:extLst>
              <a:ext uri="{FF2B5EF4-FFF2-40B4-BE49-F238E27FC236}">
                <a16:creationId xmlns:a16="http://schemas.microsoft.com/office/drawing/2014/main" id="{40411C6C-795F-1E4A-925F-FCC635544DF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52630" y="2497004"/>
            <a:ext cx="2755900" cy="294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7005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F8FF4B8-5826-AE4F-A9E7-60266D47F9B9}"/>
                                            </p:graphicEl>
                                          </p:spTgt>
                                        </p:tgtEl>
                                        <p:attrNameLst>
                                          <p:attrName>style.visibility</p:attrName>
                                        </p:attrNameLst>
                                      </p:cBhvr>
                                      <p:to>
                                        <p:strVal val="visible"/>
                                      </p:to>
                                    </p:set>
                                    <p:animEffect transition="in" filter="fade">
                                      <p:cBhvr>
                                        <p:cTn id="7" dur="500"/>
                                        <p:tgtEl>
                                          <p:spTgt spid="2">
                                            <p:graphicEl>
                                              <a:dgm id="{3F8FF4B8-5826-AE4F-A9E7-60266D47F9B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0028602-B1A1-1B45-BC5C-465A43E772F8}"/>
                                            </p:graphicEl>
                                          </p:spTgt>
                                        </p:tgtEl>
                                        <p:attrNameLst>
                                          <p:attrName>style.visibility</p:attrName>
                                        </p:attrNameLst>
                                      </p:cBhvr>
                                      <p:to>
                                        <p:strVal val="visible"/>
                                      </p:to>
                                    </p:set>
                                    <p:animEffect transition="in" filter="fade">
                                      <p:cBhvr>
                                        <p:cTn id="12" dur="500"/>
                                        <p:tgtEl>
                                          <p:spTgt spid="2">
                                            <p:graphicEl>
                                              <a:dgm id="{D0028602-B1A1-1B45-BC5C-465A43E772F8}"/>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9CD99BF5-44C3-3544-A2EB-F1CA14F4B620}"/>
                                            </p:graphicEl>
                                          </p:spTgt>
                                        </p:tgtEl>
                                        <p:attrNameLst>
                                          <p:attrName>style.visibility</p:attrName>
                                        </p:attrNameLst>
                                      </p:cBhvr>
                                      <p:to>
                                        <p:strVal val="visible"/>
                                      </p:to>
                                    </p:set>
                                    <p:animEffect transition="in" filter="fade">
                                      <p:cBhvr>
                                        <p:cTn id="15" dur="500"/>
                                        <p:tgtEl>
                                          <p:spTgt spid="2">
                                            <p:graphicEl>
                                              <a:dgm id="{9CD99BF5-44C3-3544-A2EB-F1CA14F4B62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135561" y="260649"/>
            <a:ext cx="7976285" cy="646331"/>
          </a:xfrm>
          <a:prstGeom prst="rect">
            <a:avLst/>
          </a:prstGeom>
          <a:solidFill>
            <a:schemeClr val="tx2"/>
          </a:solidFill>
        </p:spPr>
        <p:txBody>
          <a:bodyPr wrap="square" rtlCol="0">
            <a:spAutoFit/>
          </a:bodyPr>
          <a:lstStyle/>
          <a:p>
            <a:pPr algn="ctr"/>
            <a:r>
              <a:rPr lang="en-GB" sz="3600" b="1" dirty="0">
                <a:solidFill>
                  <a:schemeClr val="bg1"/>
                </a:solidFill>
              </a:rPr>
              <a:t>Section 17 P.A.C.E (1984)</a:t>
            </a:r>
          </a:p>
        </p:txBody>
      </p:sp>
      <p:graphicFrame>
        <p:nvGraphicFramePr>
          <p:cNvPr id="2" name="Diagram 1"/>
          <p:cNvGraphicFramePr/>
          <p:nvPr>
            <p:extLst>
              <p:ext uri="{D42A27DB-BD31-4B8C-83A1-F6EECF244321}">
                <p14:modId xmlns:p14="http://schemas.microsoft.com/office/powerpoint/2010/main" val="3699270830"/>
              </p:ext>
            </p:extLst>
          </p:nvPr>
        </p:nvGraphicFramePr>
        <p:xfrm>
          <a:off x="261257" y="1268761"/>
          <a:ext cx="6713947" cy="50503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3554" name="Picture 2" descr="What is an indictable Only Offence ? | Old Bailey Solicitors">
            <a:extLst>
              <a:ext uri="{FF2B5EF4-FFF2-40B4-BE49-F238E27FC236}">
                <a16:creationId xmlns:a16="http://schemas.microsoft.com/office/drawing/2014/main" id="{232BC16A-800B-9043-8ECF-AEED4C82FCA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74693" y="1469859"/>
            <a:ext cx="3213976" cy="2138755"/>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Public Order Training - YouTube">
            <a:extLst>
              <a:ext uri="{FF2B5EF4-FFF2-40B4-BE49-F238E27FC236}">
                <a16:creationId xmlns:a16="http://schemas.microsoft.com/office/drawing/2014/main" id="{F879D288-8739-E945-AF4F-D3477FB6947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76681" y="4011386"/>
            <a:ext cx="38100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7671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164DFD1-CD4D-2B41-A267-0E1FDA8B7BAF}"/>
                                            </p:graphicEl>
                                          </p:spTgt>
                                        </p:tgtEl>
                                        <p:attrNameLst>
                                          <p:attrName>style.visibility</p:attrName>
                                        </p:attrNameLst>
                                      </p:cBhvr>
                                      <p:to>
                                        <p:strVal val="visible"/>
                                      </p:to>
                                    </p:set>
                                    <p:animEffect transition="in" filter="fade">
                                      <p:cBhvr>
                                        <p:cTn id="7" dur="500"/>
                                        <p:tgtEl>
                                          <p:spTgt spid="2">
                                            <p:graphicEl>
                                              <a:dgm id="{9164DFD1-CD4D-2B41-A267-0E1FDA8B7BA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039BF997-774E-DA45-B4F6-33D3D40DD923}"/>
                                            </p:graphicEl>
                                          </p:spTgt>
                                        </p:tgtEl>
                                        <p:attrNameLst>
                                          <p:attrName>style.visibility</p:attrName>
                                        </p:attrNameLst>
                                      </p:cBhvr>
                                      <p:to>
                                        <p:strVal val="visible"/>
                                      </p:to>
                                    </p:set>
                                    <p:animEffect transition="in" filter="fade">
                                      <p:cBhvr>
                                        <p:cTn id="12" dur="500"/>
                                        <p:tgtEl>
                                          <p:spTgt spid="2">
                                            <p:graphicEl>
                                              <a:dgm id="{039BF997-774E-DA45-B4F6-33D3D40DD923}"/>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3BDB6948-CCF9-4542-9442-476D95E2670F}"/>
                                            </p:graphicEl>
                                          </p:spTgt>
                                        </p:tgtEl>
                                        <p:attrNameLst>
                                          <p:attrName>style.visibility</p:attrName>
                                        </p:attrNameLst>
                                      </p:cBhvr>
                                      <p:to>
                                        <p:strVal val="visible"/>
                                      </p:to>
                                    </p:set>
                                    <p:animEffect transition="in" filter="fade">
                                      <p:cBhvr>
                                        <p:cTn id="15" dur="500"/>
                                        <p:tgtEl>
                                          <p:spTgt spid="2">
                                            <p:graphicEl>
                                              <a:dgm id="{3BDB6948-CCF9-4542-9442-476D95E2670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55E992B7-0B92-4B4E-B943-76870421712F}"/>
                                            </p:graphicEl>
                                          </p:spTgt>
                                        </p:tgtEl>
                                        <p:attrNameLst>
                                          <p:attrName>style.visibility</p:attrName>
                                        </p:attrNameLst>
                                      </p:cBhvr>
                                      <p:to>
                                        <p:strVal val="visible"/>
                                      </p:to>
                                    </p:set>
                                    <p:animEffect transition="in" filter="fade">
                                      <p:cBhvr>
                                        <p:cTn id="20" dur="500"/>
                                        <p:tgtEl>
                                          <p:spTgt spid="2">
                                            <p:graphicEl>
                                              <a:dgm id="{55E992B7-0B92-4B4E-B943-76870421712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8397B8A2-35E8-D942-BEA4-57DEEE2108C6}"/>
                                            </p:graphicEl>
                                          </p:spTgt>
                                        </p:tgtEl>
                                        <p:attrNameLst>
                                          <p:attrName>style.visibility</p:attrName>
                                        </p:attrNameLst>
                                      </p:cBhvr>
                                      <p:to>
                                        <p:strVal val="visible"/>
                                      </p:to>
                                    </p:set>
                                    <p:animEffect transition="in" filter="fade">
                                      <p:cBhvr>
                                        <p:cTn id="23" dur="500"/>
                                        <p:tgtEl>
                                          <p:spTgt spid="2">
                                            <p:graphicEl>
                                              <a:dgm id="{8397B8A2-35E8-D942-BEA4-57DEEE2108C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135561" y="260648"/>
            <a:ext cx="7976285" cy="769441"/>
          </a:xfrm>
          <a:prstGeom prst="rect">
            <a:avLst/>
          </a:prstGeom>
          <a:solidFill>
            <a:schemeClr val="tx2"/>
          </a:solidFill>
        </p:spPr>
        <p:txBody>
          <a:bodyPr wrap="square" rtlCol="0">
            <a:spAutoFit/>
          </a:bodyPr>
          <a:lstStyle/>
          <a:p>
            <a:pPr algn="ctr"/>
            <a:r>
              <a:rPr lang="en-GB" sz="4400" b="1" dirty="0">
                <a:solidFill>
                  <a:schemeClr val="bg1"/>
                </a:solidFill>
              </a:rPr>
              <a:t>Section 17 P.A.C.E (1984)</a:t>
            </a:r>
          </a:p>
        </p:txBody>
      </p:sp>
      <p:graphicFrame>
        <p:nvGraphicFramePr>
          <p:cNvPr id="2" name="Diagram 1"/>
          <p:cNvGraphicFramePr/>
          <p:nvPr>
            <p:extLst>
              <p:ext uri="{D42A27DB-BD31-4B8C-83A1-F6EECF244321}">
                <p14:modId xmlns:p14="http://schemas.microsoft.com/office/powerpoint/2010/main" val="1052144752"/>
              </p:ext>
            </p:extLst>
          </p:nvPr>
        </p:nvGraphicFramePr>
        <p:xfrm>
          <a:off x="1698170" y="1583870"/>
          <a:ext cx="10493829" cy="50134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4580" name="Picture 4" descr="The criminalisation of squatting is a deeply political act | Ceasefire  Magazine">
            <a:extLst>
              <a:ext uri="{FF2B5EF4-FFF2-40B4-BE49-F238E27FC236}">
                <a16:creationId xmlns:a16="http://schemas.microsoft.com/office/drawing/2014/main" id="{F135DDF8-DD4E-2947-94EC-0E05C9DEA50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72654" y="3794789"/>
            <a:ext cx="3289300" cy="2802562"/>
          </a:xfrm>
          <a:prstGeom prst="rect">
            <a:avLst/>
          </a:prstGeom>
          <a:noFill/>
          <a:extLst>
            <a:ext uri="{909E8E84-426E-40DD-AFC4-6F175D3DCCD1}">
              <a14:hiddenFill xmlns:a14="http://schemas.microsoft.com/office/drawing/2010/main">
                <a:solidFill>
                  <a:srgbClr val="FFFFFF"/>
                </a:solidFill>
              </a14:hiddenFill>
            </a:ext>
          </a:extLst>
        </p:spPr>
      </p:pic>
      <p:pic>
        <p:nvPicPr>
          <p:cNvPr id="24582" name="Picture 6" descr="How to stop swearing this year: 'I always realise a millisecond too late' |  Family | The Guardian">
            <a:extLst>
              <a:ext uri="{FF2B5EF4-FFF2-40B4-BE49-F238E27FC236}">
                <a16:creationId xmlns:a16="http://schemas.microsoft.com/office/drawing/2014/main" id="{E7B0CB60-BC5C-EB44-A9FA-AFE94FD49A7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72654" y="1330989"/>
            <a:ext cx="3289300" cy="2463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6231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88C31B19-480B-5F4A-A32B-C2D1128F363C}"/>
                                            </p:graphicEl>
                                          </p:spTgt>
                                        </p:tgtEl>
                                        <p:attrNameLst>
                                          <p:attrName>style.visibility</p:attrName>
                                        </p:attrNameLst>
                                      </p:cBhvr>
                                      <p:to>
                                        <p:strVal val="visible"/>
                                      </p:to>
                                    </p:set>
                                    <p:animEffect transition="in" filter="fade">
                                      <p:cBhvr>
                                        <p:cTn id="7" dur="500"/>
                                        <p:tgtEl>
                                          <p:spTgt spid="2">
                                            <p:graphicEl>
                                              <a:dgm id="{88C31B19-480B-5F4A-A32B-C2D1128F363C}"/>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337FF87B-9523-CC4E-8775-7251ECB9AEA2}"/>
                                            </p:graphicEl>
                                          </p:spTgt>
                                        </p:tgtEl>
                                        <p:attrNameLst>
                                          <p:attrName>style.visibility</p:attrName>
                                        </p:attrNameLst>
                                      </p:cBhvr>
                                      <p:to>
                                        <p:strVal val="visible"/>
                                      </p:to>
                                    </p:set>
                                    <p:animEffect transition="in" filter="fade">
                                      <p:cBhvr>
                                        <p:cTn id="10" dur="500"/>
                                        <p:tgtEl>
                                          <p:spTgt spid="2">
                                            <p:graphicEl>
                                              <a:dgm id="{337FF87B-9523-CC4E-8775-7251ECB9AEA2}"/>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FB6E9F37-0B96-C142-8497-4DC2406DF4E6}"/>
                                            </p:graphicEl>
                                          </p:spTgt>
                                        </p:tgtEl>
                                        <p:attrNameLst>
                                          <p:attrName>style.visibility</p:attrName>
                                        </p:attrNameLst>
                                      </p:cBhvr>
                                      <p:to>
                                        <p:strVal val="visible"/>
                                      </p:to>
                                    </p:set>
                                    <p:animEffect transition="in" filter="fade">
                                      <p:cBhvr>
                                        <p:cTn id="15" dur="500"/>
                                        <p:tgtEl>
                                          <p:spTgt spid="2">
                                            <p:graphicEl>
                                              <a:dgm id="{FB6E9F37-0B96-C142-8497-4DC2406DF4E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0F1BF1E6-479D-A64D-9883-CFE250C1D9AD}"/>
                                            </p:graphicEl>
                                          </p:spTgt>
                                        </p:tgtEl>
                                        <p:attrNameLst>
                                          <p:attrName>style.visibility</p:attrName>
                                        </p:attrNameLst>
                                      </p:cBhvr>
                                      <p:to>
                                        <p:strVal val="visible"/>
                                      </p:to>
                                    </p:set>
                                    <p:animEffect transition="in" filter="fade">
                                      <p:cBhvr>
                                        <p:cTn id="18" dur="500"/>
                                        <p:tgtEl>
                                          <p:spTgt spid="2">
                                            <p:graphicEl>
                                              <a:dgm id="{0F1BF1E6-479D-A64D-9883-CFE250C1D9AD}"/>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graphicEl>
                                              <a:dgm id="{4D4834EE-0EEB-6540-8E45-46FC96D5A62E}"/>
                                            </p:graphicEl>
                                          </p:spTgt>
                                        </p:tgtEl>
                                        <p:attrNameLst>
                                          <p:attrName>style.visibility</p:attrName>
                                        </p:attrNameLst>
                                      </p:cBhvr>
                                      <p:to>
                                        <p:strVal val="visible"/>
                                      </p:to>
                                    </p:set>
                                    <p:animEffect transition="in" filter="fade">
                                      <p:cBhvr>
                                        <p:cTn id="23" dur="500"/>
                                        <p:tgtEl>
                                          <p:spTgt spid="2">
                                            <p:graphicEl>
                                              <a:dgm id="{4D4834EE-0EEB-6540-8E45-46FC96D5A62E}"/>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
                                            <p:graphicEl>
                                              <a:dgm id="{DBE09B3F-2F20-BB4A-9C88-2C38C848D574}"/>
                                            </p:graphicEl>
                                          </p:spTgt>
                                        </p:tgtEl>
                                        <p:attrNameLst>
                                          <p:attrName>style.visibility</p:attrName>
                                        </p:attrNameLst>
                                      </p:cBhvr>
                                      <p:to>
                                        <p:strVal val="visible"/>
                                      </p:to>
                                    </p:set>
                                    <p:animEffect transition="in" filter="fade">
                                      <p:cBhvr>
                                        <p:cTn id="26" dur="500"/>
                                        <p:tgtEl>
                                          <p:spTgt spid="2">
                                            <p:graphicEl>
                                              <a:dgm id="{DBE09B3F-2F20-BB4A-9C88-2C38C848D57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135561" y="260648"/>
            <a:ext cx="7976285" cy="769441"/>
          </a:xfrm>
          <a:prstGeom prst="rect">
            <a:avLst/>
          </a:prstGeom>
          <a:solidFill>
            <a:schemeClr val="tx2"/>
          </a:solidFill>
        </p:spPr>
        <p:txBody>
          <a:bodyPr wrap="square" rtlCol="0">
            <a:spAutoFit/>
          </a:bodyPr>
          <a:lstStyle/>
          <a:p>
            <a:pPr algn="ctr"/>
            <a:r>
              <a:rPr lang="en-GB" sz="4400" b="1" dirty="0">
                <a:solidFill>
                  <a:schemeClr val="bg1"/>
                </a:solidFill>
              </a:rPr>
              <a:t>Section 17 P.A.C.E (1984)</a:t>
            </a:r>
          </a:p>
        </p:txBody>
      </p:sp>
      <p:graphicFrame>
        <p:nvGraphicFramePr>
          <p:cNvPr id="8" name="Diagram 7"/>
          <p:cNvGraphicFramePr/>
          <p:nvPr>
            <p:extLst>
              <p:ext uri="{D42A27DB-BD31-4B8C-83A1-F6EECF244321}">
                <p14:modId xmlns:p14="http://schemas.microsoft.com/office/powerpoint/2010/main" val="105081880"/>
              </p:ext>
            </p:extLst>
          </p:nvPr>
        </p:nvGraphicFramePr>
        <p:xfrm>
          <a:off x="391886" y="1184178"/>
          <a:ext cx="11397343" cy="54131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5602" name="Picture 2" descr="EU group mulls &amp;#39;remote car-stopping device&amp;#39; for police - BBC News">
            <a:extLst>
              <a:ext uri="{FF2B5EF4-FFF2-40B4-BE49-F238E27FC236}">
                <a16:creationId xmlns:a16="http://schemas.microsoft.com/office/drawing/2014/main" id="{35C2B928-4FBB-0C48-906A-B361DB69373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114" y="1534886"/>
            <a:ext cx="3367314" cy="1894114"/>
          </a:xfrm>
          <a:prstGeom prst="rect">
            <a:avLst/>
          </a:prstGeom>
          <a:noFill/>
          <a:extLst>
            <a:ext uri="{909E8E84-426E-40DD-AFC4-6F175D3DCCD1}">
              <a14:hiddenFill xmlns:a14="http://schemas.microsoft.com/office/drawing/2010/main">
                <a:solidFill>
                  <a:srgbClr val="FFFFFF"/>
                </a:solidFill>
              </a14:hiddenFill>
            </a:ext>
          </a:extLst>
        </p:spPr>
      </p:pic>
      <p:pic>
        <p:nvPicPr>
          <p:cNvPr id="25604" name="Picture 4" descr="Police to get new hi-tec breathalysers to give instant roadside drink-drive  readings - Mirror Online">
            <a:extLst>
              <a:ext uri="{FF2B5EF4-FFF2-40B4-BE49-F238E27FC236}">
                <a16:creationId xmlns:a16="http://schemas.microsoft.com/office/drawing/2014/main" id="{3626B422-D0D7-C545-A8EE-E4EEE8239F2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53672" y="1426253"/>
            <a:ext cx="2673770" cy="2002747"/>
          </a:xfrm>
          <a:prstGeom prst="rect">
            <a:avLst/>
          </a:prstGeom>
          <a:noFill/>
          <a:extLst>
            <a:ext uri="{909E8E84-426E-40DD-AFC4-6F175D3DCCD1}">
              <a14:hiddenFill xmlns:a14="http://schemas.microsoft.com/office/drawing/2010/main">
                <a:solidFill>
                  <a:srgbClr val="FFFFFF"/>
                </a:solidFill>
              </a14:hiddenFill>
            </a:ext>
          </a:extLst>
        </p:spPr>
      </p:pic>
      <p:pic>
        <p:nvPicPr>
          <p:cNvPr id="25606" name="Picture 6" descr="Diesel Car &amp; Eco Car Magazine | Drink and drug driving by non-UK heavy  goods vehicle licence holders">
            <a:extLst>
              <a:ext uri="{FF2B5EF4-FFF2-40B4-BE49-F238E27FC236}">
                <a16:creationId xmlns:a16="http://schemas.microsoft.com/office/drawing/2014/main" id="{F14CEB32-9C7B-1D4B-BAF3-B827D536C9E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26665" y="1426253"/>
            <a:ext cx="2873500" cy="1972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6775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graphicEl>
                                              <a:dgm id="{35120406-27D9-5242-A8D7-BAB54985D2C8}"/>
                                            </p:graphicEl>
                                          </p:spTgt>
                                        </p:tgtEl>
                                        <p:attrNameLst>
                                          <p:attrName>style.visibility</p:attrName>
                                        </p:attrNameLst>
                                      </p:cBhvr>
                                      <p:to>
                                        <p:strVal val="visible"/>
                                      </p:to>
                                    </p:set>
                                    <p:animEffect transition="in" filter="fade">
                                      <p:cBhvr>
                                        <p:cTn id="7" dur="500"/>
                                        <p:tgtEl>
                                          <p:spTgt spid="8">
                                            <p:graphicEl>
                                              <a:dgm id="{35120406-27D9-5242-A8D7-BAB54985D2C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graphicEl>
                                              <a:dgm id="{E506CDBF-7E09-7A44-9E8B-BCD00D686EEA}"/>
                                            </p:graphicEl>
                                          </p:spTgt>
                                        </p:tgtEl>
                                        <p:attrNameLst>
                                          <p:attrName>style.visibility</p:attrName>
                                        </p:attrNameLst>
                                      </p:cBhvr>
                                      <p:to>
                                        <p:strVal val="visible"/>
                                      </p:to>
                                    </p:set>
                                    <p:animEffect transition="in" filter="fade">
                                      <p:cBhvr>
                                        <p:cTn id="12" dur="500"/>
                                        <p:tgtEl>
                                          <p:spTgt spid="8">
                                            <p:graphicEl>
                                              <a:dgm id="{E506CDBF-7E09-7A44-9E8B-BCD00D686EE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graphicEl>
                                              <a:dgm id="{6FC70BFD-2D7F-5440-BEF3-6C1FBA649BE6}"/>
                                            </p:graphicEl>
                                          </p:spTgt>
                                        </p:tgtEl>
                                        <p:attrNameLst>
                                          <p:attrName>style.visibility</p:attrName>
                                        </p:attrNameLst>
                                      </p:cBhvr>
                                      <p:to>
                                        <p:strVal val="visible"/>
                                      </p:to>
                                    </p:set>
                                    <p:animEffect transition="in" filter="fade">
                                      <p:cBhvr>
                                        <p:cTn id="15" dur="500"/>
                                        <p:tgtEl>
                                          <p:spTgt spid="8">
                                            <p:graphicEl>
                                              <a:dgm id="{6FC70BFD-2D7F-5440-BEF3-6C1FBA649BE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graphicEl>
                                              <a:dgm id="{7AD5CC85-65FA-1D4D-B5E2-C030A1675B5F}"/>
                                            </p:graphicEl>
                                          </p:spTgt>
                                        </p:tgtEl>
                                        <p:attrNameLst>
                                          <p:attrName>style.visibility</p:attrName>
                                        </p:attrNameLst>
                                      </p:cBhvr>
                                      <p:to>
                                        <p:strVal val="visible"/>
                                      </p:to>
                                    </p:set>
                                    <p:animEffect transition="in" filter="fade">
                                      <p:cBhvr>
                                        <p:cTn id="20" dur="500"/>
                                        <p:tgtEl>
                                          <p:spTgt spid="8">
                                            <p:graphicEl>
                                              <a:dgm id="{7AD5CC85-65FA-1D4D-B5E2-C030A1675B5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8">
                                            <p:graphicEl>
                                              <a:dgm id="{C6EE444E-C079-8248-B68F-872626FCDC2C}"/>
                                            </p:graphicEl>
                                          </p:spTgt>
                                        </p:tgtEl>
                                        <p:attrNameLst>
                                          <p:attrName>style.visibility</p:attrName>
                                        </p:attrNameLst>
                                      </p:cBhvr>
                                      <p:to>
                                        <p:strVal val="visible"/>
                                      </p:to>
                                    </p:set>
                                    <p:animEffect transition="in" filter="fade">
                                      <p:cBhvr>
                                        <p:cTn id="23" dur="500"/>
                                        <p:tgtEl>
                                          <p:spTgt spid="8">
                                            <p:graphicEl>
                                              <a:dgm id="{C6EE444E-C079-8248-B68F-872626FCDC2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graphicEl>
                                              <a:dgm id="{5783F476-8E8E-FB4B-A47A-0DE22D1D640D}"/>
                                            </p:graphicEl>
                                          </p:spTgt>
                                        </p:tgtEl>
                                        <p:attrNameLst>
                                          <p:attrName>style.visibility</p:attrName>
                                        </p:attrNameLst>
                                      </p:cBhvr>
                                      <p:to>
                                        <p:strVal val="visible"/>
                                      </p:to>
                                    </p:set>
                                    <p:animEffect transition="in" filter="fade">
                                      <p:cBhvr>
                                        <p:cTn id="28" dur="500"/>
                                        <p:tgtEl>
                                          <p:spTgt spid="8">
                                            <p:graphicEl>
                                              <a:dgm id="{5783F476-8E8E-FB4B-A47A-0DE22D1D640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
                                            <p:graphicEl>
                                              <a:dgm id="{C320C5CC-EE68-E54C-BEF5-ACAB5E33C66D}"/>
                                            </p:graphicEl>
                                          </p:spTgt>
                                        </p:tgtEl>
                                        <p:attrNameLst>
                                          <p:attrName>style.visibility</p:attrName>
                                        </p:attrNameLst>
                                      </p:cBhvr>
                                      <p:to>
                                        <p:strVal val="visible"/>
                                      </p:to>
                                    </p:set>
                                    <p:animEffect transition="in" filter="fade">
                                      <p:cBhvr>
                                        <p:cTn id="31" dur="500"/>
                                        <p:tgtEl>
                                          <p:spTgt spid="8">
                                            <p:graphicEl>
                                              <a:dgm id="{C320C5CC-EE68-E54C-BEF5-ACAB5E33C66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107857" y="407606"/>
            <a:ext cx="7976285" cy="830997"/>
          </a:xfrm>
          <a:prstGeom prst="rect">
            <a:avLst/>
          </a:prstGeom>
          <a:solidFill>
            <a:schemeClr val="tx2"/>
          </a:solidFill>
        </p:spPr>
        <p:txBody>
          <a:bodyPr wrap="square" rtlCol="0">
            <a:spAutoFit/>
          </a:bodyPr>
          <a:lstStyle/>
          <a:p>
            <a:pPr algn="ctr"/>
            <a:r>
              <a:rPr lang="en-GB" sz="4800" b="1" dirty="0">
                <a:solidFill>
                  <a:schemeClr val="bg1"/>
                </a:solidFill>
              </a:rPr>
              <a:t>Section 17 P.A.C.E (1984)</a:t>
            </a:r>
          </a:p>
        </p:txBody>
      </p:sp>
      <p:graphicFrame>
        <p:nvGraphicFramePr>
          <p:cNvPr id="2" name="Diagram 1"/>
          <p:cNvGraphicFramePr/>
          <p:nvPr>
            <p:extLst>
              <p:ext uri="{D42A27DB-BD31-4B8C-83A1-F6EECF244321}">
                <p14:modId xmlns:p14="http://schemas.microsoft.com/office/powerpoint/2010/main" val="1437932802"/>
              </p:ext>
            </p:extLst>
          </p:nvPr>
        </p:nvGraphicFramePr>
        <p:xfrm>
          <a:off x="2984647" y="2078496"/>
          <a:ext cx="8706610" cy="43718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6626" name="Picture 2" descr="Cartoon police chasing man Royalty Free Vector Image">
            <a:extLst>
              <a:ext uri="{FF2B5EF4-FFF2-40B4-BE49-F238E27FC236}">
                <a16:creationId xmlns:a16="http://schemas.microsoft.com/office/drawing/2014/main" id="{00CD90C0-96ED-BB4F-9B83-FF89C037350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90914" y="1749845"/>
            <a:ext cx="3225800" cy="2514600"/>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13,343 BEST House On Fire Cartoon IMAGES, STOCK PHOTOS &amp; VECTORS | Adobe  Stock">
            <a:extLst>
              <a:ext uri="{FF2B5EF4-FFF2-40B4-BE49-F238E27FC236}">
                <a16:creationId xmlns:a16="http://schemas.microsoft.com/office/drawing/2014/main" id="{EEF12D02-2E08-3A4A-8329-4AD92F71559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21278" y="3948494"/>
            <a:ext cx="3395435" cy="2501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932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2D7AF64-8882-4F08-81C9-B997C8C5891A}"/>
                                            </p:graphicEl>
                                          </p:spTgt>
                                        </p:tgtEl>
                                        <p:attrNameLst>
                                          <p:attrName>style.visibility</p:attrName>
                                        </p:attrNameLst>
                                      </p:cBhvr>
                                      <p:to>
                                        <p:strVal val="visible"/>
                                      </p:to>
                                    </p:set>
                                    <p:animEffect transition="in" filter="fade">
                                      <p:cBhvr>
                                        <p:cTn id="7" dur="500"/>
                                        <p:tgtEl>
                                          <p:spTgt spid="2">
                                            <p:graphicEl>
                                              <a:dgm id="{B2D7AF64-8882-4F08-81C9-B997C8C5891A}"/>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8A836A56-90F8-4689-824B-1CADB322D240}"/>
                                            </p:graphicEl>
                                          </p:spTgt>
                                        </p:tgtEl>
                                        <p:attrNameLst>
                                          <p:attrName>style.visibility</p:attrName>
                                        </p:attrNameLst>
                                      </p:cBhvr>
                                      <p:to>
                                        <p:strVal val="visible"/>
                                      </p:to>
                                    </p:set>
                                    <p:animEffect transition="in" filter="fade">
                                      <p:cBhvr>
                                        <p:cTn id="10" dur="500"/>
                                        <p:tgtEl>
                                          <p:spTgt spid="2">
                                            <p:graphicEl>
                                              <a:dgm id="{8A836A56-90F8-4689-824B-1CADB322D240}"/>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ABAEBE4A-D888-4D90-83AC-21101AAA0ACC}"/>
                                            </p:graphicEl>
                                          </p:spTgt>
                                        </p:tgtEl>
                                        <p:attrNameLst>
                                          <p:attrName>style.visibility</p:attrName>
                                        </p:attrNameLst>
                                      </p:cBhvr>
                                      <p:to>
                                        <p:strVal val="visible"/>
                                      </p:to>
                                    </p:set>
                                    <p:animEffect transition="in" filter="fade">
                                      <p:cBhvr>
                                        <p:cTn id="15" dur="500"/>
                                        <p:tgtEl>
                                          <p:spTgt spid="2">
                                            <p:graphicEl>
                                              <a:dgm id="{ABAEBE4A-D888-4D90-83AC-21101AAA0ACC}"/>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219F71F0-7D72-4C35-B3DE-AA101368C6D6}"/>
                                            </p:graphicEl>
                                          </p:spTgt>
                                        </p:tgtEl>
                                        <p:attrNameLst>
                                          <p:attrName>style.visibility</p:attrName>
                                        </p:attrNameLst>
                                      </p:cBhvr>
                                      <p:to>
                                        <p:strVal val="visible"/>
                                      </p:to>
                                    </p:set>
                                    <p:animEffect transition="in" filter="fade">
                                      <p:cBhvr>
                                        <p:cTn id="18" dur="500"/>
                                        <p:tgtEl>
                                          <p:spTgt spid="2">
                                            <p:graphicEl>
                                              <a:dgm id="{219F71F0-7D72-4C35-B3DE-AA101368C6D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1007" y="195898"/>
            <a:ext cx="7976285" cy="646331"/>
          </a:xfrm>
          <a:prstGeom prst="rect">
            <a:avLst/>
          </a:prstGeom>
          <a:solidFill>
            <a:srgbClr val="00B050"/>
          </a:solidFill>
        </p:spPr>
        <p:txBody>
          <a:bodyPr wrap="square" rtlCol="0">
            <a:spAutoFit/>
          </a:bodyPr>
          <a:lstStyle/>
          <a:p>
            <a:pPr algn="ctr"/>
            <a:r>
              <a:rPr lang="en-GB" sz="3600" b="1" dirty="0">
                <a:solidFill>
                  <a:schemeClr val="bg1"/>
                </a:solidFill>
              </a:rPr>
              <a:t>Section 32 P.A.C.E (1984)</a:t>
            </a:r>
          </a:p>
        </p:txBody>
      </p:sp>
      <p:sp>
        <p:nvSpPr>
          <p:cNvPr id="6" name="TextBox 5">
            <a:extLst>
              <a:ext uri="{FF2B5EF4-FFF2-40B4-BE49-F238E27FC236}">
                <a16:creationId xmlns:a16="http://schemas.microsoft.com/office/drawing/2014/main" id="{B4FF7AA9-508B-AA41-91A3-CB21955D27B5}"/>
              </a:ext>
            </a:extLst>
          </p:cNvPr>
          <p:cNvSpPr txBox="1"/>
          <p:nvPr/>
        </p:nvSpPr>
        <p:spPr>
          <a:xfrm>
            <a:off x="6907081" y="2716626"/>
            <a:ext cx="4232925" cy="2123658"/>
          </a:xfrm>
          <a:prstGeom prst="rect">
            <a:avLst/>
          </a:prstGeom>
          <a:noFill/>
        </p:spPr>
        <p:txBody>
          <a:bodyPr wrap="square">
            <a:spAutoFit/>
          </a:bodyPr>
          <a:lstStyle/>
          <a:p>
            <a:pPr algn="ctr"/>
            <a:r>
              <a:rPr lang="en-GB" altLang="en-US" sz="4400" dirty="0">
                <a:solidFill>
                  <a:schemeClr val="tx1"/>
                </a:solidFill>
                <a:ea typeface="ＭＳ Ｐゴシック" panose="020B0600070205080204" pitchFamily="34" charset="-128"/>
              </a:rPr>
              <a:t>“reasonable grounds for </a:t>
            </a:r>
            <a:r>
              <a:rPr lang="en-GB" altLang="en-US" sz="4400" b="1" dirty="0">
                <a:solidFill>
                  <a:schemeClr val="tx1"/>
                </a:solidFill>
                <a:ea typeface="ＭＳ Ｐゴシック" panose="020B0600070205080204" pitchFamily="34" charset="-128"/>
              </a:rPr>
              <a:t>believing”</a:t>
            </a:r>
            <a:r>
              <a:rPr lang="en-GB" altLang="en-US" sz="4400" dirty="0">
                <a:solidFill>
                  <a:schemeClr val="tx1"/>
                </a:solidFill>
                <a:ea typeface="ＭＳ Ｐゴシック" panose="020B0600070205080204" pitchFamily="34" charset="-128"/>
              </a:rPr>
              <a:t> </a:t>
            </a:r>
            <a:endParaRPr lang="en-US" sz="4400" dirty="0"/>
          </a:p>
        </p:txBody>
      </p:sp>
      <p:pic>
        <p:nvPicPr>
          <p:cNvPr id="1026" name="Picture 2" descr="Mason Greenwood arrested on suspicion of rape and GBH as forensics cops  seen entering suspended Man Utd star's mansion">
            <a:extLst>
              <a:ext uri="{FF2B5EF4-FFF2-40B4-BE49-F238E27FC236}">
                <a16:creationId xmlns:a16="http://schemas.microsoft.com/office/drawing/2014/main" id="{097C230F-6275-B44D-BB49-2CFA4E592E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356" y="1811323"/>
            <a:ext cx="4451565" cy="38103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3031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82775" y="198655"/>
            <a:ext cx="7976285" cy="707886"/>
          </a:xfrm>
          <a:prstGeom prst="rect">
            <a:avLst/>
          </a:prstGeom>
          <a:solidFill>
            <a:srgbClr val="00B050"/>
          </a:solidFill>
        </p:spPr>
        <p:txBody>
          <a:bodyPr wrap="square" rtlCol="0">
            <a:spAutoFit/>
          </a:bodyPr>
          <a:lstStyle/>
          <a:p>
            <a:pPr algn="ctr"/>
            <a:r>
              <a:rPr lang="en-GB" sz="4000" b="1" dirty="0">
                <a:solidFill>
                  <a:schemeClr val="bg1"/>
                </a:solidFill>
              </a:rPr>
              <a:t>Section 32(1) P.A.C.E (1984)</a:t>
            </a:r>
          </a:p>
        </p:txBody>
      </p:sp>
      <p:graphicFrame>
        <p:nvGraphicFramePr>
          <p:cNvPr id="2" name="Diagram 1"/>
          <p:cNvGraphicFramePr/>
          <p:nvPr>
            <p:extLst>
              <p:ext uri="{D42A27DB-BD31-4B8C-83A1-F6EECF244321}">
                <p14:modId xmlns:p14="http://schemas.microsoft.com/office/powerpoint/2010/main" val="2402682041"/>
              </p:ext>
            </p:extLst>
          </p:nvPr>
        </p:nvGraphicFramePr>
        <p:xfrm>
          <a:off x="712922" y="1208868"/>
          <a:ext cx="11096785" cy="51299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Police could get powers to stop and search convicted knife offenders  without further suspicion | UK News | Sky News">
            <a:extLst>
              <a:ext uri="{FF2B5EF4-FFF2-40B4-BE49-F238E27FC236}">
                <a16:creationId xmlns:a16="http://schemas.microsoft.com/office/drawing/2014/main" id="{EDA10869-9DF2-AD4F-A933-97F134A1AFE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76515" y="1540789"/>
            <a:ext cx="2894402" cy="162086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CF02D7B-FA91-5547-99DB-7CF7F07B4DC0}"/>
              </a:ext>
            </a:extLst>
          </p:cNvPr>
          <p:cNvSpPr txBox="1"/>
          <p:nvPr/>
        </p:nvSpPr>
        <p:spPr>
          <a:xfrm>
            <a:off x="9500461" y="260210"/>
            <a:ext cx="2960175" cy="584775"/>
          </a:xfrm>
          <a:prstGeom prst="rect">
            <a:avLst/>
          </a:prstGeom>
          <a:noFill/>
        </p:spPr>
        <p:txBody>
          <a:bodyPr wrap="square" rtlCol="0">
            <a:spAutoFit/>
          </a:bodyPr>
          <a:lstStyle/>
          <a:p>
            <a:r>
              <a:rPr lang="en-US" sz="3200" dirty="0"/>
              <a:t>JOG!!</a:t>
            </a:r>
          </a:p>
        </p:txBody>
      </p:sp>
      <p:pic>
        <p:nvPicPr>
          <p:cNvPr id="2052" name="Picture 4" descr="Cut Resistant Best Dexterity Leather Gloves For Police Officers - 221B  Tactical Sentinel Gloves - YouTube">
            <a:extLst>
              <a:ext uri="{FF2B5EF4-FFF2-40B4-BE49-F238E27FC236}">
                <a16:creationId xmlns:a16="http://schemas.microsoft.com/office/drawing/2014/main" id="{B2524E5C-A993-E648-9386-17DE6D14DF4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34510" y="1353530"/>
            <a:ext cx="2770860" cy="207547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Weapon - Wikipedia">
            <a:extLst>
              <a:ext uri="{FF2B5EF4-FFF2-40B4-BE49-F238E27FC236}">
                <a16:creationId xmlns:a16="http://schemas.microsoft.com/office/drawing/2014/main" id="{B55B1931-B2A7-F04D-829D-8F8D294CD17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33446" y="1353530"/>
            <a:ext cx="3020570" cy="2009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5167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F3D3EDF2-1F4E-C94F-AED7-53688AE49854}"/>
                                            </p:graphicEl>
                                          </p:spTgt>
                                        </p:tgtEl>
                                        <p:attrNameLst>
                                          <p:attrName>style.visibility</p:attrName>
                                        </p:attrNameLst>
                                      </p:cBhvr>
                                      <p:to>
                                        <p:strVal val="visible"/>
                                      </p:to>
                                    </p:set>
                                    <p:animEffect transition="in" filter="fade">
                                      <p:cBhvr>
                                        <p:cTn id="7" dur="500"/>
                                        <p:tgtEl>
                                          <p:spTgt spid="2">
                                            <p:graphicEl>
                                              <a:dgm id="{F3D3EDF2-1F4E-C94F-AED7-53688AE4985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7A56C42-79C9-3140-9802-BA27B56265A1}"/>
                                            </p:graphicEl>
                                          </p:spTgt>
                                        </p:tgtEl>
                                        <p:attrNameLst>
                                          <p:attrName>style.visibility</p:attrName>
                                        </p:attrNameLst>
                                      </p:cBhvr>
                                      <p:to>
                                        <p:strVal val="visible"/>
                                      </p:to>
                                    </p:set>
                                    <p:animEffect transition="in" filter="fade">
                                      <p:cBhvr>
                                        <p:cTn id="12" dur="500"/>
                                        <p:tgtEl>
                                          <p:spTgt spid="2">
                                            <p:graphicEl>
                                              <a:dgm id="{87A56C42-79C9-3140-9802-BA27B56265A1}"/>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C862660-18A0-3849-B3FA-AFDB01D061CA}"/>
                                            </p:graphicEl>
                                          </p:spTgt>
                                        </p:tgtEl>
                                        <p:attrNameLst>
                                          <p:attrName>style.visibility</p:attrName>
                                        </p:attrNameLst>
                                      </p:cBhvr>
                                      <p:to>
                                        <p:strVal val="visible"/>
                                      </p:to>
                                    </p:set>
                                    <p:animEffect transition="in" filter="fade">
                                      <p:cBhvr>
                                        <p:cTn id="15" dur="500"/>
                                        <p:tgtEl>
                                          <p:spTgt spid="2">
                                            <p:graphicEl>
                                              <a:dgm id="{0C862660-18A0-3849-B3FA-AFDB01D061C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06AA997E-BB7D-1245-8E50-026CE972AADA}"/>
                                            </p:graphicEl>
                                          </p:spTgt>
                                        </p:tgtEl>
                                        <p:attrNameLst>
                                          <p:attrName>style.visibility</p:attrName>
                                        </p:attrNameLst>
                                      </p:cBhvr>
                                      <p:to>
                                        <p:strVal val="visible"/>
                                      </p:to>
                                    </p:set>
                                    <p:animEffect transition="in" filter="fade">
                                      <p:cBhvr>
                                        <p:cTn id="20" dur="500"/>
                                        <p:tgtEl>
                                          <p:spTgt spid="2">
                                            <p:graphicEl>
                                              <a:dgm id="{06AA997E-BB7D-1245-8E50-026CE972AADA}"/>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0839DAD4-70FE-3143-BBD2-7F708AA200A9}"/>
                                            </p:graphicEl>
                                          </p:spTgt>
                                        </p:tgtEl>
                                        <p:attrNameLst>
                                          <p:attrName>style.visibility</p:attrName>
                                        </p:attrNameLst>
                                      </p:cBhvr>
                                      <p:to>
                                        <p:strVal val="visible"/>
                                      </p:to>
                                    </p:set>
                                    <p:animEffect transition="in" filter="fade">
                                      <p:cBhvr>
                                        <p:cTn id="23" dur="500"/>
                                        <p:tgtEl>
                                          <p:spTgt spid="2">
                                            <p:graphicEl>
                                              <a:dgm id="{0839DAD4-70FE-3143-BBD2-7F708AA200A9}"/>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CB271E6F-1313-D54B-AA63-21D5EB24E4FD}"/>
                                            </p:graphicEl>
                                          </p:spTgt>
                                        </p:tgtEl>
                                        <p:attrNameLst>
                                          <p:attrName>style.visibility</p:attrName>
                                        </p:attrNameLst>
                                      </p:cBhvr>
                                      <p:to>
                                        <p:strVal val="visible"/>
                                      </p:to>
                                    </p:set>
                                    <p:animEffect transition="in" filter="fade">
                                      <p:cBhvr>
                                        <p:cTn id="28" dur="500"/>
                                        <p:tgtEl>
                                          <p:spTgt spid="2">
                                            <p:graphicEl>
                                              <a:dgm id="{CB271E6F-1313-D54B-AA63-21D5EB24E4F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75126D14-D80F-8545-9A94-53000B726E6A}"/>
                                            </p:graphicEl>
                                          </p:spTgt>
                                        </p:tgtEl>
                                        <p:attrNameLst>
                                          <p:attrName>style.visibility</p:attrName>
                                        </p:attrNameLst>
                                      </p:cBhvr>
                                      <p:to>
                                        <p:strVal val="visible"/>
                                      </p:to>
                                    </p:set>
                                    <p:animEffect transition="in" filter="fade">
                                      <p:cBhvr>
                                        <p:cTn id="31" dur="500"/>
                                        <p:tgtEl>
                                          <p:spTgt spid="2">
                                            <p:graphicEl>
                                              <a:dgm id="{75126D14-D80F-8545-9A94-53000B726E6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8834" y="1054531"/>
            <a:ext cx="3002253" cy="3816424"/>
          </a:xfrm>
          <a:prstGeom prst="rect">
            <a:avLst/>
          </a:prstGeom>
          <a:effectLst>
            <a:softEdge rad="317500"/>
          </a:effectLst>
        </p:spPr>
      </p:pic>
      <p:sp>
        <p:nvSpPr>
          <p:cNvPr id="5" name="TextBox 4"/>
          <p:cNvSpPr txBox="1"/>
          <p:nvPr/>
        </p:nvSpPr>
        <p:spPr>
          <a:xfrm>
            <a:off x="188834" y="245151"/>
            <a:ext cx="8383318" cy="646331"/>
          </a:xfrm>
          <a:prstGeom prst="rect">
            <a:avLst/>
          </a:prstGeom>
          <a:solidFill>
            <a:srgbClr val="00B050"/>
          </a:solidFill>
        </p:spPr>
        <p:txBody>
          <a:bodyPr wrap="square" rtlCol="0">
            <a:spAutoFit/>
          </a:bodyPr>
          <a:lstStyle/>
          <a:p>
            <a:pPr algn="ctr"/>
            <a:r>
              <a:rPr lang="en-GB" sz="3600" b="1" dirty="0">
                <a:solidFill>
                  <a:schemeClr val="bg1"/>
                </a:solidFill>
              </a:rPr>
              <a:t>Section 32(2)(b) P.A.C.E (1984)</a:t>
            </a:r>
          </a:p>
        </p:txBody>
      </p:sp>
      <p:graphicFrame>
        <p:nvGraphicFramePr>
          <p:cNvPr id="2" name="Diagram 1"/>
          <p:cNvGraphicFramePr/>
          <p:nvPr>
            <p:extLst>
              <p:ext uri="{D42A27DB-BD31-4B8C-83A1-F6EECF244321}">
                <p14:modId xmlns:p14="http://schemas.microsoft.com/office/powerpoint/2010/main" val="1068671998"/>
              </p:ext>
            </p:extLst>
          </p:nvPr>
        </p:nvGraphicFramePr>
        <p:xfrm>
          <a:off x="5881620" y="2244201"/>
          <a:ext cx="5381065" cy="34879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074" name="Picture 2" descr="Police powers to enter your home or other private property">
            <a:extLst>
              <a:ext uri="{FF2B5EF4-FFF2-40B4-BE49-F238E27FC236}">
                <a16:creationId xmlns:a16="http://schemas.microsoft.com/office/drawing/2014/main" id="{2AE0A817-8532-CC45-BAA1-31589AF51D57}"/>
              </a:ext>
            </a:extLst>
          </p:cNvPr>
          <p:cNvPicPr>
            <a:picLocks noChangeAspect="1" noChangeArrowheads="1"/>
          </p:cNvPicPr>
          <p:nvPr/>
        </p:nvPicPr>
        <p:blipFill>
          <a:blip r:embed="rId9">
            <a:alphaModFix amt="50000"/>
            <a:extLst>
              <a:ext uri="{28A0092B-C50C-407E-A947-70E740481C1C}">
                <a14:useLocalDpi xmlns:a14="http://schemas.microsoft.com/office/drawing/2010/main" val="0"/>
              </a:ext>
            </a:extLst>
          </a:blip>
          <a:srcRect/>
          <a:stretch>
            <a:fillRect/>
          </a:stretch>
        </p:blipFill>
        <p:spPr bwMode="auto">
          <a:xfrm>
            <a:off x="1932014" y="3708905"/>
            <a:ext cx="3492500"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607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graphicEl>
                                              <a:dgm id="{628AE063-AC89-477B-81D3-070AA73DCE32}"/>
                                            </p:graphicEl>
                                          </p:spTgt>
                                        </p:tgtEl>
                                        <p:attrNameLst>
                                          <p:attrName>style.visibility</p:attrName>
                                        </p:attrNameLst>
                                      </p:cBhvr>
                                      <p:to>
                                        <p:strVal val="visible"/>
                                      </p:to>
                                    </p:set>
                                    <p:animEffect transition="in" filter="fade">
                                      <p:cBhvr>
                                        <p:cTn id="11" dur="500"/>
                                        <p:tgtEl>
                                          <p:spTgt spid="2">
                                            <p:graphicEl>
                                              <a:dgm id="{628AE063-AC89-477B-81D3-070AA73DCE32}"/>
                                            </p:graphic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graphicEl>
                                              <a:dgm id="{4AC2ED41-0DE3-4BB1-9E2B-1E9A12DA92A4}"/>
                                            </p:graphicEl>
                                          </p:spTgt>
                                        </p:tgtEl>
                                        <p:attrNameLst>
                                          <p:attrName>style.visibility</p:attrName>
                                        </p:attrNameLst>
                                      </p:cBhvr>
                                      <p:to>
                                        <p:strVal val="visible"/>
                                      </p:to>
                                    </p:set>
                                    <p:animEffect transition="in" filter="fade">
                                      <p:cBhvr>
                                        <p:cTn id="16" dur="500"/>
                                        <p:tgtEl>
                                          <p:spTgt spid="2">
                                            <p:graphicEl>
                                              <a:dgm id="{4AC2ED41-0DE3-4BB1-9E2B-1E9A12DA92A4}"/>
                                            </p:graphic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
                                            <p:graphicEl>
                                              <a:dgm id="{BC6C4604-6A96-4815-ABE8-248F560B5210}"/>
                                            </p:graphicEl>
                                          </p:spTgt>
                                        </p:tgtEl>
                                        <p:attrNameLst>
                                          <p:attrName>style.visibility</p:attrName>
                                        </p:attrNameLst>
                                      </p:cBhvr>
                                      <p:to>
                                        <p:strVal val="visible"/>
                                      </p:to>
                                    </p:set>
                                    <p:animEffect transition="in" filter="fade">
                                      <p:cBhvr>
                                        <p:cTn id="19" dur="500"/>
                                        <p:tgtEl>
                                          <p:spTgt spid="2">
                                            <p:graphicEl>
                                              <a:dgm id="{BC6C4604-6A96-4815-ABE8-248F560B5210}"/>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
                                            <p:graphicEl>
                                              <a:dgm id="{14DB9FA9-3B66-42EB-94A8-D958D10B57A8}"/>
                                            </p:graphicEl>
                                          </p:spTgt>
                                        </p:tgtEl>
                                        <p:attrNameLst>
                                          <p:attrName>style.visibility</p:attrName>
                                        </p:attrNameLst>
                                      </p:cBhvr>
                                      <p:to>
                                        <p:strVal val="visible"/>
                                      </p:to>
                                    </p:set>
                                    <p:animEffect transition="in" filter="fade">
                                      <p:cBhvr>
                                        <p:cTn id="24" dur="500"/>
                                        <p:tgtEl>
                                          <p:spTgt spid="2">
                                            <p:graphicEl>
                                              <a:dgm id="{14DB9FA9-3B66-42EB-94A8-D958D10B57A8}"/>
                                            </p:graphic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
                                            <p:graphicEl>
                                              <a:dgm id="{21CA2495-7A91-4B41-B2AA-7F3A15DABA2E}"/>
                                            </p:graphicEl>
                                          </p:spTgt>
                                        </p:tgtEl>
                                        <p:attrNameLst>
                                          <p:attrName>style.visibility</p:attrName>
                                        </p:attrNameLst>
                                      </p:cBhvr>
                                      <p:to>
                                        <p:strVal val="visible"/>
                                      </p:to>
                                    </p:set>
                                    <p:animEffect transition="in" filter="fade">
                                      <p:cBhvr>
                                        <p:cTn id="27" dur="500"/>
                                        <p:tgtEl>
                                          <p:spTgt spid="2">
                                            <p:graphicEl>
                                              <a:dgm id="{21CA2495-7A91-4B41-B2AA-7F3A15DABA2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6758" y="383683"/>
            <a:ext cx="7976285" cy="646331"/>
          </a:xfrm>
          <a:prstGeom prst="rect">
            <a:avLst/>
          </a:prstGeom>
          <a:solidFill>
            <a:srgbClr val="7030A0"/>
          </a:solidFill>
        </p:spPr>
        <p:txBody>
          <a:bodyPr wrap="square" rtlCol="0">
            <a:spAutoFit/>
          </a:bodyPr>
          <a:lstStyle/>
          <a:p>
            <a:pPr algn="ctr"/>
            <a:r>
              <a:rPr lang="en-GB" sz="3600" b="1" dirty="0">
                <a:solidFill>
                  <a:schemeClr val="bg1"/>
                </a:solidFill>
                <a:latin typeface="Calibri" panose="020F0502020204030204" pitchFamily="34" charset="0"/>
                <a:cs typeface="Calibri" panose="020F0502020204030204" pitchFamily="34" charset="0"/>
              </a:rPr>
              <a:t>Section 18 P.A.C.E (1984)</a:t>
            </a:r>
          </a:p>
        </p:txBody>
      </p:sp>
      <p:sp>
        <p:nvSpPr>
          <p:cNvPr id="5" name="TextBox 4">
            <a:extLst>
              <a:ext uri="{FF2B5EF4-FFF2-40B4-BE49-F238E27FC236}">
                <a16:creationId xmlns:a16="http://schemas.microsoft.com/office/drawing/2014/main" id="{DDCD8431-2B1C-434C-8CB9-5B58577548C3}"/>
              </a:ext>
            </a:extLst>
          </p:cNvPr>
          <p:cNvSpPr txBox="1"/>
          <p:nvPr/>
        </p:nvSpPr>
        <p:spPr>
          <a:xfrm>
            <a:off x="864030" y="1594477"/>
            <a:ext cx="4901339" cy="2123658"/>
          </a:xfrm>
          <a:prstGeom prst="rect">
            <a:avLst/>
          </a:prstGeom>
          <a:noFill/>
        </p:spPr>
        <p:txBody>
          <a:bodyPr wrap="square">
            <a:spAutoFit/>
          </a:bodyPr>
          <a:lstStyle/>
          <a:p>
            <a:r>
              <a:rPr lang="en-GB" sz="4400" b="1" i="0" u="none" strike="noStrike" kern="1200" baseline="0" dirty="0">
                <a:solidFill>
                  <a:schemeClr val="tx1"/>
                </a:solidFill>
                <a:latin typeface="Arial" pitchFamily="34" charset="0"/>
                <a:ea typeface="ＭＳ Ｐゴシック" pitchFamily="-112" charset="-128"/>
                <a:cs typeface="ＭＳ Ｐゴシック" pitchFamily="-112" charset="-128"/>
              </a:rPr>
              <a:t>“reasonable grounds for suspecting”</a:t>
            </a:r>
            <a:endParaRPr lang="en-US" sz="4400" dirty="0"/>
          </a:p>
        </p:txBody>
      </p:sp>
      <p:pic>
        <p:nvPicPr>
          <p:cNvPr id="4098" name="Picture 2" descr="An0m' Encrypted-Chat Sting Leads to Arrest of 800 | Threatpost">
            <a:extLst>
              <a:ext uri="{FF2B5EF4-FFF2-40B4-BE49-F238E27FC236}">
                <a16:creationId xmlns:a16="http://schemas.microsoft.com/office/drawing/2014/main" id="{FD2F5714-F5C9-604B-B248-911B5E126B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3616" y="1799956"/>
            <a:ext cx="3632200" cy="22352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What Happens in a Police Custody Suite? - The University of Sheffield  Kaltura Digital Media Hub">
            <a:extLst>
              <a:ext uri="{FF2B5EF4-FFF2-40B4-BE49-F238E27FC236}">
                <a16:creationId xmlns:a16="http://schemas.microsoft.com/office/drawing/2014/main" id="{E5FAAB5B-1755-334F-B102-91CC150750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26633" y="4282598"/>
            <a:ext cx="3810000" cy="21336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Rank Success Home | UK Police officer promotion workshops and guides">
            <a:extLst>
              <a:ext uri="{FF2B5EF4-FFF2-40B4-BE49-F238E27FC236}">
                <a16:creationId xmlns:a16="http://schemas.microsoft.com/office/drawing/2014/main" id="{0F09AD63-9506-BA44-9770-E8E2C10F805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4030" y="4772517"/>
            <a:ext cx="4775200" cy="1701800"/>
          </a:xfrm>
          <a:prstGeom prst="rect">
            <a:avLst/>
          </a:prstGeom>
          <a:noFill/>
          <a:extLst>
            <a:ext uri="{909E8E84-426E-40DD-AFC4-6F175D3DCCD1}">
              <a14:hiddenFill xmlns:a14="http://schemas.microsoft.com/office/drawing/2010/main">
                <a:solidFill>
                  <a:srgbClr val="FFFFFF"/>
                </a:solidFill>
              </a14:hiddenFill>
            </a:ext>
          </a:extLst>
        </p:spPr>
      </p:pic>
      <p:sp>
        <p:nvSpPr>
          <p:cNvPr id="6" name="Doughnut 5">
            <a:extLst>
              <a:ext uri="{FF2B5EF4-FFF2-40B4-BE49-F238E27FC236}">
                <a16:creationId xmlns:a16="http://schemas.microsoft.com/office/drawing/2014/main" id="{4B01248C-F9C2-7342-848E-2A8367F8B449}"/>
              </a:ext>
            </a:extLst>
          </p:cNvPr>
          <p:cNvSpPr/>
          <p:nvPr/>
        </p:nvSpPr>
        <p:spPr>
          <a:xfrm>
            <a:off x="3188561" y="4439831"/>
            <a:ext cx="2450669" cy="2367171"/>
          </a:xfrm>
          <a:prstGeom prst="donut">
            <a:avLst>
              <a:gd name="adj" fmla="val 797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954461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17064" y="322641"/>
            <a:ext cx="7976285" cy="646331"/>
          </a:xfrm>
          <a:prstGeom prst="rect">
            <a:avLst/>
          </a:prstGeom>
          <a:solidFill>
            <a:srgbClr val="7030A0"/>
          </a:solidFill>
        </p:spPr>
        <p:txBody>
          <a:bodyPr wrap="square" rtlCol="0">
            <a:spAutoFit/>
          </a:bodyPr>
          <a:lstStyle/>
          <a:p>
            <a:pPr algn="ctr"/>
            <a:r>
              <a:rPr lang="en-GB" sz="3600" b="1" dirty="0">
                <a:solidFill>
                  <a:schemeClr val="bg1"/>
                </a:solidFill>
              </a:rPr>
              <a:t>Section 18(1) P.A.C.E (1984)</a:t>
            </a:r>
          </a:p>
        </p:txBody>
      </p:sp>
      <p:graphicFrame>
        <p:nvGraphicFramePr>
          <p:cNvPr id="2" name="Diagram 1"/>
          <p:cNvGraphicFramePr/>
          <p:nvPr>
            <p:extLst>
              <p:ext uri="{D42A27DB-BD31-4B8C-83A1-F6EECF244321}">
                <p14:modId xmlns:p14="http://schemas.microsoft.com/office/powerpoint/2010/main" val="4054907026"/>
              </p:ext>
            </p:extLst>
          </p:nvPr>
        </p:nvGraphicFramePr>
        <p:xfrm>
          <a:off x="661260" y="1471191"/>
          <a:ext cx="8575729" cy="4752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122" name="Picture 2" descr="Garages To Rent, Rent A Garage, Garage Rental, Lock Up Garages Lock Up  Garages">
            <a:extLst>
              <a:ext uri="{FF2B5EF4-FFF2-40B4-BE49-F238E27FC236}">
                <a16:creationId xmlns:a16="http://schemas.microsoft.com/office/drawing/2014/main" id="{C1F7581C-8220-F147-A0F0-6920572FD69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00397" y="5386809"/>
            <a:ext cx="4240575" cy="133912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ouse Home Design - Free image on Pixabay">
            <a:extLst>
              <a:ext uri="{FF2B5EF4-FFF2-40B4-BE49-F238E27FC236}">
                <a16:creationId xmlns:a16="http://schemas.microsoft.com/office/drawing/2014/main" id="{F9F47288-E0A5-D142-A02B-B368318CCF6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80705" y="1704968"/>
            <a:ext cx="2240366" cy="1724032"/>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Garages – Hanson Steel Buildings">
            <a:extLst>
              <a:ext uri="{FF2B5EF4-FFF2-40B4-BE49-F238E27FC236}">
                <a16:creationId xmlns:a16="http://schemas.microsoft.com/office/drawing/2014/main" id="{C27DF33E-D64C-F44C-8B12-DB74542493C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887974" y="1704967"/>
            <a:ext cx="2382957" cy="17240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837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2668623-E21A-4CCC-9840-D02861751D85}"/>
                                            </p:graphicEl>
                                          </p:spTgt>
                                        </p:tgtEl>
                                        <p:attrNameLst>
                                          <p:attrName>style.visibility</p:attrName>
                                        </p:attrNameLst>
                                      </p:cBhvr>
                                      <p:to>
                                        <p:strVal val="visible"/>
                                      </p:to>
                                    </p:set>
                                    <p:animEffect transition="in" filter="fade">
                                      <p:cBhvr>
                                        <p:cTn id="7" dur="500"/>
                                        <p:tgtEl>
                                          <p:spTgt spid="2">
                                            <p:graphicEl>
                                              <a:dgm id="{92668623-E21A-4CCC-9840-D02861751D8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CB7146D-C893-4A85-BB29-EC061734D059}"/>
                                            </p:graphicEl>
                                          </p:spTgt>
                                        </p:tgtEl>
                                        <p:attrNameLst>
                                          <p:attrName>style.visibility</p:attrName>
                                        </p:attrNameLst>
                                      </p:cBhvr>
                                      <p:to>
                                        <p:strVal val="visible"/>
                                      </p:to>
                                    </p:set>
                                    <p:animEffect transition="in" filter="fade">
                                      <p:cBhvr>
                                        <p:cTn id="12" dur="500"/>
                                        <p:tgtEl>
                                          <p:spTgt spid="2">
                                            <p:graphicEl>
                                              <a:dgm id="{ECB7146D-C893-4A85-BB29-EC061734D05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6311884A-1165-426F-A644-A6092C57EC7A}"/>
                                            </p:graphicEl>
                                          </p:spTgt>
                                        </p:tgtEl>
                                        <p:attrNameLst>
                                          <p:attrName>style.visibility</p:attrName>
                                        </p:attrNameLst>
                                      </p:cBhvr>
                                      <p:to>
                                        <p:strVal val="visible"/>
                                      </p:to>
                                    </p:set>
                                    <p:animEffect transition="in" filter="fade">
                                      <p:cBhvr>
                                        <p:cTn id="15" dur="500"/>
                                        <p:tgtEl>
                                          <p:spTgt spid="2">
                                            <p:graphicEl>
                                              <a:dgm id="{6311884A-1165-426F-A644-A6092C57EC7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F21D26DF-3A47-4C58-A469-5E0842E1587B}"/>
                                            </p:graphicEl>
                                          </p:spTgt>
                                        </p:tgtEl>
                                        <p:attrNameLst>
                                          <p:attrName>style.visibility</p:attrName>
                                        </p:attrNameLst>
                                      </p:cBhvr>
                                      <p:to>
                                        <p:strVal val="visible"/>
                                      </p:to>
                                    </p:set>
                                    <p:animEffect transition="in" filter="fade">
                                      <p:cBhvr>
                                        <p:cTn id="20" dur="500"/>
                                        <p:tgtEl>
                                          <p:spTgt spid="2">
                                            <p:graphicEl>
                                              <a:dgm id="{F21D26DF-3A47-4C58-A469-5E0842E1587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57EAB366-AF4B-4700-A29E-FFA9E9DF4E3D}"/>
                                            </p:graphicEl>
                                          </p:spTgt>
                                        </p:tgtEl>
                                        <p:attrNameLst>
                                          <p:attrName>style.visibility</p:attrName>
                                        </p:attrNameLst>
                                      </p:cBhvr>
                                      <p:to>
                                        <p:strVal val="visible"/>
                                      </p:to>
                                    </p:set>
                                    <p:animEffect transition="in" filter="fade">
                                      <p:cBhvr>
                                        <p:cTn id="23" dur="500"/>
                                        <p:tgtEl>
                                          <p:spTgt spid="2">
                                            <p:graphicEl>
                                              <a:dgm id="{57EAB366-AF4B-4700-A29E-FFA9E9DF4E3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22259" y="167659"/>
            <a:ext cx="7976285" cy="707886"/>
          </a:xfrm>
          <a:prstGeom prst="rect">
            <a:avLst/>
          </a:prstGeom>
          <a:solidFill>
            <a:srgbClr val="7030A0"/>
          </a:solidFill>
        </p:spPr>
        <p:txBody>
          <a:bodyPr wrap="square" rtlCol="0">
            <a:spAutoFit/>
          </a:bodyPr>
          <a:lstStyle/>
          <a:p>
            <a:pPr algn="ctr"/>
            <a:r>
              <a:rPr lang="en-GB" sz="4000" b="1" dirty="0">
                <a:solidFill>
                  <a:schemeClr val="bg1"/>
                </a:solidFill>
              </a:rPr>
              <a:t>Section 18(1) P.A.C.E (1984)</a:t>
            </a:r>
          </a:p>
        </p:txBody>
      </p:sp>
      <p:graphicFrame>
        <p:nvGraphicFramePr>
          <p:cNvPr id="10" name="Diagram 9"/>
          <p:cNvGraphicFramePr/>
          <p:nvPr>
            <p:extLst>
              <p:ext uri="{D42A27DB-BD31-4B8C-83A1-F6EECF244321}">
                <p14:modId xmlns:p14="http://schemas.microsoft.com/office/powerpoint/2010/main" val="1417838989"/>
              </p:ext>
            </p:extLst>
          </p:nvPr>
        </p:nvGraphicFramePr>
        <p:xfrm>
          <a:off x="1523423" y="1567679"/>
          <a:ext cx="8827160" cy="4737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146" name="Picture 2" descr="Ex-burglar reveals the little-known cleaning trick that could stop your  home being robbed | Express.co.uk">
            <a:extLst>
              <a:ext uri="{FF2B5EF4-FFF2-40B4-BE49-F238E27FC236}">
                <a16:creationId xmlns:a16="http://schemas.microsoft.com/office/drawing/2014/main" id="{7D846EFE-AD26-FE46-9A80-1F3F7147B19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93203" y="1567681"/>
            <a:ext cx="3141648" cy="186131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Robbery vs Burglary - The Defenders Criminal Defense Attorneys">
            <a:extLst>
              <a:ext uri="{FF2B5EF4-FFF2-40B4-BE49-F238E27FC236}">
                <a16:creationId xmlns:a16="http://schemas.microsoft.com/office/drawing/2014/main" id="{4653B6B4-0BE3-E94B-9237-2CFA16B50ED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80802" y="1567679"/>
            <a:ext cx="3141648" cy="186131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ops issue stark warning to Christmas shoppers over stolen goods - Daily  Record">
            <a:extLst>
              <a:ext uri="{FF2B5EF4-FFF2-40B4-BE49-F238E27FC236}">
                <a16:creationId xmlns:a16="http://schemas.microsoft.com/office/drawing/2014/main" id="{9826645C-506E-A14B-840F-070BA92976C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51555" y="1567679"/>
            <a:ext cx="3141648" cy="1861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0624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graphicEl>
                                              <a:dgm id="{92668623-E21A-4CCC-9840-D02861751D85}"/>
                                            </p:graphicEl>
                                          </p:spTgt>
                                        </p:tgtEl>
                                        <p:attrNameLst>
                                          <p:attrName>style.visibility</p:attrName>
                                        </p:attrNameLst>
                                      </p:cBhvr>
                                      <p:to>
                                        <p:strVal val="visible"/>
                                      </p:to>
                                    </p:set>
                                    <p:animEffect transition="in" filter="fade">
                                      <p:cBhvr>
                                        <p:cTn id="7" dur="500"/>
                                        <p:tgtEl>
                                          <p:spTgt spid="10">
                                            <p:graphicEl>
                                              <a:dgm id="{92668623-E21A-4CCC-9840-D02861751D8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graphicEl>
                                              <a:dgm id="{ECB7146D-C893-4A85-BB29-EC061734D059}"/>
                                            </p:graphicEl>
                                          </p:spTgt>
                                        </p:tgtEl>
                                        <p:attrNameLst>
                                          <p:attrName>style.visibility</p:attrName>
                                        </p:attrNameLst>
                                      </p:cBhvr>
                                      <p:to>
                                        <p:strVal val="visible"/>
                                      </p:to>
                                    </p:set>
                                    <p:animEffect transition="in" filter="fade">
                                      <p:cBhvr>
                                        <p:cTn id="12" dur="500"/>
                                        <p:tgtEl>
                                          <p:spTgt spid="10">
                                            <p:graphicEl>
                                              <a:dgm id="{ECB7146D-C893-4A85-BB29-EC061734D05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graphicEl>
                                              <a:dgm id="{6311884A-1165-426F-A644-A6092C57EC7A}"/>
                                            </p:graphicEl>
                                          </p:spTgt>
                                        </p:tgtEl>
                                        <p:attrNameLst>
                                          <p:attrName>style.visibility</p:attrName>
                                        </p:attrNameLst>
                                      </p:cBhvr>
                                      <p:to>
                                        <p:strVal val="visible"/>
                                      </p:to>
                                    </p:set>
                                    <p:animEffect transition="in" filter="fade">
                                      <p:cBhvr>
                                        <p:cTn id="15" dur="500"/>
                                        <p:tgtEl>
                                          <p:spTgt spid="10">
                                            <p:graphicEl>
                                              <a:dgm id="{6311884A-1165-426F-A644-A6092C57EC7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0">
                                            <p:graphicEl>
                                              <a:dgm id="{F21D26DF-3A47-4C58-A469-5E0842E1587B}"/>
                                            </p:graphicEl>
                                          </p:spTgt>
                                        </p:tgtEl>
                                        <p:attrNameLst>
                                          <p:attrName>style.visibility</p:attrName>
                                        </p:attrNameLst>
                                      </p:cBhvr>
                                      <p:to>
                                        <p:strVal val="visible"/>
                                      </p:to>
                                    </p:set>
                                    <p:animEffect transition="in" filter="fade">
                                      <p:cBhvr>
                                        <p:cTn id="20" dur="500"/>
                                        <p:tgtEl>
                                          <p:spTgt spid="10">
                                            <p:graphicEl>
                                              <a:dgm id="{F21D26DF-3A47-4C58-A469-5E0842E1587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graphicEl>
                                              <a:dgm id="{57EAB366-AF4B-4700-A29E-FFA9E9DF4E3D}"/>
                                            </p:graphicEl>
                                          </p:spTgt>
                                        </p:tgtEl>
                                        <p:attrNameLst>
                                          <p:attrName>style.visibility</p:attrName>
                                        </p:attrNameLst>
                                      </p:cBhvr>
                                      <p:to>
                                        <p:strVal val="visible"/>
                                      </p:to>
                                    </p:set>
                                    <p:animEffect transition="in" filter="fade">
                                      <p:cBhvr>
                                        <p:cTn id="23" dur="500"/>
                                        <p:tgtEl>
                                          <p:spTgt spid="10">
                                            <p:graphicEl>
                                              <a:dgm id="{57EAB366-AF4B-4700-A29E-FFA9E9DF4E3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Dgm bld="one"/>
        </p:bldSub>
      </p:bldGraphic>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290668"/>
            <a:ext cx="7976285" cy="646331"/>
          </a:xfrm>
          <a:prstGeom prst="rect">
            <a:avLst/>
          </a:prstGeom>
          <a:solidFill>
            <a:srgbClr val="7030A0"/>
          </a:solidFill>
        </p:spPr>
        <p:txBody>
          <a:bodyPr wrap="square" rtlCol="0">
            <a:spAutoFit/>
          </a:bodyPr>
          <a:lstStyle/>
          <a:p>
            <a:pPr algn="ctr"/>
            <a:r>
              <a:rPr lang="en-GB" sz="3600" b="1" dirty="0">
                <a:solidFill>
                  <a:schemeClr val="bg1"/>
                </a:solidFill>
              </a:rPr>
              <a:t>Section 18 P.A.C.E (1984)</a:t>
            </a:r>
          </a:p>
        </p:txBody>
      </p:sp>
      <p:sp>
        <p:nvSpPr>
          <p:cNvPr id="6" name="Down Arrow Callout 5"/>
          <p:cNvSpPr/>
          <p:nvPr/>
        </p:nvSpPr>
        <p:spPr>
          <a:xfrm>
            <a:off x="327441" y="1199658"/>
            <a:ext cx="6120680" cy="1800200"/>
          </a:xfrm>
          <a:prstGeom prst="downArrowCallou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516589" y="1373396"/>
            <a:ext cx="5742384" cy="830997"/>
          </a:xfrm>
          <a:prstGeom prst="rect">
            <a:avLst/>
          </a:prstGeom>
          <a:noFill/>
        </p:spPr>
        <p:txBody>
          <a:bodyPr wrap="square" rtlCol="0">
            <a:spAutoFit/>
          </a:bodyPr>
          <a:lstStyle/>
          <a:p>
            <a:pPr algn="ctr"/>
            <a:r>
              <a:rPr lang="en-GB" sz="2400" dirty="0"/>
              <a:t>An Inspectors </a:t>
            </a:r>
            <a:r>
              <a:rPr lang="en-GB" sz="2400" i="1" u="sng" dirty="0"/>
              <a:t>authority</a:t>
            </a:r>
            <a:r>
              <a:rPr lang="en-GB" sz="2400" dirty="0"/>
              <a:t> will be required for all Section 18 searches unless</a:t>
            </a:r>
          </a:p>
        </p:txBody>
      </p:sp>
      <p:sp>
        <p:nvSpPr>
          <p:cNvPr id="8" name="Rectangle 7"/>
          <p:cNvSpPr/>
          <p:nvPr/>
        </p:nvSpPr>
        <p:spPr>
          <a:xfrm>
            <a:off x="327441" y="3050712"/>
            <a:ext cx="8172908" cy="2304256"/>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9" name="TextBox 8"/>
          <p:cNvSpPr txBox="1"/>
          <p:nvPr/>
        </p:nvSpPr>
        <p:spPr>
          <a:xfrm>
            <a:off x="435453" y="3139459"/>
            <a:ext cx="8064896" cy="1569660"/>
          </a:xfrm>
          <a:prstGeom prst="rect">
            <a:avLst/>
          </a:prstGeom>
          <a:noFill/>
        </p:spPr>
        <p:txBody>
          <a:bodyPr wrap="square" rtlCol="0">
            <a:spAutoFit/>
          </a:bodyPr>
          <a:lstStyle/>
          <a:p>
            <a:pPr algn="ctr"/>
            <a:r>
              <a:rPr lang="en-GB" altLang="en-US" sz="2400" kern="0" dirty="0">
                <a:ea typeface="ＭＳ Ｐゴシック" pitchFamily="-112" charset="-128"/>
              </a:rPr>
              <a:t>A constable may conduct a search before taking the person to a police station without obtaining an authorisation from an inspector if the presence of that person at a place is necessary for the effective investigation of the offence (S18(5))</a:t>
            </a:r>
            <a:endParaRPr lang="en-GB" sz="2400" dirty="0"/>
          </a:p>
        </p:txBody>
      </p:sp>
      <p:pic>
        <p:nvPicPr>
          <p:cNvPr id="10" name="Picture 6" descr="Rank Success Home | UK Police officer promotion workshops and guides">
            <a:extLst>
              <a:ext uri="{FF2B5EF4-FFF2-40B4-BE49-F238E27FC236}">
                <a16:creationId xmlns:a16="http://schemas.microsoft.com/office/drawing/2014/main" id="{525A550A-9702-444C-9D23-5901BE07B2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075821" y="2473699"/>
            <a:ext cx="4775200" cy="1701800"/>
          </a:xfrm>
          <a:prstGeom prst="rect">
            <a:avLst/>
          </a:prstGeom>
          <a:noFill/>
          <a:extLst>
            <a:ext uri="{909E8E84-426E-40DD-AFC4-6F175D3DCCD1}">
              <a14:hiddenFill xmlns:a14="http://schemas.microsoft.com/office/drawing/2010/main">
                <a:solidFill>
                  <a:srgbClr val="FFFFFF"/>
                </a:solidFill>
              </a14:hiddenFill>
            </a:ext>
          </a:extLst>
        </p:spPr>
      </p:pic>
      <p:sp>
        <p:nvSpPr>
          <p:cNvPr id="11" name="Doughnut 10">
            <a:extLst>
              <a:ext uri="{FF2B5EF4-FFF2-40B4-BE49-F238E27FC236}">
                <a16:creationId xmlns:a16="http://schemas.microsoft.com/office/drawing/2014/main" id="{A6FB40C6-4A77-8F4A-811D-966842714412}"/>
              </a:ext>
            </a:extLst>
          </p:cNvPr>
          <p:cNvSpPr/>
          <p:nvPr/>
        </p:nvSpPr>
        <p:spPr>
          <a:xfrm>
            <a:off x="9098602" y="3429000"/>
            <a:ext cx="2450669" cy="2367171"/>
          </a:xfrm>
          <a:prstGeom prst="donut">
            <a:avLst>
              <a:gd name="adj" fmla="val 797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4E14BF33-3F81-D444-A5F8-B9FF8BB000A8}"/>
              </a:ext>
            </a:extLst>
          </p:cNvPr>
          <p:cNvSpPr txBox="1"/>
          <p:nvPr/>
        </p:nvSpPr>
        <p:spPr>
          <a:xfrm>
            <a:off x="995690" y="5712199"/>
            <a:ext cx="7284794" cy="584775"/>
          </a:xfrm>
          <a:prstGeom prst="rect">
            <a:avLst/>
          </a:prstGeom>
          <a:noFill/>
        </p:spPr>
        <p:txBody>
          <a:bodyPr wrap="square" rtlCol="0">
            <a:spAutoFit/>
          </a:bodyPr>
          <a:lstStyle/>
          <a:p>
            <a:r>
              <a:rPr lang="en-US" sz="3200" dirty="0"/>
              <a:t>In which situations could this happen?...</a:t>
            </a:r>
          </a:p>
        </p:txBody>
      </p:sp>
    </p:spTree>
    <p:extLst>
      <p:ext uri="{BB962C8B-B14F-4D97-AF65-F5344CB8AC3E}">
        <p14:creationId xmlns:p14="http://schemas.microsoft.com/office/powerpoint/2010/main" val="2754608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2143" y="480447"/>
            <a:ext cx="7976285" cy="646331"/>
          </a:xfrm>
          <a:prstGeom prst="rect">
            <a:avLst/>
          </a:prstGeom>
          <a:solidFill>
            <a:schemeClr val="accent2">
              <a:lumMod val="75000"/>
            </a:schemeClr>
          </a:solidFill>
        </p:spPr>
        <p:txBody>
          <a:bodyPr wrap="square" rtlCol="0">
            <a:spAutoFit/>
          </a:bodyPr>
          <a:lstStyle/>
          <a:p>
            <a:pPr algn="ctr"/>
            <a:r>
              <a:rPr lang="en-GB" sz="3600" b="1" dirty="0">
                <a:solidFill>
                  <a:schemeClr val="bg1"/>
                </a:solidFill>
              </a:rPr>
              <a:t>Consent</a:t>
            </a:r>
          </a:p>
        </p:txBody>
      </p:sp>
      <p:graphicFrame>
        <p:nvGraphicFramePr>
          <p:cNvPr id="11" name="Diagram 10"/>
          <p:cNvGraphicFramePr/>
          <p:nvPr>
            <p:extLst>
              <p:ext uri="{D42A27DB-BD31-4B8C-83A1-F6EECF244321}">
                <p14:modId xmlns:p14="http://schemas.microsoft.com/office/powerpoint/2010/main" val="3142264819"/>
              </p:ext>
            </p:extLst>
          </p:nvPr>
        </p:nvGraphicFramePr>
        <p:xfrm>
          <a:off x="342289" y="1764870"/>
          <a:ext cx="7976284" cy="48982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194" name="Picture 2" descr="Who Has the Power of Entry? - Safer Houses">
            <a:extLst>
              <a:ext uri="{FF2B5EF4-FFF2-40B4-BE49-F238E27FC236}">
                <a16:creationId xmlns:a16="http://schemas.microsoft.com/office/drawing/2014/main" id="{2268E7D2-3D5E-C14D-8863-B52BFF06C62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94470" y="3126353"/>
            <a:ext cx="2501900" cy="32512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West Midlands Police on Twitter: &quot;Stechford A Unit Officers have been  dispatched to assist other officers who need to gain entry into an address  using an enforcer. An enforcer is as pictured">
            <a:extLst>
              <a:ext uri="{FF2B5EF4-FFF2-40B4-BE49-F238E27FC236}">
                <a16:creationId xmlns:a16="http://schemas.microsoft.com/office/drawing/2014/main" id="{C2F1ED07-CEAD-2943-960E-EFFCA71F78D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73806" y="480447"/>
            <a:ext cx="3365500" cy="241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6870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graphicEl>
                                              <a:dgm id="{D74DBF41-D813-F94C-84F2-628236625916}"/>
                                            </p:graphicEl>
                                          </p:spTgt>
                                        </p:tgtEl>
                                        <p:attrNameLst>
                                          <p:attrName>style.visibility</p:attrName>
                                        </p:attrNameLst>
                                      </p:cBhvr>
                                      <p:to>
                                        <p:strVal val="visible"/>
                                      </p:to>
                                    </p:set>
                                    <p:animEffect transition="in" filter="fade">
                                      <p:cBhvr>
                                        <p:cTn id="7" dur="500"/>
                                        <p:tgtEl>
                                          <p:spTgt spid="11">
                                            <p:graphicEl>
                                              <a:dgm id="{D74DBF41-D813-F94C-84F2-62823662591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8CC4DCE1-40F4-4343-A2CA-E5DAE17A42E0}"/>
                                            </p:graphicEl>
                                          </p:spTgt>
                                        </p:tgtEl>
                                        <p:attrNameLst>
                                          <p:attrName>style.visibility</p:attrName>
                                        </p:attrNameLst>
                                      </p:cBhvr>
                                      <p:to>
                                        <p:strVal val="visible"/>
                                      </p:to>
                                    </p:set>
                                    <p:animEffect transition="in" filter="fade">
                                      <p:cBhvr>
                                        <p:cTn id="12" dur="500"/>
                                        <p:tgtEl>
                                          <p:spTgt spid="11">
                                            <p:graphicEl>
                                              <a:dgm id="{8CC4DCE1-40F4-4343-A2CA-E5DAE17A42E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9F49122A-339A-8D4E-A77C-1BA42CEF37BD}"/>
                                            </p:graphicEl>
                                          </p:spTgt>
                                        </p:tgtEl>
                                        <p:attrNameLst>
                                          <p:attrName>style.visibility</p:attrName>
                                        </p:attrNameLst>
                                      </p:cBhvr>
                                      <p:to>
                                        <p:strVal val="visible"/>
                                      </p:to>
                                    </p:set>
                                    <p:animEffect transition="in" filter="fade">
                                      <p:cBhvr>
                                        <p:cTn id="17" dur="500"/>
                                        <p:tgtEl>
                                          <p:spTgt spid="11">
                                            <p:graphicEl>
                                              <a:dgm id="{9F49122A-339A-8D4E-A77C-1BA42CEF37B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56108215-3F24-524B-AD9A-A2DBB10587C6}"/>
                                            </p:graphicEl>
                                          </p:spTgt>
                                        </p:tgtEl>
                                        <p:attrNameLst>
                                          <p:attrName>style.visibility</p:attrName>
                                        </p:attrNameLst>
                                      </p:cBhvr>
                                      <p:to>
                                        <p:strVal val="visible"/>
                                      </p:to>
                                    </p:set>
                                    <p:animEffect transition="in" filter="fade">
                                      <p:cBhvr>
                                        <p:cTn id="22" dur="500"/>
                                        <p:tgtEl>
                                          <p:spTgt spid="11">
                                            <p:graphicEl>
                                              <a:dgm id="{56108215-3F24-524B-AD9A-A2DBB10587C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49033" y="816693"/>
            <a:ext cx="6037748" cy="646331"/>
          </a:xfrm>
          <a:prstGeom prst="rect">
            <a:avLst/>
          </a:prstGeom>
          <a:solidFill>
            <a:schemeClr val="accent6"/>
          </a:solidFill>
        </p:spPr>
        <p:txBody>
          <a:bodyPr wrap="square" rtlCol="0">
            <a:spAutoFit/>
          </a:bodyPr>
          <a:lstStyle/>
          <a:p>
            <a:pPr algn="ctr"/>
            <a:r>
              <a:rPr lang="en-GB" sz="3600" b="1" dirty="0">
                <a:solidFill>
                  <a:schemeClr val="bg1"/>
                </a:solidFill>
                <a:latin typeface="Calibri" panose="020F0502020204030204" pitchFamily="34" charset="0"/>
                <a:cs typeface="Calibri" panose="020F0502020204030204" pitchFamily="34" charset="0"/>
              </a:rPr>
              <a:t>Reasonable Force</a:t>
            </a:r>
          </a:p>
        </p:txBody>
      </p:sp>
      <p:graphicFrame>
        <p:nvGraphicFramePr>
          <p:cNvPr id="2" name="Diagram 1"/>
          <p:cNvGraphicFramePr/>
          <p:nvPr>
            <p:extLst>
              <p:ext uri="{D42A27DB-BD31-4B8C-83A1-F6EECF244321}">
                <p14:modId xmlns:p14="http://schemas.microsoft.com/office/powerpoint/2010/main" val="2086188951"/>
              </p:ext>
            </p:extLst>
          </p:nvPr>
        </p:nvGraphicFramePr>
        <p:xfrm>
          <a:off x="-314123" y="2065091"/>
          <a:ext cx="7976284" cy="39762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7026E2DA-E94E-AA48-A140-492179EF45B3}"/>
              </a:ext>
            </a:extLst>
          </p:cNvPr>
          <p:cNvSpPr txBox="1"/>
          <p:nvPr/>
        </p:nvSpPr>
        <p:spPr>
          <a:xfrm>
            <a:off x="2603715" y="6180793"/>
            <a:ext cx="3053166" cy="584775"/>
          </a:xfrm>
          <a:prstGeom prst="rect">
            <a:avLst/>
          </a:prstGeom>
          <a:noFill/>
        </p:spPr>
        <p:txBody>
          <a:bodyPr wrap="square" rtlCol="0">
            <a:spAutoFit/>
          </a:bodyPr>
          <a:lstStyle/>
          <a:p>
            <a:r>
              <a:rPr lang="en-US" sz="3200" dirty="0"/>
              <a:t>Section 117 </a:t>
            </a:r>
          </a:p>
        </p:txBody>
      </p:sp>
      <p:pic>
        <p:nvPicPr>
          <p:cNvPr id="9218" name="Picture 2" descr="Knock, knock! Police. Open up | Products | Police Life">
            <a:extLst>
              <a:ext uri="{FF2B5EF4-FFF2-40B4-BE49-F238E27FC236}">
                <a16:creationId xmlns:a16="http://schemas.microsoft.com/office/drawing/2014/main" id="{942007D6-84F1-D443-B61C-CC07AACED7E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62161" y="816693"/>
            <a:ext cx="2476500" cy="328930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Never Allow the Police Into Your Home | CRIMEBODGE">
            <a:extLst>
              <a:ext uri="{FF2B5EF4-FFF2-40B4-BE49-F238E27FC236}">
                <a16:creationId xmlns:a16="http://schemas.microsoft.com/office/drawing/2014/main" id="{D6324DF0-D3A2-F24E-BA24-6E45B1466B6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240011" y="3999443"/>
            <a:ext cx="3797300"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4810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EA548915-8A29-48BF-A348-DB72ECE6E4A2}"/>
                                            </p:graphicEl>
                                          </p:spTgt>
                                        </p:tgtEl>
                                        <p:attrNameLst>
                                          <p:attrName>style.visibility</p:attrName>
                                        </p:attrNameLst>
                                      </p:cBhvr>
                                      <p:to>
                                        <p:strVal val="visible"/>
                                      </p:to>
                                    </p:set>
                                    <p:animEffect transition="in" filter="fade">
                                      <p:cBhvr>
                                        <p:cTn id="7" dur="500"/>
                                        <p:tgtEl>
                                          <p:spTgt spid="2">
                                            <p:graphicEl>
                                              <a:dgm id="{EA548915-8A29-48BF-A348-DB72ECE6E4A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4BF5F0A4-66FB-4104-AE37-43C5273C8078}"/>
                                            </p:graphicEl>
                                          </p:spTgt>
                                        </p:tgtEl>
                                        <p:attrNameLst>
                                          <p:attrName>style.visibility</p:attrName>
                                        </p:attrNameLst>
                                      </p:cBhvr>
                                      <p:to>
                                        <p:strVal val="visible"/>
                                      </p:to>
                                    </p:set>
                                    <p:animEffect transition="in" filter="fade">
                                      <p:cBhvr>
                                        <p:cTn id="12" dur="500"/>
                                        <p:tgtEl>
                                          <p:spTgt spid="2">
                                            <p:graphicEl>
                                              <a:dgm id="{4BF5F0A4-66FB-4104-AE37-43C5273C8078}"/>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296E0E37-EA92-41E1-8A2B-6B0209351165}"/>
                                            </p:graphicEl>
                                          </p:spTgt>
                                        </p:tgtEl>
                                        <p:attrNameLst>
                                          <p:attrName>style.visibility</p:attrName>
                                        </p:attrNameLst>
                                      </p:cBhvr>
                                      <p:to>
                                        <p:strVal val="visible"/>
                                      </p:to>
                                    </p:set>
                                    <p:animEffect transition="in" filter="fade">
                                      <p:cBhvr>
                                        <p:cTn id="15" dur="500"/>
                                        <p:tgtEl>
                                          <p:spTgt spid="2">
                                            <p:graphicEl>
                                              <a:dgm id="{296E0E37-EA92-41E1-8A2B-6B020935116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959D7EF2-EF3C-4296-A1EA-1837A873ECF8}"/>
                                            </p:graphicEl>
                                          </p:spTgt>
                                        </p:tgtEl>
                                        <p:attrNameLst>
                                          <p:attrName>style.visibility</p:attrName>
                                        </p:attrNameLst>
                                      </p:cBhvr>
                                      <p:to>
                                        <p:strVal val="visible"/>
                                      </p:to>
                                    </p:set>
                                    <p:animEffect transition="in" filter="fade">
                                      <p:cBhvr>
                                        <p:cTn id="20" dur="500"/>
                                        <p:tgtEl>
                                          <p:spTgt spid="2">
                                            <p:graphicEl>
                                              <a:dgm id="{959D7EF2-EF3C-4296-A1EA-1837A873ECF8}"/>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E973D462-DE5A-4F91-AF96-9E10D8797237}"/>
                                            </p:graphicEl>
                                          </p:spTgt>
                                        </p:tgtEl>
                                        <p:attrNameLst>
                                          <p:attrName>style.visibility</p:attrName>
                                        </p:attrNameLst>
                                      </p:cBhvr>
                                      <p:to>
                                        <p:strVal val="visible"/>
                                      </p:to>
                                    </p:set>
                                    <p:animEffect transition="in" filter="fade">
                                      <p:cBhvr>
                                        <p:cTn id="23" dur="500"/>
                                        <p:tgtEl>
                                          <p:spTgt spid="2">
                                            <p:graphicEl>
                                              <a:dgm id="{E973D462-DE5A-4F91-AF96-9E10D8797237}"/>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18A3A508-C882-4FA0-A13A-911581243690}"/>
                                            </p:graphicEl>
                                          </p:spTgt>
                                        </p:tgtEl>
                                        <p:attrNameLst>
                                          <p:attrName>style.visibility</p:attrName>
                                        </p:attrNameLst>
                                      </p:cBhvr>
                                      <p:to>
                                        <p:strVal val="visible"/>
                                      </p:to>
                                    </p:set>
                                    <p:animEffect transition="in" filter="fade">
                                      <p:cBhvr>
                                        <p:cTn id="28" dur="500"/>
                                        <p:tgtEl>
                                          <p:spTgt spid="2">
                                            <p:graphicEl>
                                              <a:dgm id="{18A3A508-C882-4FA0-A13A-911581243690}"/>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3F6C1E84-8336-4983-864A-0641BE34CBA8}"/>
                                            </p:graphicEl>
                                          </p:spTgt>
                                        </p:tgtEl>
                                        <p:attrNameLst>
                                          <p:attrName>style.visibility</p:attrName>
                                        </p:attrNameLst>
                                      </p:cBhvr>
                                      <p:to>
                                        <p:strVal val="visible"/>
                                      </p:to>
                                    </p:set>
                                    <p:animEffect transition="in" filter="fade">
                                      <p:cBhvr>
                                        <p:cTn id="31" dur="500"/>
                                        <p:tgtEl>
                                          <p:spTgt spid="2">
                                            <p:graphicEl>
                                              <a:dgm id="{3F6C1E84-8336-4983-864A-0641BE34CBA8}"/>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1E6418FE-8A4B-49ED-B8B2-54827859D2C2}"/>
                                            </p:graphicEl>
                                          </p:spTgt>
                                        </p:tgtEl>
                                        <p:attrNameLst>
                                          <p:attrName>style.visibility</p:attrName>
                                        </p:attrNameLst>
                                      </p:cBhvr>
                                      <p:to>
                                        <p:strVal val="visible"/>
                                      </p:to>
                                    </p:set>
                                    <p:animEffect transition="in" filter="fade">
                                      <p:cBhvr>
                                        <p:cTn id="36" dur="500"/>
                                        <p:tgtEl>
                                          <p:spTgt spid="2">
                                            <p:graphicEl>
                                              <a:dgm id="{1E6418FE-8A4B-49ED-B8B2-54827859D2C2}"/>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6AE48D3B-6D33-42E1-B63D-AAAD669798D0}"/>
                                            </p:graphicEl>
                                          </p:spTgt>
                                        </p:tgtEl>
                                        <p:attrNameLst>
                                          <p:attrName>style.visibility</p:attrName>
                                        </p:attrNameLst>
                                      </p:cBhvr>
                                      <p:to>
                                        <p:strVal val="visible"/>
                                      </p:to>
                                    </p:set>
                                    <p:animEffect transition="in" filter="fade">
                                      <p:cBhvr>
                                        <p:cTn id="39" dur="500"/>
                                        <p:tgtEl>
                                          <p:spTgt spid="2">
                                            <p:graphicEl>
                                              <a:dgm id="{6AE48D3B-6D33-42E1-B63D-AAAD669798D0}"/>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2A001895-DEAF-4DA5-B6A0-356E7E5674F1}"/>
                                            </p:graphicEl>
                                          </p:spTgt>
                                        </p:tgtEl>
                                        <p:attrNameLst>
                                          <p:attrName>style.visibility</p:attrName>
                                        </p:attrNameLst>
                                      </p:cBhvr>
                                      <p:to>
                                        <p:strVal val="visible"/>
                                      </p:to>
                                    </p:set>
                                    <p:animEffect transition="in" filter="fade">
                                      <p:cBhvr>
                                        <p:cTn id="44" dur="500"/>
                                        <p:tgtEl>
                                          <p:spTgt spid="2">
                                            <p:graphicEl>
                                              <a:dgm id="{2A001895-DEAF-4DA5-B6A0-356E7E5674F1}"/>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E69E940D-7E89-4237-8F4A-E3DC077EB747}"/>
                                            </p:graphicEl>
                                          </p:spTgt>
                                        </p:tgtEl>
                                        <p:attrNameLst>
                                          <p:attrName>style.visibility</p:attrName>
                                        </p:attrNameLst>
                                      </p:cBhvr>
                                      <p:to>
                                        <p:strVal val="visible"/>
                                      </p:to>
                                    </p:set>
                                    <p:animEffect transition="in" filter="fade">
                                      <p:cBhvr>
                                        <p:cTn id="47" dur="500"/>
                                        <p:tgtEl>
                                          <p:spTgt spid="2">
                                            <p:graphicEl>
                                              <a:dgm id="{E69E940D-7E89-4237-8F4A-E3DC077EB74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38613" y="397171"/>
            <a:ext cx="7976285" cy="646331"/>
          </a:xfrm>
          <a:prstGeom prst="rect">
            <a:avLst/>
          </a:prstGeom>
          <a:solidFill>
            <a:schemeClr val="accent2">
              <a:lumMod val="60000"/>
              <a:lumOff val="40000"/>
            </a:schemeClr>
          </a:solidFill>
        </p:spPr>
        <p:txBody>
          <a:bodyPr wrap="square" rtlCol="0">
            <a:spAutoFit/>
          </a:bodyPr>
          <a:lstStyle/>
          <a:p>
            <a:pPr algn="ctr"/>
            <a:r>
              <a:rPr lang="en-GB" sz="3600" b="1" dirty="0">
                <a:solidFill>
                  <a:schemeClr val="bg1"/>
                </a:solidFill>
              </a:rPr>
              <a:t>Planning and Preparing a Search</a:t>
            </a:r>
          </a:p>
        </p:txBody>
      </p:sp>
      <p:graphicFrame>
        <p:nvGraphicFramePr>
          <p:cNvPr id="2" name="Diagram 1"/>
          <p:cNvGraphicFramePr/>
          <p:nvPr>
            <p:extLst>
              <p:ext uri="{D42A27DB-BD31-4B8C-83A1-F6EECF244321}">
                <p14:modId xmlns:p14="http://schemas.microsoft.com/office/powerpoint/2010/main" val="2243426106"/>
              </p:ext>
            </p:extLst>
          </p:nvPr>
        </p:nvGraphicFramePr>
        <p:xfrm>
          <a:off x="4596069" y="1806901"/>
          <a:ext cx="6936432"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9716A589-AD2B-0345-A6C1-7168DDECBF57}"/>
              </a:ext>
            </a:extLst>
          </p:cNvPr>
          <p:cNvSpPr txBox="1"/>
          <p:nvPr/>
        </p:nvSpPr>
        <p:spPr>
          <a:xfrm>
            <a:off x="445261" y="3146403"/>
            <a:ext cx="3358666" cy="1384995"/>
          </a:xfrm>
          <a:prstGeom prst="rect">
            <a:avLst/>
          </a:prstGeom>
          <a:noFill/>
        </p:spPr>
        <p:txBody>
          <a:bodyPr wrap="square">
            <a:spAutoFit/>
          </a:bodyPr>
          <a:lstStyle/>
          <a:p>
            <a:pPr marL="0" marR="0" lvl="0" indent="0" algn="ctr" defTabSz="914400" rtl="0" eaLnBrk="0" fontAlgn="base" latinLnBrk="0" hangingPunct="0">
              <a:lnSpc>
                <a:spcPct val="100000"/>
              </a:lnSpc>
              <a:spcBef>
                <a:spcPct val="30000"/>
              </a:spcBef>
              <a:spcAft>
                <a:spcPct val="0"/>
              </a:spcAft>
              <a:buClrTx/>
              <a:buSzTx/>
              <a:buFontTx/>
              <a:buNone/>
              <a:tabLst/>
              <a:defRPr/>
            </a:pPr>
            <a:r>
              <a:rPr lang="en-GB" sz="2800" b="1" i="0" u="none" strike="noStrike" kern="1200" baseline="0" dirty="0">
                <a:solidFill>
                  <a:schemeClr val="tx1"/>
                </a:solidFill>
                <a:latin typeface="Arial" pitchFamily="34" charset="0"/>
                <a:ea typeface="ＭＳ Ｐゴシック" pitchFamily="-112" charset="-128"/>
                <a:cs typeface="ＭＳ Ｐゴシック" pitchFamily="-112" charset="-128"/>
              </a:rPr>
              <a:t>Considerations before conducting searches</a:t>
            </a:r>
            <a:r>
              <a:rPr lang="en-GB" sz="2800" b="1" dirty="0">
                <a:latin typeface="Arial" pitchFamily="34" charset="0"/>
                <a:ea typeface="ＭＳ Ｐゴシック" pitchFamily="-112" charset="-128"/>
                <a:cs typeface="ＭＳ Ｐゴシック" pitchFamily="-112" charset="-128"/>
              </a:rPr>
              <a:t>?</a:t>
            </a:r>
            <a:endParaRPr lang="en-GB" sz="2800" b="1" i="0" u="none" strike="noStrike" kern="1200" baseline="0" dirty="0">
              <a:solidFill>
                <a:schemeClr val="tx1"/>
              </a:solidFill>
              <a:latin typeface="Arial" pitchFamily="34" charset="0"/>
              <a:ea typeface="ＭＳ Ｐゴシック" pitchFamily="-112" charset="-128"/>
              <a:cs typeface="ＭＳ Ｐゴシック" pitchFamily="-112" charset="-128"/>
            </a:endParaRPr>
          </a:p>
        </p:txBody>
      </p:sp>
      <p:sp>
        <p:nvSpPr>
          <p:cNvPr id="6" name="TextBox 5">
            <a:extLst>
              <a:ext uri="{FF2B5EF4-FFF2-40B4-BE49-F238E27FC236}">
                <a16:creationId xmlns:a16="http://schemas.microsoft.com/office/drawing/2014/main" id="{CFAD95EE-10B1-5A40-B051-5E9232814C19}"/>
              </a:ext>
            </a:extLst>
          </p:cNvPr>
          <p:cNvSpPr txBox="1"/>
          <p:nvPr/>
        </p:nvSpPr>
        <p:spPr>
          <a:xfrm>
            <a:off x="6080502" y="6111080"/>
            <a:ext cx="3967566" cy="523220"/>
          </a:xfrm>
          <a:prstGeom prst="rect">
            <a:avLst/>
          </a:prstGeom>
          <a:noFill/>
        </p:spPr>
        <p:txBody>
          <a:bodyPr wrap="square" rtlCol="0">
            <a:spAutoFit/>
          </a:bodyPr>
          <a:lstStyle/>
          <a:p>
            <a:r>
              <a:rPr lang="en-US" sz="2800" dirty="0"/>
              <a:t>COMMUNICATION IS KEY! </a:t>
            </a:r>
          </a:p>
        </p:txBody>
      </p:sp>
    </p:spTree>
    <p:extLst>
      <p:ext uri="{BB962C8B-B14F-4D97-AF65-F5344CB8AC3E}">
        <p14:creationId xmlns:p14="http://schemas.microsoft.com/office/powerpoint/2010/main" val="1544132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78DDE775-D3AD-47CE-A06E-682FB21285AE}"/>
                                            </p:graphicEl>
                                          </p:spTgt>
                                        </p:tgtEl>
                                        <p:attrNameLst>
                                          <p:attrName>style.visibility</p:attrName>
                                        </p:attrNameLst>
                                      </p:cBhvr>
                                      <p:to>
                                        <p:strVal val="visible"/>
                                      </p:to>
                                    </p:set>
                                    <p:animEffect transition="in" filter="fade">
                                      <p:cBhvr>
                                        <p:cTn id="7" dur="500"/>
                                        <p:tgtEl>
                                          <p:spTgt spid="2">
                                            <p:graphicEl>
                                              <a:dgm id="{78DDE775-D3AD-47CE-A06E-682FB21285A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F896E52-A8EF-4D38-A4EF-21EE64100BBC}"/>
                                            </p:graphicEl>
                                          </p:spTgt>
                                        </p:tgtEl>
                                        <p:attrNameLst>
                                          <p:attrName>style.visibility</p:attrName>
                                        </p:attrNameLst>
                                      </p:cBhvr>
                                      <p:to>
                                        <p:strVal val="visible"/>
                                      </p:to>
                                    </p:set>
                                    <p:animEffect transition="in" filter="fade">
                                      <p:cBhvr>
                                        <p:cTn id="12" dur="500"/>
                                        <p:tgtEl>
                                          <p:spTgt spid="2">
                                            <p:graphicEl>
                                              <a:dgm id="{EF896E52-A8EF-4D38-A4EF-21EE64100BB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C836732F-C090-463F-9638-88E2AEF150B0}"/>
                                            </p:graphicEl>
                                          </p:spTgt>
                                        </p:tgtEl>
                                        <p:attrNameLst>
                                          <p:attrName>style.visibility</p:attrName>
                                        </p:attrNameLst>
                                      </p:cBhvr>
                                      <p:to>
                                        <p:strVal val="visible"/>
                                      </p:to>
                                    </p:set>
                                    <p:animEffect transition="in" filter="fade">
                                      <p:cBhvr>
                                        <p:cTn id="17" dur="500"/>
                                        <p:tgtEl>
                                          <p:spTgt spid="2">
                                            <p:graphicEl>
                                              <a:dgm id="{C836732F-C090-463F-9638-88E2AEF150B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D40D144F-A6EB-4E71-B9A8-9C50CAC53DB2}"/>
                                            </p:graphicEl>
                                          </p:spTgt>
                                        </p:tgtEl>
                                        <p:attrNameLst>
                                          <p:attrName>style.visibility</p:attrName>
                                        </p:attrNameLst>
                                      </p:cBhvr>
                                      <p:to>
                                        <p:strVal val="visible"/>
                                      </p:to>
                                    </p:set>
                                    <p:animEffect transition="in" filter="fade">
                                      <p:cBhvr>
                                        <p:cTn id="22" dur="500"/>
                                        <p:tgtEl>
                                          <p:spTgt spid="2">
                                            <p:graphicEl>
                                              <a:dgm id="{D40D144F-A6EB-4E71-B9A8-9C50CAC53DB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71B7CFEC-A96B-44E1-B810-1F56E70618A1}"/>
                                            </p:graphicEl>
                                          </p:spTgt>
                                        </p:tgtEl>
                                        <p:attrNameLst>
                                          <p:attrName>style.visibility</p:attrName>
                                        </p:attrNameLst>
                                      </p:cBhvr>
                                      <p:to>
                                        <p:strVal val="visible"/>
                                      </p:to>
                                    </p:set>
                                    <p:animEffect transition="in" filter="fade">
                                      <p:cBhvr>
                                        <p:cTn id="27" dur="500"/>
                                        <p:tgtEl>
                                          <p:spTgt spid="2">
                                            <p:graphicEl>
                                              <a:dgm id="{71B7CFEC-A96B-44E1-B810-1F56E70618A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encrypted-tbn1.gstatic.com/images?q=tbn:ANd9GcTEZ6bEWYmQN7cOPAunjk5ePcVYsECoFtGfVkQkOE5gDO86_fq2V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9393" y="1749015"/>
            <a:ext cx="4136309" cy="366993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15572" y="228700"/>
            <a:ext cx="7976285" cy="646331"/>
          </a:xfrm>
          <a:prstGeom prst="rect">
            <a:avLst/>
          </a:prstGeom>
          <a:solidFill>
            <a:schemeClr val="accent5">
              <a:lumMod val="75000"/>
            </a:schemeClr>
          </a:solidFill>
        </p:spPr>
        <p:txBody>
          <a:bodyPr wrap="square" rtlCol="0">
            <a:spAutoFit/>
          </a:bodyPr>
          <a:lstStyle/>
          <a:p>
            <a:pPr algn="ctr"/>
            <a:r>
              <a:rPr lang="en-GB" sz="3600" b="1" dirty="0">
                <a:solidFill>
                  <a:schemeClr val="bg1"/>
                </a:solidFill>
              </a:rPr>
              <a:t>Section 19 P.A.C.E (1984)</a:t>
            </a:r>
          </a:p>
        </p:txBody>
      </p:sp>
      <p:sp>
        <p:nvSpPr>
          <p:cNvPr id="5" name="TextBox 4">
            <a:extLst>
              <a:ext uri="{FF2B5EF4-FFF2-40B4-BE49-F238E27FC236}">
                <a16:creationId xmlns:a16="http://schemas.microsoft.com/office/drawing/2014/main" id="{A48E353E-3F29-2F45-9650-50F5FCC8CD26}"/>
              </a:ext>
            </a:extLst>
          </p:cNvPr>
          <p:cNvSpPr txBox="1"/>
          <p:nvPr/>
        </p:nvSpPr>
        <p:spPr>
          <a:xfrm>
            <a:off x="7746344" y="1749015"/>
            <a:ext cx="3196525" cy="2677656"/>
          </a:xfrm>
          <a:prstGeom prst="rect">
            <a:avLst/>
          </a:prstGeom>
          <a:noFill/>
        </p:spPr>
        <p:txBody>
          <a:bodyPr wrap="square">
            <a:spAutoFit/>
          </a:bodyPr>
          <a:lstStyle/>
          <a:p>
            <a:pPr algn="ctr"/>
            <a:endParaRPr lang="en-GB" sz="2800" b="1" dirty="0">
              <a:solidFill>
                <a:schemeClr val="tx1"/>
              </a:solidFill>
            </a:endParaRPr>
          </a:p>
          <a:p>
            <a:pPr algn="ctr"/>
            <a:r>
              <a:rPr lang="en-GB" sz="2800" dirty="0">
                <a:solidFill>
                  <a:schemeClr val="tx1"/>
                </a:solidFill>
              </a:rPr>
              <a:t>General power to seize and retain property under certain circumstances.</a:t>
            </a:r>
          </a:p>
        </p:txBody>
      </p:sp>
      <p:pic>
        <p:nvPicPr>
          <p:cNvPr id="10242" name="Picture 2" descr="Evidence Collection in Criminal Investigations: Cross-Border Issues and  Corporate Employee Considerations | Insights | Jones Day">
            <a:extLst>
              <a:ext uri="{FF2B5EF4-FFF2-40B4-BE49-F238E27FC236}">
                <a16:creationId xmlns:a16="http://schemas.microsoft.com/office/drawing/2014/main" id="{B4F76D96-212C-184C-9C1B-5E12F7C6A9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7700" y="4273634"/>
            <a:ext cx="4038600" cy="2019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604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Man, 39, arrested on suspicion of going equipped for theft after crow bar  and drugs seized from car | St Helens Star">
            <a:extLst>
              <a:ext uri="{FF2B5EF4-FFF2-40B4-BE49-F238E27FC236}">
                <a16:creationId xmlns:a16="http://schemas.microsoft.com/office/drawing/2014/main" id="{4675D918-2EDC-F44E-AE7A-B80A23BDA9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3008" y="2431192"/>
            <a:ext cx="21336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63229" y="44453"/>
            <a:ext cx="2067146" cy="2980393"/>
          </a:xfrm>
          <a:prstGeom prst="rect">
            <a:avLst/>
          </a:prstGeom>
          <a:effectLst>
            <a:softEdge rad="317500"/>
          </a:effectLst>
        </p:spPr>
      </p:pic>
      <p:sp>
        <p:nvSpPr>
          <p:cNvPr id="5" name="TextBox 4"/>
          <p:cNvSpPr txBox="1"/>
          <p:nvPr/>
        </p:nvSpPr>
        <p:spPr>
          <a:xfrm>
            <a:off x="1235393" y="442229"/>
            <a:ext cx="6840760" cy="646331"/>
          </a:xfrm>
          <a:prstGeom prst="rect">
            <a:avLst/>
          </a:prstGeom>
          <a:solidFill>
            <a:schemeClr val="accent1">
              <a:lumMod val="60000"/>
              <a:lumOff val="40000"/>
            </a:schemeClr>
          </a:solidFill>
        </p:spPr>
        <p:txBody>
          <a:bodyPr wrap="square" rtlCol="0">
            <a:spAutoFit/>
          </a:bodyPr>
          <a:lstStyle/>
          <a:p>
            <a:pPr algn="ctr"/>
            <a:r>
              <a:rPr lang="en-GB" sz="3600" b="1" dirty="0">
                <a:solidFill>
                  <a:schemeClr val="bg1"/>
                </a:solidFill>
              </a:rPr>
              <a:t>Section 19(2) P.A.C.E (1984)</a:t>
            </a:r>
          </a:p>
        </p:txBody>
      </p:sp>
      <p:graphicFrame>
        <p:nvGraphicFramePr>
          <p:cNvPr id="2" name="Diagram 1"/>
          <p:cNvGraphicFramePr/>
          <p:nvPr>
            <p:extLst>
              <p:ext uri="{D42A27DB-BD31-4B8C-83A1-F6EECF244321}">
                <p14:modId xmlns:p14="http://schemas.microsoft.com/office/powerpoint/2010/main" val="3469196587"/>
              </p:ext>
            </p:extLst>
          </p:nvPr>
        </p:nvGraphicFramePr>
        <p:xfrm>
          <a:off x="1235392" y="1801663"/>
          <a:ext cx="6840760" cy="443952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449587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graphicEl>
                                              <a:dgm id="{0E5F7830-2A90-4717-A921-7C63A9620590}"/>
                                            </p:graphicEl>
                                          </p:spTgt>
                                        </p:tgtEl>
                                        <p:attrNameLst>
                                          <p:attrName>style.visibility</p:attrName>
                                        </p:attrNameLst>
                                      </p:cBhvr>
                                      <p:to>
                                        <p:strVal val="visible"/>
                                      </p:to>
                                    </p:set>
                                    <p:animEffect transition="in" filter="fade">
                                      <p:cBhvr>
                                        <p:cTn id="11" dur="500"/>
                                        <p:tgtEl>
                                          <p:spTgt spid="2">
                                            <p:graphicEl>
                                              <a:dgm id="{0E5F7830-2A90-4717-A921-7C63A9620590}"/>
                                            </p:graphic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graphicEl>
                                              <a:dgm id="{C07E445E-5EB1-4737-9A37-3C1BB3676A4A}"/>
                                            </p:graphicEl>
                                          </p:spTgt>
                                        </p:tgtEl>
                                        <p:attrNameLst>
                                          <p:attrName>style.visibility</p:attrName>
                                        </p:attrNameLst>
                                      </p:cBhvr>
                                      <p:to>
                                        <p:strVal val="visible"/>
                                      </p:to>
                                    </p:set>
                                    <p:animEffect transition="in" filter="fade">
                                      <p:cBhvr>
                                        <p:cTn id="16" dur="500"/>
                                        <p:tgtEl>
                                          <p:spTgt spid="2">
                                            <p:graphicEl>
                                              <a:dgm id="{C07E445E-5EB1-4737-9A37-3C1BB3676A4A}"/>
                                            </p:graphic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
                                            <p:graphicEl>
                                              <a:dgm id="{C323610D-70FA-43A1-8205-5F79C8096E0F}"/>
                                            </p:graphicEl>
                                          </p:spTgt>
                                        </p:tgtEl>
                                        <p:attrNameLst>
                                          <p:attrName>style.visibility</p:attrName>
                                        </p:attrNameLst>
                                      </p:cBhvr>
                                      <p:to>
                                        <p:strVal val="visible"/>
                                      </p:to>
                                    </p:set>
                                    <p:animEffect transition="in" filter="fade">
                                      <p:cBhvr>
                                        <p:cTn id="19" dur="500"/>
                                        <p:tgtEl>
                                          <p:spTgt spid="2">
                                            <p:graphicEl>
                                              <a:dgm id="{C323610D-70FA-43A1-8205-5F79C8096E0F}"/>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
                                            <p:graphicEl>
                                              <a:dgm id="{3E0E8940-7A07-4AAC-92FE-959235BB251B}"/>
                                            </p:graphicEl>
                                          </p:spTgt>
                                        </p:tgtEl>
                                        <p:attrNameLst>
                                          <p:attrName>style.visibility</p:attrName>
                                        </p:attrNameLst>
                                      </p:cBhvr>
                                      <p:to>
                                        <p:strVal val="visible"/>
                                      </p:to>
                                    </p:set>
                                    <p:animEffect transition="in" filter="fade">
                                      <p:cBhvr>
                                        <p:cTn id="24" dur="500"/>
                                        <p:tgtEl>
                                          <p:spTgt spid="2">
                                            <p:graphicEl>
                                              <a:dgm id="{3E0E8940-7A07-4AAC-92FE-959235BB251B}"/>
                                            </p:graphic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
                                            <p:graphicEl>
                                              <a:dgm id="{BAE1E8C5-C8E2-4803-BEC7-A40EBBDE1A8C}"/>
                                            </p:graphicEl>
                                          </p:spTgt>
                                        </p:tgtEl>
                                        <p:attrNameLst>
                                          <p:attrName>style.visibility</p:attrName>
                                        </p:attrNameLst>
                                      </p:cBhvr>
                                      <p:to>
                                        <p:strVal val="visible"/>
                                      </p:to>
                                    </p:set>
                                    <p:animEffect transition="in" filter="fade">
                                      <p:cBhvr>
                                        <p:cTn id="27" dur="500"/>
                                        <p:tgtEl>
                                          <p:spTgt spid="2">
                                            <p:graphicEl>
                                              <a:dgm id="{BAE1E8C5-C8E2-4803-BEC7-A40EBBDE1A8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9CA685C1-AAAE-4AD3-A58E-20D15AFB2EF4}"/>
                                            </p:graphicEl>
                                          </p:spTgt>
                                        </p:tgtEl>
                                        <p:attrNameLst>
                                          <p:attrName>style.visibility</p:attrName>
                                        </p:attrNameLst>
                                      </p:cBhvr>
                                      <p:to>
                                        <p:strVal val="visible"/>
                                      </p:to>
                                    </p:set>
                                    <p:animEffect transition="in" filter="fade">
                                      <p:cBhvr>
                                        <p:cTn id="32" dur="500"/>
                                        <p:tgtEl>
                                          <p:spTgt spid="2">
                                            <p:graphicEl>
                                              <a:dgm id="{9CA685C1-AAAE-4AD3-A58E-20D15AFB2EF4}"/>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
                                            <p:graphicEl>
                                              <a:dgm id="{B382C747-BFDC-4966-853E-3DE2E22EEA86}"/>
                                            </p:graphicEl>
                                          </p:spTgt>
                                        </p:tgtEl>
                                        <p:attrNameLst>
                                          <p:attrName>style.visibility</p:attrName>
                                        </p:attrNameLst>
                                      </p:cBhvr>
                                      <p:to>
                                        <p:strVal val="visible"/>
                                      </p:to>
                                    </p:set>
                                    <p:animEffect transition="in" filter="fade">
                                      <p:cBhvr>
                                        <p:cTn id="35" dur="500"/>
                                        <p:tgtEl>
                                          <p:spTgt spid="2">
                                            <p:graphicEl>
                                              <a:dgm id="{B382C747-BFDC-4966-853E-3DE2E22EEA8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52650" y="365127"/>
            <a:ext cx="7886700" cy="543594"/>
          </a:xfrm>
          <a:solidFill>
            <a:schemeClr val="accent1">
              <a:lumMod val="60000"/>
              <a:lumOff val="40000"/>
            </a:schemeClr>
          </a:solidFill>
        </p:spPr>
        <p:txBody>
          <a:bodyPr>
            <a:normAutofit fontScale="90000"/>
          </a:bodyPr>
          <a:lstStyle/>
          <a:p>
            <a:pPr algn="ctr"/>
            <a:r>
              <a:rPr lang="en-GB" sz="3600" b="1" dirty="0">
                <a:solidFill>
                  <a:schemeClr val="bg1"/>
                </a:solidFill>
                <a:latin typeface="+mn-lt"/>
              </a:rPr>
              <a:t>Section 19 - Seizing</a:t>
            </a:r>
          </a:p>
        </p:txBody>
      </p:sp>
      <p:sp>
        <p:nvSpPr>
          <p:cNvPr id="4" name="TextBox 3"/>
          <p:cNvSpPr txBox="1"/>
          <p:nvPr/>
        </p:nvSpPr>
        <p:spPr>
          <a:xfrm>
            <a:off x="593364" y="1247191"/>
            <a:ext cx="6696744" cy="461665"/>
          </a:xfrm>
          <a:prstGeom prst="rect">
            <a:avLst/>
          </a:prstGeom>
          <a:solidFill>
            <a:schemeClr val="accent1">
              <a:lumMod val="60000"/>
              <a:lumOff val="40000"/>
            </a:schemeClr>
          </a:solidFill>
          <a:ln>
            <a:solidFill>
              <a:schemeClr val="tx1"/>
            </a:solidFill>
          </a:ln>
        </p:spPr>
        <p:txBody>
          <a:bodyPr wrap="square" rtlCol="0">
            <a:spAutoFit/>
          </a:bodyPr>
          <a:lstStyle/>
          <a:p>
            <a:r>
              <a:rPr lang="en-GB" sz="2400" dirty="0"/>
              <a:t>Necessary to seize it to prevent it being: </a:t>
            </a:r>
          </a:p>
        </p:txBody>
      </p:sp>
      <p:graphicFrame>
        <p:nvGraphicFramePr>
          <p:cNvPr id="5" name="Diagram 4"/>
          <p:cNvGraphicFramePr/>
          <p:nvPr>
            <p:extLst>
              <p:ext uri="{D42A27DB-BD31-4B8C-83A1-F6EECF244321}">
                <p14:modId xmlns:p14="http://schemas.microsoft.com/office/powerpoint/2010/main" val="1393282580"/>
              </p:ext>
            </p:extLst>
          </p:nvPr>
        </p:nvGraphicFramePr>
        <p:xfrm>
          <a:off x="-7590" y="2142147"/>
          <a:ext cx="4320480" cy="42484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399055ED-596C-2644-8DEE-DA86D3CD6BD4}"/>
              </a:ext>
            </a:extLst>
          </p:cNvPr>
          <p:cNvSpPr txBox="1"/>
          <p:nvPr/>
        </p:nvSpPr>
        <p:spPr>
          <a:xfrm>
            <a:off x="5445883" y="2958204"/>
            <a:ext cx="6106332" cy="523220"/>
          </a:xfrm>
          <a:prstGeom prst="rect">
            <a:avLst/>
          </a:prstGeom>
          <a:noFill/>
        </p:spPr>
        <p:txBody>
          <a:bodyPr wrap="square">
            <a:spAutoFit/>
          </a:bodyPr>
          <a:lstStyle/>
          <a:p>
            <a:r>
              <a:rPr lang="en-GB" sz="2800" b="1" dirty="0">
                <a:latin typeface="Arial" pitchFamily="34" charset="0"/>
                <a:ea typeface="ＭＳ Ｐゴシック" pitchFamily="-112" charset="-128"/>
                <a:cs typeface="ＭＳ Ｐゴシック" pitchFamily="-112" charset="-128"/>
              </a:rPr>
              <a:t>S</a:t>
            </a:r>
            <a:r>
              <a:rPr lang="en-GB" sz="2800" b="1" i="0" u="none" strike="noStrike" kern="1200" baseline="0" dirty="0">
                <a:solidFill>
                  <a:schemeClr val="tx1"/>
                </a:solidFill>
                <a:latin typeface="Arial" pitchFamily="34" charset="0"/>
                <a:ea typeface="ＭＳ Ｐゴシック" pitchFamily="-112" charset="-128"/>
                <a:cs typeface="ＭＳ Ｐゴシック" pitchFamily="-112" charset="-128"/>
              </a:rPr>
              <a:t>ection 22 of PACE 1984: </a:t>
            </a:r>
            <a:endParaRPr lang="en-US" sz="2800" dirty="0"/>
          </a:p>
        </p:txBody>
      </p:sp>
      <p:sp>
        <p:nvSpPr>
          <p:cNvPr id="10" name="TextBox 9">
            <a:extLst>
              <a:ext uri="{FF2B5EF4-FFF2-40B4-BE49-F238E27FC236}">
                <a16:creationId xmlns:a16="http://schemas.microsoft.com/office/drawing/2014/main" id="{820A6DA3-51A2-F141-8512-ECA33F22DABB}"/>
              </a:ext>
            </a:extLst>
          </p:cNvPr>
          <p:cNvSpPr txBox="1"/>
          <p:nvPr/>
        </p:nvSpPr>
        <p:spPr>
          <a:xfrm>
            <a:off x="4825946" y="3429000"/>
            <a:ext cx="6106332" cy="2585323"/>
          </a:xfrm>
          <a:prstGeom prst="rect">
            <a:avLst/>
          </a:prstGeom>
          <a:solidFill>
            <a:schemeClr val="accent1">
              <a:lumMod val="60000"/>
              <a:lumOff val="40000"/>
            </a:schemeClr>
          </a:solidFill>
        </p:spPr>
        <p:txBody>
          <a:bodyPr wrap="square">
            <a:spAutoFit/>
          </a:bodyPr>
          <a:lstStyle/>
          <a:p>
            <a:r>
              <a:rPr lang="en-GB" dirty="0">
                <a:latin typeface="Arial" pitchFamily="34" charset="0"/>
                <a:ea typeface="ＭＳ Ｐゴシック" pitchFamily="-112" charset="-128"/>
                <a:cs typeface="ＭＳ Ｐゴシック" pitchFamily="-112" charset="-128"/>
              </a:rPr>
              <a:t>Se</a:t>
            </a: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ized property may be retained for specific reasons only. </a:t>
            </a:r>
            <a:endParaRPr lang="en-GB" dirty="0">
              <a:latin typeface="Arial" pitchFamily="34" charset="0"/>
              <a:ea typeface="ＭＳ Ｐゴシック" pitchFamily="-112" charset="-128"/>
              <a:cs typeface="ＭＳ Ｐゴシック" pitchFamily="-112" charset="-128"/>
            </a:endParaRPr>
          </a:p>
          <a:p>
            <a:endPar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endParaRPr>
          </a:p>
          <a:p>
            <a:r>
              <a:rPr lang="en-GB" dirty="0">
                <a:latin typeface="Arial" pitchFamily="34" charset="0"/>
                <a:ea typeface="ＭＳ Ｐゴシック" pitchFamily="-112" charset="-128"/>
                <a:cs typeface="ＭＳ Ｐゴシック" pitchFamily="-112" charset="-128"/>
              </a:rPr>
              <a:t>P</a:t>
            </a: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ossible reasons for retention are that the property seized is: </a:t>
            </a:r>
          </a:p>
          <a:p>
            <a:pPr marL="285750" indent="-285750">
              <a:buFont typeface="Arial" panose="020B0604020202020204" pitchFamily="34" charset="0"/>
              <a:buChar char="•"/>
            </a:pP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For use as evidence in a trial (unless a photograph or copy would suffice) </a:t>
            </a:r>
          </a:p>
          <a:p>
            <a:pPr marL="285750" indent="-285750">
              <a:buFont typeface="Arial" panose="020B0604020202020204" pitchFamily="34" charset="0"/>
              <a:buChar char="•"/>
            </a:pP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Forensic examination </a:t>
            </a:r>
          </a:p>
          <a:p>
            <a:pPr marL="285750" indent="-285750">
              <a:buFont typeface="Arial" panose="020B0604020202020204" pitchFamily="34" charset="0"/>
              <a:buChar char="•"/>
            </a:pP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Further investigation </a:t>
            </a:r>
          </a:p>
          <a:p>
            <a:pPr marL="285750" indent="-285750">
              <a:buFont typeface="Arial" panose="020B0604020202020204" pitchFamily="34" charset="0"/>
              <a:buChar char="•"/>
            </a:pP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Establish the lawful owner. </a:t>
            </a:r>
          </a:p>
        </p:txBody>
      </p:sp>
    </p:spTree>
    <p:extLst>
      <p:ext uri="{BB962C8B-B14F-4D97-AF65-F5344CB8AC3E}">
        <p14:creationId xmlns:p14="http://schemas.microsoft.com/office/powerpoint/2010/main" val="521148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4ACFFA8-133E-4EA1-8BFC-6FE9F844C363}"/>
                                            </p:graphicEl>
                                          </p:spTgt>
                                        </p:tgtEl>
                                        <p:attrNameLst>
                                          <p:attrName>style.visibility</p:attrName>
                                        </p:attrNameLst>
                                      </p:cBhvr>
                                      <p:to>
                                        <p:strVal val="visible"/>
                                      </p:to>
                                    </p:set>
                                    <p:animEffect transition="in" filter="fade">
                                      <p:cBhvr>
                                        <p:cTn id="12" dur="500"/>
                                        <p:tgtEl>
                                          <p:spTgt spid="5">
                                            <p:graphicEl>
                                              <a:dgm id="{54ACFFA8-133E-4EA1-8BFC-6FE9F844C36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A7E96A1C-6FB8-40B4-BFA4-0B5474AB2F8B}"/>
                                            </p:graphicEl>
                                          </p:spTgt>
                                        </p:tgtEl>
                                        <p:attrNameLst>
                                          <p:attrName>style.visibility</p:attrName>
                                        </p:attrNameLst>
                                      </p:cBhvr>
                                      <p:to>
                                        <p:strVal val="visible"/>
                                      </p:to>
                                    </p:set>
                                    <p:animEffect transition="in" filter="fade">
                                      <p:cBhvr>
                                        <p:cTn id="17" dur="500"/>
                                        <p:tgtEl>
                                          <p:spTgt spid="5">
                                            <p:graphicEl>
                                              <a:dgm id="{A7E96A1C-6FB8-40B4-BFA4-0B5474AB2F8B}"/>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graphicEl>
                                              <a:dgm id="{BAB31F42-6FEA-457A-97B9-7FCFCF14B0F6}"/>
                                            </p:graphicEl>
                                          </p:spTgt>
                                        </p:tgtEl>
                                        <p:attrNameLst>
                                          <p:attrName>style.visibility</p:attrName>
                                        </p:attrNameLst>
                                      </p:cBhvr>
                                      <p:to>
                                        <p:strVal val="visible"/>
                                      </p:to>
                                    </p:set>
                                    <p:animEffect transition="in" filter="fade">
                                      <p:cBhvr>
                                        <p:cTn id="20" dur="500"/>
                                        <p:tgtEl>
                                          <p:spTgt spid="5">
                                            <p:graphicEl>
                                              <a:dgm id="{BAB31F42-6FEA-457A-97B9-7FCFCF14B0F6}"/>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graphicEl>
                                              <a:dgm id="{C29397A2-8F27-4821-B011-23A55CCA3CB9}"/>
                                            </p:graphicEl>
                                          </p:spTgt>
                                        </p:tgtEl>
                                        <p:attrNameLst>
                                          <p:attrName>style.visibility</p:attrName>
                                        </p:attrNameLst>
                                      </p:cBhvr>
                                      <p:to>
                                        <p:strVal val="visible"/>
                                      </p:to>
                                    </p:set>
                                    <p:animEffect transition="in" filter="fade">
                                      <p:cBhvr>
                                        <p:cTn id="25" dur="500"/>
                                        <p:tgtEl>
                                          <p:spTgt spid="5">
                                            <p:graphicEl>
                                              <a:dgm id="{C29397A2-8F27-4821-B011-23A55CCA3CB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graphicEl>
                                              <a:dgm id="{EBED071A-1864-4416-B14F-929459B212A7}"/>
                                            </p:graphicEl>
                                          </p:spTgt>
                                        </p:tgtEl>
                                        <p:attrNameLst>
                                          <p:attrName>style.visibility</p:attrName>
                                        </p:attrNameLst>
                                      </p:cBhvr>
                                      <p:to>
                                        <p:strVal val="visible"/>
                                      </p:to>
                                    </p:set>
                                    <p:animEffect transition="in" filter="fade">
                                      <p:cBhvr>
                                        <p:cTn id="28" dur="500"/>
                                        <p:tgtEl>
                                          <p:spTgt spid="5">
                                            <p:graphicEl>
                                              <a:dgm id="{EBED071A-1864-4416-B14F-929459B212A7}"/>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5">
                                            <p:graphicEl>
                                              <a:dgm id="{868DB2D1-4BB2-4981-BDA5-BD7DD09DFE3A}"/>
                                            </p:graphicEl>
                                          </p:spTgt>
                                        </p:tgtEl>
                                        <p:attrNameLst>
                                          <p:attrName>style.visibility</p:attrName>
                                        </p:attrNameLst>
                                      </p:cBhvr>
                                      <p:to>
                                        <p:strVal val="visible"/>
                                      </p:to>
                                    </p:set>
                                    <p:animEffect transition="in" filter="fade">
                                      <p:cBhvr>
                                        <p:cTn id="33" dur="500"/>
                                        <p:tgtEl>
                                          <p:spTgt spid="5">
                                            <p:graphicEl>
                                              <a:dgm id="{868DB2D1-4BB2-4981-BDA5-BD7DD09DFE3A}"/>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
                                            <p:graphicEl>
                                              <a:dgm id="{E85FEA01-6DCF-4AE9-A48A-D4E99B607A42}"/>
                                            </p:graphicEl>
                                          </p:spTgt>
                                        </p:tgtEl>
                                        <p:attrNameLst>
                                          <p:attrName>style.visibility</p:attrName>
                                        </p:attrNameLst>
                                      </p:cBhvr>
                                      <p:to>
                                        <p:strVal val="visible"/>
                                      </p:to>
                                    </p:set>
                                    <p:animEffect transition="in" filter="fade">
                                      <p:cBhvr>
                                        <p:cTn id="36" dur="500"/>
                                        <p:tgtEl>
                                          <p:spTgt spid="5">
                                            <p:graphicEl>
                                              <a:dgm id="{E85FEA01-6DCF-4AE9-A48A-D4E99B607A42}"/>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5">
                                            <p:graphicEl>
                                              <a:dgm id="{64E300F4-4BBD-4305-8BD6-F74FAB64081E}"/>
                                            </p:graphicEl>
                                          </p:spTgt>
                                        </p:tgtEl>
                                        <p:attrNameLst>
                                          <p:attrName>style.visibility</p:attrName>
                                        </p:attrNameLst>
                                      </p:cBhvr>
                                      <p:to>
                                        <p:strVal val="visible"/>
                                      </p:to>
                                    </p:set>
                                    <p:animEffect transition="in" filter="fade">
                                      <p:cBhvr>
                                        <p:cTn id="41" dur="500"/>
                                        <p:tgtEl>
                                          <p:spTgt spid="5">
                                            <p:graphicEl>
                                              <a:dgm id="{64E300F4-4BBD-4305-8BD6-F74FAB64081E}"/>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
                                            <p:graphicEl>
                                              <a:dgm id="{B7436FB3-5405-4E56-BB1E-1AF689CE4C2C}"/>
                                            </p:graphicEl>
                                          </p:spTgt>
                                        </p:tgtEl>
                                        <p:attrNameLst>
                                          <p:attrName>style.visibility</p:attrName>
                                        </p:attrNameLst>
                                      </p:cBhvr>
                                      <p:to>
                                        <p:strVal val="visible"/>
                                      </p:to>
                                    </p:set>
                                    <p:animEffect transition="in" filter="fade">
                                      <p:cBhvr>
                                        <p:cTn id="44" dur="500"/>
                                        <p:tgtEl>
                                          <p:spTgt spid="5">
                                            <p:graphicEl>
                                              <a:dgm id="{B7436FB3-5405-4E56-BB1E-1AF689CE4C2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ift.jpg"/>
          <p:cNvPicPr>
            <a:picLocks noChangeAspect="1"/>
          </p:cNvPicPr>
          <p:nvPr/>
        </p:nvPicPr>
        <p:blipFill>
          <a:blip r:embed="rId3" cstate="print">
            <a:lum bright="70000" contrast="-70000"/>
          </a:blip>
          <a:srcRect t="18361"/>
          <a:stretch>
            <a:fillRect/>
          </a:stretch>
        </p:blipFill>
        <p:spPr>
          <a:xfrm>
            <a:off x="488186" y="2133237"/>
            <a:ext cx="5607814" cy="2538462"/>
          </a:xfrm>
          <a:prstGeom prst="rect">
            <a:avLst/>
          </a:prstGeom>
          <a:effectLst>
            <a:softEdge rad="317500"/>
          </a:effectLst>
        </p:spPr>
      </p:pic>
      <p:sp>
        <p:nvSpPr>
          <p:cNvPr id="3" name="Rectangle 3"/>
          <p:cNvSpPr txBox="1">
            <a:spLocks noChangeArrowheads="1"/>
          </p:cNvSpPr>
          <p:nvPr/>
        </p:nvSpPr>
        <p:spPr>
          <a:xfrm rot="20622475">
            <a:off x="-822707" y="3068959"/>
            <a:ext cx="8229600" cy="720081"/>
          </a:xfrm>
          <a:prstGeom prst="rect">
            <a:avLst/>
          </a:prstGeom>
        </p:spPr>
        <p:txBody>
          <a:bodyPr vert="horz" lIns="91440" tIns="45720" rIns="91440" bIns="45720" rtlCol="0">
            <a:normAutofit lnSpcReduction="1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Clr>
                <a:srgbClr val="F1F46A"/>
              </a:buClr>
              <a:buNone/>
            </a:pPr>
            <a:r>
              <a:rPr lang="en-GB" altLang="en-US" sz="4800" b="1" dirty="0"/>
              <a:t>Seize and Sift</a:t>
            </a:r>
          </a:p>
        </p:txBody>
      </p:sp>
      <p:sp>
        <p:nvSpPr>
          <p:cNvPr id="5" name="TextBox 4"/>
          <p:cNvSpPr txBox="1"/>
          <p:nvPr/>
        </p:nvSpPr>
        <p:spPr>
          <a:xfrm>
            <a:off x="2135561" y="260649"/>
            <a:ext cx="7976285" cy="646331"/>
          </a:xfrm>
          <a:prstGeom prst="rect">
            <a:avLst/>
          </a:prstGeom>
          <a:solidFill>
            <a:srgbClr val="002060"/>
          </a:solidFill>
        </p:spPr>
        <p:txBody>
          <a:bodyPr wrap="square" rtlCol="0">
            <a:spAutoFit/>
          </a:bodyPr>
          <a:lstStyle/>
          <a:p>
            <a:pPr algn="ctr"/>
            <a:r>
              <a:rPr lang="en-GB" sz="3600" b="1" dirty="0">
                <a:solidFill>
                  <a:schemeClr val="bg1"/>
                </a:solidFill>
              </a:rPr>
              <a:t>Criminal Justice and Police Act (2001)</a:t>
            </a:r>
          </a:p>
        </p:txBody>
      </p:sp>
      <p:sp>
        <p:nvSpPr>
          <p:cNvPr id="6" name="TextBox 5">
            <a:extLst>
              <a:ext uri="{FF2B5EF4-FFF2-40B4-BE49-F238E27FC236}">
                <a16:creationId xmlns:a16="http://schemas.microsoft.com/office/drawing/2014/main" id="{63669D13-72D6-744C-84C5-CCC9776DC572}"/>
              </a:ext>
            </a:extLst>
          </p:cNvPr>
          <p:cNvSpPr txBox="1"/>
          <p:nvPr/>
        </p:nvSpPr>
        <p:spPr>
          <a:xfrm>
            <a:off x="6772549" y="1547402"/>
            <a:ext cx="4931265" cy="4832092"/>
          </a:xfrm>
          <a:prstGeom prst="rect">
            <a:avLst/>
          </a:prstGeom>
          <a:noFill/>
        </p:spPr>
        <p:txBody>
          <a:bodyPr wrap="square">
            <a:spAutoFit/>
          </a:bodyPr>
          <a:lstStyle/>
          <a:p>
            <a:pPr marL="285750" indent="-285750">
              <a:buFont typeface="Arial" panose="020B0604020202020204" pitchFamily="34" charset="0"/>
              <a:buChar char="•"/>
            </a:pPr>
            <a:r>
              <a:rPr lang="en-GB" altLang="en-US" sz="2800" dirty="0">
                <a:latin typeface="Arial" pitchFamily="34" charset="0"/>
              </a:rPr>
              <a:t>R</a:t>
            </a:r>
            <a:r>
              <a:rPr lang="en-GB" altLang="en-US" sz="2800" dirty="0">
                <a:solidFill>
                  <a:schemeClr val="tx1"/>
                </a:solidFill>
                <a:latin typeface="Arial" pitchFamily="34" charset="0"/>
              </a:rPr>
              <a:t>elates to the seizure of a large quantity of property </a:t>
            </a:r>
          </a:p>
          <a:p>
            <a:pPr marL="285750" indent="-285750">
              <a:buFont typeface="Arial" panose="020B0604020202020204" pitchFamily="34" charset="0"/>
              <a:buChar char="•"/>
            </a:pPr>
            <a:endParaRPr lang="en-GB" altLang="en-US" sz="2800" dirty="0">
              <a:solidFill>
                <a:schemeClr val="tx1"/>
              </a:solidFill>
              <a:latin typeface="Arial" pitchFamily="34" charset="0"/>
            </a:endParaRPr>
          </a:p>
          <a:p>
            <a:pPr marL="285750" indent="-285750">
              <a:buFont typeface="Arial" panose="020B0604020202020204" pitchFamily="34" charset="0"/>
              <a:buChar char="•"/>
            </a:pPr>
            <a:r>
              <a:rPr lang="en-GB" altLang="en-US" sz="2800" dirty="0">
                <a:solidFill>
                  <a:schemeClr val="tx1"/>
                </a:solidFill>
                <a:latin typeface="Arial" pitchFamily="34" charset="0"/>
              </a:rPr>
              <a:t>Or where it is not reasonably practicable to separate the legally </a:t>
            </a:r>
            <a:r>
              <a:rPr lang="en-GB" altLang="en-US" sz="2800" dirty="0" err="1">
                <a:solidFill>
                  <a:schemeClr val="tx1"/>
                </a:solidFill>
                <a:latin typeface="Arial" pitchFamily="34" charset="0"/>
              </a:rPr>
              <a:t>seizable</a:t>
            </a:r>
            <a:r>
              <a:rPr lang="en-GB" altLang="en-US" sz="2800" dirty="0">
                <a:solidFill>
                  <a:schemeClr val="tx1"/>
                </a:solidFill>
                <a:latin typeface="Arial" pitchFamily="34" charset="0"/>
              </a:rPr>
              <a:t> part from the rest, e.g. where the material is in a filing cabinet, and allows officers to sift through it at another place.</a:t>
            </a:r>
          </a:p>
        </p:txBody>
      </p:sp>
    </p:spTree>
    <p:extLst>
      <p:ext uri="{BB962C8B-B14F-4D97-AF65-F5344CB8AC3E}">
        <p14:creationId xmlns:p14="http://schemas.microsoft.com/office/powerpoint/2010/main" val="2523839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6247" y="291086"/>
            <a:ext cx="7535380" cy="646331"/>
          </a:xfrm>
          <a:prstGeom prst="rect">
            <a:avLst/>
          </a:prstGeom>
          <a:solidFill>
            <a:schemeClr val="accent2">
              <a:lumMod val="75000"/>
            </a:schemeClr>
          </a:solidFill>
        </p:spPr>
        <p:txBody>
          <a:bodyPr wrap="square" rtlCol="0">
            <a:spAutoFit/>
          </a:bodyPr>
          <a:lstStyle/>
          <a:p>
            <a:pPr algn="ctr"/>
            <a:r>
              <a:rPr lang="en-GB" sz="3600" b="1" dirty="0">
                <a:solidFill>
                  <a:schemeClr val="bg1"/>
                </a:solidFill>
              </a:rPr>
              <a:t>Record, Package and Store Evidence</a:t>
            </a:r>
          </a:p>
        </p:txBody>
      </p:sp>
      <p:graphicFrame>
        <p:nvGraphicFramePr>
          <p:cNvPr id="2" name="Diagram 1"/>
          <p:cNvGraphicFramePr/>
          <p:nvPr>
            <p:extLst>
              <p:ext uri="{D42A27DB-BD31-4B8C-83A1-F6EECF244321}">
                <p14:modId xmlns:p14="http://schemas.microsoft.com/office/powerpoint/2010/main" val="453727926"/>
              </p:ext>
            </p:extLst>
          </p:nvPr>
        </p:nvGraphicFramePr>
        <p:xfrm>
          <a:off x="399749" y="1491220"/>
          <a:ext cx="7535380" cy="4752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290" name="Picture 2" descr="Can I challenge a search warrant? - VHS Fletchers Solicitors">
            <a:extLst>
              <a:ext uri="{FF2B5EF4-FFF2-40B4-BE49-F238E27FC236}">
                <a16:creationId xmlns:a16="http://schemas.microsoft.com/office/drawing/2014/main" id="{DD25A15C-9D3C-6441-A91D-A177094BB26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8305692" y="1184095"/>
            <a:ext cx="3528685" cy="1838093"/>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Police seize more than £1 million and 132 kilos of drugs throughout the  year - Chronicle Live">
            <a:extLst>
              <a:ext uri="{FF2B5EF4-FFF2-40B4-BE49-F238E27FC236}">
                <a16:creationId xmlns:a16="http://schemas.microsoft.com/office/drawing/2014/main" id="{499BCD44-3B7C-BA47-BF98-E894CE28748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81627" y="4242814"/>
            <a:ext cx="3492500"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9189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513A10E-7E26-4CDA-9B0F-77E84B718BD1}"/>
                                            </p:graphicEl>
                                          </p:spTgt>
                                        </p:tgtEl>
                                        <p:attrNameLst>
                                          <p:attrName>style.visibility</p:attrName>
                                        </p:attrNameLst>
                                      </p:cBhvr>
                                      <p:to>
                                        <p:strVal val="visible"/>
                                      </p:to>
                                    </p:set>
                                    <p:animEffect transition="in" filter="fade">
                                      <p:cBhvr>
                                        <p:cTn id="7" dur="500"/>
                                        <p:tgtEl>
                                          <p:spTgt spid="2">
                                            <p:graphicEl>
                                              <a:dgm id="{6513A10E-7E26-4CDA-9B0F-77E84B718BD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2B1C7978-6AAE-44BC-9B10-F4FF7F76758A}"/>
                                            </p:graphicEl>
                                          </p:spTgt>
                                        </p:tgtEl>
                                        <p:attrNameLst>
                                          <p:attrName>style.visibility</p:attrName>
                                        </p:attrNameLst>
                                      </p:cBhvr>
                                      <p:to>
                                        <p:strVal val="visible"/>
                                      </p:to>
                                    </p:set>
                                    <p:animEffect transition="in" filter="fade">
                                      <p:cBhvr>
                                        <p:cTn id="12" dur="500"/>
                                        <p:tgtEl>
                                          <p:spTgt spid="2">
                                            <p:graphicEl>
                                              <a:dgm id="{2B1C7978-6AAE-44BC-9B10-F4FF7F76758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BCC0CE5A-EFE8-4618-B44E-16942F6920ED}"/>
                                            </p:graphicEl>
                                          </p:spTgt>
                                        </p:tgtEl>
                                        <p:attrNameLst>
                                          <p:attrName>style.visibility</p:attrName>
                                        </p:attrNameLst>
                                      </p:cBhvr>
                                      <p:to>
                                        <p:strVal val="visible"/>
                                      </p:to>
                                    </p:set>
                                    <p:animEffect transition="in" filter="fade">
                                      <p:cBhvr>
                                        <p:cTn id="15" dur="500"/>
                                        <p:tgtEl>
                                          <p:spTgt spid="2">
                                            <p:graphicEl>
                                              <a:dgm id="{BCC0CE5A-EFE8-4618-B44E-16942F6920ED}"/>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5CC61EF2-4623-408F-B166-D334D55199E4}"/>
                                            </p:graphicEl>
                                          </p:spTgt>
                                        </p:tgtEl>
                                        <p:attrNameLst>
                                          <p:attrName>style.visibility</p:attrName>
                                        </p:attrNameLst>
                                      </p:cBhvr>
                                      <p:to>
                                        <p:strVal val="visible"/>
                                      </p:to>
                                    </p:set>
                                    <p:animEffect transition="in" filter="fade">
                                      <p:cBhvr>
                                        <p:cTn id="20" dur="500"/>
                                        <p:tgtEl>
                                          <p:spTgt spid="2">
                                            <p:graphicEl>
                                              <a:dgm id="{5CC61EF2-4623-408F-B166-D334D55199E4}"/>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B2F3ACC7-7A57-4317-BDF1-92845F4B00F2}"/>
                                            </p:graphicEl>
                                          </p:spTgt>
                                        </p:tgtEl>
                                        <p:attrNameLst>
                                          <p:attrName>style.visibility</p:attrName>
                                        </p:attrNameLst>
                                      </p:cBhvr>
                                      <p:to>
                                        <p:strVal val="visible"/>
                                      </p:to>
                                    </p:set>
                                    <p:animEffect transition="in" filter="fade">
                                      <p:cBhvr>
                                        <p:cTn id="23" dur="500"/>
                                        <p:tgtEl>
                                          <p:spTgt spid="2">
                                            <p:graphicEl>
                                              <a:dgm id="{B2F3ACC7-7A57-4317-BDF1-92845F4B00F2}"/>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97816A66-53BC-4E3D-B0DF-FD794AEF1363}"/>
                                            </p:graphicEl>
                                          </p:spTgt>
                                        </p:tgtEl>
                                        <p:attrNameLst>
                                          <p:attrName>style.visibility</p:attrName>
                                        </p:attrNameLst>
                                      </p:cBhvr>
                                      <p:to>
                                        <p:strVal val="visible"/>
                                      </p:to>
                                    </p:set>
                                    <p:animEffect transition="in" filter="fade">
                                      <p:cBhvr>
                                        <p:cTn id="28" dur="500"/>
                                        <p:tgtEl>
                                          <p:spTgt spid="2">
                                            <p:graphicEl>
                                              <a:dgm id="{97816A66-53BC-4E3D-B0DF-FD794AEF1363}"/>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38DC6024-A60C-4CFB-B337-716E0B86A82B}"/>
                                            </p:graphicEl>
                                          </p:spTgt>
                                        </p:tgtEl>
                                        <p:attrNameLst>
                                          <p:attrName>style.visibility</p:attrName>
                                        </p:attrNameLst>
                                      </p:cBhvr>
                                      <p:to>
                                        <p:strVal val="visible"/>
                                      </p:to>
                                    </p:set>
                                    <p:animEffect transition="in" filter="fade">
                                      <p:cBhvr>
                                        <p:cTn id="31" dur="500"/>
                                        <p:tgtEl>
                                          <p:spTgt spid="2">
                                            <p:graphicEl>
                                              <a:dgm id="{38DC6024-A60C-4CFB-B337-716E0B86A82B}"/>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AC494985-7DFE-4CDE-8CEF-C6EFCD7E1866}"/>
                                            </p:graphicEl>
                                          </p:spTgt>
                                        </p:tgtEl>
                                        <p:attrNameLst>
                                          <p:attrName>style.visibility</p:attrName>
                                        </p:attrNameLst>
                                      </p:cBhvr>
                                      <p:to>
                                        <p:strVal val="visible"/>
                                      </p:to>
                                    </p:set>
                                    <p:animEffect transition="in" filter="fade">
                                      <p:cBhvr>
                                        <p:cTn id="36" dur="500"/>
                                        <p:tgtEl>
                                          <p:spTgt spid="2">
                                            <p:graphicEl>
                                              <a:dgm id="{AC494985-7DFE-4CDE-8CEF-C6EFCD7E1866}"/>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6F9B0A35-3381-4D68-A62E-7B817464E62F}"/>
                                            </p:graphicEl>
                                          </p:spTgt>
                                        </p:tgtEl>
                                        <p:attrNameLst>
                                          <p:attrName>style.visibility</p:attrName>
                                        </p:attrNameLst>
                                      </p:cBhvr>
                                      <p:to>
                                        <p:strVal val="visible"/>
                                      </p:to>
                                    </p:set>
                                    <p:animEffect transition="in" filter="fade">
                                      <p:cBhvr>
                                        <p:cTn id="39" dur="500"/>
                                        <p:tgtEl>
                                          <p:spTgt spid="2">
                                            <p:graphicEl>
                                              <a:dgm id="{6F9B0A35-3381-4D68-A62E-7B817464E62F}"/>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4DFCCC5F-4F4D-4511-BF11-4C5AC3F0583B}"/>
                                            </p:graphicEl>
                                          </p:spTgt>
                                        </p:tgtEl>
                                        <p:attrNameLst>
                                          <p:attrName>style.visibility</p:attrName>
                                        </p:attrNameLst>
                                      </p:cBhvr>
                                      <p:to>
                                        <p:strVal val="visible"/>
                                      </p:to>
                                    </p:set>
                                    <p:animEffect transition="in" filter="fade">
                                      <p:cBhvr>
                                        <p:cTn id="44" dur="500"/>
                                        <p:tgtEl>
                                          <p:spTgt spid="2">
                                            <p:graphicEl>
                                              <a:dgm id="{4DFCCC5F-4F4D-4511-BF11-4C5AC3F0583B}"/>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92CB7DC2-0816-47AA-8ECC-027F6B7B75C3}"/>
                                            </p:graphicEl>
                                          </p:spTgt>
                                        </p:tgtEl>
                                        <p:attrNameLst>
                                          <p:attrName>style.visibility</p:attrName>
                                        </p:attrNameLst>
                                      </p:cBhvr>
                                      <p:to>
                                        <p:strVal val="visible"/>
                                      </p:to>
                                    </p:set>
                                    <p:animEffect transition="in" filter="fade">
                                      <p:cBhvr>
                                        <p:cTn id="47" dur="500"/>
                                        <p:tgtEl>
                                          <p:spTgt spid="2">
                                            <p:graphicEl>
                                              <a:dgm id="{92CB7DC2-0816-47AA-8ECC-027F6B7B75C3}"/>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graphicEl>
                                              <a:dgm id="{D7DDE643-5238-4734-BA7A-895901DCDC82}"/>
                                            </p:graphicEl>
                                          </p:spTgt>
                                        </p:tgtEl>
                                        <p:attrNameLst>
                                          <p:attrName>style.visibility</p:attrName>
                                        </p:attrNameLst>
                                      </p:cBhvr>
                                      <p:to>
                                        <p:strVal val="visible"/>
                                      </p:to>
                                    </p:set>
                                    <p:animEffect transition="in" filter="fade">
                                      <p:cBhvr>
                                        <p:cTn id="52" dur="500"/>
                                        <p:tgtEl>
                                          <p:spTgt spid="2">
                                            <p:graphicEl>
                                              <a:dgm id="{D7DDE643-5238-4734-BA7A-895901DCDC82}"/>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
                                            <p:graphicEl>
                                              <a:dgm id="{A9B97615-AFE9-478F-A641-367E0762E98F}"/>
                                            </p:graphicEl>
                                          </p:spTgt>
                                        </p:tgtEl>
                                        <p:attrNameLst>
                                          <p:attrName>style.visibility</p:attrName>
                                        </p:attrNameLst>
                                      </p:cBhvr>
                                      <p:to>
                                        <p:strVal val="visible"/>
                                      </p:to>
                                    </p:set>
                                    <p:animEffect transition="in" filter="fade">
                                      <p:cBhvr>
                                        <p:cTn id="55" dur="500"/>
                                        <p:tgtEl>
                                          <p:spTgt spid="2">
                                            <p:graphicEl>
                                              <a:dgm id="{A9B97615-AFE9-478F-A641-367E0762E98F}"/>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
                                            <p:graphicEl>
                                              <a:dgm id="{20D5C56B-1E73-4015-8C6B-A71D37EC350C}"/>
                                            </p:graphicEl>
                                          </p:spTgt>
                                        </p:tgtEl>
                                        <p:attrNameLst>
                                          <p:attrName>style.visibility</p:attrName>
                                        </p:attrNameLst>
                                      </p:cBhvr>
                                      <p:to>
                                        <p:strVal val="visible"/>
                                      </p:to>
                                    </p:set>
                                    <p:animEffect transition="in" filter="fade">
                                      <p:cBhvr>
                                        <p:cTn id="60" dur="500"/>
                                        <p:tgtEl>
                                          <p:spTgt spid="2">
                                            <p:graphicEl>
                                              <a:dgm id="{20D5C56B-1E73-4015-8C6B-A71D37EC350C}"/>
                                            </p:graphic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
                                            <p:graphicEl>
                                              <a:dgm id="{86A5267D-42E8-4FD4-940A-1CC922AD9554}"/>
                                            </p:graphicEl>
                                          </p:spTgt>
                                        </p:tgtEl>
                                        <p:attrNameLst>
                                          <p:attrName>style.visibility</p:attrName>
                                        </p:attrNameLst>
                                      </p:cBhvr>
                                      <p:to>
                                        <p:strVal val="visible"/>
                                      </p:to>
                                    </p:set>
                                    <p:animEffect transition="in" filter="fade">
                                      <p:cBhvr>
                                        <p:cTn id="63" dur="500"/>
                                        <p:tgtEl>
                                          <p:spTgt spid="2">
                                            <p:graphicEl>
                                              <a:dgm id="{86A5267D-42E8-4FD4-940A-1CC922AD955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B0C7E3-6831-8545-A5CA-C17298819291}"/>
              </a:ext>
            </a:extLst>
          </p:cNvPr>
          <p:cNvSpPr txBox="1"/>
          <p:nvPr/>
        </p:nvSpPr>
        <p:spPr>
          <a:xfrm>
            <a:off x="833033" y="3175744"/>
            <a:ext cx="7923509" cy="3046988"/>
          </a:xfrm>
          <a:prstGeom prst="rect">
            <a:avLst/>
          </a:prstGeom>
          <a:noFill/>
        </p:spPr>
        <p:txBody>
          <a:bodyPr wrap="square">
            <a:spAutoFit/>
          </a:bodyPr>
          <a:lstStyle/>
          <a:p>
            <a:pPr marL="0" indent="0">
              <a:buNone/>
            </a:pPr>
            <a:endParaRPr lang="en-GB" sz="2400" dirty="0"/>
          </a:p>
          <a:p>
            <a:pPr marL="0" indent="0">
              <a:buNone/>
            </a:pPr>
            <a:r>
              <a:rPr lang="en-GB" sz="2400" dirty="0"/>
              <a:t>Which, if any, of the following rooms may be searched by the officers, in these circumstances? </a:t>
            </a:r>
          </a:p>
          <a:p>
            <a:pPr lvl="0"/>
            <a:r>
              <a:rPr lang="en-GB" sz="2400" dirty="0"/>
              <a:t>A - Roger’s flat</a:t>
            </a:r>
          </a:p>
          <a:p>
            <a:pPr lvl="0"/>
            <a:r>
              <a:rPr lang="en-GB" sz="2400" dirty="0"/>
              <a:t>B - The lounge and kitchen used by all the residents </a:t>
            </a:r>
          </a:p>
          <a:p>
            <a:pPr lvl="0"/>
            <a:r>
              <a:rPr lang="en-GB" sz="2400" dirty="0"/>
              <a:t>C- Any room in the building</a:t>
            </a:r>
          </a:p>
          <a:p>
            <a:pPr lvl="0"/>
            <a:r>
              <a:rPr lang="en-GB" sz="2400" dirty="0"/>
              <a:t>D - None, a warrant must be obtained.</a:t>
            </a:r>
            <a:br>
              <a:rPr lang="en-GB" sz="2400" dirty="0"/>
            </a:br>
            <a:endParaRPr lang="en-GB" sz="2400" dirty="0"/>
          </a:p>
        </p:txBody>
      </p:sp>
      <p:sp>
        <p:nvSpPr>
          <p:cNvPr id="11" name="TextBox 10">
            <a:extLst>
              <a:ext uri="{FF2B5EF4-FFF2-40B4-BE49-F238E27FC236}">
                <a16:creationId xmlns:a16="http://schemas.microsoft.com/office/drawing/2014/main" id="{70ABE9D3-93BA-E24A-9BC4-E22949C92153}"/>
              </a:ext>
            </a:extLst>
          </p:cNvPr>
          <p:cNvSpPr txBox="1"/>
          <p:nvPr/>
        </p:nvSpPr>
        <p:spPr>
          <a:xfrm>
            <a:off x="833033" y="470471"/>
            <a:ext cx="10914681" cy="2677656"/>
          </a:xfrm>
          <a:prstGeom prst="rect">
            <a:avLst/>
          </a:prstGeom>
          <a:noFill/>
        </p:spPr>
        <p:txBody>
          <a:bodyPr wrap="square">
            <a:spAutoFit/>
          </a:bodyPr>
          <a:lstStyle/>
          <a:p>
            <a:pPr marL="0" indent="0">
              <a:buNone/>
            </a:pPr>
            <a:r>
              <a:rPr lang="en-GB" sz="2800" b="1" u="sng" dirty="0"/>
              <a:t>Question 1:</a:t>
            </a:r>
            <a:r>
              <a:rPr lang="en-GB" sz="2800" u="sng" dirty="0"/>
              <a:t>  </a:t>
            </a:r>
            <a:br>
              <a:rPr lang="en-GB" sz="2800" dirty="0"/>
            </a:br>
            <a:br>
              <a:rPr lang="en-GB" sz="2800" dirty="0"/>
            </a:br>
            <a:r>
              <a:rPr lang="en-GB" sz="2800" dirty="0"/>
              <a:t>Rogers resides in a ground floor flat of a multi-storey house. He is wanted for an offence of burglary and one day officers arrest Rogers while he is leaving his flat. The officers believe that Rogers has stolen property from the burglary and hidden it in the building. </a:t>
            </a:r>
          </a:p>
        </p:txBody>
      </p:sp>
      <p:pic>
        <p:nvPicPr>
          <p:cNvPr id="13314" name="Picture 2" descr="Moment man is arrested outside house where woman left fighting for life  hours earlier - Grimsby Live">
            <a:extLst>
              <a:ext uri="{FF2B5EF4-FFF2-40B4-BE49-F238E27FC236}">
                <a16:creationId xmlns:a16="http://schemas.microsoft.com/office/drawing/2014/main" id="{2801FA1B-54F8-424B-B207-7F94A7AF57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5214" y="4140761"/>
            <a:ext cx="3492500"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879226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E611588-3EB6-8C4B-B979-6E2DC2CD61BA}"/>
              </a:ext>
            </a:extLst>
          </p:cNvPr>
          <p:cNvSpPr>
            <a:spLocks noGrp="1"/>
          </p:cNvSpPr>
          <p:nvPr>
            <p:ph idx="1"/>
          </p:nvPr>
        </p:nvSpPr>
        <p:spPr>
          <a:xfrm>
            <a:off x="481053" y="1901593"/>
            <a:ext cx="6713552" cy="4119172"/>
          </a:xfrm>
        </p:spPr>
        <p:txBody>
          <a:bodyPr anchor="t">
            <a:normAutofit/>
          </a:bodyPr>
          <a:lstStyle/>
          <a:p>
            <a:pPr marL="0" indent="0">
              <a:buNone/>
            </a:pPr>
            <a:br>
              <a:rPr lang="en-GB" sz="2000" dirty="0"/>
            </a:br>
            <a:br>
              <a:rPr lang="en-GB" sz="2000" dirty="0"/>
            </a:br>
            <a:r>
              <a:rPr lang="en-GB" sz="2000" dirty="0"/>
              <a:t>You arrest John at his friend Peter’s house on suspicion of theft. Do you have the power to search Peter’s house before leaving for the police station? </a:t>
            </a:r>
          </a:p>
          <a:p>
            <a:pPr marL="0" lvl="0" indent="0">
              <a:buNone/>
            </a:pPr>
            <a:endParaRPr lang="en-GB" sz="2000" dirty="0"/>
          </a:p>
          <a:p>
            <a:pPr marL="0" lvl="0" indent="0">
              <a:buNone/>
            </a:pPr>
            <a:r>
              <a:rPr lang="en-GB" sz="2000" dirty="0"/>
              <a:t>A - Yes, with Peter’s permission </a:t>
            </a:r>
          </a:p>
          <a:p>
            <a:pPr marL="0" lvl="0" indent="0">
              <a:buNone/>
            </a:pPr>
            <a:r>
              <a:rPr lang="en-GB" sz="2000" dirty="0"/>
              <a:t>B - Yes, there is a power under Section 32 to search the house as John was in the premises when arrested.</a:t>
            </a:r>
          </a:p>
          <a:p>
            <a:pPr marL="0" lvl="0" indent="0">
              <a:buNone/>
            </a:pPr>
            <a:r>
              <a:rPr lang="en-GB" sz="2000" dirty="0"/>
              <a:t>C - No, the property is not owned or controlled by the suspect </a:t>
            </a:r>
          </a:p>
          <a:p>
            <a:pPr marL="0" lvl="0" indent="0">
              <a:buNone/>
            </a:pPr>
            <a:r>
              <a:rPr lang="en-GB" sz="2000" dirty="0"/>
              <a:t>D - Yes, if permission is given by an inspector. </a:t>
            </a:r>
          </a:p>
          <a:p>
            <a:endParaRPr lang="en-US" sz="2000" dirty="0"/>
          </a:p>
        </p:txBody>
      </p:sp>
      <p:pic>
        <p:nvPicPr>
          <p:cNvPr id="14340" name="Picture 4" descr="Police powers to enter your home or other private property">
            <a:extLst>
              <a:ext uri="{FF2B5EF4-FFF2-40B4-BE49-F238E27FC236}">
                <a16:creationId xmlns:a16="http://schemas.microsoft.com/office/drawing/2014/main" id="{57ABEC2D-5AD9-AF4F-A5B9-8F1E43862A4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5979"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BD26D316-902E-0147-B92F-C9F8276C36B8}"/>
              </a:ext>
            </a:extLst>
          </p:cNvPr>
          <p:cNvSpPr txBox="1"/>
          <p:nvPr/>
        </p:nvSpPr>
        <p:spPr>
          <a:xfrm>
            <a:off x="572493" y="940728"/>
            <a:ext cx="6098582" cy="523220"/>
          </a:xfrm>
          <a:prstGeom prst="rect">
            <a:avLst/>
          </a:prstGeom>
          <a:noFill/>
        </p:spPr>
        <p:txBody>
          <a:bodyPr wrap="square">
            <a:spAutoFit/>
          </a:bodyPr>
          <a:lstStyle/>
          <a:p>
            <a:r>
              <a:rPr lang="en-GB" sz="2800" b="1" u="sng" dirty="0"/>
              <a:t>Question 2:</a:t>
            </a:r>
            <a:r>
              <a:rPr lang="en-GB" sz="2800" u="sng" dirty="0"/>
              <a:t> </a:t>
            </a:r>
            <a:endParaRPr lang="en-US" sz="2800" u="sng" dirty="0"/>
          </a:p>
        </p:txBody>
      </p:sp>
    </p:spTree>
    <p:extLst>
      <p:ext uri="{BB962C8B-B14F-4D97-AF65-F5344CB8AC3E}">
        <p14:creationId xmlns:p14="http://schemas.microsoft.com/office/powerpoint/2010/main" val="429158273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4" name="Rectangle 7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7" name="Rectangle 76">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6934CAB-A9BA-C34E-B134-5E5E7B935BBB}"/>
              </a:ext>
            </a:extLst>
          </p:cNvPr>
          <p:cNvSpPr>
            <a:spLocks noGrp="1"/>
          </p:cNvSpPr>
          <p:nvPr>
            <p:ph idx="1"/>
          </p:nvPr>
        </p:nvSpPr>
        <p:spPr>
          <a:xfrm>
            <a:off x="577560" y="1083484"/>
            <a:ext cx="4559425" cy="3979585"/>
          </a:xfrm>
        </p:spPr>
        <p:txBody>
          <a:bodyPr anchor="ctr">
            <a:normAutofit fontScale="85000" lnSpcReduction="20000"/>
          </a:bodyPr>
          <a:lstStyle/>
          <a:p>
            <a:pPr marL="0" indent="0">
              <a:buNone/>
            </a:pPr>
            <a:r>
              <a:rPr lang="en-GB" sz="3200" b="1" u="sng" dirty="0"/>
              <a:t>Question 3:</a:t>
            </a:r>
            <a:r>
              <a:rPr lang="en-GB" sz="3200" u="sng" dirty="0"/>
              <a:t> </a:t>
            </a:r>
          </a:p>
          <a:p>
            <a:pPr marL="0" indent="0">
              <a:buNone/>
            </a:pPr>
            <a:endParaRPr lang="en-GB" sz="3200" dirty="0"/>
          </a:p>
          <a:p>
            <a:pPr marL="0" indent="0">
              <a:buNone/>
            </a:pPr>
            <a:br>
              <a:rPr lang="en-GB" sz="3200" dirty="0"/>
            </a:br>
            <a:br>
              <a:rPr lang="en-GB" sz="3200" dirty="0"/>
            </a:br>
            <a:r>
              <a:rPr lang="en-GB" sz="3200" dirty="0"/>
              <a:t>Before entering any premises under Section 17 PACE, you must seek the permission of an officer of the rank of inspector or above.  </a:t>
            </a:r>
          </a:p>
          <a:p>
            <a:pPr marL="0" indent="0">
              <a:buNone/>
            </a:pPr>
            <a:endParaRPr lang="en-GB" sz="3200" b="1" dirty="0"/>
          </a:p>
          <a:p>
            <a:pPr marL="0" indent="0">
              <a:buNone/>
            </a:pPr>
            <a:r>
              <a:rPr lang="en-GB" sz="3200" b="1" dirty="0"/>
              <a:t>True or False?</a:t>
            </a:r>
            <a:endParaRPr lang="en-GB" sz="3200" dirty="0"/>
          </a:p>
          <a:p>
            <a:pPr marL="0" indent="0">
              <a:buNone/>
            </a:pPr>
            <a:endParaRPr lang="en-US" sz="2000" dirty="0"/>
          </a:p>
        </p:txBody>
      </p:sp>
      <p:sp>
        <p:nvSpPr>
          <p:cNvPr id="79" name="Rectangle 78">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Machete and mobile phones seized by police searching for drugs at house -  Leicestershire Live">
            <a:extLst>
              <a:ext uri="{FF2B5EF4-FFF2-40B4-BE49-F238E27FC236}">
                <a16:creationId xmlns:a16="http://schemas.microsoft.com/office/drawing/2014/main" id="{5D3F9FCB-7927-4C48-BB04-12508D91604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605" r="8747"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076186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4" name="Rectangle 7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7" name="Rectangle 76">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0BA6111-E588-604E-9EAB-EA16687078BF}"/>
              </a:ext>
            </a:extLst>
          </p:cNvPr>
          <p:cNvSpPr>
            <a:spLocks noGrp="1"/>
          </p:cNvSpPr>
          <p:nvPr>
            <p:ph idx="1"/>
          </p:nvPr>
        </p:nvSpPr>
        <p:spPr>
          <a:xfrm>
            <a:off x="590719" y="2330505"/>
            <a:ext cx="4559425" cy="3979585"/>
          </a:xfrm>
        </p:spPr>
        <p:txBody>
          <a:bodyPr anchor="ctr">
            <a:normAutofit/>
          </a:bodyPr>
          <a:lstStyle/>
          <a:p>
            <a:pPr marL="0" indent="0">
              <a:buNone/>
            </a:pPr>
            <a:br>
              <a:rPr lang="en-GB" sz="1400" dirty="0"/>
            </a:br>
            <a:br>
              <a:rPr lang="en-GB" sz="1400" dirty="0"/>
            </a:br>
            <a:r>
              <a:rPr lang="en-GB" sz="1400" dirty="0"/>
              <a:t>You have arrested SMITHERS on suspicion of theft of car stereos and have obtained a Section 18 PACE authority to search his lockup garage.</a:t>
            </a:r>
          </a:p>
          <a:p>
            <a:pPr marL="0" indent="0">
              <a:buNone/>
            </a:pPr>
            <a:r>
              <a:rPr lang="en-GB" sz="1400" dirty="0"/>
              <a:t> While conducting the search of the garage, you find five cameras which match the description of those stolen in a burglary two weeks previously.  </a:t>
            </a:r>
          </a:p>
          <a:p>
            <a:pPr marL="0" indent="0">
              <a:buNone/>
            </a:pPr>
            <a:r>
              <a:rPr lang="en-GB" sz="1400" dirty="0"/>
              <a:t>Do you: </a:t>
            </a:r>
          </a:p>
          <a:p>
            <a:pPr lvl="0"/>
            <a:r>
              <a:rPr lang="en-GB" sz="1400" dirty="0"/>
              <a:t>Seize the cameras under Section 19 PACE? </a:t>
            </a:r>
          </a:p>
          <a:p>
            <a:pPr lvl="0"/>
            <a:r>
              <a:rPr lang="en-GB" sz="1400" dirty="0"/>
              <a:t>Seek permission from the duty inspector for authorisation to seize the cameras? </a:t>
            </a:r>
          </a:p>
          <a:p>
            <a:pPr lvl="0"/>
            <a:r>
              <a:rPr lang="en-GB" sz="1400" dirty="0"/>
              <a:t>Return to the station and obtain a search warrant? </a:t>
            </a:r>
          </a:p>
          <a:p>
            <a:pPr lvl="0"/>
            <a:r>
              <a:rPr lang="en-GB" sz="1400" dirty="0"/>
              <a:t>Arrest him on suspicion of burglary and seize the cameras under Section 32 of PACE? </a:t>
            </a:r>
          </a:p>
          <a:p>
            <a:endParaRPr lang="en-US" sz="1400" dirty="0"/>
          </a:p>
        </p:txBody>
      </p:sp>
      <p:sp>
        <p:nvSpPr>
          <p:cNvPr id="79" name="Rectangle 78">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Find Your Lost Camera with Stolen Camera Finder | ePHOTOzine">
            <a:extLst>
              <a:ext uri="{FF2B5EF4-FFF2-40B4-BE49-F238E27FC236}">
                <a16:creationId xmlns:a16="http://schemas.microsoft.com/office/drawing/2014/main" id="{3AA1B158-780D-6549-ADB0-779071FC42A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98" r="3521"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98DE6F55-8A1E-4D47-9DFB-6A7B15DB839C}"/>
              </a:ext>
            </a:extLst>
          </p:cNvPr>
          <p:cNvSpPr txBox="1"/>
          <p:nvPr/>
        </p:nvSpPr>
        <p:spPr>
          <a:xfrm>
            <a:off x="556777" y="1420214"/>
            <a:ext cx="6098582" cy="369332"/>
          </a:xfrm>
          <a:prstGeom prst="rect">
            <a:avLst/>
          </a:prstGeom>
          <a:noFill/>
        </p:spPr>
        <p:txBody>
          <a:bodyPr wrap="square">
            <a:spAutoFit/>
          </a:bodyPr>
          <a:lstStyle/>
          <a:p>
            <a:r>
              <a:rPr lang="en-GB" sz="1800" b="1" dirty="0"/>
              <a:t>Question 6:</a:t>
            </a:r>
            <a:r>
              <a:rPr lang="en-GB" sz="1800" dirty="0"/>
              <a:t> </a:t>
            </a:r>
            <a:endParaRPr lang="en-US" dirty="0"/>
          </a:p>
        </p:txBody>
      </p:sp>
    </p:spTree>
    <p:extLst>
      <p:ext uri="{BB962C8B-B14F-4D97-AF65-F5344CB8AC3E}">
        <p14:creationId xmlns:p14="http://schemas.microsoft.com/office/powerpoint/2010/main" val="332146621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6EFC920F-B85A-4068-BD93-41064EDE93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a:extLst>
              <a:ext uri="{FF2B5EF4-FFF2-40B4-BE49-F238E27FC236}">
                <a16:creationId xmlns:a16="http://schemas.microsoft.com/office/drawing/2014/main" id="{1C559108-BBAE-426C-8564-051D2BA6DD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74" name="Rectangle 73">
              <a:extLst>
                <a:ext uri="{FF2B5EF4-FFF2-40B4-BE49-F238E27FC236}">
                  <a16:creationId xmlns:a16="http://schemas.microsoft.com/office/drawing/2014/main" id="{42BC35EE-6650-42D2-AEFB-4B7CD1AFC9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0952C743-9049-4DFB-878B-2AB07B6E4F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7" name="Rectangle 76">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1382A32C-5B0C-4B1C-A074-76C6DBCC9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39885" y="2372170"/>
            <a:ext cx="438912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B4799CE-00C7-A443-B805-556B19C9BCB3}"/>
              </a:ext>
            </a:extLst>
          </p:cNvPr>
          <p:cNvSpPr>
            <a:spLocks noGrp="1"/>
          </p:cNvSpPr>
          <p:nvPr>
            <p:ph idx="1"/>
          </p:nvPr>
        </p:nvSpPr>
        <p:spPr>
          <a:xfrm>
            <a:off x="1100736" y="2508105"/>
            <a:ext cx="4709345" cy="3632493"/>
          </a:xfrm>
        </p:spPr>
        <p:txBody>
          <a:bodyPr anchor="ctr">
            <a:normAutofit/>
          </a:bodyPr>
          <a:lstStyle/>
          <a:p>
            <a:pPr marL="0" indent="0">
              <a:buNone/>
            </a:pPr>
            <a:br>
              <a:rPr lang="en-GB" sz="2000" dirty="0"/>
            </a:br>
            <a:br>
              <a:rPr lang="en-GB" sz="2000" dirty="0"/>
            </a:br>
            <a:r>
              <a:rPr lang="en-GB" sz="2000" dirty="0"/>
              <a:t>What Power of Entry can you use when recapturing an escaped prisoner whom you are pursuing? </a:t>
            </a:r>
          </a:p>
          <a:p>
            <a:pPr marL="0" indent="0">
              <a:buNone/>
            </a:pPr>
            <a:endParaRPr lang="en-GB" sz="2000" dirty="0"/>
          </a:p>
          <a:p>
            <a:pPr lvl="0"/>
            <a:r>
              <a:rPr lang="en-GB" sz="2000" dirty="0"/>
              <a:t>S17 PACE</a:t>
            </a:r>
          </a:p>
          <a:p>
            <a:pPr lvl="0"/>
            <a:r>
              <a:rPr lang="en-GB" sz="2000" dirty="0"/>
              <a:t>S18 PACE </a:t>
            </a:r>
          </a:p>
          <a:p>
            <a:pPr lvl="0"/>
            <a:r>
              <a:rPr lang="en-GB" sz="2000" dirty="0"/>
              <a:t>S32 PACE </a:t>
            </a:r>
          </a:p>
          <a:p>
            <a:pPr lvl="0"/>
            <a:r>
              <a:rPr lang="en-GB" sz="2000" dirty="0"/>
              <a:t>Common Law </a:t>
            </a:r>
          </a:p>
          <a:p>
            <a:endParaRPr lang="en-US" sz="2000" dirty="0"/>
          </a:p>
        </p:txBody>
      </p:sp>
      <p:pic>
        <p:nvPicPr>
          <p:cNvPr id="17410" name="Picture 2" descr="Dorset Police joined Blandford parkrunners for a Cops and Robbers themed  fun race | Dorset Echo">
            <a:extLst>
              <a:ext uri="{FF2B5EF4-FFF2-40B4-BE49-F238E27FC236}">
                <a16:creationId xmlns:a16="http://schemas.microsoft.com/office/drawing/2014/main" id="{720B58D9-AFA1-7943-BE4D-7406A13B1CB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830" r="26870" b="1"/>
          <a:stretch/>
        </p:blipFill>
        <p:spPr bwMode="auto">
          <a:xfrm>
            <a:off x="6538366" y="1383738"/>
            <a:ext cx="4929098" cy="475687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D42C95E4-87FA-0045-9BF8-62C1EEC94AF1}"/>
              </a:ext>
            </a:extLst>
          </p:cNvPr>
          <p:cNvSpPr txBox="1"/>
          <p:nvPr/>
        </p:nvSpPr>
        <p:spPr>
          <a:xfrm>
            <a:off x="1100736" y="1630203"/>
            <a:ext cx="6098582" cy="461665"/>
          </a:xfrm>
          <a:prstGeom prst="rect">
            <a:avLst/>
          </a:prstGeom>
          <a:noFill/>
        </p:spPr>
        <p:txBody>
          <a:bodyPr wrap="square">
            <a:spAutoFit/>
          </a:bodyPr>
          <a:lstStyle/>
          <a:p>
            <a:r>
              <a:rPr lang="en-GB" sz="2400" b="1" dirty="0"/>
              <a:t>Question 7:</a:t>
            </a:r>
            <a:r>
              <a:rPr lang="en-GB" sz="2400" dirty="0"/>
              <a:t> </a:t>
            </a:r>
            <a:endParaRPr lang="en-US" sz="2400" dirty="0"/>
          </a:p>
        </p:txBody>
      </p:sp>
    </p:spTree>
    <p:extLst>
      <p:ext uri="{BB962C8B-B14F-4D97-AF65-F5344CB8AC3E}">
        <p14:creationId xmlns:p14="http://schemas.microsoft.com/office/powerpoint/2010/main" val="144613606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 name="Rectangle 136">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16C45A4-CFF6-6643-9BB4-4B101FEE7F75}"/>
              </a:ext>
            </a:extLst>
          </p:cNvPr>
          <p:cNvSpPr>
            <a:spLocks noGrp="1"/>
          </p:cNvSpPr>
          <p:nvPr>
            <p:ph idx="1"/>
          </p:nvPr>
        </p:nvSpPr>
        <p:spPr>
          <a:xfrm>
            <a:off x="275334" y="543147"/>
            <a:ext cx="6057954" cy="5633816"/>
          </a:xfrm>
        </p:spPr>
        <p:txBody>
          <a:bodyPr>
            <a:normAutofit/>
          </a:bodyPr>
          <a:lstStyle/>
          <a:p>
            <a:pPr marL="0" lvl="0" indent="0">
              <a:buNone/>
            </a:pPr>
            <a:r>
              <a:rPr lang="en-GB" sz="2400" b="1" dirty="0"/>
              <a:t>Question 9:</a:t>
            </a:r>
            <a:r>
              <a:rPr lang="en-GB" sz="2400" dirty="0"/>
              <a:t> </a:t>
            </a:r>
          </a:p>
          <a:p>
            <a:pPr marL="0" lvl="0" indent="0">
              <a:buNone/>
            </a:pPr>
            <a:r>
              <a:rPr lang="en-GB" sz="1800" dirty="0"/>
              <a:t>Section 32 of the Police and Criminal Evidence Act gives police officers the power to enter and search premises where a person was at the time of their arrest or immediately before if the offence for which he/she was arrested is an indictable offence. </a:t>
            </a:r>
            <a:br>
              <a:rPr lang="en-GB" sz="1800" dirty="0"/>
            </a:br>
            <a:br>
              <a:rPr lang="en-GB" sz="1800" dirty="0"/>
            </a:br>
            <a:r>
              <a:rPr lang="en-GB" sz="1800" dirty="0"/>
              <a:t>Which of the following statements is true regarding this power? </a:t>
            </a:r>
          </a:p>
          <a:p>
            <a:pPr lvl="0"/>
            <a:r>
              <a:rPr lang="en-GB" sz="1800" dirty="0"/>
              <a:t>This power only extends to a search for evidence of the offence for which they were arrested. </a:t>
            </a:r>
          </a:p>
          <a:p>
            <a:pPr lvl="0"/>
            <a:r>
              <a:rPr lang="en-GB" sz="1800" dirty="0"/>
              <a:t>This power extends to a search for evidence of any offence. </a:t>
            </a:r>
          </a:p>
          <a:p>
            <a:pPr lvl="0"/>
            <a:r>
              <a:rPr lang="en-GB" sz="1800" dirty="0"/>
              <a:t>This power extends to a search for evidence of the offence for which they were arrested as well as anything which they might use to injure themselves/others or assist their escape.</a:t>
            </a:r>
          </a:p>
          <a:p>
            <a:pPr lvl="0"/>
            <a:r>
              <a:rPr lang="en-GB" sz="1800" dirty="0"/>
              <a:t>This power extends to a search for evidence of any offence as well as anything which they might use to injure themselves/others or assist their escape. </a:t>
            </a:r>
          </a:p>
          <a:p>
            <a:endParaRPr lang="en-US" sz="1300" dirty="0"/>
          </a:p>
        </p:txBody>
      </p:sp>
      <p:grpSp>
        <p:nvGrpSpPr>
          <p:cNvPr id="139" name="Group 138">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40" name="Isosceles Triangle 139">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ectangle 14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8436" name="Picture 4" descr="Police house Images, Stock Photos &amp; Vectors | Shutterstock">
            <a:extLst>
              <a:ext uri="{FF2B5EF4-FFF2-40B4-BE49-F238E27FC236}">
                <a16:creationId xmlns:a16="http://schemas.microsoft.com/office/drawing/2014/main" id="{988F6003-3597-1646-AB2B-E9C1E9546BF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971382" y="1519604"/>
            <a:ext cx="4582524" cy="4361892"/>
          </a:xfrm>
          <a:prstGeom prst="rect">
            <a:avLst/>
          </a:prstGeom>
          <a:noFill/>
          <a:extLst>
            <a:ext uri="{909E8E84-426E-40DD-AFC4-6F175D3DCCD1}">
              <a14:hiddenFill xmlns:a14="http://schemas.microsoft.com/office/drawing/2010/main">
                <a:solidFill>
                  <a:srgbClr val="FFFFFF"/>
                </a:solidFill>
              </a14:hiddenFill>
            </a:ext>
          </a:extLst>
        </p:spPr>
      </p:pic>
      <p:grpSp>
        <p:nvGrpSpPr>
          <p:cNvPr id="143" name="Group 142">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44" name="Rectangle 143">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5" name="Isosceles Triangle 144">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5116573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356</TotalTime>
  <Words>3247</Words>
  <Application>Microsoft Macintosh PowerPoint</Application>
  <PresentationFormat>Widescreen</PresentationFormat>
  <Paragraphs>489</Paragraphs>
  <Slides>61</Slides>
  <Notes>50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61</vt:i4>
      </vt:variant>
    </vt:vector>
  </HeadingPairs>
  <TitlesOfParts>
    <vt:vector size="67" baseType="lpstr">
      <vt:lpstr>Arial</vt:lpstr>
      <vt:lpstr>Calibri</vt:lpstr>
      <vt:lpstr>Calibri Light</vt:lpstr>
      <vt:lpstr>Helvetica Neue</vt:lpstr>
      <vt:lpstr>Tw Cen MT</vt:lpstr>
      <vt:lpstr>Office Theme</vt:lpstr>
      <vt:lpstr>Forensic Recovery &amp; Examination </vt:lpstr>
      <vt:lpstr>Recap Workshop 1 &amp; 2:  </vt:lpstr>
      <vt:lpstr>Today’s aims and learning outcomes…</vt:lpstr>
      <vt:lpstr>Today’s aims and learning outcomes continued…</vt:lpstr>
      <vt:lpstr> Task: Watch and Identify...</vt:lpstr>
      <vt:lpstr>PowerPoint Presentation</vt:lpstr>
      <vt:lpstr>PowerPoint Presentation</vt:lpstr>
      <vt:lpstr>Leads to …</vt:lpstr>
      <vt:lpstr>Managing Scenes </vt:lpstr>
      <vt:lpstr>Identifying Scenes… </vt:lpstr>
      <vt:lpstr>PowerPoint Presentation</vt:lpstr>
      <vt:lpstr>PowerPoint Presentation</vt:lpstr>
      <vt:lpstr>Preserving the scene  </vt:lpstr>
      <vt:lpstr>Searching &amp; Examining the scene </vt:lpstr>
      <vt:lpstr>Releasing the scene </vt:lpstr>
      <vt:lpstr>PowerPoint Presentation</vt:lpstr>
      <vt:lpstr>PowerPoint Presentation</vt:lpstr>
      <vt:lpstr>PowerPoint Presentation</vt:lpstr>
      <vt:lpstr>PowerPoint Presentation</vt:lpstr>
      <vt:lpstr>Policing Perspective: Conducting Investigations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Powers of Search and Seizure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Section 19 - Seizing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Forensic Recovery </dc:title>
  <dc:creator>Rhiannon Lloyd</dc:creator>
  <cp:lastModifiedBy>Rhiannon Lloyd</cp:lastModifiedBy>
  <cp:revision>9</cp:revision>
  <dcterms:created xsi:type="dcterms:W3CDTF">2022-01-31T13:53:22Z</dcterms:created>
  <dcterms:modified xsi:type="dcterms:W3CDTF">2022-02-13T18:39:13Z</dcterms:modified>
</cp:coreProperties>
</file>