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7B2C76-6785-5391-6687-099AB5357592}" v="985" dt="2025-12-12T22:44:21.917"/>
    <p1510:client id="{425C5744-C663-0A23-30E0-0096D8D5D3AB}" v="949" dt="2025-12-12T08:01:10.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ktar Sanusi (2502947)" userId="S::2502947@student.uwtsd.ac.uk::4b0c18af-9065-400e-a107-5bc169132836" providerId="AD" clId="Web-{425C5744-C663-0A23-30E0-0096D8D5D3AB}"/>
    <pc:docChg chg="addSld modSld sldOrd addMainMaster delMainMaster">
      <pc:chgData name="Muktar Sanusi (2502947)" userId="S::2502947@student.uwtsd.ac.uk::4b0c18af-9065-400e-a107-5bc169132836" providerId="AD" clId="Web-{425C5744-C663-0A23-30E0-0096D8D5D3AB}" dt="2025-12-12T08:01:10.625" v="953" actId="20577"/>
      <pc:docMkLst>
        <pc:docMk/>
      </pc:docMkLst>
      <pc:sldChg chg="addSp delSp modSp mod setBg modClrScheme setClrOvrMap chgLayout">
        <pc:chgData name="Muktar Sanusi (2502947)" userId="S::2502947@student.uwtsd.ac.uk::4b0c18af-9065-400e-a107-5bc169132836" providerId="AD" clId="Web-{425C5744-C663-0A23-30E0-0096D8D5D3AB}" dt="2025-12-12T05:20:30.835" v="245" actId="14100"/>
        <pc:sldMkLst>
          <pc:docMk/>
          <pc:sldMk cId="109857222" sldId="256"/>
        </pc:sldMkLst>
        <pc:spChg chg="mod">
          <ac:chgData name="Muktar Sanusi (2502947)" userId="S::2502947@student.uwtsd.ac.uk::4b0c18af-9065-400e-a107-5bc169132836" providerId="AD" clId="Web-{425C5744-C663-0A23-30E0-0096D8D5D3AB}" dt="2025-12-09T18:52:39.777" v="177" actId="1076"/>
          <ac:spMkLst>
            <pc:docMk/>
            <pc:sldMk cId="109857222" sldId="256"/>
            <ac:spMk id="2" creationId="{00000000-0000-0000-0000-000000000000}"/>
          </ac:spMkLst>
        </pc:spChg>
        <pc:spChg chg="mod">
          <ac:chgData name="Muktar Sanusi (2502947)" userId="S::2502947@student.uwtsd.ac.uk::4b0c18af-9065-400e-a107-5bc169132836" providerId="AD" clId="Web-{425C5744-C663-0A23-30E0-0096D8D5D3AB}" dt="2025-12-12T05:20:30.835" v="245" actId="14100"/>
          <ac:spMkLst>
            <pc:docMk/>
            <pc:sldMk cId="109857222" sldId="256"/>
            <ac:spMk id="3" creationId="{00000000-0000-0000-0000-000000000000}"/>
          </ac:spMkLst>
        </pc:spChg>
        <pc:spChg chg="add">
          <ac:chgData name="Muktar Sanusi (2502947)" userId="S::2502947@student.uwtsd.ac.uk::4b0c18af-9065-400e-a107-5bc169132836" providerId="AD" clId="Web-{425C5744-C663-0A23-30E0-0096D8D5D3AB}" dt="2025-12-09T18:52:30.917" v="176"/>
          <ac:spMkLst>
            <pc:docMk/>
            <pc:sldMk cId="109857222" sldId="256"/>
            <ac:spMk id="10" creationId="{65219498-D544-41AC-98FE-8F956EF66A62}"/>
          </ac:spMkLst>
        </pc:spChg>
        <pc:spChg chg="add">
          <ac:chgData name="Muktar Sanusi (2502947)" userId="S::2502947@student.uwtsd.ac.uk::4b0c18af-9065-400e-a107-5bc169132836" providerId="AD" clId="Web-{425C5744-C663-0A23-30E0-0096D8D5D3AB}" dt="2025-12-09T18:52:30.917" v="176"/>
          <ac:spMkLst>
            <pc:docMk/>
            <pc:sldMk cId="109857222" sldId="256"/>
            <ac:spMk id="12" creationId="{F500DBFC-17A9-4E0A-AEE2-A49F9AEEF0FD}"/>
          </ac:spMkLst>
        </pc:spChg>
        <pc:grpChg chg="add">
          <ac:chgData name="Muktar Sanusi (2502947)" userId="S::2502947@student.uwtsd.ac.uk::4b0c18af-9065-400e-a107-5bc169132836" providerId="AD" clId="Web-{425C5744-C663-0A23-30E0-0096D8D5D3AB}" dt="2025-12-09T18:52:30.917" v="176"/>
          <ac:grpSpMkLst>
            <pc:docMk/>
            <pc:sldMk cId="109857222" sldId="256"/>
            <ac:grpSpMk id="14" creationId="{D74613BB-817C-4C4F-8A24-4936F2F064C0}"/>
          </ac:grpSpMkLst>
        </pc:grpChg>
        <pc:picChg chg="add">
          <ac:chgData name="Muktar Sanusi (2502947)" userId="S::2502947@student.uwtsd.ac.uk::4b0c18af-9065-400e-a107-5bc169132836" providerId="AD" clId="Web-{425C5744-C663-0A23-30E0-0096D8D5D3AB}" dt="2025-12-09T18:52:30.917" v="176"/>
          <ac:picMkLst>
            <pc:docMk/>
            <pc:sldMk cId="109857222" sldId="256"/>
            <ac:picMk id="7" creationId="{391C0500-F833-2F64-BACE-E8B3D03BDCC4}"/>
          </ac:picMkLst>
        </pc:picChg>
      </pc:sldChg>
      <pc:sldChg chg="addSp modSp new mod setBg">
        <pc:chgData name="Muktar Sanusi (2502947)" userId="S::2502947@student.uwtsd.ac.uk::4b0c18af-9065-400e-a107-5bc169132836" providerId="AD" clId="Web-{425C5744-C663-0A23-30E0-0096D8D5D3AB}" dt="2025-12-09T18:51:51.167" v="163"/>
        <pc:sldMkLst>
          <pc:docMk/>
          <pc:sldMk cId="3193655264" sldId="257"/>
        </pc:sldMkLst>
        <pc:spChg chg="mod">
          <ac:chgData name="Muktar Sanusi (2502947)" userId="S::2502947@student.uwtsd.ac.uk::4b0c18af-9065-400e-a107-5bc169132836" providerId="AD" clId="Web-{425C5744-C663-0A23-30E0-0096D8D5D3AB}" dt="2025-12-09T18:51:51.167" v="163"/>
          <ac:spMkLst>
            <pc:docMk/>
            <pc:sldMk cId="3193655264" sldId="257"/>
            <ac:spMk id="2" creationId="{A3A690D3-CC52-38DD-CB16-ACC3B9848527}"/>
          </ac:spMkLst>
        </pc:spChg>
        <pc:spChg chg="mod">
          <ac:chgData name="Muktar Sanusi (2502947)" userId="S::2502947@student.uwtsd.ac.uk::4b0c18af-9065-400e-a107-5bc169132836" providerId="AD" clId="Web-{425C5744-C663-0A23-30E0-0096D8D5D3AB}" dt="2025-12-09T18:51:51.167" v="163"/>
          <ac:spMkLst>
            <pc:docMk/>
            <pc:sldMk cId="3193655264" sldId="257"/>
            <ac:spMk id="3" creationId="{1BF73E54-3B14-793A-B8D9-0E9120D322ED}"/>
          </ac:spMkLst>
        </pc:spChg>
        <pc:spChg chg="add">
          <ac:chgData name="Muktar Sanusi (2502947)" userId="S::2502947@student.uwtsd.ac.uk::4b0c18af-9065-400e-a107-5bc169132836" providerId="AD" clId="Web-{425C5744-C663-0A23-30E0-0096D8D5D3AB}" dt="2025-12-09T18:51:51.167" v="163"/>
          <ac:spMkLst>
            <pc:docMk/>
            <pc:sldMk cId="3193655264" sldId="257"/>
            <ac:spMk id="8" creationId="{18873D23-2DCF-4B31-A009-95721C06E8E1}"/>
          </ac:spMkLst>
        </pc:spChg>
        <pc:spChg chg="add">
          <ac:chgData name="Muktar Sanusi (2502947)" userId="S::2502947@student.uwtsd.ac.uk::4b0c18af-9065-400e-a107-5bc169132836" providerId="AD" clId="Web-{425C5744-C663-0A23-30E0-0096D8D5D3AB}" dt="2025-12-09T18:51:51.167" v="163"/>
          <ac:spMkLst>
            <pc:docMk/>
            <pc:sldMk cId="3193655264" sldId="257"/>
            <ac:spMk id="10" creationId="{C13EF075-D4EF-4929-ADBC-91B27DA19955}"/>
          </ac:spMkLst>
        </pc:spChg>
        <pc:grpChg chg="add">
          <ac:chgData name="Muktar Sanusi (2502947)" userId="S::2502947@student.uwtsd.ac.uk::4b0c18af-9065-400e-a107-5bc169132836" providerId="AD" clId="Web-{425C5744-C663-0A23-30E0-0096D8D5D3AB}" dt="2025-12-09T18:51:51.167" v="163"/>
          <ac:grpSpMkLst>
            <pc:docMk/>
            <pc:sldMk cId="3193655264" sldId="257"/>
            <ac:grpSpMk id="12" creationId="{DAA26DFA-AAB2-4973-9C17-16D587C7B198}"/>
          </ac:grpSpMkLst>
        </pc:grpChg>
      </pc:sldChg>
      <pc:sldChg chg="addSp delSp modSp new mod ord setBg">
        <pc:chgData name="Muktar Sanusi (2502947)" userId="S::2502947@student.uwtsd.ac.uk::4b0c18af-9065-400e-a107-5bc169132836" providerId="AD" clId="Web-{425C5744-C663-0A23-30E0-0096D8D5D3AB}" dt="2025-12-12T06:23:44.196" v="520"/>
        <pc:sldMkLst>
          <pc:docMk/>
          <pc:sldMk cId="1545790025" sldId="258"/>
        </pc:sldMkLst>
        <pc:spChg chg="mod">
          <ac:chgData name="Muktar Sanusi (2502947)" userId="S::2502947@student.uwtsd.ac.uk::4b0c18af-9065-400e-a107-5bc169132836" providerId="AD" clId="Web-{425C5744-C663-0A23-30E0-0096D8D5D3AB}" dt="2025-12-12T06:23:44.165" v="519"/>
          <ac:spMkLst>
            <pc:docMk/>
            <pc:sldMk cId="1545790025" sldId="258"/>
            <ac:spMk id="2" creationId="{50AFCFF2-D79C-8934-AE69-F3DDF2721319}"/>
          </ac:spMkLst>
        </pc:spChg>
        <pc:spChg chg="mod">
          <ac:chgData name="Muktar Sanusi (2502947)" userId="S::2502947@student.uwtsd.ac.uk::4b0c18af-9065-400e-a107-5bc169132836" providerId="AD" clId="Web-{425C5744-C663-0A23-30E0-0096D8D5D3AB}" dt="2025-12-12T06:23:44.196" v="520"/>
          <ac:spMkLst>
            <pc:docMk/>
            <pc:sldMk cId="1545790025" sldId="258"/>
            <ac:spMk id="3" creationId="{9095F18A-68D7-B6A5-0E63-723C22F99138}"/>
          </ac:spMkLst>
        </pc:spChg>
        <pc:spChg chg="add del">
          <ac:chgData name="Muktar Sanusi (2502947)" userId="S::2502947@student.uwtsd.ac.uk::4b0c18af-9065-400e-a107-5bc169132836" providerId="AD" clId="Web-{425C5744-C663-0A23-30E0-0096D8D5D3AB}" dt="2025-12-12T06:23:44.196" v="520"/>
          <ac:spMkLst>
            <pc:docMk/>
            <pc:sldMk cId="1545790025" sldId="258"/>
            <ac:spMk id="8" creationId="{18873D23-2DCF-4B31-A009-95721C06E8E1}"/>
          </ac:spMkLst>
        </pc:spChg>
        <pc:spChg chg="add del">
          <ac:chgData name="Muktar Sanusi (2502947)" userId="S::2502947@student.uwtsd.ac.uk::4b0c18af-9065-400e-a107-5bc169132836" providerId="AD" clId="Web-{425C5744-C663-0A23-30E0-0096D8D5D3AB}" dt="2025-12-12T06:23:44.196" v="520"/>
          <ac:spMkLst>
            <pc:docMk/>
            <pc:sldMk cId="1545790025" sldId="258"/>
            <ac:spMk id="10" creationId="{C13EF075-D4EF-4929-ADBC-91B27DA19955}"/>
          </ac:spMkLst>
        </pc:spChg>
        <pc:spChg chg="add del">
          <ac:chgData name="Muktar Sanusi (2502947)" userId="S::2502947@student.uwtsd.ac.uk::4b0c18af-9065-400e-a107-5bc169132836" providerId="AD" clId="Web-{425C5744-C663-0A23-30E0-0096D8D5D3AB}" dt="2025-12-12T06:23:40.962" v="517"/>
          <ac:spMkLst>
            <pc:docMk/>
            <pc:sldMk cId="1545790025" sldId="258"/>
            <ac:spMk id="21" creationId="{4BC99CB9-DDAD-44A2-8A1C-E3AF4E72DF5C}"/>
          </ac:spMkLst>
        </pc:spChg>
        <pc:spChg chg="add del">
          <ac:chgData name="Muktar Sanusi (2502947)" userId="S::2502947@student.uwtsd.ac.uk::4b0c18af-9065-400e-a107-5bc169132836" providerId="AD" clId="Web-{425C5744-C663-0A23-30E0-0096D8D5D3AB}" dt="2025-12-12T06:23:40.962" v="517"/>
          <ac:spMkLst>
            <pc:docMk/>
            <pc:sldMk cId="1545790025" sldId="258"/>
            <ac:spMk id="23" creationId="{64053CBF-3932-45FF-8285-EE5146085F3A}"/>
          </ac:spMkLst>
        </pc:spChg>
        <pc:spChg chg="add del">
          <ac:chgData name="Muktar Sanusi (2502947)" userId="S::2502947@student.uwtsd.ac.uk::4b0c18af-9065-400e-a107-5bc169132836" providerId="AD" clId="Web-{425C5744-C663-0A23-30E0-0096D8D5D3AB}" dt="2025-12-12T06:23:44.165" v="519"/>
          <ac:spMkLst>
            <pc:docMk/>
            <pc:sldMk cId="1545790025" sldId="258"/>
            <ac:spMk id="27" creationId="{BD92035A-AA2F-4CD8-A556-1CE8BDEC75BD}"/>
          </ac:spMkLst>
        </pc:spChg>
        <pc:spChg chg="add del">
          <ac:chgData name="Muktar Sanusi (2502947)" userId="S::2502947@student.uwtsd.ac.uk::4b0c18af-9065-400e-a107-5bc169132836" providerId="AD" clId="Web-{425C5744-C663-0A23-30E0-0096D8D5D3AB}" dt="2025-12-12T06:23:44.165" v="519"/>
          <ac:spMkLst>
            <pc:docMk/>
            <pc:sldMk cId="1545790025" sldId="258"/>
            <ac:spMk id="29" creationId="{ED888B23-07FA-482A-96DF-47E31AF1A603}"/>
          </ac:spMkLst>
        </pc:spChg>
        <pc:spChg chg="add del">
          <ac:chgData name="Muktar Sanusi (2502947)" userId="S::2502947@student.uwtsd.ac.uk::4b0c18af-9065-400e-a107-5bc169132836" providerId="AD" clId="Web-{425C5744-C663-0A23-30E0-0096D8D5D3AB}" dt="2025-12-12T06:23:44.165" v="519"/>
          <ac:spMkLst>
            <pc:docMk/>
            <pc:sldMk cId="1545790025" sldId="258"/>
            <ac:spMk id="37" creationId="{5C8908E2-EE49-44D2-9428-A28D2312A8D5}"/>
          </ac:spMkLst>
        </pc:spChg>
        <pc:spChg chg="add">
          <ac:chgData name="Muktar Sanusi (2502947)" userId="S::2502947@student.uwtsd.ac.uk::4b0c18af-9065-400e-a107-5bc169132836" providerId="AD" clId="Web-{425C5744-C663-0A23-30E0-0096D8D5D3AB}" dt="2025-12-12T06:23:44.196" v="520"/>
          <ac:spMkLst>
            <pc:docMk/>
            <pc:sldMk cId="1545790025" sldId="258"/>
            <ac:spMk id="41" creationId="{18873D23-2DCF-4B31-A009-95721C06E8E1}"/>
          </ac:spMkLst>
        </pc:spChg>
        <pc:spChg chg="add">
          <ac:chgData name="Muktar Sanusi (2502947)" userId="S::2502947@student.uwtsd.ac.uk::4b0c18af-9065-400e-a107-5bc169132836" providerId="AD" clId="Web-{425C5744-C663-0A23-30E0-0096D8D5D3AB}" dt="2025-12-12T06:23:44.196" v="520"/>
          <ac:spMkLst>
            <pc:docMk/>
            <pc:sldMk cId="1545790025" sldId="258"/>
            <ac:spMk id="42" creationId="{C13EF075-D4EF-4929-ADBC-91B27DA19955}"/>
          </ac:spMkLst>
        </pc:spChg>
        <pc:grpChg chg="add del">
          <ac:chgData name="Muktar Sanusi (2502947)" userId="S::2502947@student.uwtsd.ac.uk::4b0c18af-9065-400e-a107-5bc169132836" providerId="AD" clId="Web-{425C5744-C663-0A23-30E0-0096D8D5D3AB}" dt="2025-12-12T06:23:44.196" v="520"/>
          <ac:grpSpMkLst>
            <pc:docMk/>
            <pc:sldMk cId="1545790025" sldId="258"/>
            <ac:grpSpMk id="12" creationId="{DAA26DFA-AAB2-4973-9C17-16D587C7B198}"/>
          </ac:grpSpMkLst>
        </pc:grpChg>
        <pc:grpChg chg="add del">
          <ac:chgData name="Muktar Sanusi (2502947)" userId="S::2502947@student.uwtsd.ac.uk::4b0c18af-9065-400e-a107-5bc169132836" providerId="AD" clId="Web-{425C5744-C663-0A23-30E0-0096D8D5D3AB}" dt="2025-12-12T06:23:40.962" v="517"/>
          <ac:grpSpMkLst>
            <pc:docMk/>
            <pc:sldMk cId="1545790025" sldId="258"/>
            <ac:grpSpMk id="25" creationId="{2E751C04-BEA6-446B-A678-9C74819EBD4C}"/>
          </ac:grpSpMkLst>
        </pc:grpChg>
        <pc:grpChg chg="add del">
          <ac:chgData name="Muktar Sanusi (2502947)" userId="S::2502947@student.uwtsd.ac.uk::4b0c18af-9065-400e-a107-5bc169132836" providerId="AD" clId="Web-{425C5744-C663-0A23-30E0-0096D8D5D3AB}" dt="2025-12-12T06:23:40.962" v="517"/>
          <ac:grpSpMkLst>
            <pc:docMk/>
            <pc:sldMk cId="1545790025" sldId="258"/>
            <ac:grpSpMk id="31" creationId="{B63ACBA3-DEFD-4C6D-BBA0-64468FA99C2D}"/>
          </ac:grpSpMkLst>
        </pc:grpChg>
        <pc:grpChg chg="add del">
          <ac:chgData name="Muktar Sanusi (2502947)" userId="S::2502947@student.uwtsd.ac.uk::4b0c18af-9065-400e-a107-5bc169132836" providerId="AD" clId="Web-{425C5744-C663-0A23-30E0-0096D8D5D3AB}" dt="2025-12-12T06:23:44.165" v="519"/>
          <ac:grpSpMkLst>
            <pc:docMk/>
            <pc:sldMk cId="1545790025" sldId="258"/>
            <ac:grpSpMk id="38" creationId="{5D1A9D8B-3117-4D9D-BDA4-DD81895098B0}"/>
          </ac:grpSpMkLst>
        </pc:grpChg>
        <pc:grpChg chg="add">
          <ac:chgData name="Muktar Sanusi (2502947)" userId="S::2502947@student.uwtsd.ac.uk::4b0c18af-9065-400e-a107-5bc169132836" providerId="AD" clId="Web-{425C5744-C663-0A23-30E0-0096D8D5D3AB}" dt="2025-12-12T06:23:44.196" v="520"/>
          <ac:grpSpMkLst>
            <pc:docMk/>
            <pc:sldMk cId="1545790025" sldId="258"/>
            <ac:grpSpMk id="43" creationId="{DAA26DFA-AAB2-4973-9C17-16D587C7B198}"/>
          </ac:grpSpMkLst>
        </pc:grpChg>
      </pc:sldChg>
      <pc:sldChg chg="addSp delSp modSp new mod setBg">
        <pc:chgData name="Muktar Sanusi (2502947)" userId="S::2502947@student.uwtsd.ac.uk::4b0c18af-9065-400e-a107-5bc169132836" providerId="AD" clId="Web-{425C5744-C663-0A23-30E0-0096D8D5D3AB}" dt="2025-12-12T06:58:32.233" v="751" actId="20577"/>
        <pc:sldMkLst>
          <pc:docMk/>
          <pc:sldMk cId="1264970108" sldId="259"/>
        </pc:sldMkLst>
        <pc:spChg chg="mod">
          <ac:chgData name="Muktar Sanusi (2502947)" userId="S::2502947@student.uwtsd.ac.uk::4b0c18af-9065-400e-a107-5bc169132836" providerId="AD" clId="Web-{425C5744-C663-0A23-30E0-0096D8D5D3AB}" dt="2025-12-12T06:24:25.790" v="521" actId="1076"/>
          <ac:spMkLst>
            <pc:docMk/>
            <pc:sldMk cId="1264970108" sldId="259"/>
            <ac:spMk id="2" creationId="{C6F91961-398C-73BE-7EEF-DC90A6BC89E7}"/>
          </ac:spMkLst>
        </pc:spChg>
        <pc:spChg chg="mod">
          <ac:chgData name="Muktar Sanusi (2502947)" userId="S::2502947@student.uwtsd.ac.uk::4b0c18af-9065-400e-a107-5bc169132836" providerId="AD" clId="Web-{425C5744-C663-0A23-30E0-0096D8D5D3AB}" dt="2025-12-12T06:58:32.233" v="751" actId="20577"/>
          <ac:spMkLst>
            <pc:docMk/>
            <pc:sldMk cId="1264970108" sldId="259"/>
            <ac:spMk id="3" creationId="{4A379700-2248-6A52-4EE7-49FC4E888FD9}"/>
          </ac:spMkLst>
        </pc:spChg>
        <pc:spChg chg="add del">
          <ac:chgData name="Muktar Sanusi (2502947)" userId="S::2502947@student.uwtsd.ac.uk::4b0c18af-9065-400e-a107-5bc169132836" providerId="AD" clId="Web-{425C5744-C663-0A23-30E0-0096D8D5D3AB}" dt="2025-12-12T06:23:02.758" v="514"/>
          <ac:spMkLst>
            <pc:docMk/>
            <pc:sldMk cId="1264970108" sldId="259"/>
            <ac:spMk id="8" creationId="{18873D23-2DCF-4B31-A009-95721C06E8E1}"/>
          </ac:spMkLst>
        </pc:spChg>
        <pc:spChg chg="add del">
          <ac:chgData name="Muktar Sanusi (2502947)" userId="S::2502947@student.uwtsd.ac.uk::4b0c18af-9065-400e-a107-5bc169132836" providerId="AD" clId="Web-{425C5744-C663-0A23-30E0-0096D8D5D3AB}" dt="2025-12-12T06:23:02.758" v="514"/>
          <ac:spMkLst>
            <pc:docMk/>
            <pc:sldMk cId="1264970108" sldId="259"/>
            <ac:spMk id="10" creationId="{C13EF075-D4EF-4929-ADBC-91B27DA19955}"/>
          </ac:spMkLst>
        </pc:spChg>
        <pc:spChg chg="add">
          <ac:chgData name="Muktar Sanusi (2502947)" userId="S::2502947@student.uwtsd.ac.uk::4b0c18af-9065-400e-a107-5bc169132836" providerId="AD" clId="Web-{425C5744-C663-0A23-30E0-0096D8D5D3AB}" dt="2025-12-12T06:23:02.774" v="515"/>
          <ac:spMkLst>
            <pc:docMk/>
            <pc:sldMk cId="1264970108" sldId="259"/>
            <ac:spMk id="18" creationId="{A3363022-C969-41E9-8EB2-E4C94908C1FA}"/>
          </ac:spMkLst>
        </pc:spChg>
        <pc:spChg chg="add">
          <ac:chgData name="Muktar Sanusi (2502947)" userId="S::2502947@student.uwtsd.ac.uk::4b0c18af-9065-400e-a107-5bc169132836" providerId="AD" clId="Web-{425C5744-C663-0A23-30E0-0096D8D5D3AB}" dt="2025-12-12T06:23:02.774" v="515"/>
          <ac:spMkLst>
            <pc:docMk/>
            <pc:sldMk cId="1264970108" sldId="259"/>
            <ac:spMk id="19" creationId="{8D1AD6B3-BE88-4CEB-BA17-790657CC4729}"/>
          </ac:spMkLst>
        </pc:spChg>
        <pc:grpChg chg="add del">
          <ac:chgData name="Muktar Sanusi (2502947)" userId="S::2502947@student.uwtsd.ac.uk::4b0c18af-9065-400e-a107-5bc169132836" providerId="AD" clId="Web-{425C5744-C663-0A23-30E0-0096D8D5D3AB}" dt="2025-12-12T06:23:02.758" v="514"/>
          <ac:grpSpMkLst>
            <pc:docMk/>
            <pc:sldMk cId="1264970108" sldId="259"/>
            <ac:grpSpMk id="12" creationId="{DAA26DFA-AAB2-4973-9C17-16D587C7B198}"/>
          </ac:grpSpMkLst>
        </pc:grpChg>
        <pc:grpChg chg="add">
          <ac:chgData name="Muktar Sanusi (2502947)" userId="S::2502947@student.uwtsd.ac.uk::4b0c18af-9065-400e-a107-5bc169132836" providerId="AD" clId="Web-{425C5744-C663-0A23-30E0-0096D8D5D3AB}" dt="2025-12-12T06:23:02.774" v="515"/>
          <ac:grpSpMkLst>
            <pc:docMk/>
            <pc:sldMk cId="1264970108" sldId="259"/>
            <ac:grpSpMk id="14" creationId="{89D1390B-7E13-4B4F-9CB2-391063412E54}"/>
          </ac:grpSpMkLst>
        </pc:grpChg>
        <pc:picChg chg="add">
          <ac:chgData name="Muktar Sanusi (2502947)" userId="S::2502947@student.uwtsd.ac.uk::4b0c18af-9065-400e-a107-5bc169132836" providerId="AD" clId="Web-{425C5744-C663-0A23-30E0-0096D8D5D3AB}" dt="2025-12-12T06:23:02.774" v="515"/>
          <ac:picMkLst>
            <pc:docMk/>
            <pc:sldMk cId="1264970108" sldId="259"/>
            <ac:picMk id="7" creationId="{DA58C4CC-83F2-4539-B41C-B4EE467137E7}"/>
          </ac:picMkLst>
        </pc:picChg>
      </pc:sldChg>
      <pc:sldChg chg="modSp new">
        <pc:chgData name="Muktar Sanusi (2502947)" userId="S::2502947@student.uwtsd.ac.uk::4b0c18af-9065-400e-a107-5bc169132836" providerId="AD" clId="Web-{425C5744-C663-0A23-30E0-0096D8D5D3AB}" dt="2025-12-12T08:01:10.625" v="953" actId="20577"/>
        <pc:sldMkLst>
          <pc:docMk/>
          <pc:sldMk cId="497541070" sldId="260"/>
        </pc:sldMkLst>
        <pc:spChg chg="mod">
          <ac:chgData name="Muktar Sanusi (2502947)" userId="S::2502947@student.uwtsd.ac.uk::4b0c18af-9065-400e-a107-5bc169132836" providerId="AD" clId="Web-{425C5744-C663-0A23-30E0-0096D8D5D3AB}" dt="2025-12-12T07:07:24.993" v="762" actId="20577"/>
          <ac:spMkLst>
            <pc:docMk/>
            <pc:sldMk cId="497541070" sldId="260"/>
            <ac:spMk id="2" creationId="{03B2BA5F-4E25-CB85-628D-55762897AF6A}"/>
          </ac:spMkLst>
        </pc:spChg>
        <pc:spChg chg="mod">
          <ac:chgData name="Muktar Sanusi (2502947)" userId="S::2502947@student.uwtsd.ac.uk::4b0c18af-9065-400e-a107-5bc169132836" providerId="AD" clId="Web-{425C5744-C663-0A23-30E0-0096D8D5D3AB}" dt="2025-12-12T08:01:10.625" v="953" actId="20577"/>
          <ac:spMkLst>
            <pc:docMk/>
            <pc:sldMk cId="497541070" sldId="260"/>
            <ac:spMk id="3" creationId="{23F579E3-B268-55B4-7A0D-FD1D0433A25A}"/>
          </ac:spMkLst>
        </pc:spChg>
      </pc:sldChg>
      <pc:sldMasterChg chg="add del addSldLayout delSldLayout">
        <pc:chgData name="Muktar Sanusi (2502947)" userId="S::2502947@student.uwtsd.ac.uk::4b0c18af-9065-400e-a107-5bc169132836" providerId="AD" clId="Web-{425C5744-C663-0A23-30E0-0096D8D5D3AB}" dt="2025-12-09T17:04:59.630" v="7"/>
        <pc:sldMasterMkLst>
          <pc:docMk/>
          <pc:sldMasterMk cId="2460954070" sldId="2147483660"/>
        </pc:sldMasterMkLst>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2385387890" sldId="2147483661"/>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949138452" sldId="2147483662"/>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2591524520" sldId="2147483663"/>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1203092039" sldId="2147483664"/>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3733172339" sldId="2147483665"/>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3210312558" sldId="2147483666"/>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3146388984" sldId="2147483667"/>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3171841454" sldId="2147483668"/>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1718958274" sldId="2147483669"/>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2202905451" sldId="2147483670"/>
          </pc:sldLayoutMkLst>
        </pc:sldLayoutChg>
        <pc:sldLayoutChg chg="add del">
          <pc:chgData name="Muktar Sanusi (2502947)" userId="S::2502947@student.uwtsd.ac.uk::4b0c18af-9065-400e-a107-5bc169132836" providerId="AD" clId="Web-{425C5744-C663-0A23-30E0-0096D8D5D3AB}" dt="2025-12-09T17:04:59.630" v="7"/>
          <pc:sldLayoutMkLst>
            <pc:docMk/>
            <pc:sldMasterMk cId="2460954070" sldId="2147483660"/>
            <pc:sldLayoutMk cId="3479445657" sldId="2147483671"/>
          </pc:sldLayoutMkLst>
        </pc:sldLayoutChg>
      </pc:sldMasterChg>
    </pc:docChg>
  </pc:docChgLst>
  <pc:docChgLst>
    <pc:chgData name="Muktar Sanusi (2502947)" userId="S::2502947@student.uwtsd.ac.uk::4b0c18af-9065-400e-a107-5bc169132836" providerId="AD" clId="Web-{0F7B2C76-6785-5391-6687-099AB5357592}"/>
    <pc:docChg chg="addSld modSld sldOrd">
      <pc:chgData name="Muktar Sanusi (2502947)" userId="S::2502947@student.uwtsd.ac.uk::4b0c18af-9065-400e-a107-5bc169132836" providerId="AD" clId="Web-{0F7B2C76-6785-5391-6687-099AB5357592}" dt="2025-12-12T22:30:51.978" v="880" actId="20577"/>
      <pc:docMkLst>
        <pc:docMk/>
      </pc:docMkLst>
      <pc:sldChg chg="addSp delSp modSp modMedia addAnim delAnim">
        <pc:chgData name="Muktar Sanusi (2502947)" userId="S::2502947@student.uwtsd.ac.uk::4b0c18af-9065-400e-a107-5bc169132836" providerId="AD" clId="Web-{0F7B2C76-6785-5391-6687-099AB5357592}" dt="2025-12-12T22:12:18.027" v="814"/>
        <pc:sldMkLst>
          <pc:docMk/>
          <pc:sldMk cId="109857222" sldId="256"/>
        </pc:sldMkLst>
        <pc:spChg chg="mod">
          <ac:chgData name="Muktar Sanusi (2502947)" userId="S::2502947@student.uwtsd.ac.uk::4b0c18af-9065-400e-a107-5bc169132836" providerId="AD" clId="Web-{0F7B2C76-6785-5391-6687-099AB5357592}" dt="2025-12-12T22:08:17.487" v="812" actId="20577"/>
          <ac:spMkLst>
            <pc:docMk/>
            <pc:sldMk cId="109857222" sldId="256"/>
            <ac:spMk id="3" creationId="{00000000-0000-0000-0000-000000000000}"/>
          </ac:spMkLst>
        </pc:spChg>
        <pc:picChg chg="add del mod">
          <ac:chgData name="Muktar Sanusi (2502947)" userId="S::2502947@student.uwtsd.ac.uk::4b0c18af-9065-400e-a107-5bc169132836" providerId="AD" clId="Web-{0F7B2C76-6785-5391-6687-099AB5357592}" dt="2025-12-12T22:12:18.027" v="814"/>
          <ac:picMkLst>
            <pc:docMk/>
            <pc:sldMk cId="109857222" sldId="256"/>
            <ac:picMk id="4" creationId="{BD633379-126D-3495-2506-6ACA7A286AF9}"/>
          </ac:picMkLst>
        </pc:picChg>
      </pc:sldChg>
      <pc:sldChg chg="modSp">
        <pc:chgData name="Muktar Sanusi (2502947)" userId="S::2502947@student.uwtsd.ac.uk::4b0c18af-9065-400e-a107-5bc169132836" providerId="AD" clId="Web-{0F7B2C76-6785-5391-6687-099AB5357592}" dt="2025-12-12T22:30:51.978" v="880" actId="20577"/>
        <pc:sldMkLst>
          <pc:docMk/>
          <pc:sldMk cId="3193655264" sldId="257"/>
        </pc:sldMkLst>
        <pc:spChg chg="mod">
          <ac:chgData name="Muktar Sanusi (2502947)" userId="S::2502947@student.uwtsd.ac.uk::4b0c18af-9065-400e-a107-5bc169132836" providerId="AD" clId="Web-{0F7B2C76-6785-5391-6687-099AB5357592}" dt="2025-12-12T22:30:51.978" v="880" actId="20577"/>
          <ac:spMkLst>
            <pc:docMk/>
            <pc:sldMk cId="3193655264" sldId="257"/>
            <ac:spMk id="8" creationId="{18873D23-2DCF-4B31-A009-95721C06E8E1}"/>
          </ac:spMkLst>
        </pc:spChg>
      </pc:sldChg>
      <pc:sldChg chg="addSp modSp mod ord setBg">
        <pc:chgData name="Muktar Sanusi (2502947)" userId="S::2502947@student.uwtsd.ac.uk::4b0c18af-9065-400e-a107-5bc169132836" providerId="AD" clId="Web-{0F7B2C76-6785-5391-6687-099AB5357592}" dt="2025-12-12T22:07:33.156" v="791" actId="20577"/>
        <pc:sldMkLst>
          <pc:docMk/>
          <pc:sldMk cId="497541070" sldId="260"/>
        </pc:sldMkLst>
        <pc:spChg chg="mod">
          <ac:chgData name="Muktar Sanusi (2502947)" userId="S::2502947@student.uwtsd.ac.uk::4b0c18af-9065-400e-a107-5bc169132836" providerId="AD" clId="Web-{0F7B2C76-6785-5391-6687-099AB5357592}" dt="2025-12-12T19:08:52.766" v="79"/>
          <ac:spMkLst>
            <pc:docMk/>
            <pc:sldMk cId="497541070" sldId="260"/>
            <ac:spMk id="2" creationId="{03B2BA5F-4E25-CB85-628D-55762897AF6A}"/>
          </ac:spMkLst>
        </pc:spChg>
        <pc:spChg chg="mod">
          <ac:chgData name="Muktar Sanusi (2502947)" userId="S::2502947@student.uwtsd.ac.uk::4b0c18af-9065-400e-a107-5bc169132836" providerId="AD" clId="Web-{0F7B2C76-6785-5391-6687-099AB5357592}" dt="2025-12-12T22:07:33.156" v="791" actId="20577"/>
          <ac:spMkLst>
            <pc:docMk/>
            <pc:sldMk cId="497541070" sldId="260"/>
            <ac:spMk id="3" creationId="{23F579E3-B268-55B4-7A0D-FD1D0433A25A}"/>
          </ac:spMkLst>
        </pc:spChg>
        <pc:spChg chg="add">
          <ac:chgData name="Muktar Sanusi (2502947)" userId="S::2502947@student.uwtsd.ac.uk::4b0c18af-9065-400e-a107-5bc169132836" providerId="AD" clId="Web-{0F7B2C76-6785-5391-6687-099AB5357592}" dt="2025-12-12T19:08:52.766" v="79"/>
          <ac:spMkLst>
            <pc:docMk/>
            <pc:sldMk cId="497541070" sldId="260"/>
            <ac:spMk id="8" creationId="{43C823D3-D619-407C-89E0-C6F6B1E7A42A}"/>
          </ac:spMkLst>
        </pc:spChg>
        <pc:spChg chg="add">
          <ac:chgData name="Muktar Sanusi (2502947)" userId="S::2502947@student.uwtsd.ac.uk::4b0c18af-9065-400e-a107-5bc169132836" providerId="AD" clId="Web-{0F7B2C76-6785-5391-6687-099AB5357592}" dt="2025-12-12T19:08:52.766" v="79"/>
          <ac:spMkLst>
            <pc:docMk/>
            <pc:sldMk cId="497541070" sldId="260"/>
            <ac:spMk id="10" creationId="{047F8E3E-2FFA-4A0F-B3C7-E57ADDCFB415}"/>
          </ac:spMkLst>
        </pc:spChg>
        <pc:grpChg chg="add">
          <ac:chgData name="Muktar Sanusi (2502947)" userId="S::2502947@student.uwtsd.ac.uk::4b0c18af-9065-400e-a107-5bc169132836" providerId="AD" clId="Web-{0F7B2C76-6785-5391-6687-099AB5357592}" dt="2025-12-12T19:08:52.766" v="79"/>
          <ac:grpSpMkLst>
            <pc:docMk/>
            <pc:sldMk cId="497541070" sldId="260"/>
            <ac:grpSpMk id="12" creationId="{33D939F1-7ABE-4D0E-946A-43F37F556AFD}"/>
          </ac:grpSpMkLst>
        </pc:grpChg>
        <pc:grpChg chg="add">
          <ac:chgData name="Muktar Sanusi (2502947)" userId="S::2502947@student.uwtsd.ac.uk::4b0c18af-9065-400e-a107-5bc169132836" providerId="AD" clId="Web-{0F7B2C76-6785-5391-6687-099AB5357592}" dt="2025-12-12T19:08:52.766" v="79"/>
          <ac:grpSpMkLst>
            <pc:docMk/>
            <pc:sldMk cId="497541070" sldId="260"/>
            <ac:grpSpMk id="18" creationId="{9DB3963A-4187-4A72-9DA4-CA6BADE22931}"/>
          </ac:grpSpMkLst>
        </pc:grpChg>
      </pc:sldChg>
      <pc:sldChg chg="addSp delSp modSp new">
        <pc:chgData name="Muktar Sanusi (2502947)" userId="S::2502947@student.uwtsd.ac.uk::4b0c18af-9065-400e-a107-5bc169132836" providerId="AD" clId="Web-{0F7B2C76-6785-5391-6687-099AB5357592}" dt="2025-12-12T19:25:03.058" v="232" actId="20577"/>
        <pc:sldMkLst>
          <pc:docMk/>
          <pc:sldMk cId="1297551809" sldId="261"/>
        </pc:sldMkLst>
        <pc:spChg chg="mod">
          <ac:chgData name="Muktar Sanusi (2502947)" userId="S::2502947@student.uwtsd.ac.uk::4b0c18af-9065-400e-a107-5bc169132836" providerId="AD" clId="Web-{0F7B2C76-6785-5391-6687-099AB5357592}" dt="2025-12-12T19:10:19.189" v="85" actId="20577"/>
          <ac:spMkLst>
            <pc:docMk/>
            <pc:sldMk cId="1297551809" sldId="261"/>
            <ac:spMk id="2" creationId="{B38C9C81-FB9F-AA03-CE13-D4BD2858D1E8}"/>
          </ac:spMkLst>
        </pc:spChg>
        <pc:spChg chg="del">
          <ac:chgData name="Muktar Sanusi (2502947)" userId="S::2502947@student.uwtsd.ac.uk::4b0c18af-9065-400e-a107-5bc169132836" providerId="AD" clId="Web-{0F7B2C76-6785-5391-6687-099AB5357592}" dt="2025-12-12T19:11:49.897" v="95"/>
          <ac:spMkLst>
            <pc:docMk/>
            <pc:sldMk cId="1297551809" sldId="261"/>
            <ac:spMk id="3" creationId="{5B9F3485-D5B1-4DBA-91D7-752D2B18D522}"/>
          </ac:spMkLst>
        </pc:spChg>
        <pc:spChg chg="add mod">
          <ac:chgData name="Muktar Sanusi (2502947)" userId="S::2502947@student.uwtsd.ac.uk::4b0c18af-9065-400e-a107-5bc169132836" providerId="AD" clId="Web-{0F7B2C76-6785-5391-6687-099AB5357592}" dt="2025-12-12T19:14:34.530" v="121" actId="14100"/>
          <ac:spMkLst>
            <pc:docMk/>
            <pc:sldMk cId="1297551809" sldId="261"/>
            <ac:spMk id="6" creationId="{C427425A-71A8-5315-449C-154AA4193ECE}"/>
          </ac:spMkLst>
        </pc:spChg>
        <pc:spChg chg="add mod">
          <ac:chgData name="Muktar Sanusi (2502947)" userId="S::2502947@student.uwtsd.ac.uk::4b0c18af-9065-400e-a107-5bc169132836" providerId="AD" clId="Web-{0F7B2C76-6785-5391-6687-099AB5357592}" dt="2025-12-12T19:16:31.706" v="148" actId="14100"/>
          <ac:spMkLst>
            <pc:docMk/>
            <pc:sldMk cId="1297551809" sldId="261"/>
            <ac:spMk id="7" creationId="{1986BE27-DBF8-F267-041C-EEB1A1500018}"/>
          </ac:spMkLst>
        </pc:spChg>
        <pc:spChg chg="add del">
          <ac:chgData name="Muktar Sanusi (2502947)" userId="S::2502947@student.uwtsd.ac.uk::4b0c18af-9065-400e-a107-5bc169132836" providerId="AD" clId="Web-{0F7B2C76-6785-5391-6687-099AB5357592}" dt="2025-12-12T19:18:59.568" v="153"/>
          <ac:spMkLst>
            <pc:docMk/>
            <pc:sldMk cId="1297551809" sldId="261"/>
            <ac:spMk id="10" creationId="{00DF0B75-BD6E-C0F4-92C7-486C5D06016B}"/>
          </ac:spMkLst>
        </pc:spChg>
        <pc:spChg chg="add mod">
          <ac:chgData name="Muktar Sanusi (2502947)" userId="S::2502947@student.uwtsd.ac.uk::4b0c18af-9065-400e-a107-5bc169132836" providerId="AD" clId="Web-{0F7B2C76-6785-5391-6687-099AB5357592}" dt="2025-12-12T19:25:03.058" v="232" actId="20577"/>
          <ac:spMkLst>
            <pc:docMk/>
            <pc:sldMk cId="1297551809" sldId="261"/>
            <ac:spMk id="11" creationId="{C3F37095-EE30-FF6E-470B-3DA8D4264978}"/>
          </ac:spMkLst>
        </pc:spChg>
        <pc:picChg chg="add mod">
          <ac:chgData name="Muktar Sanusi (2502947)" userId="S::2502947@student.uwtsd.ac.uk::4b0c18af-9065-400e-a107-5bc169132836" providerId="AD" clId="Web-{0F7B2C76-6785-5391-6687-099AB5357592}" dt="2025-12-12T19:14:12.483" v="118" actId="1076"/>
          <ac:picMkLst>
            <pc:docMk/>
            <pc:sldMk cId="1297551809" sldId="261"/>
            <ac:picMk id="4" creationId="{894DE09A-A1A2-6933-B3FC-6096D1BC6189}"/>
          </ac:picMkLst>
        </pc:picChg>
        <pc:picChg chg="add mod">
          <ac:chgData name="Muktar Sanusi (2502947)" userId="S::2502947@student.uwtsd.ac.uk::4b0c18af-9065-400e-a107-5bc169132836" providerId="AD" clId="Web-{0F7B2C76-6785-5391-6687-099AB5357592}" dt="2025-12-12T19:14:15.702" v="119" actId="1076"/>
          <ac:picMkLst>
            <pc:docMk/>
            <pc:sldMk cId="1297551809" sldId="261"/>
            <ac:picMk id="5" creationId="{913E990F-4C8D-5FD3-4CC9-21CAA260922E}"/>
          </ac:picMkLst>
        </pc:picChg>
        <pc:picChg chg="add del mod">
          <ac:chgData name="Muktar Sanusi (2502947)" userId="S::2502947@student.uwtsd.ac.uk::4b0c18af-9065-400e-a107-5bc169132836" providerId="AD" clId="Web-{0F7B2C76-6785-5391-6687-099AB5357592}" dt="2025-12-12T19:18:48.287" v="149"/>
          <ac:picMkLst>
            <pc:docMk/>
            <pc:sldMk cId="1297551809" sldId="261"/>
            <ac:picMk id="8" creationId="{BFBCFE63-6E75-3FE7-ADFF-2BBD615E4DEA}"/>
          </ac:picMkLst>
        </pc:picChg>
        <pc:picChg chg="add mod">
          <ac:chgData name="Muktar Sanusi (2502947)" userId="S::2502947@student.uwtsd.ac.uk::4b0c18af-9065-400e-a107-5bc169132836" providerId="AD" clId="Web-{0F7B2C76-6785-5391-6687-099AB5357592}" dt="2025-12-12T19:18:52.740" v="151" actId="1076"/>
          <ac:picMkLst>
            <pc:docMk/>
            <pc:sldMk cId="1297551809" sldId="261"/>
            <ac:picMk id="9" creationId="{2397A8A5-9014-8DDE-00A3-A8ED1AFCD3A4}"/>
          </ac:picMkLst>
        </pc:picChg>
      </pc:sldChg>
      <pc:sldChg chg="addSp modSp new mod setBg">
        <pc:chgData name="Muktar Sanusi (2502947)" userId="S::2502947@student.uwtsd.ac.uk::4b0c18af-9065-400e-a107-5bc169132836" providerId="AD" clId="Web-{0F7B2C76-6785-5391-6687-099AB5357592}" dt="2025-12-12T19:58:25.807" v="679" actId="20577"/>
        <pc:sldMkLst>
          <pc:docMk/>
          <pc:sldMk cId="3641070604" sldId="262"/>
        </pc:sldMkLst>
        <pc:spChg chg="mod">
          <ac:chgData name="Muktar Sanusi (2502947)" userId="S::2502947@student.uwtsd.ac.uk::4b0c18af-9065-400e-a107-5bc169132836" providerId="AD" clId="Web-{0F7B2C76-6785-5391-6687-099AB5357592}" dt="2025-12-12T19:27:01.435" v="310"/>
          <ac:spMkLst>
            <pc:docMk/>
            <pc:sldMk cId="3641070604" sldId="262"/>
            <ac:spMk id="2" creationId="{A14D81B9-5C07-1845-666B-656B1F497988}"/>
          </ac:spMkLst>
        </pc:spChg>
        <pc:spChg chg="mod">
          <ac:chgData name="Muktar Sanusi (2502947)" userId="S::2502947@student.uwtsd.ac.uk::4b0c18af-9065-400e-a107-5bc169132836" providerId="AD" clId="Web-{0F7B2C76-6785-5391-6687-099AB5357592}" dt="2025-12-12T19:58:25.807" v="679" actId="20577"/>
          <ac:spMkLst>
            <pc:docMk/>
            <pc:sldMk cId="3641070604" sldId="262"/>
            <ac:spMk id="3" creationId="{5722694C-6479-2178-46E2-2D5D0F30D31B}"/>
          </ac:spMkLst>
        </pc:spChg>
        <pc:spChg chg="add">
          <ac:chgData name="Muktar Sanusi (2502947)" userId="S::2502947@student.uwtsd.ac.uk::4b0c18af-9065-400e-a107-5bc169132836" providerId="AD" clId="Web-{0F7B2C76-6785-5391-6687-099AB5357592}" dt="2025-12-12T19:27:01.435" v="310"/>
          <ac:spMkLst>
            <pc:docMk/>
            <pc:sldMk cId="3641070604" sldId="262"/>
            <ac:spMk id="8" creationId="{18873D23-2DCF-4B31-A009-95721C06E8E1}"/>
          </ac:spMkLst>
        </pc:spChg>
        <pc:spChg chg="add">
          <ac:chgData name="Muktar Sanusi (2502947)" userId="S::2502947@student.uwtsd.ac.uk::4b0c18af-9065-400e-a107-5bc169132836" providerId="AD" clId="Web-{0F7B2C76-6785-5391-6687-099AB5357592}" dt="2025-12-12T19:27:01.435" v="310"/>
          <ac:spMkLst>
            <pc:docMk/>
            <pc:sldMk cId="3641070604" sldId="262"/>
            <ac:spMk id="10" creationId="{C13EF075-D4EF-4929-ADBC-91B27DA19955}"/>
          </ac:spMkLst>
        </pc:spChg>
        <pc:grpChg chg="add">
          <ac:chgData name="Muktar Sanusi (2502947)" userId="S::2502947@student.uwtsd.ac.uk::4b0c18af-9065-400e-a107-5bc169132836" providerId="AD" clId="Web-{0F7B2C76-6785-5391-6687-099AB5357592}" dt="2025-12-12T19:27:01.435" v="310"/>
          <ac:grpSpMkLst>
            <pc:docMk/>
            <pc:sldMk cId="3641070604" sldId="262"/>
            <ac:grpSpMk id="12" creationId="{DAA26DFA-AAB2-4973-9C17-16D587C7B198}"/>
          </ac:grpSpMkLst>
        </pc:grpChg>
      </pc:sldChg>
      <pc:sldChg chg="addSp modSp new mod setBg">
        <pc:chgData name="Muktar Sanusi (2502947)" userId="S::2502947@student.uwtsd.ac.uk::4b0c18af-9065-400e-a107-5bc169132836" providerId="AD" clId="Web-{0F7B2C76-6785-5391-6687-099AB5357592}" dt="2025-12-12T20:00:13.888" v="779"/>
        <pc:sldMkLst>
          <pc:docMk/>
          <pc:sldMk cId="3595074765" sldId="263"/>
        </pc:sldMkLst>
        <pc:spChg chg="mod">
          <ac:chgData name="Muktar Sanusi (2502947)" userId="S::2502947@student.uwtsd.ac.uk::4b0c18af-9065-400e-a107-5bc169132836" providerId="AD" clId="Web-{0F7B2C76-6785-5391-6687-099AB5357592}" dt="2025-12-12T20:00:13.888" v="779"/>
          <ac:spMkLst>
            <pc:docMk/>
            <pc:sldMk cId="3595074765" sldId="263"/>
            <ac:spMk id="2" creationId="{18673A22-287E-530D-8FBE-017737981C91}"/>
          </ac:spMkLst>
        </pc:spChg>
        <pc:spChg chg="mod">
          <ac:chgData name="Muktar Sanusi (2502947)" userId="S::2502947@student.uwtsd.ac.uk::4b0c18af-9065-400e-a107-5bc169132836" providerId="AD" clId="Web-{0F7B2C76-6785-5391-6687-099AB5357592}" dt="2025-12-12T20:00:13.888" v="779"/>
          <ac:spMkLst>
            <pc:docMk/>
            <pc:sldMk cId="3595074765" sldId="263"/>
            <ac:spMk id="3" creationId="{460CCCFA-7575-BC14-FA63-07D3898D2BA5}"/>
          </ac:spMkLst>
        </pc:spChg>
        <pc:spChg chg="add">
          <ac:chgData name="Muktar Sanusi (2502947)" userId="S::2502947@student.uwtsd.ac.uk::4b0c18af-9065-400e-a107-5bc169132836" providerId="AD" clId="Web-{0F7B2C76-6785-5391-6687-099AB5357592}" dt="2025-12-12T20:00:13.888" v="779"/>
          <ac:spMkLst>
            <pc:docMk/>
            <pc:sldMk cId="3595074765" sldId="263"/>
            <ac:spMk id="8" creationId="{18873D23-2DCF-4B31-A009-95721C06E8E1}"/>
          </ac:spMkLst>
        </pc:spChg>
        <pc:spChg chg="add">
          <ac:chgData name="Muktar Sanusi (2502947)" userId="S::2502947@student.uwtsd.ac.uk::4b0c18af-9065-400e-a107-5bc169132836" providerId="AD" clId="Web-{0F7B2C76-6785-5391-6687-099AB5357592}" dt="2025-12-12T20:00:13.888" v="779"/>
          <ac:spMkLst>
            <pc:docMk/>
            <pc:sldMk cId="3595074765" sldId="263"/>
            <ac:spMk id="10" creationId="{C13EF075-D4EF-4929-ADBC-91B27DA19955}"/>
          </ac:spMkLst>
        </pc:spChg>
        <pc:grpChg chg="add">
          <ac:chgData name="Muktar Sanusi (2502947)" userId="S::2502947@student.uwtsd.ac.uk::4b0c18af-9065-400e-a107-5bc169132836" providerId="AD" clId="Web-{0F7B2C76-6785-5391-6687-099AB5357592}" dt="2025-12-12T20:00:13.888" v="779"/>
          <ac:grpSpMkLst>
            <pc:docMk/>
            <pc:sldMk cId="3595074765" sldId="263"/>
            <ac:grpSpMk id="12" creationId="{DAA26DFA-AAB2-4973-9C17-16D587C7B198}"/>
          </ac:grpSpMkLst>
        </pc:grpChg>
      </pc:sldChg>
      <pc:sldChg chg="modSp new ord">
        <pc:chgData name="Muktar Sanusi (2502947)" userId="S::2502947@student.uwtsd.ac.uk::4b0c18af-9065-400e-a107-5bc169132836" providerId="AD" clId="Web-{0F7B2C76-6785-5391-6687-099AB5357592}" dt="2025-12-12T22:13:34.795" v="878" actId="20577"/>
        <pc:sldMkLst>
          <pc:docMk/>
          <pc:sldMk cId="711660560" sldId="264"/>
        </pc:sldMkLst>
        <pc:spChg chg="mod">
          <ac:chgData name="Muktar Sanusi (2502947)" userId="S::2502947@student.uwtsd.ac.uk::4b0c18af-9065-400e-a107-5bc169132836" providerId="AD" clId="Web-{0F7B2C76-6785-5391-6687-099AB5357592}" dt="2025-12-12T22:12:42.169" v="818" actId="20577"/>
          <ac:spMkLst>
            <pc:docMk/>
            <pc:sldMk cId="711660560" sldId="264"/>
            <ac:spMk id="2" creationId="{E2538F3F-DD56-841F-8F5A-5406D3989605}"/>
          </ac:spMkLst>
        </pc:spChg>
        <pc:spChg chg="mod">
          <ac:chgData name="Muktar Sanusi (2502947)" userId="S::2502947@student.uwtsd.ac.uk::4b0c18af-9065-400e-a107-5bc169132836" providerId="AD" clId="Web-{0F7B2C76-6785-5391-6687-099AB5357592}" dt="2025-12-12T22:13:34.795" v="878" actId="20577"/>
          <ac:spMkLst>
            <pc:docMk/>
            <pc:sldMk cId="711660560" sldId="264"/>
            <ac:spMk id="3" creationId="{F2B88706-12BE-CDBD-873B-EA010255193A}"/>
          </ac:spMkLst>
        </pc:spChg>
      </pc:sldChg>
    </pc:docChg>
  </pc:docChgLst>
  <pc:docChgLst>
    <pc:chgData clId="Web-{0F7B2C76-6785-5391-6687-099AB5357592}"/>
    <pc:docChg chg="modSld">
      <pc:chgData name="" userId="" providerId="" clId="Web-{0F7B2C76-6785-5391-6687-099AB5357592}" dt="2025-12-12T18:47:02" v="6" actId="20577"/>
      <pc:docMkLst>
        <pc:docMk/>
      </pc:docMkLst>
      <pc:sldChg chg="modSp">
        <pc:chgData name="" userId="" providerId="" clId="Web-{0F7B2C76-6785-5391-6687-099AB5357592}" dt="2025-12-12T18:47:02" v="6" actId="20577"/>
        <pc:sldMkLst>
          <pc:docMk/>
          <pc:sldMk cId="109857222" sldId="256"/>
        </pc:sldMkLst>
        <pc:spChg chg="mod">
          <ac:chgData name="" userId="" providerId="" clId="Web-{0F7B2C76-6785-5391-6687-099AB5357592}" dt="2025-12-12T18:47:02" v="6"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9689" y="806544"/>
            <a:ext cx="4805996" cy="1297115"/>
          </a:xfrm>
        </p:spPr>
        <p:txBody>
          <a:bodyPr anchor="t">
            <a:normAutofit/>
          </a:bodyPr>
          <a:lstStyle/>
          <a:p>
            <a:pPr algn="l"/>
            <a:r>
              <a:rPr lang="en-GB" sz="4000">
                <a:solidFill>
                  <a:schemeClr val="tx2"/>
                </a:solidFill>
              </a:rPr>
              <a:t>Content Page</a:t>
            </a:r>
          </a:p>
        </p:txBody>
      </p:sp>
      <p:sp>
        <p:nvSpPr>
          <p:cNvPr id="3" name="Subtitle 2"/>
          <p:cNvSpPr>
            <a:spLocks noGrp="1"/>
          </p:cNvSpPr>
          <p:nvPr>
            <p:ph type="subTitle" idx="1"/>
          </p:nvPr>
        </p:nvSpPr>
        <p:spPr>
          <a:xfrm>
            <a:off x="804672" y="1455718"/>
            <a:ext cx="4805691" cy="4736484"/>
          </a:xfrm>
        </p:spPr>
        <p:txBody>
          <a:bodyPr vert="horz" lIns="91440" tIns="45720" rIns="91440" bIns="45720" rtlCol="0" anchor="t">
            <a:normAutofit/>
          </a:bodyPr>
          <a:lstStyle/>
          <a:p>
            <a:pPr marL="342900" indent="-342900" algn="l">
              <a:buChar char="•"/>
            </a:pPr>
            <a:r>
              <a:rPr lang="en-GB" sz="2000" dirty="0">
                <a:solidFill>
                  <a:schemeClr val="tx2"/>
                </a:solidFill>
              </a:rPr>
              <a:t> Introduction</a:t>
            </a:r>
          </a:p>
          <a:p>
            <a:pPr marL="342900" indent="-342900" algn="l">
              <a:buChar char="•"/>
            </a:pPr>
            <a:r>
              <a:rPr lang="en-GB" sz="2000" dirty="0">
                <a:solidFill>
                  <a:schemeClr val="tx2"/>
                </a:solidFill>
              </a:rPr>
              <a:t>Identified Strengths</a:t>
            </a:r>
          </a:p>
          <a:p>
            <a:pPr marL="342900" indent="-342900" algn="l">
              <a:buChar char="•"/>
            </a:pPr>
            <a:r>
              <a:rPr lang="en-GB" sz="2000" dirty="0">
                <a:solidFill>
                  <a:schemeClr val="tx2"/>
                </a:solidFill>
              </a:rPr>
              <a:t>Areas For Development</a:t>
            </a:r>
          </a:p>
          <a:p>
            <a:pPr marL="342900" indent="-342900" algn="l">
              <a:buChar char="•"/>
            </a:pPr>
            <a:r>
              <a:rPr lang="en-GB" sz="2000" dirty="0">
                <a:solidFill>
                  <a:schemeClr val="tx2"/>
                </a:solidFill>
              </a:rPr>
              <a:t>What I Would Do Differently Next Time</a:t>
            </a:r>
          </a:p>
          <a:p>
            <a:pPr marL="342900" indent="-342900" algn="l">
              <a:buChar char="•"/>
            </a:pPr>
            <a:r>
              <a:rPr lang="en-GB" sz="2000" dirty="0">
                <a:solidFill>
                  <a:schemeClr val="tx2"/>
                </a:solidFill>
              </a:rPr>
              <a:t>Supporting Evidence</a:t>
            </a:r>
          </a:p>
          <a:p>
            <a:pPr marL="342900" indent="-342900" algn="l">
              <a:buChar char="•"/>
            </a:pPr>
            <a:r>
              <a:rPr lang="en-GB" sz="2000" dirty="0">
                <a:solidFill>
                  <a:schemeClr val="tx2"/>
                </a:solidFill>
              </a:rPr>
              <a:t>Action Plan</a:t>
            </a:r>
          </a:p>
          <a:p>
            <a:pPr marL="342900" indent="-342900" algn="l">
              <a:buChar char="•"/>
            </a:pPr>
            <a:r>
              <a:rPr lang="en-GB" sz="2000" dirty="0">
                <a:solidFill>
                  <a:schemeClr val="tx2"/>
                </a:solidFill>
              </a:rPr>
              <a:t>Summary</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Document">
            <a:extLst>
              <a:ext uri="{FF2B5EF4-FFF2-40B4-BE49-F238E27FC236}">
                <a16:creationId xmlns:a16="http://schemas.microsoft.com/office/drawing/2014/main" id="{391C0500-F833-2F64-BACE-E8B3D03BDC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3 minute </a:t>
            </a:r>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3A690D3-CC52-38DD-CB16-ACC3B9848527}"/>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Introduction</a:t>
            </a:r>
          </a:p>
        </p:txBody>
      </p:sp>
      <p:sp>
        <p:nvSpPr>
          <p:cNvPr id="3" name="Content Placeholder 2">
            <a:extLst>
              <a:ext uri="{FF2B5EF4-FFF2-40B4-BE49-F238E27FC236}">
                <a16:creationId xmlns:a16="http://schemas.microsoft.com/office/drawing/2014/main" id="{1BF73E54-3B14-793A-B8D9-0E9120D322ED}"/>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rPr>
              <a:t>For this reflective assignment I'll be using the feedback that I received from my first assignment with Jonathan. My feedback was written and given to me via the Feedback Studio from Turnitin</a:t>
            </a:r>
            <a:br>
              <a:rPr lang="en-GB" sz="1800">
                <a:solidFill>
                  <a:schemeClr val="tx2"/>
                </a:solidFill>
              </a:rPr>
            </a:br>
            <a:r>
              <a:rPr lang="en-GB" sz="1800">
                <a:solidFill>
                  <a:schemeClr val="tx2"/>
                </a:solidFill>
              </a:rPr>
              <a:t>This feedback feels very important to me as a first-year student who feels extremely nervous and unsure how to navigate university while also being the youngest in the class</a:t>
            </a:r>
          </a:p>
        </p:txBody>
      </p:sp>
    </p:spTree>
    <p:extLst>
      <p:ext uri="{BB962C8B-B14F-4D97-AF65-F5344CB8AC3E}">
        <p14:creationId xmlns:p14="http://schemas.microsoft.com/office/powerpoint/2010/main" val="3193655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3" name="Group 4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2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0AFCFF2-D79C-8934-AE69-F3DDF2721319}"/>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Identified Strengths</a:t>
            </a:r>
          </a:p>
        </p:txBody>
      </p:sp>
      <p:sp>
        <p:nvSpPr>
          <p:cNvPr id="3" name="Content Placeholder 2">
            <a:extLst>
              <a:ext uri="{FF2B5EF4-FFF2-40B4-BE49-F238E27FC236}">
                <a16:creationId xmlns:a16="http://schemas.microsoft.com/office/drawing/2014/main" id="{9095F18A-68D7-B6A5-0E63-723C22F99138}"/>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dirty="0">
                <a:solidFill>
                  <a:schemeClr val="tx2"/>
                </a:solidFill>
              </a:rPr>
              <a:t>I was given feedback about some of my strengths regarding my first assignment with Jonathan</a:t>
            </a:r>
            <a:br>
              <a:rPr lang="en-GB" sz="1800" dirty="0">
                <a:solidFill>
                  <a:schemeClr val="tx2"/>
                </a:solidFill>
              </a:rPr>
            </a:br>
            <a:r>
              <a:rPr lang="en-GB" sz="1800" dirty="0">
                <a:solidFill>
                  <a:schemeClr val="tx2"/>
                </a:solidFill>
              </a:rPr>
              <a:t>One of my strengths was regarding the referencing quiz, I was told that I showed a good level of understanding regarding referencing and I was also told I had a good level of application specifically in the section of the quiz that involved re writing incorrect references</a:t>
            </a:r>
            <a:br>
              <a:rPr lang="en-GB" sz="1800" dirty="0">
                <a:solidFill>
                  <a:schemeClr val="tx2"/>
                </a:solidFill>
              </a:rPr>
            </a:br>
            <a:br>
              <a:rPr lang="en-GB" sz="1800">
                <a:solidFill>
                  <a:schemeClr val="tx2"/>
                </a:solidFill>
              </a:rPr>
            </a:br>
            <a:r>
              <a:rPr lang="en-GB" sz="1800" dirty="0">
                <a:solidFill>
                  <a:schemeClr val="tx2"/>
                </a:solidFill>
              </a:rPr>
              <a:t>These two strengths that were pointed out to me show my skills when it comes to evaluating evidence and my understanding of topics. This feedback helped me to realise that I am strong in my evaluating skills and can understand things quite well</a:t>
            </a:r>
          </a:p>
        </p:txBody>
      </p:sp>
    </p:spTree>
    <p:extLst>
      <p:ext uri="{BB962C8B-B14F-4D97-AF65-F5344CB8AC3E}">
        <p14:creationId xmlns:p14="http://schemas.microsoft.com/office/powerpoint/2010/main" val="1545790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F91961-398C-73BE-7EEF-DC90A6BC89E7}"/>
              </a:ext>
            </a:extLst>
          </p:cNvPr>
          <p:cNvSpPr>
            <a:spLocks noGrp="1"/>
          </p:cNvSpPr>
          <p:nvPr>
            <p:ph type="title"/>
          </p:nvPr>
        </p:nvSpPr>
        <p:spPr>
          <a:xfrm>
            <a:off x="6590662" y="406171"/>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Areas For Development</a:t>
            </a:r>
          </a:p>
        </p:txBody>
      </p:sp>
      <p:sp>
        <p:nvSpPr>
          <p:cNvPr id="3" name="Content Placeholder 2">
            <a:extLst>
              <a:ext uri="{FF2B5EF4-FFF2-40B4-BE49-F238E27FC236}">
                <a16:creationId xmlns:a16="http://schemas.microsoft.com/office/drawing/2014/main" id="{4A379700-2248-6A52-4EE7-49FC4E888FD9}"/>
              </a:ext>
            </a:extLst>
          </p:cNvPr>
          <p:cNvSpPr>
            <a:spLocks noGrp="1"/>
          </p:cNvSpPr>
          <p:nvPr>
            <p:ph idx="1"/>
          </p:nvPr>
        </p:nvSpPr>
        <p:spPr>
          <a:xfrm>
            <a:off x="6590966" y="1747001"/>
            <a:ext cx="4805691" cy="4860018"/>
          </a:xfrm>
        </p:spPr>
        <p:txBody>
          <a:bodyPr vert="horz" lIns="91440" tIns="45720" rIns="91440" bIns="45720" rtlCol="0" anchor="t">
            <a:normAutofit lnSpcReduction="10000"/>
          </a:bodyPr>
          <a:lstStyle/>
          <a:p>
            <a:pPr marL="0" indent="0">
              <a:buNone/>
            </a:pPr>
            <a:r>
              <a:rPr lang="en-US" sz="2000" kern="1200" dirty="0">
                <a:solidFill>
                  <a:schemeClr val="tx2"/>
                </a:solidFill>
                <a:latin typeface="+mn-lt"/>
                <a:ea typeface="+mn-ea"/>
                <a:cs typeface="+mn-cs"/>
              </a:rPr>
              <a:t>There are some areas in my work that need improvement</a:t>
            </a:r>
            <a:r>
              <a:rPr lang="en-US" sz="2000" dirty="0">
                <a:solidFill>
                  <a:schemeClr val="tx2"/>
                </a:solidFill>
              </a:rPr>
              <a:t>. There were "</a:t>
            </a:r>
            <a:r>
              <a:rPr lang="en-US" sz="2000" dirty="0">
                <a:solidFill>
                  <a:srgbClr val="283041"/>
                </a:solidFill>
                <a:ea typeface="+mn-lt"/>
                <a:cs typeface="+mn-lt"/>
              </a:rPr>
              <a:t>gaps within your knowledge and understanding of different elements within academic writing" when it came to my academic writing quiz. And in my planner and wellbeing task I had the opportunity to "highlight the importance of wellbeing and mental health for university students"</a:t>
            </a:r>
            <a:br>
              <a:rPr lang="en-US" sz="2000" dirty="0">
                <a:solidFill>
                  <a:srgbClr val="283041"/>
                </a:solidFill>
                <a:ea typeface="+mn-lt"/>
                <a:cs typeface="+mn-lt"/>
              </a:rPr>
            </a:br>
            <a:br>
              <a:rPr lang="en-US" sz="2000" dirty="0">
                <a:ea typeface="+mn-lt"/>
                <a:cs typeface="+mn-lt"/>
              </a:rPr>
            </a:br>
            <a:r>
              <a:rPr lang="en-US" sz="2000" dirty="0">
                <a:solidFill>
                  <a:srgbClr val="283041"/>
                </a:solidFill>
              </a:rPr>
              <a:t>This was a missed opportunity for me to showcase my knowledge on the subject and my ability to do research, my work could have done with these two skills and my planner felt quite bland to be honest</a:t>
            </a:r>
            <a:br>
              <a:rPr lang="en-US" sz="2000" dirty="0">
                <a:solidFill>
                  <a:srgbClr val="283041"/>
                </a:solidFill>
              </a:rPr>
            </a:br>
            <a:r>
              <a:rPr lang="en-US" sz="2000" dirty="0">
                <a:solidFill>
                  <a:srgbClr val="283041"/>
                </a:solidFill>
              </a:rPr>
              <a:t>Taking this feedback I understand I need to work on displaying a wider range of knowledge in my work and fill the gaps </a:t>
            </a:r>
            <a:endParaRPr lang="en-US" sz="2000" kern="1200" dirty="0">
              <a:solidFill>
                <a:srgbClr val="283041"/>
              </a:solidFill>
              <a:latin typeface="+mn-lt"/>
            </a:endParaRPr>
          </a:p>
        </p:txBody>
      </p:sp>
      <p:pic>
        <p:nvPicPr>
          <p:cNvPr id="7" name="Graphic 6" descr="Classroom">
            <a:extLst>
              <a:ext uri="{FF2B5EF4-FFF2-40B4-BE49-F238E27FC236}">
                <a16:creationId xmlns:a16="http://schemas.microsoft.com/office/drawing/2014/main" id="{DA58C4CC-83F2-4539-B41C-B4EE467137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264970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3B2BA5F-4E25-CB85-628D-55762897AF6A}"/>
              </a:ext>
            </a:extLst>
          </p:cNvPr>
          <p:cNvSpPr>
            <a:spLocks noGrp="1"/>
          </p:cNvSpPr>
          <p:nvPr>
            <p:ph type="title"/>
          </p:nvPr>
        </p:nvSpPr>
        <p:spPr>
          <a:xfrm>
            <a:off x="1179226" y="1594707"/>
            <a:ext cx="9833548" cy="1325563"/>
          </a:xfrm>
        </p:spPr>
        <p:txBody>
          <a:bodyPr anchor="b">
            <a:normAutofit/>
          </a:bodyPr>
          <a:lstStyle/>
          <a:p>
            <a:pPr algn="ctr"/>
            <a:r>
              <a:rPr lang="en-GB" sz="3600">
                <a:solidFill>
                  <a:schemeClr val="tx2"/>
                </a:solidFill>
              </a:rPr>
              <a:t>What I Would Do Differently Next Time</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3F579E3-B268-55B4-7A0D-FD1D0433A25A}"/>
              </a:ext>
            </a:extLst>
          </p:cNvPr>
          <p:cNvSpPr>
            <a:spLocks noGrp="1"/>
          </p:cNvSpPr>
          <p:nvPr>
            <p:ph idx="1"/>
          </p:nvPr>
        </p:nvSpPr>
        <p:spPr>
          <a:xfrm>
            <a:off x="1179226" y="3329677"/>
            <a:ext cx="9833548" cy="2457269"/>
          </a:xfrm>
        </p:spPr>
        <p:txBody>
          <a:bodyPr vert="horz" lIns="91440" tIns="45720" rIns="91440" bIns="45720" rtlCol="0" anchor="t">
            <a:normAutofit/>
          </a:bodyPr>
          <a:lstStyle/>
          <a:p>
            <a:pPr marL="0" indent="0">
              <a:buNone/>
            </a:pPr>
            <a:r>
              <a:rPr lang="en-GB" sz="1800" dirty="0">
                <a:solidFill>
                  <a:schemeClr val="tx2"/>
                </a:solidFill>
              </a:rPr>
              <a:t>Going forwards I personally think I need to start increasing the number of skills I have at my disposal. Using the feedback provided to me by Jonathan, using the University's Library or it's study skills so that I can learn new skills such as research strategies</a:t>
            </a:r>
            <a:br>
              <a:rPr lang="en-GB" sz="1800" dirty="0"/>
            </a:br>
            <a:br>
              <a:rPr lang="en-GB" sz="1800" dirty="0"/>
            </a:br>
            <a:r>
              <a:rPr lang="en-GB" sz="1800" dirty="0">
                <a:solidFill>
                  <a:schemeClr val="tx2"/>
                </a:solidFill>
              </a:rPr>
              <a:t>Another thing I need to start doing more is reading assignment briefs, so far if I'm being honest I keep forgetting to read the briefs which contain vital information for assignments</a:t>
            </a: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97541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C9C81-FB9F-AA03-CE13-D4BD2858D1E8}"/>
              </a:ext>
            </a:extLst>
          </p:cNvPr>
          <p:cNvSpPr>
            <a:spLocks noGrp="1"/>
          </p:cNvSpPr>
          <p:nvPr>
            <p:ph type="title"/>
          </p:nvPr>
        </p:nvSpPr>
        <p:spPr/>
        <p:txBody>
          <a:bodyPr/>
          <a:lstStyle/>
          <a:p>
            <a:r>
              <a:rPr lang="en-GB" dirty="0"/>
              <a:t>Supporting Evidence</a:t>
            </a:r>
          </a:p>
        </p:txBody>
      </p:sp>
      <p:pic>
        <p:nvPicPr>
          <p:cNvPr id="4" name="Picture 3" descr="A screenshot of a test&#10;&#10;AI-generated content may be incorrect.">
            <a:extLst>
              <a:ext uri="{FF2B5EF4-FFF2-40B4-BE49-F238E27FC236}">
                <a16:creationId xmlns:a16="http://schemas.microsoft.com/office/drawing/2014/main" id="{894DE09A-A1A2-6933-B3FC-6096D1BC6189}"/>
              </a:ext>
            </a:extLst>
          </p:cNvPr>
          <p:cNvPicPr>
            <a:picLocks noChangeAspect="1"/>
          </p:cNvPicPr>
          <p:nvPr/>
        </p:nvPicPr>
        <p:blipFill>
          <a:blip r:embed="rId2"/>
          <a:stretch>
            <a:fillRect/>
          </a:stretch>
        </p:blipFill>
        <p:spPr>
          <a:xfrm>
            <a:off x="832227" y="1857618"/>
            <a:ext cx="3307920" cy="2526709"/>
          </a:xfrm>
          <a:prstGeom prst="rect">
            <a:avLst/>
          </a:prstGeom>
        </p:spPr>
      </p:pic>
      <p:pic>
        <p:nvPicPr>
          <p:cNvPr id="5" name="Picture 4" descr="A screenshot of a text comment&#10;&#10;AI-generated content may be incorrect.">
            <a:extLst>
              <a:ext uri="{FF2B5EF4-FFF2-40B4-BE49-F238E27FC236}">
                <a16:creationId xmlns:a16="http://schemas.microsoft.com/office/drawing/2014/main" id="{913E990F-4C8D-5FD3-4CC9-21CAA260922E}"/>
              </a:ext>
            </a:extLst>
          </p:cNvPr>
          <p:cNvPicPr>
            <a:picLocks noChangeAspect="1"/>
          </p:cNvPicPr>
          <p:nvPr/>
        </p:nvPicPr>
        <p:blipFill>
          <a:blip r:embed="rId3"/>
          <a:stretch>
            <a:fillRect/>
          </a:stretch>
        </p:blipFill>
        <p:spPr>
          <a:xfrm>
            <a:off x="897987" y="4223342"/>
            <a:ext cx="3162623" cy="2507174"/>
          </a:xfrm>
          <a:prstGeom prst="rect">
            <a:avLst/>
          </a:prstGeom>
        </p:spPr>
      </p:pic>
      <p:sp>
        <p:nvSpPr>
          <p:cNvPr id="6" name="TextBox 5">
            <a:extLst>
              <a:ext uri="{FF2B5EF4-FFF2-40B4-BE49-F238E27FC236}">
                <a16:creationId xmlns:a16="http://schemas.microsoft.com/office/drawing/2014/main" id="{C427425A-71A8-5315-449C-154AA4193ECE}"/>
              </a:ext>
            </a:extLst>
          </p:cNvPr>
          <p:cNvSpPr txBox="1"/>
          <p:nvPr/>
        </p:nvSpPr>
        <p:spPr>
          <a:xfrm>
            <a:off x="817606" y="1452196"/>
            <a:ext cx="3262338" cy="412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Areas Of Development</a:t>
            </a:r>
          </a:p>
        </p:txBody>
      </p:sp>
      <p:sp>
        <p:nvSpPr>
          <p:cNvPr id="7" name="TextBox 6">
            <a:extLst>
              <a:ext uri="{FF2B5EF4-FFF2-40B4-BE49-F238E27FC236}">
                <a16:creationId xmlns:a16="http://schemas.microsoft.com/office/drawing/2014/main" id="{1986BE27-DBF8-F267-041C-EEB1A1500018}"/>
              </a:ext>
            </a:extLst>
          </p:cNvPr>
          <p:cNvSpPr txBox="1"/>
          <p:nvPr/>
        </p:nvSpPr>
        <p:spPr>
          <a:xfrm>
            <a:off x="7574006" y="1452195"/>
            <a:ext cx="3783038" cy="412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Identified Strengths</a:t>
            </a:r>
            <a:endParaRPr lang="en-US" dirty="0"/>
          </a:p>
        </p:txBody>
      </p:sp>
      <p:pic>
        <p:nvPicPr>
          <p:cNvPr id="9" name="Picture 8" descr="A screenshot of a test&#10;&#10;AI-generated content may be incorrect.">
            <a:extLst>
              <a:ext uri="{FF2B5EF4-FFF2-40B4-BE49-F238E27FC236}">
                <a16:creationId xmlns:a16="http://schemas.microsoft.com/office/drawing/2014/main" id="{2397A8A5-9014-8DDE-00A3-A8ED1AFCD3A4}"/>
              </a:ext>
            </a:extLst>
          </p:cNvPr>
          <p:cNvPicPr>
            <a:picLocks noChangeAspect="1"/>
          </p:cNvPicPr>
          <p:nvPr/>
        </p:nvPicPr>
        <p:blipFill>
          <a:blip r:embed="rId4"/>
          <a:stretch>
            <a:fillRect/>
          </a:stretch>
        </p:blipFill>
        <p:spPr>
          <a:xfrm>
            <a:off x="7705725" y="1868487"/>
            <a:ext cx="3867150" cy="4314825"/>
          </a:xfrm>
          <a:prstGeom prst="rect">
            <a:avLst/>
          </a:prstGeom>
        </p:spPr>
      </p:pic>
      <p:sp>
        <p:nvSpPr>
          <p:cNvPr id="11" name="TextBox 10">
            <a:extLst>
              <a:ext uri="{FF2B5EF4-FFF2-40B4-BE49-F238E27FC236}">
                <a16:creationId xmlns:a16="http://schemas.microsoft.com/office/drawing/2014/main" id="{C3F37095-EE30-FF6E-470B-3DA8D4264978}"/>
              </a:ext>
            </a:extLst>
          </p:cNvPr>
          <p:cNvSpPr txBox="1"/>
          <p:nvPr/>
        </p:nvSpPr>
        <p:spPr>
          <a:xfrm>
            <a:off x="4654550" y="2108200"/>
            <a:ext cx="288925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I annotated this feedback by reading through it thoroughly and then highlighting the key parts of it</a:t>
            </a:r>
          </a:p>
        </p:txBody>
      </p:sp>
    </p:spTree>
    <p:extLst>
      <p:ext uri="{BB962C8B-B14F-4D97-AF65-F5344CB8AC3E}">
        <p14:creationId xmlns:p14="http://schemas.microsoft.com/office/powerpoint/2010/main" val="1297551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14D81B9-5C07-1845-666B-656B1F49798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Action Plan</a:t>
            </a:r>
          </a:p>
        </p:txBody>
      </p:sp>
      <p:sp>
        <p:nvSpPr>
          <p:cNvPr id="3" name="Content Placeholder 2">
            <a:extLst>
              <a:ext uri="{FF2B5EF4-FFF2-40B4-BE49-F238E27FC236}">
                <a16:creationId xmlns:a16="http://schemas.microsoft.com/office/drawing/2014/main" id="{5722694C-6479-2178-46E2-2D5D0F30D31B}"/>
              </a:ext>
            </a:extLst>
          </p:cNvPr>
          <p:cNvSpPr>
            <a:spLocks noGrp="1"/>
          </p:cNvSpPr>
          <p:nvPr>
            <p:ph idx="1"/>
          </p:nvPr>
        </p:nvSpPr>
        <p:spPr>
          <a:xfrm>
            <a:off x="6172200" y="804672"/>
            <a:ext cx="5221224" cy="5230368"/>
          </a:xfrm>
        </p:spPr>
        <p:txBody>
          <a:bodyPr vert="horz" lIns="91440" tIns="45720" rIns="91440" bIns="45720" rtlCol="0" anchor="t">
            <a:normAutofit lnSpcReduction="10000"/>
          </a:bodyPr>
          <a:lstStyle/>
          <a:p>
            <a:pPr marL="0" indent="0">
              <a:buNone/>
            </a:pPr>
            <a:r>
              <a:rPr lang="en-GB" sz="1800" dirty="0">
                <a:solidFill>
                  <a:schemeClr val="tx2"/>
                </a:solidFill>
              </a:rPr>
              <a:t>Goal 1: Maintaining Strengths</a:t>
            </a:r>
            <a:br>
              <a:rPr lang="en-GB" sz="1800" dirty="0"/>
            </a:br>
            <a:r>
              <a:rPr lang="en-GB" sz="1800" dirty="0">
                <a:solidFill>
                  <a:schemeClr val="tx2"/>
                </a:solidFill>
              </a:rPr>
              <a:t>This can be done by simply staying consistent and practicing my strengths/skill</a:t>
            </a:r>
            <a:br>
              <a:rPr lang="en-GB" sz="1800" dirty="0"/>
            </a:br>
            <a:br>
              <a:rPr lang="en-GB" sz="1800" dirty="0"/>
            </a:br>
            <a:r>
              <a:rPr lang="en-GB" sz="1800" dirty="0">
                <a:solidFill>
                  <a:schemeClr val="tx2"/>
                </a:solidFill>
              </a:rPr>
              <a:t>Goal 2: Improve my academic writing</a:t>
            </a:r>
            <a:br>
              <a:rPr lang="en-GB" sz="1800" dirty="0"/>
            </a:br>
            <a:r>
              <a:rPr lang="en-GB" sz="1800" dirty="0">
                <a:solidFill>
                  <a:schemeClr val="tx2"/>
                </a:solidFill>
              </a:rPr>
              <a:t>My feedback mentioned that my work had gaps in my knowledge and understanding of different elements within academic writing. So, I need to start using resources provided by the University such as the library or attending workshops</a:t>
            </a:r>
            <a:br>
              <a:rPr lang="en-GB" sz="1800" dirty="0"/>
            </a:br>
            <a:br>
              <a:rPr lang="en-GB" sz="1800" dirty="0"/>
            </a:br>
            <a:r>
              <a:rPr lang="en-GB" sz="1800" dirty="0">
                <a:solidFill>
                  <a:schemeClr val="tx2"/>
                </a:solidFill>
              </a:rPr>
              <a:t>Goal 3: Improve my ability to research</a:t>
            </a:r>
            <a:br>
              <a:rPr lang="en-GB" sz="1800" dirty="0"/>
            </a:br>
            <a:r>
              <a:rPr lang="en-GB" sz="1800" dirty="0">
                <a:solidFill>
                  <a:schemeClr val="tx2"/>
                </a:solidFill>
              </a:rPr>
              <a:t>My feedback lacked an opportunity to mention the importance of wellbeing due to a lack of research on my end. I need to start doing more research and make more notes</a:t>
            </a:r>
            <a:br>
              <a:rPr lang="en-GB" sz="1800" dirty="0"/>
            </a:br>
            <a:br>
              <a:rPr lang="en-GB" sz="1800" dirty="0"/>
            </a:br>
            <a:r>
              <a:rPr lang="en-GB" sz="1800" dirty="0">
                <a:solidFill>
                  <a:schemeClr val="tx2"/>
                </a:solidFill>
              </a:rPr>
              <a:t>Goal 4: Timeline</a:t>
            </a:r>
            <a:br>
              <a:rPr lang="en-GB" sz="1800" dirty="0"/>
            </a:br>
            <a:r>
              <a:rPr lang="en-GB" sz="1800" dirty="0">
                <a:solidFill>
                  <a:schemeClr val="tx2"/>
                </a:solidFill>
              </a:rPr>
              <a:t>Due to it being Christmas break I'll have to wait a bit before I can use any workshops. But in my personal time I can attempt to find online resources to do widen my knowledge and skills</a:t>
            </a:r>
          </a:p>
        </p:txBody>
      </p:sp>
    </p:spTree>
    <p:extLst>
      <p:ext uri="{BB962C8B-B14F-4D97-AF65-F5344CB8AC3E}">
        <p14:creationId xmlns:p14="http://schemas.microsoft.com/office/powerpoint/2010/main" val="3641070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8673A22-287E-530D-8FBE-017737981C91}"/>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Summary</a:t>
            </a:r>
          </a:p>
        </p:txBody>
      </p:sp>
      <p:sp>
        <p:nvSpPr>
          <p:cNvPr id="3" name="Content Placeholder 2">
            <a:extLst>
              <a:ext uri="{FF2B5EF4-FFF2-40B4-BE49-F238E27FC236}">
                <a16:creationId xmlns:a16="http://schemas.microsoft.com/office/drawing/2014/main" id="{460CCCFA-7575-BC14-FA63-07D3898D2BA5}"/>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r>
              <a:rPr lang="en-GB" sz="1800">
                <a:solidFill>
                  <a:schemeClr val="tx2"/>
                </a:solidFill>
              </a:rPr>
              <a:t>To sum everything up, the feedback I received has shown me both my strengths and weaknesses in my academic abilities. But it has also shown me where I need to start setting goals and how to achieve these goals. With all this new information I can attempt to become a better student</a:t>
            </a:r>
          </a:p>
        </p:txBody>
      </p:sp>
    </p:spTree>
    <p:extLst>
      <p:ext uri="{BB962C8B-B14F-4D97-AF65-F5344CB8AC3E}">
        <p14:creationId xmlns:p14="http://schemas.microsoft.com/office/powerpoint/2010/main" val="3595074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38F3F-DD56-841F-8F5A-5406D3989605}"/>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F2B88706-12BE-CDBD-873B-EA010255193A}"/>
              </a:ext>
            </a:extLst>
          </p:cNvPr>
          <p:cNvSpPr>
            <a:spLocks noGrp="1"/>
          </p:cNvSpPr>
          <p:nvPr>
            <p:ph idx="1"/>
          </p:nvPr>
        </p:nvSpPr>
        <p:spPr>
          <a:xfrm>
            <a:off x="838200" y="1749425"/>
            <a:ext cx="10515600" cy="947738"/>
          </a:xfrm>
        </p:spPr>
        <p:txBody>
          <a:bodyPr vert="horz" lIns="91440" tIns="45720" rIns="91440" bIns="45720" rtlCol="0" anchor="t">
            <a:normAutofit/>
          </a:bodyPr>
          <a:lstStyle/>
          <a:p>
            <a:pPr marL="0" indent="0">
              <a:buNone/>
            </a:pPr>
            <a:r>
              <a:rPr lang="en-GB" dirty="0"/>
              <a:t>I was not sure how to go about the video part of the assignment, so I just have a 3-minute video of me going over it below</a:t>
            </a:r>
          </a:p>
        </p:txBody>
      </p:sp>
    </p:spTree>
    <p:extLst>
      <p:ext uri="{BB962C8B-B14F-4D97-AF65-F5344CB8AC3E}">
        <p14:creationId xmlns:p14="http://schemas.microsoft.com/office/powerpoint/2010/main" val="711660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Content Page</vt:lpstr>
      <vt:lpstr>Introduction</vt:lpstr>
      <vt:lpstr>Identified Strengths</vt:lpstr>
      <vt:lpstr>Areas For Development</vt:lpstr>
      <vt:lpstr>What I Would Do Differently Next Time</vt:lpstr>
      <vt:lpstr>Supporting Evidence</vt:lpstr>
      <vt:lpstr>Action Plan</vt:lpstr>
      <vt:lpstr>Summary</vt:lpstr>
      <vt:lpstr>Video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419</cp:revision>
  <dcterms:created xsi:type="dcterms:W3CDTF">2025-12-09T16:30:00Z</dcterms:created>
  <dcterms:modified xsi:type="dcterms:W3CDTF">2025-12-12T22:44:22Z</dcterms:modified>
</cp:coreProperties>
</file>