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0" r:id="rId5"/>
    <p:sldId id="258" r:id="rId6"/>
    <p:sldId id="259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DE12DB-4643-DF44-A4DA-03DA4B17F2B5}" v="14" dt="2025-01-28T10:17:57.8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370"/>
    <p:restoredTop sz="94665"/>
  </p:normalViewPr>
  <p:slideViewPr>
    <p:cSldViewPr snapToGrid="0">
      <p:cViewPr>
        <p:scale>
          <a:sx n="48" d="100"/>
          <a:sy n="48" d="100"/>
        </p:scale>
        <p:origin x="352" y="1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5827DE-FFB4-4D3C-9AB1-A46F5421620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11EF3B-9392-49F6-AE6D-7970E25C5B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Two different school school lesson observations</a:t>
          </a:r>
          <a:endParaRPr lang="en-US"/>
        </a:p>
      </dgm:t>
    </dgm:pt>
    <dgm:pt modelId="{367228F5-6DD9-4AAA-BCF9-5FE0AE835990}" type="parTrans" cxnId="{16B96D88-112A-466C-AA55-1E81A6142733}">
      <dgm:prSet/>
      <dgm:spPr/>
      <dgm:t>
        <a:bodyPr/>
        <a:lstStyle/>
        <a:p>
          <a:endParaRPr lang="en-US"/>
        </a:p>
      </dgm:t>
    </dgm:pt>
    <dgm:pt modelId="{D5996D4F-84A8-4A17-8F82-E4B4E7BA0F4D}" type="sibTrans" cxnId="{16B96D88-112A-466C-AA55-1E81A6142733}">
      <dgm:prSet/>
      <dgm:spPr/>
      <dgm:t>
        <a:bodyPr/>
        <a:lstStyle/>
        <a:p>
          <a:endParaRPr lang="en-US"/>
        </a:p>
      </dgm:t>
    </dgm:pt>
    <dgm:pt modelId="{D16C096B-586B-4302-9672-15311872C3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One child led forest school lesson</a:t>
          </a:r>
          <a:endParaRPr lang="en-US"/>
        </a:p>
      </dgm:t>
    </dgm:pt>
    <dgm:pt modelId="{6C691EBE-9348-4BFF-89EB-9F525DD3CE75}" type="parTrans" cxnId="{80D1E898-2E70-4A25-AF48-3D2404237AEF}">
      <dgm:prSet/>
      <dgm:spPr/>
      <dgm:t>
        <a:bodyPr/>
        <a:lstStyle/>
        <a:p>
          <a:endParaRPr lang="en-US"/>
        </a:p>
      </dgm:t>
    </dgm:pt>
    <dgm:pt modelId="{927138B8-7532-4612-AD76-AF1A3809D252}" type="sibTrans" cxnId="{80D1E898-2E70-4A25-AF48-3D2404237AEF}">
      <dgm:prSet/>
      <dgm:spPr/>
      <dgm:t>
        <a:bodyPr/>
        <a:lstStyle/>
        <a:p>
          <a:endParaRPr lang="en-US"/>
        </a:p>
      </dgm:t>
    </dgm:pt>
    <dgm:pt modelId="{9893CFDF-1195-45A5-BB25-F3CFB17AF4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One teacher led forest school lesson</a:t>
          </a:r>
          <a:endParaRPr lang="en-US"/>
        </a:p>
      </dgm:t>
    </dgm:pt>
    <dgm:pt modelId="{8F037429-7689-48D3-9E22-E067B4AD26FC}" type="parTrans" cxnId="{7E5D55DD-47F7-4992-8815-F9069E9F945B}">
      <dgm:prSet/>
      <dgm:spPr/>
      <dgm:t>
        <a:bodyPr/>
        <a:lstStyle/>
        <a:p>
          <a:endParaRPr lang="en-US"/>
        </a:p>
      </dgm:t>
    </dgm:pt>
    <dgm:pt modelId="{49A3E0E4-D3C0-412F-86B8-7D4DB425EB5A}" type="sibTrans" cxnId="{7E5D55DD-47F7-4992-8815-F9069E9F945B}">
      <dgm:prSet/>
      <dgm:spPr/>
      <dgm:t>
        <a:bodyPr/>
        <a:lstStyle/>
        <a:p>
          <a:endParaRPr lang="en-US"/>
        </a:p>
      </dgm:t>
    </dgm:pt>
    <dgm:pt modelId="{41D49A6F-2E51-437E-A4FD-FA13421979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Give feedback and recommendations to each of the lessons</a:t>
          </a:r>
          <a:endParaRPr lang="en-US"/>
        </a:p>
      </dgm:t>
    </dgm:pt>
    <dgm:pt modelId="{EA8DEC40-9CF7-400E-927B-641B9B5DB21E}" type="parTrans" cxnId="{E7997644-DBE6-4A3E-A039-8EB5CA979889}">
      <dgm:prSet/>
      <dgm:spPr/>
      <dgm:t>
        <a:bodyPr/>
        <a:lstStyle/>
        <a:p>
          <a:endParaRPr lang="en-US"/>
        </a:p>
      </dgm:t>
    </dgm:pt>
    <dgm:pt modelId="{E08A9FC6-1EC6-4771-8023-57F3E6E39504}" type="sibTrans" cxnId="{E7997644-DBE6-4A3E-A039-8EB5CA979889}">
      <dgm:prSet/>
      <dgm:spPr/>
      <dgm:t>
        <a:bodyPr/>
        <a:lstStyle/>
        <a:p>
          <a:endParaRPr lang="en-US"/>
        </a:p>
      </dgm:t>
    </dgm:pt>
    <dgm:pt modelId="{07ED210C-2DB5-4917-A9F3-2E983A7BFA8E}" type="pres">
      <dgm:prSet presAssocID="{8B5827DE-FFB4-4D3C-9AB1-A46F54216205}" presName="root" presStyleCnt="0">
        <dgm:presLayoutVars>
          <dgm:dir/>
          <dgm:resizeHandles val="exact"/>
        </dgm:presLayoutVars>
      </dgm:prSet>
      <dgm:spPr/>
    </dgm:pt>
    <dgm:pt modelId="{1C46908E-BD06-4D3C-8D89-B7E291C81DC8}" type="pres">
      <dgm:prSet presAssocID="{E511EF3B-9392-49F6-AE6D-7970E25C5BBF}" presName="compNode" presStyleCnt="0"/>
      <dgm:spPr/>
    </dgm:pt>
    <dgm:pt modelId="{08F8D43A-99A3-450F-A122-E576C9068CFB}" type="pres">
      <dgm:prSet presAssocID="{E511EF3B-9392-49F6-AE6D-7970E25C5BBF}" presName="bgRect" presStyleLbl="bgShp" presStyleIdx="0" presStyleCnt="4"/>
      <dgm:spPr/>
    </dgm:pt>
    <dgm:pt modelId="{FF9F9F3B-218D-4092-B852-EFF945A08AB0}" type="pres">
      <dgm:prSet presAssocID="{E511EF3B-9392-49F6-AE6D-7970E25C5BB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083C89F-BDFA-4C5D-AF29-47BFE8E16587}" type="pres">
      <dgm:prSet presAssocID="{E511EF3B-9392-49F6-AE6D-7970E25C5BBF}" presName="spaceRect" presStyleCnt="0"/>
      <dgm:spPr/>
    </dgm:pt>
    <dgm:pt modelId="{5785D458-770A-44E6-A748-D708853AD569}" type="pres">
      <dgm:prSet presAssocID="{E511EF3B-9392-49F6-AE6D-7970E25C5BBF}" presName="parTx" presStyleLbl="revTx" presStyleIdx="0" presStyleCnt="4">
        <dgm:presLayoutVars>
          <dgm:chMax val="0"/>
          <dgm:chPref val="0"/>
        </dgm:presLayoutVars>
      </dgm:prSet>
      <dgm:spPr/>
    </dgm:pt>
    <dgm:pt modelId="{0CCE5E01-967E-4266-873B-8D6CDD5FEA20}" type="pres">
      <dgm:prSet presAssocID="{D5996D4F-84A8-4A17-8F82-E4B4E7BA0F4D}" presName="sibTrans" presStyleCnt="0"/>
      <dgm:spPr/>
    </dgm:pt>
    <dgm:pt modelId="{3B131239-BDA6-48E7-B128-6FAEEADC0F92}" type="pres">
      <dgm:prSet presAssocID="{D16C096B-586B-4302-9672-15311872C315}" presName="compNode" presStyleCnt="0"/>
      <dgm:spPr/>
    </dgm:pt>
    <dgm:pt modelId="{F62C7E54-C7AE-480D-A861-CB85714931AD}" type="pres">
      <dgm:prSet presAssocID="{D16C096B-586B-4302-9672-15311872C315}" presName="bgRect" presStyleLbl="bgShp" presStyleIdx="1" presStyleCnt="4"/>
      <dgm:spPr/>
    </dgm:pt>
    <dgm:pt modelId="{DDF3A424-FE0E-424D-99FD-BC66576F358A}" type="pres">
      <dgm:prSet presAssocID="{D16C096B-586B-4302-9672-15311872C3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B9650B7C-6DD8-47B9-9E44-AB1A83FB015C}" type="pres">
      <dgm:prSet presAssocID="{D16C096B-586B-4302-9672-15311872C315}" presName="spaceRect" presStyleCnt="0"/>
      <dgm:spPr/>
    </dgm:pt>
    <dgm:pt modelId="{8D03D0F0-63FC-473E-8A81-B622272AE7D5}" type="pres">
      <dgm:prSet presAssocID="{D16C096B-586B-4302-9672-15311872C315}" presName="parTx" presStyleLbl="revTx" presStyleIdx="1" presStyleCnt="4">
        <dgm:presLayoutVars>
          <dgm:chMax val="0"/>
          <dgm:chPref val="0"/>
        </dgm:presLayoutVars>
      </dgm:prSet>
      <dgm:spPr/>
    </dgm:pt>
    <dgm:pt modelId="{A358CA67-6AA0-46C7-A350-42CEE9AB0B80}" type="pres">
      <dgm:prSet presAssocID="{927138B8-7532-4612-AD76-AF1A3809D252}" presName="sibTrans" presStyleCnt="0"/>
      <dgm:spPr/>
    </dgm:pt>
    <dgm:pt modelId="{DDD2AD28-64E5-467A-B1C4-1D5BA6BA704B}" type="pres">
      <dgm:prSet presAssocID="{9893CFDF-1195-45A5-BB25-F3CFB17AF4A5}" presName="compNode" presStyleCnt="0"/>
      <dgm:spPr/>
    </dgm:pt>
    <dgm:pt modelId="{1DD44F16-1569-4857-8DA0-0BEC2D38BF13}" type="pres">
      <dgm:prSet presAssocID="{9893CFDF-1195-45A5-BB25-F3CFB17AF4A5}" presName="bgRect" presStyleLbl="bgShp" presStyleIdx="2" presStyleCnt="4"/>
      <dgm:spPr/>
    </dgm:pt>
    <dgm:pt modelId="{2D287E81-0B5D-42DF-B457-DB4EE33C6156}" type="pres">
      <dgm:prSet presAssocID="{9893CFDF-1195-45A5-BB25-F3CFB17AF4A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 tree"/>
        </a:ext>
      </dgm:extLst>
    </dgm:pt>
    <dgm:pt modelId="{A4C244F4-5B6B-44E9-BE54-9667E4A48296}" type="pres">
      <dgm:prSet presAssocID="{9893CFDF-1195-45A5-BB25-F3CFB17AF4A5}" presName="spaceRect" presStyleCnt="0"/>
      <dgm:spPr/>
    </dgm:pt>
    <dgm:pt modelId="{2E8975AC-70FB-42AC-A041-F34F021D3780}" type="pres">
      <dgm:prSet presAssocID="{9893CFDF-1195-45A5-BB25-F3CFB17AF4A5}" presName="parTx" presStyleLbl="revTx" presStyleIdx="2" presStyleCnt="4">
        <dgm:presLayoutVars>
          <dgm:chMax val="0"/>
          <dgm:chPref val="0"/>
        </dgm:presLayoutVars>
      </dgm:prSet>
      <dgm:spPr/>
    </dgm:pt>
    <dgm:pt modelId="{4E1DB4B6-7BE8-4D2A-B515-A8672D3393DD}" type="pres">
      <dgm:prSet presAssocID="{49A3E0E4-D3C0-412F-86B8-7D4DB425EB5A}" presName="sibTrans" presStyleCnt="0"/>
      <dgm:spPr/>
    </dgm:pt>
    <dgm:pt modelId="{8F1784C0-0F5D-40D1-98ED-BF82A8F78ABC}" type="pres">
      <dgm:prSet presAssocID="{41D49A6F-2E51-437E-A4FD-FA1342197926}" presName="compNode" presStyleCnt="0"/>
      <dgm:spPr/>
    </dgm:pt>
    <dgm:pt modelId="{9B4C1348-96AA-4967-AB71-421E77D24B52}" type="pres">
      <dgm:prSet presAssocID="{41D49A6F-2E51-437E-A4FD-FA1342197926}" presName="bgRect" presStyleLbl="bgShp" presStyleIdx="3" presStyleCnt="4"/>
      <dgm:spPr/>
    </dgm:pt>
    <dgm:pt modelId="{026E54F6-25EB-45F5-8BED-7D393EB7556F}" type="pres">
      <dgm:prSet presAssocID="{41D49A6F-2E51-437E-A4FD-FA13421979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33AFCF4-B591-4479-B7D2-885E0F3BF2A2}" type="pres">
      <dgm:prSet presAssocID="{41D49A6F-2E51-437E-A4FD-FA1342197926}" presName="spaceRect" presStyleCnt="0"/>
      <dgm:spPr/>
    </dgm:pt>
    <dgm:pt modelId="{1147E87C-1CF6-4920-8A63-F64B06569F99}" type="pres">
      <dgm:prSet presAssocID="{41D49A6F-2E51-437E-A4FD-FA134219792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7997644-DBE6-4A3E-A039-8EB5CA979889}" srcId="{8B5827DE-FFB4-4D3C-9AB1-A46F54216205}" destId="{41D49A6F-2E51-437E-A4FD-FA1342197926}" srcOrd="3" destOrd="0" parTransId="{EA8DEC40-9CF7-400E-927B-641B9B5DB21E}" sibTransId="{E08A9FC6-1EC6-4771-8023-57F3E6E39504}"/>
    <dgm:cxn modelId="{E7CE2980-57EE-4416-BE67-184304159221}" type="presOf" srcId="{9893CFDF-1195-45A5-BB25-F3CFB17AF4A5}" destId="{2E8975AC-70FB-42AC-A041-F34F021D3780}" srcOrd="0" destOrd="0" presId="urn:microsoft.com/office/officeart/2018/2/layout/IconVerticalSolidList"/>
    <dgm:cxn modelId="{16B96D88-112A-466C-AA55-1E81A6142733}" srcId="{8B5827DE-FFB4-4D3C-9AB1-A46F54216205}" destId="{E511EF3B-9392-49F6-AE6D-7970E25C5BBF}" srcOrd="0" destOrd="0" parTransId="{367228F5-6DD9-4AAA-BCF9-5FE0AE835990}" sibTransId="{D5996D4F-84A8-4A17-8F82-E4B4E7BA0F4D}"/>
    <dgm:cxn modelId="{A380AE96-977F-445C-87D2-E891F1C4F6AD}" type="presOf" srcId="{8B5827DE-FFB4-4D3C-9AB1-A46F54216205}" destId="{07ED210C-2DB5-4917-A9F3-2E983A7BFA8E}" srcOrd="0" destOrd="0" presId="urn:microsoft.com/office/officeart/2018/2/layout/IconVerticalSolidList"/>
    <dgm:cxn modelId="{80D1E898-2E70-4A25-AF48-3D2404237AEF}" srcId="{8B5827DE-FFB4-4D3C-9AB1-A46F54216205}" destId="{D16C096B-586B-4302-9672-15311872C315}" srcOrd="1" destOrd="0" parTransId="{6C691EBE-9348-4BFF-89EB-9F525DD3CE75}" sibTransId="{927138B8-7532-4612-AD76-AF1A3809D252}"/>
    <dgm:cxn modelId="{519272A1-0F3B-4BEB-A792-284E89E64625}" type="presOf" srcId="{41D49A6F-2E51-437E-A4FD-FA1342197926}" destId="{1147E87C-1CF6-4920-8A63-F64B06569F99}" srcOrd="0" destOrd="0" presId="urn:microsoft.com/office/officeart/2018/2/layout/IconVerticalSolidList"/>
    <dgm:cxn modelId="{0738C1C1-8D49-4E50-9A2C-AEFA3C38593D}" type="presOf" srcId="{D16C096B-586B-4302-9672-15311872C315}" destId="{8D03D0F0-63FC-473E-8A81-B622272AE7D5}" srcOrd="0" destOrd="0" presId="urn:microsoft.com/office/officeart/2018/2/layout/IconVerticalSolidList"/>
    <dgm:cxn modelId="{7E5D55DD-47F7-4992-8815-F9069E9F945B}" srcId="{8B5827DE-FFB4-4D3C-9AB1-A46F54216205}" destId="{9893CFDF-1195-45A5-BB25-F3CFB17AF4A5}" srcOrd="2" destOrd="0" parTransId="{8F037429-7689-48D3-9E22-E067B4AD26FC}" sibTransId="{49A3E0E4-D3C0-412F-86B8-7D4DB425EB5A}"/>
    <dgm:cxn modelId="{3E5B1AFA-0730-45F0-9EC8-1A37A26A6481}" type="presOf" srcId="{E511EF3B-9392-49F6-AE6D-7970E25C5BBF}" destId="{5785D458-770A-44E6-A748-D708853AD569}" srcOrd="0" destOrd="0" presId="urn:microsoft.com/office/officeart/2018/2/layout/IconVerticalSolidList"/>
    <dgm:cxn modelId="{61313F56-C8E5-457F-8BD4-8FF54C5152B1}" type="presParOf" srcId="{07ED210C-2DB5-4917-A9F3-2E983A7BFA8E}" destId="{1C46908E-BD06-4D3C-8D89-B7E291C81DC8}" srcOrd="0" destOrd="0" presId="urn:microsoft.com/office/officeart/2018/2/layout/IconVerticalSolidList"/>
    <dgm:cxn modelId="{26ED0BAA-626F-48D3-A79A-79AA160C9F79}" type="presParOf" srcId="{1C46908E-BD06-4D3C-8D89-B7E291C81DC8}" destId="{08F8D43A-99A3-450F-A122-E576C9068CFB}" srcOrd="0" destOrd="0" presId="urn:microsoft.com/office/officeart/2018/2/layout/IconVerticalSolidList"/>
    <dgm:cxn modelId="{A8DF0E10-9F9D-4450-A4CD-75877A7E7290}" type="presParOf" srcId="{1C46908E-BD06-4D3C-8D89-B7E291C81DC8}" destId="{FF9F9F3B-218D-4092-B852-EFF945A08AB0}" srcOrd="1" destOrd="0" presId="urn:microsoft.com/office/officeart/2018/2/layout/IconVerticalSolidList"/>
    <dgm:cxn modelId="{25B5C1E4-81E5-42A3-BFD6-A2266EB2C5E8}" type="presParOf" srcId="{1C46908E-BD06-4D3C-8D89-B7E291C81DC8}" destId="{9083C89F-BDFA-4C5D-AF29-47BFE8E16587}" srcOrd="2" destOrd="0" presId="urn:microsoft.com/office/officeart/2018/2/layout/IconVerticalSolidList"/>
    <dgm:cxn modelId="{247E4F42-BD83-41AA-A465-62E8610617E2}" type="presParOf" srcId="{1C46908E-BD06-4D3C-8D89-B7E291C81DC8}" destId="{5785D458-770A-44E6-A748-D708853AD569}" srcOrd="3" destOrd="0" presId="urn:microsoft.com/office/officeart/2018/2/layout/IconVerticalSolidList"/>
    <dgm:cxn modelId="{9A27E345-EF2A-4E1B-A2AA-39367447C4C6}" type="presParOf" srcId="{07ED210C-2DB5-4917-A9F3-2E983A7BFA8E}" destId="{0CCE5E01-967E-4266-873B-8D6CDD5FEA20}" srcOrd="1" destOrd="0" presId="urn:microsoft.com/office/officeart/2018/2/layout/IconVerticalSolidList"/>
    <dgm:cxn modelId="{7CC7B46F-C9CB-44FA-8FE7-3B5C764C60A3}" type="presParOf" srcId="{07ED210C-2DB5-4917-A9F3-2E983A7BFA8E}" destId="{3B131239-BDA6-48E7-B128-6FAEEADC0F92}" srcOrd="2" destOrd="0" presId="urn:microsoft.com/office/officeart/2018/2/layout/IconVerticalSolidList"/>
    <dgm:cxn modelId="{8FBBB69D-6CFB-44B1-91B9-2208AF9E5883}" type="presParOf" srcId="{3B131239-BDA6-48E7-B128-6FAEEADC0F92}" destId="{F62C7E54-C7AE-480D-A861-CB85714931AD}" srcOrd="0" destOrd="0" presId="urn:microsoft.com/office/officeart/2018/2/layout/IconVerticalSolidList"/>
    <dgm:cxn modelId="{06D6E36F-79B9-4BAA-893A-55D02D225FB5}" type="presParOf" srcId="{3B131239-BDA6-48E7-B128-6FAEEADC0F92}" destId="{DDF3A424-FE0E-424D-99FD-BC66576F358A}" srcOrd="1" destOrd="0" presId="urn:microsoft.com/office/officeart/2018/2/layout/IconVerticalSolidList"/>
    <dgm:cxn modelId="{948FDD69-B4E1-4A5D-B2A1-9079AC98B540}" type="presParOf" srcId="{3B131239-BDA6-48E7-B128-6FAEEADC0F92}" destId="{B9650B7C-6DD8-47B9-9E44-AB1A83FB015C}" srcOrd="2" destOrd="0" presId="urn:microsoft.com/office/officeart/2018/2/layout/IconVerticalSolidList"/>
    <dgm:cxn modelId="{37604A41-20CF-40E7-9DAC-BD52FEA90387}" type="presParOf" srcId="{3B131239-BDA6-48E7-B128-6FAEEADC0F92}" destId="{8D03D0F0-63FC-473E-8A81-B622272AE7D5}" srcOrd="3" destOrd="0" presId="urn:microsoft.com/office/officeart/2018/2/layout/IconVerticalSolidList"/>
    <dgm:cxn modelId="{9FCCDEE6-B031-456A-9B12-F8DE496DB62E}" type="presParOf" srcId="{07ED210C-2DB5-4917-A9F3-2E983A7BFA8E}" destId="{A358CA67-6AA0-46C7-A350-42CEE9AB0B80}" srcOrd="3" destOrd="0" presId="urn:microsoft.com/office/officeart/2018/2/layout/IconVerticalSolidList"/>
    <dgm:cxn modelId="{9D792A31-0B53-4BA6-A96A-BBD51ED0C10D}" type="presParOf" srcId="{07ED210C-2DB5-4917-A9F3-2E983A7BFA8E}" destId="{DDD2AD28-64E5-467A-B1C4-1D5BA6BA704B}" srcOrd="4" destOrd="0" presId="urn:microsoft.com/office/officeart/2018/2/layout/IconVerticalSolidList"/>
    <dgm:cxn modelId="{F976565C-1D83-4C4E-9660-186B7FB22137}" type="presParOf" srcId="{DDD2AD28-64E5-467A-B1C4-1D5BA6BA704B}" destId="{1DD44F16-1569-4857-8DA0-0BEC2D38BF13}" srcOrd="0" destOrd="0" presId="urn:microsoft.com/office/officeart/2018/2/layout/IconVerticalSolidList"/>
    <dgm:cxn modelId="{0BE5F8E5-FAD2-4F17-AA27-D58C6681F6EA}" type="presParOf" srcId="{DDD2AD28-64E5-467A-B1C4-1D5BA6BA704B}" destId="{2D287E81-0B5D-42DF-B457-DB4EE33C6156}" srcOrd="1" destOrd="0" presId="urn:microsoft.com/office/officeart/2018/2/layout/IconVerticalSolidList"/>
    <dgm:cxn modelId="{1D8BBA55-36CC-4BF7-B394-2779817C1764}" type="presParOf" srcId="{DDD2AD28-64E5-467A-B1C4-1D5BA6BA704B}" destId="{A4C244F4-5B6B-44E9-BE54-9667E4A48296}" srcOrd="2" destOrd="0" presId="urn:microsoft.com/office/officeart/2018/2/layout/IconVerticalSolidList"/>
    <dgm:cxn modelId="{BBE98161-FAC1-4039-AC75-56ADCE7C4D17}" type="presParOf" srcId="{DDD2AD28-64E5-467A-B1C4-1D5BA6BA704B}" destId="{2E8975AC-70FB-42AC-A041-F34F021D3780}" srcOrd="3" destOrd="0" presId="urn:microsoft.com/office/officeart/2018/2/layout/IconVerticalSolidList"/>
    <dgm:cxn modelId="{42D09AEC-8BB1-421D-9002-B74850B654F9}" type="presParOf" srcId="{07ED210C-2DB5-4917-A9F3-2E983A7BFA8E}" destId="{4E1DB4B6-7BE8-4D2A-B515-A8672D3393DD}" srcOrd="5" destOrd="0" presId="urn:microsoft.com/office/officeart/2018/2/layout/IconVerticalSolidList"/>
    <dgm:cxn modelId="{D35FA735-5516-4900-A2D2-51E4C5324459}" type="presParOf" srcId="{07ED210C-2DB5-4917-A9F3-2E983A7BFA8E}" destId="{8F1784C0-0F5D-40D1-98ED-BF82A8F78ABC}" srcOrd="6" destOrd="0" presId="urn:microsoft.com/office/officeart/2018/2/layout/IconVerticalSolidList"/>
    <dgm:cxn modelId="{BEBA0749-D610-4DA5-939F-68F7C77B2D44}" type="presParOf" srcId="{8F1784C0-0F5D-40D1-98ED-BF82A8F78ABC}" destId="{9B4C1348-96AA-4967-AB71-421E77D24B52}" srcOrd="0" destOrd="0" presId="urn:microsoft.com/office/officeart/2018/2/layout/IconVerticalSolidList"/>
    <dgm:cxn modelId="{1323C52D-5AF7-456C-B287-008B635465E7}" type="presParOf" srcId="{8F1784C0-0F5D-40D1-98ED-BF82A8F78ABC}" destId="{026E54F6-25EB-45F5-8BED-7D393EB7556F}" srcOrd="1" destOrd="0" presId="urn:microsoft.com/office/officeart/2018/2/layout/IconVerticalSolidList"/>
    <dgm:cxn modelId="{4B102F62-E3AA-4BE7-8E94-BD730E97BE42}" type="presParOf" srcId="{8F1784C0-0F5D-40D1-98ED-BF82A8F78ABC}" destId="{F33AFCF4-B591-4479-B7D2-885E0F3BF2A2}" srcOrd="2" destOrd="0" presId="urn:microsoft.com/office/officeart/2018/2/layout/IconVerticalSolidList"/>
    <dgm:cxn modelId="{201DEB46-9736-42DF-A865-C0FA74DB48C3}" type="presParOf" srcId="{8F1784C0-0F5D-40D1-98ED-BF82A8F78ABC}" destId="{1147E87C-1CF6-4920-8A63-F64B06569F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895008-DC7F-4236-A8B0-38E350129F8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CB5473-7D60-413F-A693-248A6BB5994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Carousel of teacher lesson plans with student options within each stop</a:t>
          </a:r>
        </a:p>
      </dgm:t>
    </dgm:pt>
    <dgm:pt modelId="{B21F1A9F-0764-4EA5-B384-1473ECBE87A9}" type="parTrans" cxnId="{46F017E3-F153-407E-9F42-C1341829DA4A}">
      <dgm:prSet/>
      <dgm:spPr/>
      <dgm:t>
        <a:bodyPr/>
        <a:lstStyle/>
        <a:p>
          <a:endParaRPr lang="en-US"/>
        </a:p>
      </dgm:t>
    </dgm:pt>
    <dgm:pt modelId="{7C2252D4-51A5-4265-8E9D-AA61ABBCFD1F}" type="sibTrans" cxnId="{46F017E3-F153-407E-9F42-C1341829DA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3123FF5-D914-44B2-B464-4D5EBB9491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Maximizing the use of imagination and affordances to create learning opportunities</a:t>
          </a:r>
        </a:p>
      </dgm:t>
    </dgm:pt>
    <dgm:pt modelId="{A672F76E-5BAC-4164-BDBF-3739F0340B1A}" type="parTrans" cxnId="{94094536-2B91-472C-803B-DDA0D64FDA02}">
      <dgm:prSet/>
      <dgm:spPr/>
      <dgm:t>
        <a:bodyPr/>
        <a:lstStyle/>
        <a:p>
          <a:endParaRPr lang="en-US"/>
        </a:p>
      </dgm:t>
    </dgm:pt>
    <dgm:pt modelId="{D47BB767-2D1C-47CC-8E6D-DE5B8C1DBB25}" type="sibTrans" cxnId="{94094536-2B91-472C-803B-DDA0D64FDA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2E93D2-2E9A-4AC0-A910-4866FF4D4A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Engagement in the lesson was very high and productive with little behavioral issues</a:t>
          </a:r>
        </a:p>
      </dgm:t>
    </dgm:pt>
    <dgm:pt modelId="{6337E444-D55E-4845-B777-E8606855B5A1}" type="parTrans" cxnId="{CE5C3614-8820-41DB-8AC3-BA7FFAC9252F}">
      <dgm:prSet/>
      <dgm:spPr/>
      <dgm:t>
        <a:bodyPr/>
        <a:lstStyle/>
        <a:p>
          <a:endParaRPr lang="en-US"/>
        </a:p>
      </dgm:t>
    </dgm:pt>
    <dgm:pt modelId="{BA514855-072A-4A56-A8EB-52F180A00AEA}" type="sibTrans" cxnId="{CE5C3614-8820-41DB-8AC3-BA7FFAC925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2740AB-54DC-4E4E-9B90-4AD227A9F1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Different types of movements: speed, direction and levels</a:t>
          </a:r>
        </a:p>
      </dgm:t>
    </dgm:pt>
    <dgm:pt modelId="{3ADA3384-297C-42EC-9231-D5D90DACEA0B}" type="parTrans" cxnId="{02A198D8-3FEF-4270-9B65-8245BAF4FF7C}">
      <dgm:prSet/>
      <dgm:spPr/>
      <dgm:t>
        <a:bodyPr/>
        <a:lstStyle/>
        <a:p>
          <a:endParaRPr lang="en-US"/>
        </a:p>
      </dgm:t>
    </dgm:pt>
    <dgm:pt modelId="{2933E6AC-031F-47B5-A3C8-5E0F815AAD89}" type="sibTrans" cxnId="{02A198D8-3FEF-4270-9B65-8245BAF4FF7C}">
      <dgm:prSet/>
      <dgm:spPr/>
      <dgm:t>
        <a:bodyPr/>
        <a:lstStyle/>
        <a:p>
          <a:endParaRPr lang="en-US"/>
        </a:p>
      </dgm:t>
    </dgm:pt>
    <dgm:pt modelId="{9DC2C97F-859C-40F1-B482-146A77855345}" type="pres">
      <dgm:prSet presAssocID="{5E895008-DC7F-4236-A8B0-38E350129F8B}" presName="root" presStyleCnt="0">
        <dgm:presLayoutVars>
          <dgm:dir/>
          <dgm:resizeHandles val="exact"/>
        </dgm:presLayoutVars>
      </dgm:prSet>
      <dgm:spPr/>
    </dgm:pt>
    <dgm:pt modelId="{7E8BD335-6F1E-4702-AA09-D07A5BADAF7C}" type="pres">
      <dgm:prSet presAssocID="{5E895008-DC7F-4236-A8B0-38E350129F8B}" presName="container" presStyleCnt="0">
        <dgm:presLayoutVars>
          <dgm:dir/>
          <dgm:resizeHandles val="exact"/>
        </dgm:presLayoutVars>
      </dgm:prSet>
      <dgm:spPr/>
    </dgm:pt>
    <dgm:pt modelId="{8D0728F4-717C-46F1-9AC9-A224ACD52304}" type="pres">
      <dgm:prSet presAssocID="{4ECB5473-7D60-413F-A693-248A6BB5994E}" presName="compNode" presStyleCnt="0"/>
      <dgm:spPr/>
    </dgm:pt>
    <dgm:pt modelId="{1F7DC19E-4839-4BD4-AB2C-A74630C94CC5}" type="pres">
      <dgm:prSet presAssocID="{4ECB5473-7D60-413F-A693-248A6BB5994E}" presName="iconBgRect" presStyleLbl="bgShp" presStyleIdx="0" presStyleCnt="4"/>
      <dgm:spPr/>
    </dgm:pt>
    <dgm:pt modelId="{C7107130-A302-42BC-B52A-510D50BC934E}" type="pres">
      <dgm:prSet presAssocID="{4ECB5473-7D60-413F-A693-248A6BB5994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7EEFE8E-C310-4D46-ADB9-F83E5E0A140F}" type="pres">
      <dgm:prSet presAssocID="{4ECB5473-7D60-413F-A693-248A6BB5994E}" presName="spaceRect" presStyleCnt="0"/>
      <dgm:spPr/>
    </dgm:pt>
    <dgm:pt modelId="{78200C6E-9287-4243-A9D9-B52081BA4533}" type="pres">
      <dgm:prSet presAssocID="{4ECB5473-7D60-413F-A693-248A6BB5994E}" presName="textRect" presStyleLbl="revTx" presStyleIdx="0" presStyleCnt="4">
        <dgm:presLayoutVars>
          <dgm:chMax val="1"/>
          <dgm:chPref val="1"/>
        </dgm:presLayoutVars>
      </dgm:prSet>
      <dgm:spPr/>
    </dgm:pt>
    <dgm:pt modelId="{CA833B0C-E21C-42BB-A61D-816571E3582C}" type="pres">
      <dgm:prSet presAssocID="{7C2252D4-51A5-4265-8E9D-AA61ABBCFD1F}" presName="sibTrans" presStyleLbl="sibTrans2D1" presStyleIdx="0" presStyleCnt="0"/>
      <dgm:spPr/>
    </dgm:pt>
    <dgm:pt modelId="{2ADC46CB-ACB7-461F-ABC5-B28096C89AD5}" type="pres">
      <dgm:prSet presAssocID="{F3123FF5-D914-44B2-B464-4D5EBB9491B0}" presName="compNode" presStyleCnt="0"/>
      <dgm:spPr/>
    </dgm:pt>
    <dgm:pt modelId="{F3B08225-33A7-45AD-97C1-CDCD2C953F88}" type="pres">
      <dgm:prSet presAssocID="{F3123FF5-D914-44B2-B464-4D5EBB9491B0}" presName="iconBgRect" presStyleLbl="bgShp" presStyleIdx="1" presStyleCnt="4"/>
      <dgm:spPr/>
    </dgm:pt>
    <dgm:pt modelId="{01830D9C-FE0B-4D12-A5F5-6EC2A4D913B1}" type="pres">
      <dgm:prSet presAssocID="{F3123FF5-D914-44B2-B464-4D5EBB9491B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2A41FB2-6C7B-431A-A79B-882C0E911C25}" type="pres">
      <dgm:prSet presAssocID="{F3123FF5-D914-44B2-B464-4D5EBB9491B0}" presName="spaceRect" presStyleCnt="0"/>
      <dgm:spPr/>
    </dgm:pt>
    <dgm:pt modelId="{2BACE583-75F1-42A3-869B-8FC9155B59B7}" type="pres">
      <dgm:prSet presAssocID="{F3123FF5-D914-44B2-B464-4D5EBB9491B0}" presName="textRect" presStyleLbl="revTx" presStyleIdx="1" presStyleCnt="4">
        <dgm:presLayoutVars>
          <dgm:chMax val="1"/>
          <dgm:chPref val="1"/>
        </dgm:presLayoutVars>
      </dgm:prSet>
      <dgm:spPr/>
    </dgm:pt>
    <dgm:pt modelId="{FB59B14F-7526-452A-A925-77EA6A3C1FD5}" type="pres">
      <dgm:prSet presAssocID="{D47BB767-2D1C-47CC-8E6D-DE5B8C1DBB25}" presName="sibTrans" presStyleLbl="sibTrans2D1" presStyleIdx="0" presStyleCnt="0"/>
      <dgm:spPr/>
    </dgm:pt>
    <dgm:pt modelId="{E914832A-C251-40A1-88C3-3BC29CD228D7}" type="pres">
      <dgm:prSet presAssocID="{852E93D2-2E9A-4AC0-A910-4866FF4D4A4F}" presName="compNode" presStyleCnt="0"/>
      <dgm:spPr/>
    </dgm:pt>
    <dgm:pt modelId="{3753AE7A-F931-4666-BB5D-97EA7BCA9B07}" type="pres">
      <dgm:prSet presAssocID="{852E93D2-2E9A-4AC0-A910-4866FF4D4A4F}" presName="iconBgRect" presStyleLbl="bgShp" presStyleIdx="2" presStyleCnt="4"/>
      <dgm:spPr/>
    </dgm:pt>
    <dgm:pt modelId="{508BB226-F4B9-424D-B80E-01CDF9C981D6}" type="pres">
      <dgm:prSet presAssocID="{852E93D2-2E9A-4AC0-A910-4866FF4D4A4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9E414D4-8ABA-4EA3-A41C-FF6DF389F070}" type="pres">
      <dgm:prSet presAssocID="{852E93D2-2E9A-4AC0-A910-4866FF4D4A4F}" presName="spaceRect" presStyleCnt="0"/>
      <dgm:spPr/>
    </dgm:pt>
    <dgm:pt modelId="{FAEE6DBC-2EEE-43BB-8F26-B59288C00564}" type="pres">
      <dgm:prSet presAssocID="{852E93D2-2E9A-4AC0-A910-4866FF4D4A4F}" presName="textRect" presStyleLbl="revTx" presStyleIdx="2" presStyleCnt="4">
        <dgm:presLayoutVars>
          <dgm:chMax val="1"/>
          <dgm:chPref val="1"/>
        </dgm:presLayoutVars>
      </dgm:prSet>
      <dgm:spPr/>
    </dgm:pt>
    <dgm:pt modelId="{CD30232E-7D50-4E8C-9FB7-5BB24D714DE0}" type="pres">
      <dgm:prSet presAssocID="{BA514855-072A-4A56-A8EB-52F180A00AEA}" presName="sibTrans" presStyleLbl="sibTrans2D1" presStyleIdx="0" presStyleCnt="0"/>
      <dgm:spPr/>
    </dgm:pt>
    <dgm:pt modelId="{B735CE95-0FE9-4AC6-91D0-59F73786ED85}" type="pres">
      <dgm:prSet presAssocID="{5D2740AB-54DC-4E4E-9B90-4AD227A9F136}" presName="compNode" presStyleCnt="0"/>
      <dgm:spPr/>
    </dgm:pt>
    <dgm:pt modelId="{DD44A222-EF45-4E71-8760-8E362BF53DC5}" type="pres">
      <dgm:prSet presAssocID="{5D2740AB-54DC-4E4E-9B90-4AD227A9F136}" presName="iconBgRect" presStyleLbl="bgShp" presStyleIdx="3" presStyleCnt="4"/>
      <dgm:spPr/>
    </dgm:pt>
    <dgm:pt modelId="{EEC1E2B7-5BFE-4E2E-BFE2-A0EC0B38098E}" type="pres">
      <dgm:prSet presAssocID="{5D2740AB-54DC-4E4E-9B90-4AD227A9F1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844BDBC9-5A66-49C9-B728-93E65874ABBD}" type="pres">
      <dgm:prSet presAssocID="{5D2740AB-54DC-4E4E-9B90-4AD227A9F136}" presName="spaceRect" presStyleCnt="0"/>
      <dgm:spPr/>
    </dgm:pt>
    <dgm:pt modelId="{F3738F19-2E8E-4B4B-AD36-D0598EBA11A6}" type="pres">
      <dgm:prSet presAssocID="{5D2740AB-54DC-4E4E-9B90-4AD227A9F1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CE69D12-D61C-4AE7-84BD-3DE55DEF1E75}" type="presOf" srcId="{7C2252D4-51A5-4265-8E9D-AA61ABBCFD1F}" destId="{CA833B0C-E21C-42BB-A61D-816571E3582C}" srcOrd="0" destOrd="0" presId="urn:microsoft.com/office/officeart/2018/2/layout/IconCircleList"/>
    <dgm:cxn modelId="{CE5C3614-8820-41DB-8AC3-BA7FFAC9252F}" srcId="{5E895008-DC7F-4236-A8B0-38E350129F8B}" destId="{852E93D2-2E9A-4AC0-A910-4866FF4D4A4F}" srcOrd="2" destOrd="0" parTransId="{6337E444-D55E-4845-B777-E8606855B5A1}" sibTransId="{BA514855-072A-4A56-A8EB-52F180A00AEA}"/>
    <dgm:cxn modelId="{94094536-2B91-472C-803B-DDA0D64FDA02}" srcId="{5E895008-DC7F-4236-A8B0-38E350129F8B}" destId="{F3123FF5-D914-44B2-B464-4D5EBB9491B0}" srcOrd="1" destOrd="0" parTransId="{A672F76E-5BAC-4164-BDBF-3739F0340B1A}" sibTransId="{D47BB767-2D1C-47CC-8E6D-DE5B8C1DBB25}"/>
    <dgm:cxn modelId="{D511E33F-43CD-4123-9998-DD6AE01F1F00}" type="presOf" srcId="{BA514855-072A-4A56-A8EB-52F180A00AEA}" destId="{CD30232E-7D50-4E8C-9FB7-5BB24D714DE0}" srcOrd="0" destOrd="0" presId="urn:microsoft.com/office/officeart/2018/2/layout/IconCircleList"/>
    <dgm:cxn modelId="{221BB974-2321-4A53-8343-5306A8374CE7}" type="presOf" srcId="{852E93D2-2E9A-4AC0-A910-4866FF4D4A4F}" destId="{FAEE6DBC-2EEE-43BB-8F26-B59288C00564}" srcOrd="0" destOrd="0" presId="urn:microsoft.com/office/officeart/2018/2/layout/IconCircleList"/>
    <dgm:cxn modelId="{9F6FF177-907A-46B6-9C90-2EA26F482F7C}" type="presOf" srcId="{5E895008-DC7F-4236-A8B0-38E350129F8B}" destId="{9DC2C97F-859C-40F1-B482-146A77855345}" srcOrd="0" destOrd="0" presId="urn:microsoft.com/office/officeart/2018/2/layout/IconCircleList"/>
    <dgm:cxn modelId="{978ED781-8D93-41B6-8D55-68269C9B052E}" type="presOf" srcId="{4ECB5473-7D60-413F-A693-248A6BB5994E}" destId="{78200C6E-9287-4243-A9D9-B52081BA4533}" srcOrd="0" destOrd="0" presId="urn:microsoft.com/office/officeart/2018/2/layout/IconCircleList"/>
    <dgm:cxn modelId="{4E6C5B83-F0A9-448D-9324-EE335D7A104D}" type="presOf" srcId="{5D2740AB-54DC-4E4E-9B90-4AD227A9F136}" destId="{F3738F19-2E8E-4B4B-AD36-D0598EBA11A6}" srcOrd="0" destOrd="0" presId="urn:microsoft.com/office/officeart/2018/2/layout/IconCircleList"/>
    <dgm:cxn modelId="{FB0480AD-341C-4A9C-9C83-947D82933F17}" type="presOf" srcId="{F3123FF5-D914-44B2-B464-4D5EBB9491B0}" destId="{2BACE583-75F1-42A3-869B-8FC9155B59B7}" srcOrd="0" destOrd="0" presId="urn:microsoft.com/office/officeart/2018/2/layout/IconCircleList"/>
    <dgm:cxn modelId="{E445F7D4-7298-4607-A4DD-02C7EF46DBAA}" type="presOf" srcId="{D47BB767-2D1C-47CC-8E6D-DE5B8C1DBB25}" destId="{FB59B14F-7526-452A-A925-77EA6A3C1FD5}" srcOrd="0" destOrd="0" presId="urn:microsoft.com/office/officeart/2018/2/layout/IconCircleList"/>
    <dgm:cxn modelId="{02A198D8-3FEF-4270-9B65-8245BAF4FF7C}" srcId="{5E895008-DC7F-4236-A8B0-38E350129F8B}" destId="{5D2740AB-54DC-4E4E-9B90-4AD227A9F136}" srcOrd="3" destOrd="0" parTransId="{3ADA3384-297C-42EC-9231-D5D90DACEA0B}" sibTransId="{2933E6AC-031F-47B5-A3C8-5E0F815AAD89}"/>
    <dgm:cxn modelId="{46F017E3-F153-407E-9F42-C1341829DA4A}" srcId="{5E895008-DC7F-4236-A8B0-38E350129F8B}" destId="{4ECB5473-7D60-413F-A693-248A6BB5994E}" srcOrd="0" destOrd="0" parTransId="{B21F1A9F-0764-4EA5-B384-1473ECBE87A9}" sibTransId="{7C2252D4-51A5-4265-8E9D-AA61ABBCFD1F}"/>
    <dgm:cxn modelId="{77603053-1016-421C-9F1D-756C84DBFC05}" type="presParOf" srcId="{9DC2C97F-859C-40F1-B482-146A77855345}" destId="{7E8BD335-6F1E-4702-AA09-D07A5BADAF7C}" srcOrd="0" destOrd="0" presId="urn:microsoft.com/office/officeart/2018/2/layout/IconCircleList"/>
    <dgm:cxn modelId="{161F436F-A54C-4AD5-93E4-8BF63C1B29C1}" type="presParOf" srcId="{7E8BD335-6F1E-4702-AA09-D07A5BADAF7C}" destId="{8D0728F4-717C-46F1-9AC9-A224ACD52304}" srcOrd="0" destOrd="0" presId="urn:microsoft.com/office/officeart/2018/2/layout/IconCircleList"/>
    <dgm:cxn modelId="{0C0C75D1-012B-4051-AEA3-A924034D1360}" type="presParOf" srcId="{8D0728F4-717C-46F1-9AC9-A224ACD52304}" destId="{1F7DC19E-4839-4BD4-AB2C-A74630C94CC5}" srcOrd="0" destOrd="0" presId="urn:microsoft.com/office/officeart/2018/2/layout/IconCircleList"/>
    <dgm:cxn modelId="{8538C007-2515-4FE7-8B1D-EE85FAD3E152}" type="presParOf" srcId="{8D0728F4-717C-46F1-9AC9-A224ACD52304}" destId="{C7107130-A302-42BC-B52A-510D50BC934E}" srcOrd="1" destOrd="0" presId="urn:microsoft.com/office/officeart/2018/2/layout/IconCircleList"/>
    <dgm:cxn modelId="{55F48AE3-65B6-4ADC-91C2-7A5A820D6597}" type="presParOf" srcId="{8D0728F4-717C-46F1-9AC9-A224ACD52304}" destId="{17EEFE8E-C310-4D46-ADB9-F83E5E0A140F}" srcOrd="2" destOrd="0" presId="urn:microsoft.com/office/officeart/2018/2/layout/IconCircleList"/>
    <dgm:cxn modelId="{86DB754B-51FE-4E71-8F03-6C64FD104B41}" type="presParOf" srcId="{8D0728F4-717C-46F1-9AC9-A224ACD52304}" destId="{78200C6E-9287-4243-A9D9-B52081BA4533}" srcOrd="3" destOrd="0" presId="urn:microsoft.com/office/officeart/2018/2/layout/IconCircleList"/>
    <dgm:cxn modelId="{2E8EBEE0-A02A-4942-9DA2-53F6097D555A}" type="presParOf" srcId="{7E8BD335-6F1E-4702-AA09-D07A5BADAF7C}" destId="{CA833B0C-E21C-42BB-A61D-816571E3582C}" srcOrd="1" destOrd="0" presId="urn:microsoft.com/office/officeart/2018/2/layout/IconCircleList"/>
    <dgm:cxn modelId="{3196DE3B-1E1A-452E-97E6-14BA2838FFED}" type="presParOf" srcId="{7E8BD335-6F1E-4702-AA09-D07A5BADAF7C}" destId="{2ADC46CB-ACB7-461F-ABC5-B28096C89AD5}" srcOrd="2" destOrd="0" presId="urn:microsoft.com/office/officeart/2018/2/layout/IconCircleList"/>
    <dgm:cxn modelId="{421121F8-8F26-4C10-B4FC-386DBD9A1505}" type="presParOf" srcId="{2ADC46CB-ACB7-461F-ABC5-B28096C89AD5}" destId="{F3B08225-33A7-45AD-97C1-CDCD2C953F88}" srcOrd="0" destOrd="0" presId="urn:microsoft.com/office/officeart/2018/2/layout/IconCircleList"/>
    <dgm:cxn modelId="{6023C31A-D06F-422E-B1D7-B9A2C92B1228}" type="presParOf" srcId="{2ADC46CB-ACB7-461F-ABC5-B28096C89AD5}" destId="{01830D9C-FE0B-4D12-A5F5-6EC2A4D913B1}" srcOrd="1" destOrd="0" presId="urn:microsoft.com/office/officeart/2018/2/layout/IconCircleList"/>
    <dgm:cxn modelId="{123F077C-C4FA-48EB-AB50-856EEFA6DF3A}" type="presParOf" srcId="{2ADC46CB-ACB7-461F-ABC5-B28096C89AD5}" destId="{72A41FB2-6C7B-431A-A79B-882C0E911C25}" srcOrd="2" destOrd="0" presId="urn:microsoft.com/office/officeart/2018/2/layout/IconCircleList"/>
    <dgm:cxn modelId="{F2485D5F-75A0-498D-9E39-0E5877093161}" type="presParOf" srcId="{2ADC46CB-ACB7-461F-ABC5-B28096C89AD5}" destId="{2BACE583-75F1-42A3-869B-8FC9155B59B7}" srcOrd="3" destOrd="0" presId="urn:microsoft.com/office/officeart/2018/2/layout/IconCircleList"/>
    <dgm:cxn modelId="{616F1A86-0C3D-44EC-8D37-A86F087F7D05}" type="presParOf" srcId="{7E8BD335-6F1E-4702-AA09-D07A5BADAF7C}" destId="{FB59B14F-7526-452A-A925-77EA6A3C1FD5}" srcOrd="3" destOrd="0" presId="urn:microsoft.com/office/officeart/2018/2/layout/IconCircleList"/>
    <dgm:cxn modelId="{93E9BDF5-8FA7-40D4-916A-DEC233B57B24}" type="presParOf" srcId="{7E8BD335-6F1E-4702-AA09-D07A5BADAF7C}" destId="{E914832A-C251-40A1-88C3-3BC29CD228D7}" srcOrd="4" destOrd="0" presId="urn:microsoft.com/office/officeart/2018/2/layout/IconCircleList"/>
    <dgm:cxn modelId="{E1DB8AE8-F4CC-4528-8500-A1B184C4F3CB}" type="presParOf" srcId="{E914832A-C251-40A1-88C3-3BC29CD228D7}" destId="{3753AE7A-F931-4666-BB5D-97EA7BCA9B07}" srcOrd="0" destOrd="0" presId="urn:microsoft.com/office/officeart/2018/2/layout/IconCircleList"/>
    <dgm:cxn modelId="{E45AF1AF-C4EB-41F5-B3CB-D8DC5637B331}" type="presParOf" srcId="{E914832A-C251-40A1-88C3-3BC29CD228D7}" destId="{508BB226-F4B9-424D-B80E-01CDF9C981D6}" srcOrd="1" destOrd="0" presId="urn:microsoft.com/office/officeart/2018/2/layout/IconCircleList"/>
    <dgm:cxn modelId="{076CFB43-588F-4E98-8CC1-BA14B7D34762}" type="presParOf" srcId="{E914832A-C251-40A1-88C3-3BC29CD228D7}" destId="{49E414D4-8ABA-4EA3-A41C-FF6DF389F070}" srcOrd="2" destOrd="0" presId="urn:microsoft.com/office/officeart/2018/2/layout/IconCircleList"/>
    <dgm:cxn modelId="{CF48E1D6-B72D-4C22-9C30-08C507E857AF}" type="presParOf" srcId="{E914832A-C251-40A1-88C3-3BC29CD228D7}" destId="{FAEE6DBC-2EEE-43BB-8F26-B59288C00564}" srcOrd="3" destOrd="0" presId="urn:microsoft.com/office/officeart/2018/2/layout/IconCircleList"/>
    <dgm:cxn modelId="{F638CED5-D210-409D-B237-4B9CF6565375}" type="presParOf" srcId="{7E8BD335-6F1E-4702-AA09-D07A5BADAF7C}" destId="{CD30232E-7D50-4E8C-9FB7-5BB24D714DE0}" srcOrd="5" destOrd="0" presId="urn:microsoft.com/office/officeart/2018/2/layout/IconCircleList"/>
    <dgm:cxn modelId="{2CA5D02D-627C-4F0E-882F-46F954621755}" type="presParOf" srcId="{7E8BD335-6F1E-4702-AA09-D07A5BADAF7C}" destId="{B735CE95-0FE9-4AC6-91D0-59F73786ED85}" srcOrd="6" destOrd="0" presId="urn:microsoft.com/office/officeart/2018/2/layout/IconCircleList"/>
    <dgm:cxn modelId="{58666717-1C04-47DF-81FE-6591D0D3B73A}" type="presParOf" srcId="{B735CE95-0FE9-4AC6-91D0-59F73786ED85}" destId="{DD44A222-EF45-4E71-8760-8E362BF53DC5}" srcOrd="0" destOrd="0" presId="urn:microsoft.com/office/officeart/2018/2/layout/IconCircleList"/>
    <dgm:cxn modelId="{8AB71EFF-1A86-4699-B3FD-9668C9D9F695}" type="presParOf" srcId="{B735CE95-0FE9-4AC6-91D0-59F73786ED85}" destId="{EEC1E2B7-5BFE-4E2E-BFE2-A0EC0B38098E}" srcOrd="1" destOrd="0" presId="urn:microsoft.com/office/officeart/2018/2/layout/IconCircleList"/>
    <dgm:cxn modelId="{ADB664B6-31AF-479F-9648-984AFA295500}" type="presParOf" srcId="{B735CE95-0FE9-4AC6-91D0-59F73786ED85}" destId="{844BDBC9-5A66-49C9-B728-93E65874ABBD}" srcOrd="2" destOrd="0" presId="urn:microsoft.com/office/officeart/2018/2/layout/IconCircleList"/>
    <dgm:cxn modelId="{C655CF9E-601C-4F72-92EE-E2CDA5155E90}" type="presParOf" srcId="{B735CE95-0FE9-4AC6-91D0-59F73786ED85}" destId="{F3738F19-2E8E-4B4B-AD36-D0598EBA11A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8D43A-99A3-450F-A122-E576C9068CFB}">
      <dsp:nvSpPr>
        <dsp:cNvPr id="0" name=""/>
        <dsp:cNvSpPr/>
      </dsp:nvSpPr>
      <dsp:spPr>
        <a:xfrm>
          <a:off x="0" y="1611"/>
          <a:ext cx="10363826" cy="816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F9F3B-218D-4092-B852-EFF945A08AB0}">
      <dsp:nvSpPr>
        <dsp:cNvPr id="0" name=""/>
        <dsp:cNvSpPr/>
      </dsp:nvSpPr>
      <dsp:spPr>
        <a:xfrm>
          <a:off x="246998" y="185329"/>
          <a:ext cx="449088" cy="4490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5D458-770A-44E6-A748-D708853AD569}">
      <dsp:nvSpPr>
        <dsp:cNvPr id="0" name=""/>
        <dsp:cNvSpPr/>
      </dsp:nvSpPr>
      <dsp:spPr>
        <a:xfrm>
          <a:off x="943086" y="1611"/>
          <a:ext cx="9420739" cy="816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Two different school school lesson observations</a:t>
          </a:r>
          <a:endParaRPr lang="en-US" sz="2200" kern="1200"/>
        </a:p>
      </dsp:txBody>
      <dsp:txXfrm>
        <a:off x="943086" y="1611"/>
        <a:ext cx="9420739" cy="816525"/>
      </dsp:txXfrm>
    </dsp:sp>
    <dsp:sp modelId="{F62C7E54-C7AE-480D-A861-CB85714931AD}">
      <dsp:nvSpPr>
        <dsp:cNvPr id="0" name=""/>
        <dsp:cNvSpPr/>
      </dsp:nvSpPr>
      <dsp:spPr>
        <a:xfrm>
          <a:off x="0" y="1022267"/>
          <a:ext cx="10363826" cy="816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3A424-FE0E-424D-99FD-BC66576F358A}">
      <dsp:nvSpPr>
        <dsp:cNvPr id="0" name=""/>
        <dsp:cNvSpPr/>
      </dsp:nvSpPr>
      <dsp:spPr>
        <a:xfrm>
          <a:off x="246998" y="1205985"/>
          <a:ext cx="449088" cy="4490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3D0F0-63FC-473E-8A81-B622272AE7D5}">
      <dsp:nvSpPr>
        <dsp:cNvPr id="0" name=""/>
        <dsp:cNvSpPr/>
      </dsp:nvSpPr>
      <dsp:spPr>
        <a:xfrm>
          <a:off x="943086" y="1022267"/>
          <a:ext cx="9420739" cy="816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One child led forest school lesson</a:t>
          </a:r>
          <a:endParaRPr lang="en-US" sz="2200" kern="1200"/>
        </a:p>
      </dsp:txBody>
      <dsp:txXfrm>
        <a:off x="943086" y="1022267"/>
        <a:ext cx="9420739" cy="816525"/>
      </dsp:txXfrm>
    </dsp:sp>
    <dsp:sp modelId="{1DD44F16-1569-4857-8DA0-0BEC2D38BF13}">
      <dsp:nvSpPr>
        <dsp:cNvPr id="0" name=""/>
        <dsp:cNvSpPr/>
      </dsp:nvSpPr>
      <dsp:spPr>
        <a:xfrm>
          <a:off x="0" y="2042924"/>
          <a:ext cx="10363826" cy="816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287E81-0B5D-42DF-B457-DB4EE33C6156}">
      <dsp:nvSpPr>
        <dsp:cNvPr id="0" name=""/>
        <dsp:cNvSpPr/>
      </dsp:nvSpPr>
      <dsp:spPr>
        <a:xfrm>
          <a:off x="246998" y="2226642"/>
          <a:ext cx="449088" cy="4490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975AC-70FB-42AC-A041-F34F021D3780}">
      <dsp:nvSpPr>
        <dsp:cNvPr id="0" name=""/>
        <dsp:cNvSpPr/>
      </dsp:nvSpPr>
      <dsp:spPr>
        <a:xfrm>
          <a:off x="943086" y="2042924"/>
          <a:ext cx="9420739" cy="816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One teacher led forest school lesson</a:t>
          </a:r>
          <a:endParaRPr lang="en-US" sz="2200" kern="1200"/>
        </a:p>
      </dsp:txBody>
      <dsp:txXfrm>
        <a:off x="943086" y="2042924"/>
        <a:ext cx="9420739" cy="816525"/>
      </dsp:txXfrm>
    </dsp:sp>
    <dsp:sp modelId="{9B4C1348-96AA-4967-AB71-421E77D24B52}">
      <dsp:nvSpPr>
        <dsp:cNvPr id="0" name=""/>
        <dsp:cNvSpPr/>
      </dsp:nvSpPr>
      <dsp:spPr>
        <a:xfrm>
          <a:off x="0" y="3063580"/>
          <a:ext cx="10363826" cy="816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E54F6-25EB-45F5-8BED-7D393EB7556F}">
      <dsp:nvSpPr>
        <dsp:cNvPr id="0" name=""/>
        <dsp:cNvSpPr/>
      </dsp:nvSpPr>
      <dsp:spPr>
        <a:xfrm>
          <a:off x="246998" y="3247298"/>
          <a:ext cx="449088" cy="4490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7E87C-1CF6-4920-8A63-F64B06569F99}">
      <dsp:nvSpPr>
        <dsp:cNvPr id="0" name=""/>
        <dsp:cNvSpPr/>
      </dsp:nvSpPr>
      <dsp:spPr>
        <a:xfrm>
          <a:off x="943086" y="3063580"/>
          <a:ext cx="9420739" cy="816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Give feedback and recommendations to each of the lessons</a:t>
          </a:r>
          <a:endParaRPr lang="en-US" sz="2200" kern="1200"/>
        </a:p>
      </dsp:txBody>
      <dsp:txXfrm>
        <a:off x="943086" y="3063580"/>
        <a:ext cx="9420739" cy="8165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DC19E-4839-4BD4-AB2C-A74630C94CC5}">
      <dsp:nvSpPr>
        <dsp:cNvPr id="0" name=""/>
        <dsp:cNvSpPr/>
      </dsp:nvSpPr>
      <dsp:spPr>
        <a:xfrm>
          <a:off x="14168" y="49018"/>
          <a:ext cx="1233635" cy="12336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07130-A302-42BC-B52A-510D50BC934E}">
      <dsp:nvSpPr>
        <dsp:cNvPr id="0" name=""/>
        <dsp:cNvSpPr/>
      </dsp:nvSpPr>
      <dsp:spPr>
        <a:xfrm>
          <a:off x="273232" y="308081"/>
          <a:ext cx="715508" cy="7155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00C6E-9287-4243-A9D9-B52081BA4533}">
      <dsp:nvSpPr>
        <dsp:cNvPr id="0" name=""/>
        <dsp:cNvSpPr/>
      </dsp:nvSpPr>
      <dsp:spPr>
        <a:xfrm>
          <a:off x="1512154" y="49018"/>
          <a:ext cx="2907855" cy="1233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Carousel of teacher lesson plans with student options within each stop</a:t>
          </a:r>
        </a:p>
      </dsp:txBody>
      <dsp:txXfrm>
        <a:off x="1512154" y="49018"/>
        <a:ext cx="2907855" cy="1233635"/>
      </dsp:txXfrm>
    </dsp:sp>
    <dsp:sp modelId="{F3B08225-33A7-45AD-97C1-CDCD2C953F88}">
      <dsp:nvSpPr>
        <dsp:cNvPr id="0" name=""/>
        <dsp:cNvSpPr/>
      </dsp:nvSpPr>
      <dsp:spPr>
        <a:xfrm>
          <a:off x="4926681" y="49018"/>
          <a:ext cx="1233635" cy="12336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30D9C-FE0B-4D12-A5F5-6EC2A4D913B1}">
      <dsp:nvSpPr>
        <dsp:cNvPr id="0" name=""/>
        <dsp:cNvSpPr/>
      </dsp:nvSpPr>
      <dsp:spPr>
        <a:xfrm>
          <a:off x="5185745" y="308081"/>
          <a:ext cx="715508" cy="7155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CE583-75F1-42A3-869B-8FC9155B59B7}">
      <dsp:nvSpPr>
        <dsp:cNvPr id="0" name=""/>
        <dsp:cNvSpPr/>
      </dsp:nvSpPr>
      <dsp:spPr>
        <a:xfrm>
          <a:off x="6424667" y="49018"/>
          <a:ext cx="2907855" cy="1233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Maximizing the use of imagination and affordances to create learning opportunities</a:t>
          </a:r>
        </a:p>
      </dsp:txBody>
      <dsp:txXfrm>
        <a:off x="6424667" y="49018"/>
        <a:ext cx="2907855" cy="1233635"/>
      </dsp:txXfrm>
    </dsp:sp>
    <dsp:sp modelId="{3753AE7A-F931-4666-BB5D-97EA7BCA9B07}">
      <dsp:nvSpPr>
        <dsp:cNvPr id="0" name=""/>
        <dsp:cNvSpPr/>
      </dsp:nvSpPr>
      <dsp:spPr>
        <a:xfrm>
          <a:off x="14168" y="1808078"/>
          <a:ext cx="1233635" cy="12336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8BB226-F4B9-424D-B80E-01CDF9C981D6}">
      <dsp:nvSpPr>
        <dsp:cNvPr id="0" name=""/>
        <dsp:cNvSpPr/>
      </dsp:nvSpPr>
      <dsp:spPr>
        <a:xfrm>
          <a:off x="273232" y="2067141"/>
          <a:ext cx="715508" cy="7155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EE6DBC-2EEE-43BB-8F26-B59288C00564}">
      <dsp:nvSpPr>
        <dsp:cNvPr id="0" name=""/>
        <dsp:cNvSpPr/>
      </dsp:nvSpPr>
      <dsp:spPr>
        <a:xfrm>
          <a:off x="1512154" y="1808078"/>
          <a:ext cx="2907855" cy="1233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Engagement in the lesson was very high and productive with little behavioral issues</a:t>
          </a:r>
        </a:p>
      </dsp:txBody>
      <dsp:txXfrm>
        <a:off x="1512154" y="1808078"/>
        <a:ext cx="2907855" cy="1233635"/>
      </dsp:txXfrm>
    </dsp:sp>
    <dsp:sp modelId="{DD44A222-EF45-4E71-8760-8E362BF53DC5}">
      <dsp:nvSpPr>
        <dsp:cNvPr id="0" name=""/>
        <dsp:cNvSpPr/>
      </dsp:nvSpPr>
      <dsp:spPr>
        <a:xfrm>
          <a:off x="4926681" y="1808078"/>
          <a:ext cx="1233635" cy="12336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1E2B7-5BFE-4E2E-BFE2-A0EC0B38098E}">
      <dsp:nvSpPr>
        <dsp:cNvPr id="0" name=""/>
        <dsp:cNvSpPr/>
      </dsp:nvSpPr>
      <dsp:spPr>
        <a:xfrm>
          <a:off x="5185745" y="2067141"/>
          <a:ext cx="715508" cy="7155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38F19-2E8E-4B4B-AD36-D0598EBA11A6}">
      <dsp:nvSpPr>
        <dsp:cNvPr id="0" name=""/>
        <dsp:cNvSpPr/>
      </dsp:nvSpPr>
      <dsp:spPr>
        <a:xfrm>
          <a:off x="6424667" y="1808078"/>
          <a:ext cx="2907855" cy="1233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Different types of movements: speed, direction and levels</a:t>
          </a:r>
        </a:p>
      </dsp:txBody>
      <dsp:txXfrm>
        <a:off x="6424667" y="1808078"/>
        <a:ext cx="2907855" cy="12336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9" name="Rectangle 1048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5,300+ Introduction Slide Stock Photos, Pictures &amp; Royalty ...">
            <a:extLst>
              <a:ext uri="{FF2B5EF4-FFF2-40B4-BE49-F238E27FC236}">
                <a16:creationId xmlns:a16="http://schemas.microsoft.com/office/drawing/2014/main" id="{04B0F6A6-F5F0-6577-C0C3-43ECCDF102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97" b="5946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1050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D9BE5D-7489-1972-8A52-EEA28302A7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919787"/>
            <a:ext cx="8689976" cy="2509213"/>
          </a:xfrm>
        </p:spPr>
        <p:txBody>
          <a:bodyPr>
            <a:normAutofit/>
          </a:bodyPr>
          <a:lstStyle/>
          <a:p>
            <a:r>
              <a:rPr lang="en-US" dirty="0"/>
              <a:t>Review on Children’s movement within a school setting</a:t>
            </a:r>
          </a:p>
        </p:txBody>
      </p:sp>
    </p:spTree>
    <p:extLst>
      <p:ext uri="{BB962C8B-B14F-4D97-AF65-F5344CB8AC3E}">
        <p14:creationId xmlns:p14="http://schemas.microsoft.com/office/powerpoint/2010/main" val="1373183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9" name="Picture 2058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3796B-864D-12AF-6C22-CD4D85BF2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Abstract</a:t>
            </a:r>
          </a:p>
        </p:txBody>
      </p:sp>
      <p:pic>
        <p:nvPicPr>
          <p:cNvPr id="2052" name="Picture 4" descr="Physical Activity Vector Art, Icons, and Graphics for Free Download">
            <a:extLst>
              <a:ext uri="{FF2B5EF4-FFF2-40B4-BE49-F238E27FC236}">
                <a16:creationId xmlns:a16="http://schemas.microsoft.com/office/drawing/2014/main" id="{94D6E418-EE2B-6DAD-3D19-C8813C7E79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1487" y="1986232"/>
            <a:ext cx="6373490" cy="283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81F3C-9FDE-8362-ACB0-88BEFC85A9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96408" y="1986232"/>
            <a:ext cx="3352128" cy="3881309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Introduction</a:t>
            </a:r>
          </a:p>
          <a:p>
            <a:r>
              <a:rPr lang="en-US" sz="1800" dirty="0"/>
              <a:t>Methodology</a:t>
            </a:r>
          </a:p>
          <a:p>
            <a:r>
              <a:rPr lang="en-US" sz="1800" dirty="0"/>
              <a:t>Forest school</a:t>
            </a:r>
          </a:p>
          <a:p>
            <a:r>
              <a:rPr lang="en-US" sz="1800" dirty="0"/>
              <a:t>Sport PE</a:t>
            </a:r>
          </a:p>
          <a:p>
            <a:r>
              <a:rPr lang="en-US" sz="1800" dirty="0"/>
              <a:t>Forest school findings</a:t>
            </a:r>
          </a:p>
          <a:p>
            <a:r>
              <a:rPr lang="en-US" sz="1800" dirty="0"/>
              <a:t>Sport pe findings</a:t>
            </a:r>
          </a:p>
          <a:p>
            <a:r>
              <a:rPr lang="en-US" sz="1800" dirty="0"/>
              <a:t>Conclusion</a:t>
            </a:r>
          </a:p>
          <a:p>
            <a:r>
              <a:rPr lang="en-US" sz="1800" dirty="0"/>
              <a:t>Recommendations</a:t>
            </a:r>
          </a:p>
          <a:p>
            <a:r>
              <a:rPr lang="en-US" sz="1800" dirty="0"/>
              <a:t>references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237729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4" name="Content Placeholder 2">
            <a:extLst>
              <a:ext uri="{FF2B5EF4-FFF2-40B4-BE49-F238E27FC236}">
                <a16:creationId xmlns:a16="http://schemas.microsoft.com/office/drawing/2014/main" id="{0316637D-BF50-D438-FBEA-7CB1B3547D0A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913774" y="1909482"/>
          <a:ext cx="10363826" cy="3881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A7D76758-308B-5AB6-933E-0EAE3F67A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409210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5 Effective Note-Taking Methods to Streamline Your Workplace Efficiency">
            <a:extLst>
              <a:ext uri="{FF2B5EF4-FFF2-40B4-BE49-F238E27FC236}">
                <a16:creationId xmlns:a16="http://schemas.microsoft.com/office/drawing/2014/main" id="{AC843290-AC46-10A7-E631-241D9E550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48643" y="1301888"/>
            <a:ext cx="6299887" cy="413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3080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7099F-7C81-CDE6-B5CE-EDA4227FB8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9426" y="2214694"/>
            <a:ext cx="4334863" cy="4518455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dirty="0"/>
              <a:t>Arrive at school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20-30 minutes were dedicated to note taking while watching The lessons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Focus on social interactions, movement types, affordances and opportunity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There was opportunity to interact with some students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Afterwards conclusions were drawn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CC3D92-9083-220A-48E2-AF1C35130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0831"/>
            <a:ext cx="3740515" cy="1573863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Methodology</a:t>
            </a:r>
          </a:p>
        </p:txBody>
      </p:sp>
    </p:spTree>
    <p:extLst>
      <p:ext uri="{BB962C8B-B14F-4D97-AF65-F5344CB8AC3E}">
        <p14:creationId xmlns:p14="http://schemas.microsoft.com/office/powerpoint/2010/main" val="2606520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orest School - Charlton with Cropthorne Pre-School">
            <a:extLst>
              <a:ext uri="{FF2B5EF4-FFF2-40B4-BE49-F238E27FC236}">
                <a16:creationId xmlns:a16="http://schemas.microsoft.com/office/drawing/2014/main" id="{63B4C98B-B91D-608C-5E53-5FE477BB2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0" r="18173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4114">
            <a:extLst>
              <a:ext uri="{FF2B5EF4-FFF2-40B4-BE49-F238E27FC236}">
                <a16:creationId xmlns:a16="http://schemas.microsoft.com/office/drawing/2014/main" id="{21CB8282-44AF-40D0-A7E2-03734788D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117" name="Rounded Rectangle 8">
            <a:extLst>
              <a:ext uri="{FF2B5EF4-FFF2-40B4-BE49-F238E27FC236}">
                <a16:creationId xmlns:a16="http://schemas.microsoft.com/office/drawing/2014/main" id="{D77CF7D5-36A3-4ED3-AE46-77E42D2AA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038226" y="819150"/>
            <a:ext cx="10037605" cy="4972049"/>
          </a:xfrm>
          <a:prstGeom prst="roundRect">
            <a:avLst>
              <a:gd name="adj" fmla="val 4333"/>
            </a:avLst>
          </a:prstGeom>
          <a:solidFill>
            <a:schemeClr val="bg1">
              <a:alpha val="75000"/>
            </a:schemeClr>
          </a:solidFill>
          <a:ln w="82550">
            <a:solidFill>
              <a:srgbClr val="EAEAEA"/>
            </a:solidFill>
          </a:ln>
          <a:scene3d>
            <a:camera prst="orthographicFront"/>
            <a:lightRig rig="threePt" dir="t"/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8EA95-CE29-7E4C-9BBC-3CB2342BC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482" y="950976"/>
            <a:ext cx="9499092" cy="1263718"/>
          </a:xfrm>
        </p:spPr>
        <p:txBody>
          <a:bodyPr>
            <a:normAutofit/>
          </a:bodyPr>
          <a:lstStyle/>
          <a:p>
            <a:r>
              <a:rPr lang="en-US" dirty="0"/>
              <a:t>Forest School</a:t>
            </a:r>
          </a:p>
        </p:txBody>
      </p:sp>
      <p:graphicFrame>
        <p:nvGraphicFramePr>
          <p:cNvPr id="4119" name="Content Placeholder 2">
            <a:extLst>
              <a:ext uri="{FF2B5EF4-FFF2-40B4-BE49-F238E27FC236}">
                <a16:creationId xmlns:a16="http://schemas.microsoft.com/office/drawing/2014/main" id="{FBAEF028-42D4-6D77-B372-BDD4E563BD88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1383682" y="2367093"/>
          <a:ext cx="9346692" cy="3090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05662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oppice Farm Primary School - PE and Sports Premium">
            <a:extLst>
              <a:ext uri="{FF2B5EF4-FFF2-40B4-BE49-F238E27FC236}">
                <a16:creationId xmlns:a16="http://schemas.microsoft.com/office/drawing/2014/main" id="{8ADD06AC-4F72-B34E-359B-8ECC72D85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94" b="-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5126">
            <a:extLst>
              <a:ext uri="{FF2B5EF4-FFF2-40B4-BE49-F238E27FC236}">
                <a16:creationId xmlns:a16="http://schemas.microsoft.com/office/drawing/2014/main" id="{21CB8282-44AF-40D0-A7E2-03734788D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129" name="Rounded Rectangle 8">
            <a:extLst>
              <a:ext uri="{FF2B5EF4-FFF2-40B4-BE49-F238E27FC236}">
                <a16:creationId xmlns:a16="http://schemas.microsoft.com/office/drawing/2014/main" id="{D77CF7D5-36A3-4ED3-AE46-77E42D2AA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038226" y="819150"/>
            <a:ext cx="10037605" cy="4972049"/>
          </a:xfrm>
          <a:prstGeom prst="roundRect">
            <a:avLst>
              <a:gd name="adj" fmla="val 4333"/>
            </a:avLst>
          </a:prstGeom>
          <a:solidFill>
            <a:schemeClr val="bg1">
              <a:alpha val="75000"/>
            </a:schemeClr>
          </a:solidFill>
          <a:ln w="82550">
            <a:solidFill>
              <a:srgbClr val="EAEAEA"/>
            </a:solidFill>
          </a:ln>
          <a:scene3d>
            <a:camera prst="orthographicFront"/>
            <a:lightRig rig="threePt" dir="t"/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69328-74D0-D506-4D66-06EB2D336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482" y="950976"/>
            <a:ext cx="9499092" cy="1263718"/>
          </a:xfrm>
        </p:spPr>
        <p:txBody>
          <a:bodyPr>
            <a:normAutofit/>
          </a:bodyPr>
          <a:lstStyle/>
          <a:p>
            <a:r>
              <a:rPr lang="en-US" dirty="0"/>
              <a:t>Sport PE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2A540-CCB0-EDFC-9C7A-F19A71313E3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83682" y="2367093"/>
            <a:ext cx="9346692" cy="309073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Very structured lessons with minimal opportunity to explore with autonomy</a:t>
            </a:r>
          </a:p>
          <a:p>
            <a:pPr>
              <a:lnSpc>
                <a:spcPct val="110000"/>
              </a:lnSpc>
            </a:pPr>
            <a:r>
              <a:rPr lang="en-US" dirty="0"/>
              <a:t>little participation due to queues for drills</a:t>
            </a:r>
          </a:p>
          <a:p>
            <a:pPr>
              <a:lnSpc>
                <a:spcPct val="110000"/>
              </a:lnSpc>
            </a:pPr>
            <a:r>
              <a:rPr lang="en-US" dirty="0"/>
              <a:t>Opportunity for object control with a carousel of different sports.</a:t>
            </a:r>
          </a:p>
          <a:p>
            <a:pPr>
              <a:lnSpc>
                <a:spcPct val="110000"/>
              </a:lnSpc>
            </a:pPr>
            <a:r>
              <a:rPr lang="en-US" dirty="0"/>
              <a:t>Visible lack of engagement in the tasks presented</a:t>
            </a:r>
          </a:p>
          <a:p>
            <a:pPr>
              <a:lnSpc>
                <a:spcPct val="110000"/>
              </a:lnSpc>
            </a:pPr>
            <a:r>
              <a:rPr lang="en-US" dirty="0"/>
              <a:t>Non-participants were left in an area with books and other learning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8306749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What are Forest Schools? | Twinkl Teaching Wiki - Twinkl">
            <a:extLst>
              <a:ext uri="{FF2B5EF4-FFF2-40B4-BE49-F238E27FC236}">
                <a16:creationId xmlns:a16="http://schemas.microsoft.com/office/drawing/2014/main" id="{54C9FECF-3969-917E-FF73-808E9896E6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6150">
            <a:extLst>
              <a:ext uri="{FF2B5EF4-FFF2-40B4-BE49-F238E27FC236}">
                <a16:creationId xmlns:a16="http://schemas.microsoft.com/office/drawing/2014/main" id="{21CB8282-44AF-40D0-A7E2-03734788D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153" name="Rounded Rectangle 8">
            <a:extLst>
              <a:ext uri="{FF2B5EF4-FFF2-40B4-BE49-F238E27FC236}">
                <a16:creationId xmlns:a16="http://schemas.microsoft.com/office/drawing/2014/main" id="{D77CF7D5-36A3-4ED3-AE46-77E42D2AA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038226" y="819150"/>
            <a:ext cx="10037605" cy="4972049"/>
          </a:xfrm>
          <a:prstGeom prst="roundRect">
            <a:avLst>
              <a:gd name="adj" fmla="val 4333"/>
            </a:avLst>
          </a:prstGeom>
          <a:solidFill>
            <a:schemeClr val="bg1">
              <a:alpha val="75000"/>
            </a:schemeClr>
          </a:solidFill>
          <a:ln w="82550">
            <a:solidFill>
              <a:srgbClr val="EAEAEA"/>
            </a:solidFill>
          </a:ln>
          <a:scene3d>
            <a:camera prst="orthographicFront"/>
            <a:lightRig rig="threePt" dir="t"/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29F8D8-6309-49A9-D8AB-12CC936FC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482" y="950976"/>
            <a:ext cx="9499092" cy="1263718"/>
          </a:xfrm>
        </p:spPr>
        <p:txBody>
          <a:bodyPr>
            <a:normAutofit/>
          </a:bodyPr>
          <a:lstStyle/>
          <a:p>
            <a:r>
              <a:rPr lang="en-US" dirty="0"/>
              <a:t>Main findings</a:t>
            </a:r>
            <a:br>
              <a:rPr lang="en-US" dirty="0"/>
            </a:br>
            <a:r>
              <a:rPr lang="en-US" dirty="0"/>
              <a:t>Forest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DCCCA-DC19-AEF3-A1F6-C2284D39D0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83682" y="2367093"/>
            <a:ext cx="9346692" cy="309073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dirty="0"/>
              <a:t>Brymer, et al (2018) suggests that affordances plays an effective role within child led forest school.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Khan, et al (2024) Study highlights that understanding affordance theory in outdoor learning environments can offer opportunities to use context of environment to improve session learning experiences</a:t>
            </a:r>
          </a:p>
          <a:p>
            <a:pPr>
              <a:lnSpc>
                <a:spcPct val="110000"/>
              </a:lnSpc>
            </a:pPr>
            <a:r>
              <a:rPr lang="en-US" sz="1300" dirty="0" err="1"/>
              <a:t>Fjortoft</a:t>
            </a:r>
            <a:r>
              <a:rPr lang="en-US" sz="1300" dirty="0"/>
              <a:t> (2001) Implies that play and using affordances in the natural environment had better motor skills than children on a traditional playground.</a:t>
            </a:r>
          </a:p>
          <a:p>
            <a:pPr>
              <a:lnSpc>
                <a:spcPct val="110000"/>
              </a:lnSpc>
            </a:pPr>
            <a:r>
              <a:rPr lang="en-US" sz="1300" dirty="0" err="1"/>
              <a:t>Dabaja</a:t>
            </a:r>
            <a:r>
              <a:rPr lang="en-US" sz="1300" dirty="0"/>
              <a:t> (2022) states that forest school has many benefits for example improving social and cooperative skills. The sense of connection to nature is associated with better health and wellbeing.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Abbatiello (2014) suggests that Student-led outdoor learning has many benefits like fostering personal development, furthermore it can increase motivation and engagement in lessons. </a:t>
            </a:r>
          </a:p>
          <a:p>
            <a:pPr>
              <a:lnSpc>
                <a:spcPct val="110000"/>
              </a:lnSpc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14026842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Figur2. The Mountain of Motor Development | Download Scientific Diagram">
            <a:extLst>
              <a:ext uri="{FF2B5EF4-FFF2-40B4-BE49-F238E27FC236}">
                <a16:creationId xmlns:a16="http://schemas.microsoft.com/office/drawing/2014/main" id="{CEE04CD3-A119-D8E6-E4F6-74CA4EE2C4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4" y="1438775"/>
            <a:ext cx="3995592" cy="3955502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7176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F2AC1A-D605-EA60-14B7-8E74B6AD0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1596177"/>
          </a:xfrm>
        </p:spPr>
        <p:txBody>
          <a:bodyPr>
            <a:normAutofit/>
          </a:bodyPr>
          <a:lstStyle/>
          <a:p>
            <a:r>
              <a:rPr lang="en-US" dirty="0"/>
              <a:t>Main findings</a:t>
            </a:r>
            <a:br>
              <a:rPr lang="en-US" dirty="0"/>
            </a:br>
            <a:r>
              <a:rPr lang="en-US" dirty="0"/>
              <a:t>sport 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1221E-552D-ECA3-3B7E-4E85CBC082F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520" y="2367092"/>
            <a:ext cx="5855415" cy="384744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300" dirty="0"/>
              <a:t>Escolano- </a:t>
            </a:r>
            <a:r>
              <a:rPr lang="en-GB" sz="1300" b="0" i="0" u="none" strike="noStrike" dirty="0">
                <a:effectLst/>
              </a:rPr>
              <a:t>Pérez </a:t>
            </a:r>
            <a:r>
              <a:rPr lang="en-US" sz="1300" dirty="0"/>
              <a:t>(2020) Conveys that development of motor skills in early childhood plays a significant role in cognitive and academic ability in future. Specifically fine motor skills like coordination was associated with academic skills. </a:t>
            </a:r>
          </a:p>
          <a:p>
            <a:pPr>
              <a:lnSpc>
                <a:spcPct val="110000"/>
              </a:lnSpc>
            </a:pPr>
            <a:r>
              <a:rPr lang="en-US" sz="1300" dirty="0" err="1"/>
              <a:t>Cojanu</a:t>
            </a:r>
            <a:r>
              <a:rPr lang="en-US" sz="1300" dirty="0"/>
              <a:t> and </a:t>
            </a:r>
            <a:r>
              <a:rPr lang="en-US" sz="1300" dirty="0" err="1"/>
              <a:t>visan</a:t>
            </a:r>
            <a:r>
              <a:rPr lang="en-US" sz="1300" dirty="0"/>
              <a:t> (2019) suggests That ball skills in PE can contribute largely towards various motor skills and fundamental movement skills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Clarke and </a:t>
            </a:r>
            <a:r>
              <a:rPr lang="en-US" sz="1300" dirty="0" err="1"/>
              <a:t>metcalf</a:t>
            </a:r>
            <a:r>
              <a:rPr lang="en-US" sz="1300" dirty="0"/>
              <a:t> (2002) talk about the mountain of motor development, which is a metaphor for an accumulation of motor skills accumulating over years towards an overall different mountains of motor skills</a:t>
            </a:r>
          </a:p>
          <a:p>
            <a:pPr>
              <a:lnSpc>
                <a:spcPct val="110000"/>
              </a:lnSpc>
            </a:pPr>
            <a:r>
              <a:rPr lang="en-US" sz="1300" dirty="0" err="1"/>
              <a:t>Lubans</a:t>
            </a:r>
            <a:r>
              <a:rPr lang="en-US" sz="1300" dirty="0"/>
              <a:t>, et al (2019) Study shows that object control in primary school children relates to game play competency and correlates with cardiorespiratory fitness and physical fitness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Porter, et al (2017) implies that children showed better object control when given external queues compared to internal focus</a:t>
            </a:r>
          </a:p>
          <a:p>
            <a:pPr>
              <a:lnSpc>
                <a:spcPct val="110000"/>
              </a:lnSpc>
            </a:pPr>
            <a:endParaRPr lang="en-US" sz="1300" dirty="0"/>
          </a:p>
          <a:p>
            <a:pPr>
              <a:lnSpc>
                <a:spcPct val="11000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891047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17" name="Rectangle 8216">
            <a:extLst>
              <a:ext uri="{FF2B5EF4-FFF2-40B4-BE49-F238E27FC236}">
                <a16:creationId xmlns:a16="http://schemas.microsoft.com/office/drawing/2014/main" id="{CEEB192A-8443-482C-AFF6-77DB793E2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6" name="Picture 4" descr="Red Conclusion Stock Illustrations – 1,901 Red Conclusion Stock  Illustrations, Vectors &amp; Clipart - Dreamstime">
            <a:extLst>
              <a:ext uri="{FF2B5EF4-FFF2-40B4-BE49-F238E27FC236}">
                <a16:creationId xmlns:a16="http://schemas.microsoft.com/office/drawing/2014/main" id="{F647DFCF-9FD4-CE3D-79AC-7BE7BD904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59" b="11831"/>
          <a:stretch/>
        </p:blipFill>
        <p:spPr bwMode="auto">
          <a:xfrm>
            <a:off x="20" y="-3278"/>
            <a:ext cx="12191980" cy="6861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8" name="Picture 8217">
            <a:extLst>
              <a:ext uri="{FF2B5EF4-FFF2-40B4-BE49-F238E27FC236}">
                <a16:creationId xmlns:a16="http://schemas.microsoft.com/office/drawing/2014/main" id="{77CE03F7-0B3E-496D-9B90-C00E185FB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88B4A0-D737-49EC-ED4A-F0096D543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87C7E-803E-2310-C67D-83D5FE6E87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>
            <a:normAutofit/>
          </a:bodyPr>
          <a:lstStyle/>
          <a:p>
            <a:r>
              <a:rPr lang="en-US"/>
              <a:t>In conclusion Forest school and using affordances can improve social and cognitive skills, it can also improve engagement and productivity in lessons</a:t>
            </a:r>
          </a:p>
          <a:p>
            <a:r>
              <a:rPr lang="en-US"/>
              <a:t>Sport pe can largely contribute to the development of motor skills and object control which leads to physical and cognitive benefits.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191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8" name="Rectangle 9227">
            <a:extLst>
              <a:ext uri="{FF2B5EF4-FFF2-40B4-BE49-F238E27FC236}">
                <a16:creationId xmlns:a16="http://schemas.microsoft.com/office/drawing/2014/main" id="{C08B58CE-A486-4D86-A04C-CEBEC0C6E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9" name="Picture 2">
            <a:extLst>
              <a:ext uri="{FF2B5EF4-FFF2-40B4-BE49-F238E27FC236}">
                <a16:creationId xmlns:a16="http://schemas.microsoft.com/office/drawing/2014/main" id="{7EF397AE-0609-4FFB-A98F-ECD05F0EF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Recommendations of the High Level Committee on CSR - Centre For Advancement  of Philanthropy">
            <a:extLst>
              <a:ext uri="{FF2B5EF4-FFF2-40B4-BE49-F238E27FC236}">
                <a16:creationId xmlns:a16="http://schemas.microsoft.com/office/drawing/2014/main" id="{6F0B02BD-B6C3-5558-4164-FD92CD930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51" b="1889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9226">
            <a:extLst>
              <a:ext uri="{FF2B5EF4-FFF2-40B4-BE49-F238E27FC236}">
                <a16:creationId xmlns:a16="http://schemas.microsoft.com/office/drawing/2014/main" id="{FF0509A6-53B5-44A9-B59C-1D9C4DD3C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482614-FAF0-6E6D-F5C8-B71320C81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E3EEC-1494-ABB3-4FE1-EB3B8ED6DBE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>
            <a:normAutofit/>
          </a:bodyPr>
          <a:lstStyle/>
          <a:p>
            <a:r>
              <a:rPr lang="en-US" dirty="0"/>
              <a:t>Forest school – increase teacher interaction with students when necessary to benefit learning opportunities and reflection at the end of session.</a:t>
            </a:r>
          </a:p>
          <a:p>
            <a:r>
              <a:rPr lang="en-US" dirty="0"/>
              <a:t>SPORT PE – less structured and more engaging lessons through more hands-on opportunities</a:t>
            </a:r>
          </a:p>
        </p:txBody>
      </p:sp>
    </p:spTree>
    <p:extLst>
      <p:ext uri="{BB962C8B-B14F-4D97-AF65-F5344CB8AC3E}">
        <p14:creationId xmlns:p14="http://schemas.microsoft.com/office/powerpoint/2010/main" val="633290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D92EC-3EDC-CE76-92E3-396F97AFA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7A3D00-7D69-C08D-92BE-A4C8F98D85FC}"/>
              </a:ext>
            </a:extLst>
          </p:cNvPr>
          <p:cNvSpPr txBox="1"/>
          <p:nvPr/>
        </p:nvSpPr>
        <p:spPr>
          <a:xfrm>
            <a:off x="913775" y="1855694"/>
            <a:ext cx="1036445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863"/>
              </a:spcAft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Buszard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T., Reid, M., Masters, R.S.W. and Farrow, D. (2016) 'Scaling tennis racquets during PE in primary school to enhance motor skill acquisition',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Research quarterly for exercise and sport,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87(4), pp. 414–420.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10.1080/02701367.2016.1216653 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Clark, J.E. and Metcalfe, J.S. (2002) 'The mountain of motor development: A metaphor',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Motor development: Research and reviews,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2(163-190), pp. 183–202.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Cojanu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F. and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Visan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P.F. (2019) 'Development of specific motor skills in primary school children through means of the football game',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Journal of Physical Education and Sport,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19, pp. 2100–2105.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10.7752/jpes.2019.s6314 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Dabaja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Z.F. (2022) 'The Forest School impact on children: reviewing two decades of research',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Education 3-13,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50(5), pp. 640–653.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10.1080/03004279.2021.1889013 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Escolano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-Pérez, E., Herrero-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Nivela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M. and Losada, J.L. (2020) 'Association Between Preschoolers’ Specific Fine (But Not Gross) Motor Skills and Later Academic Competencies: Educational Implications',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Frontiers in psychology,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11, pp. 1044.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10.3389/fpsyg.2020.01044 .</a:t>
            </a:r>
          </a:p>
        </p:txBody>
      </p:sp>
    </p:spTree>
    <p:extLst>
      <p:ext uri="{BB962C8B-B14F-4D97-AF65-F5344CB8AC3E}">
        <p14:creationId xmlns:p14="http://schemas.microsoft.com/office/powerpoint/2010/main" val="282788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89244-D557-56E3-1F25-80C28D8BD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84046"/>
            <a:ext cx="10364451" cy="1596177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309BA8-92E7-1E6E-FCE6-CE5015BEBD7E}"/>
              </a:ext>
            </a:extLst>
          </p:cNvPr>
          <p:cNvSpPr txBox="1"/>
          <p:nvPr/>
        </p:nvSpPr>
        <p:spPr>
          <a:xfrm>
            <a:off x="913775" y="1640541"/>
            <a:ext cx="10364451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863"/>
              </a:spcAft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Fjortoft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I. (2001) 'The Natural Environment as a Playground for Children: The Impact of Outdoor Play Activities in Pre-Primary School Children',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Early childhood education journal,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29(2), pp. 111.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10.1023/A:1012576913074 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Khan, M., McGeown, S., Christie, B. and Bell, S. (2024) 'How can place support pedagogy? Application of the concept of cognitive affordances in research and design of outdoor learning environments',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Landscape Research,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49(3), pp. 373–392.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10.1080/01426397.2023.2296490 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Miller, A., Eather, N., Duncan, M. and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Lubans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D.R. (2019) 'Associations of object control motor skill proficiency, game play competence, physical activity and cardiorespiratory fitness among primary school children',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Journal of sports sciences,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37(2), pp. 173–179.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10.1080/02640414.2018.1488384 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Palmer, K.K., Matsuyama, A.L., Irwin, J.M., Porter, J.M. and Robinson, L.E. (2017) 'The effect of attentional focus cues on object control performance in elementary children',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Physical education and sport pedagogy,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22(6), pp. 580–588.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10.1080/17408989.2017.1294667 .</a:t>
            </a:r>
          </a:p>
          <a:p>
            <a:pPr algn="l">
              <a:spcAft>
                <a:spcPts val="863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Sharma-Brymer, V., Brymer, E., Gray, T. and Davids, K. (2018) 'Affordances guiding Forest School practice : the application of the ecological dynamics approach',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Journal of outdoor and environmental education,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21(1), pp. 103–115.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: 10.1007/s42322-017-0004-3 .</a:t>
            </a:r>
          </a:p>
        </p:txBody>
      </p:sp>
    </p:spTree>
    <p:extLst>
      <p:ext uri="{BB962C8B-B14F-4D97-AF65-F5344CB8AC3E}">
        <p14:creationId xmlns:p14="http://schemas.microsoft.com/office/powerpoint/2010/main" val="3327818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E4AB3-08C5-1A04-B759-614EF359A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AI used in creating this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8EC7D-E2AC-A988-0356-16B442DDE3F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501152"/>
            <a:ext cx="10363826" cy="2931459"/>
          </a:xfrm>
        </p:spPr>
        <p:txBody>
          <a:bodyPr>
            <a:normAutofit/>
          </a:bodyPr>
          <a:lstStyle/>
          <a:p>
            <a:r>
              <a:rPr lang="en-US" sz="4000" dirty="0"/>
              <a:t>POWERPOINT</a:t>
            </a:r>
          </a:p>
          <a:p>
            <a:r>
              <a:rPr lang="en-US" sz="4000" dirty="0"/>
              <a:t>Uwtsd library research assistant bot</a:t>
            </a:r>
          </a:p>
          <a:p>
            <a:r>
              <a:rPr lang="en-US" sz="4000" dirty="0"/>
              <a:t>RefWorks</a:t>
            </a:r>
          </a:p>
        </p:txBody>
      </p:sp>
    </p:spTree>
    <p:extLst>
      <p:ext uri="{BB962C8B-B14F-4D97-AF65-F5344CB8AC3E}">
        <p14:creationId xmlns:p14="http://schemas.microsoft.com/office/powerpoint/2010/main" val="408111664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7112</TotalTime>
  <Words>1091</Words>
  <Application>Microsoft Macintosh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Roboto</vt:lpstr>
      <vt:lpstr>Tw Cen MT</vt:lpstr>
      <vt:lpstr>Droplet</vt:lpstr>
      <vt:lpstr>Review on Children’s movement within a school setting</vt:lpstr>
      <vt:lpstr>Abstract</vt:lpstr>
      <vt:lpstr>Introduction</vt:lpstr>
      <vt:lpstr>Methodology</vt:lpstr>
      <vt:lpstr>Forest School</vt:lpstr>
      <vt:lpstr>Sport PE </vt:lpstr>
      <vt:lpstr>Main findings Forest school</vt:lpstr>
      <vt:lpstr>Main findings sport pe</vt:lpstr>
      <vt:lpstr>conclusion</vt:lpstr>
      <vt:lpstr>recommendations</vt:lpstr>
      <vt:lpstr>references</vt:lpstr>
      <vt:lpstr>references</vt:lpstr>
      <vt:lpstr>AI used in creating this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Fraser Deer (2315622)</dc:creator>
  <cp:lastModifiedBy>Fraser Deer (2315622)</cp:lastModifiedBy>
  <cp:revision>1</cp:revision>
  <dcterms:created xsi:type="dcterms:W3CDTF">2025-01-23T11:50:05Z</dcterms:created>
  <dcterms:modified xsi:type="dcterms:W3CDTF">2025-01-28T10:22:11Z</dcterms:modified>
</cp:coreProperties>
</file>