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688" r:id="rId3"/>
    <p:sldMasterId id="2147483702" r:id="rId4"/>
    <p:sldMasterId id="2147483716" r:id="rId5"/>
  </p:sldMasterIdLst>
  <p:notesMasterIdLst>
    <p:notesMasterId r:id="rId22"/>
  </p:notesMasterIdLst>
  <p:sldIdLst>
    <p:sldId id="262" r:id="rId6"/>
    <p:sldId id="258" r:id="rId7"/>
    <p:sldId id="259" r:id="rId8"/>
    <p:sldId id="261" r:id="rId9"/>
    <p:sldId id="264" r:id="rId10"/>
    <p:sldId id="265" r:id="rId11"/>
    <p:sldId id="266" r:id="rId12"/>
    <p:sldId id="263" r:id="rId13"/>
    <p:sldId id="274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5A5E3-7263-49F7-AD85-71B1F7BF0D74}" type="datetimeFigureOut">
              <a:rPr lang="en-GB" smtClean="0"/>
              <a:t>06/01/2019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AFFB7-B1B4-42FA-B1F7-BC444CCC9C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88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32699F-BA04-1541-952A-0A08155C6037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005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66585B-67E7-EC48-9FDB-DD833B7B7FC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2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FFAB3C-8E78-2A43-8898-123963A86F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2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3386247-FE59-F949-ABBF-B8A3DE20B2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68287EE-6B1D-3A4D-9ED7-1AEBE4FAF8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835CE72-8FC8-2F4A-9351-27ABAF8557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2D2CA5A-AADC-474E-851F-84EA9C9EDC6B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1462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7D9440-EC93-1747-A46A-2FDE1DC2AF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3463371-D463-604C-9F4F-C3975827015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BED53A-3D3B-0244-8266-D9B8C863DE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20DA56-A0CD-B64C-B55F-4E7FFDA29B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385E53-E23D-1B45-BCCA-506D1410B1A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1038A57-8237-2C48-B359-C4DA75E18B5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904250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ACCE9D-D7CD-324A-91D9-1F3A982AC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54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5821DF-F863-314E-8A61-1AB01A873E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3BA47D-0ACF-0942-B69F-BA140F0905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F262935-19C6-2F45-971F-678A0B6679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5EE2336-2EB3-6547-8250-6A406684A9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FEFBF63-69CD-564A-BAC7-A9B4275610F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361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0D72F1-B6C7-E144-A270-E64527835C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E62CB7-9107-E646-B80C-98C80F263F2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4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C463367-44AA-7244-848A-1425030CB4C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51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BF1956-2087-0C48-B637-1869E33EE1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04D5E3-6C7B-8B4E-A410-C3E6918AF9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243022-C5E0-7F41-8218-D475EBBED7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9F29D1B-45BD-5949-9A45-AC1D56716AF1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428381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801B7E-CA61-5344-9B80-6CB475CC9C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31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044637-9B0B-D34A-8785-C0EEF8F9B6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47" y="1681160"/>
            <a:ext cx="3868337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6E035D-D39D-6C4B-9528-7925DE38B5B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47" y="2505090"/>
            <a:ext cx="3868337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B422ED-9502-AB4D-8889-BB6E66C2C7F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50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CB12E6C-4BB5-E447-9465-3FAFD7248BD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50" y="2505090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FAD14E4-56C9-5D40-9D92-D34A194CFB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0FB4D2-BD1A-C34F-B2CD-5A90BD0BEF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F8A6219-6CF9-284B-856E-29B6020292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9CCAADA-200D-174D-BA54-AD7EE767A3CF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59489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9F00AB-D237-FE4F-8086-67FD420E11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9265C53-A0C4-7D4F-A5A4-CEAEAD42BE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A08086-BBC5-9A41-AB69-F85CDE8940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ECFE195-3182-014D-857B-2E2D29BA65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99B2483-35A4-2C4B-A33B-E52D94CE19E9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63277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CC6C54F-75F0-8045-B4C5-23ABEC8B5C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71D3BBE-F7BD-6447-9750-CF6FDF37AB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E449337-2B41-3F4B-BC12-E3B59B5248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ABA9C9-A75F-DC48-8D95-391DF03EC47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8922581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6584D4F-C62E-FB49-8713-E72A6C9A4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9B3EFE-2B48-7B4B-8C41-65732280120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42"/>
            <a:ext cx="462915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504D10-FCF2-A740-956E-1F9100DBC1B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8DFCB1E-2EF4-C241-8F76-5DFB788BB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5B84593-6E73-AA44-84AA-3ED39F7F2A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62558AC-1E12-4541-BCC1-A34979560A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C6878E4-E86B-5448-9AE1-625513B62EE5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78112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262D1A-B53F-0748-8E78-75301F4A45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1135BDE-D471-7540-87EE-AAF9806B20A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42"/>
            <a:ext cx="462915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A380FBF-5946-2E43-9B96-86140D7B3FF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53CC8C3-BB9A-A44F-A2DC-ACF4A2D5E8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DF8737-A9CB-E943-B1D7-C5267C153D9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6B8C10-ECF6-F140-BFEA-19E77CD66B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8706853-AE20-1D40-BE8E-841E9C1884A8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52975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E9B302-454E-1240-B6EC-F03E6B7B92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9C48CC7-4A2C-754E-AF04-F5C3D230F2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9E0643-8DA6-E748-8A6E-98127C19F2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6FF679-D356-4B43-AD99-E97A18D7C2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8D06740-4425-4046-B013-851E3A6A17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293940-ED08-344D-87FA-DCB60E18AA34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8424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C7B057B-DF9F-3246-AACC-3A12CBA0C9B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9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0AB2DFB-22B6-0A47-942B-DF634E1B75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EF3E65-3167-5249-A648-D86A72FC42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8EDFFDD-2539-A342-96FE-C427E7A808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80F61E-BCAF-1A46-BA4F-4F2D7F4A58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AABF418-E30E-7D43-807E-03FC8BF18E3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45754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 page with large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D306FF-FCF4-F142-96DA-305636873D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FF3862DE-F731-BA4A-A6BF-CC14D5AA3D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717024-F700-1549-9D2E-2064C2F50582}" type="slidenum">
              <a:rPr/>
              <a:pPr/>
              <a:t>‹#›</a:t>
            </a:fld>
            <a:endParaRPr dirty="0"/>
          </a:p>
        </p:txBody>
      </p:sp>
      <p:sp>
        <p:nvSpPr>
          <p:cNvPr id="4" name="Text Placeholder 8">
            <a:extLst>
              <a:ext uri="{FF2B5EF4-FFF2-40B4-BE49-F238E27FC236}">
                <a16:creationId xmlns="" xmlns:a16="http://schemas.microsoft.com/office/drawing/2014/main" id="{C207C48E-4B52-654A-ADFC-217A5BE674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459" y="1770516"/>
            <a:ext cx="4918022" cy="2916990"/>
          </a:xfrm>
        </p:spPr>
        <p:txBody>
          <a:bodyPr/>
          <a:lstStyle>
            <a:lvl1pPr marL="363602" indent="-363602">
              <a:buClr>
                <a:srgbClr val="4472C4"/>
              </a:buClr>
              <a:buSzPct val="75000"/>
              <a:buFont typeface=".AppleSystemUIFont"/>
              <a:buChar char="—"/>
              <a:defRPr sz="3600" spc="10"/>
            </a:lvl1pPr>
            <a:lvl2pPr>
              <a:defRPr sz="3600" spc="10"/>
            </a:lvl2pPr>
            <a:lvl3pPr marL="0" indent="0">
              <a:buNone/>
              <a:defRPr sz="3600" spc="10"/>
            </a:lvl3pPr>
            <a:lvl4pPr>
              <a:defRPr sz="3600" spc="10"/>
            </a:lvl4pPr>
            <a:lvl5pPr>
              <a:defRPr sz="3600" spc="1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="" xmlns:a16="http://schemas.microsoft.com/office/drawing/2014/main" id="{0629AF73-3904-DD42-A83B-6C490256A4C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7185" y="630286"/>
            <a:ext cx="7688997" cy="283476"/>
          </a:xfrm>
        </p:spPr>
        <p:txBody>
          <a:bodyPr>
            <a:spAutoFit/>
          </a:bodyPr>
          <a:lstStyle>
            <a:lvl1pPr marL="0" indent="0">
              <a:lnSpc>
                <a:spcPct val="92000"/>
              </a:lnSpc>
              <a:buNone/>
              <a:defRPr sz="1350" spc="2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447904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361B4B-90AF-434D-91A8-B5B89D6932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996" y="1842461"/>
            <a:ext cx="5901309" cy="191146"/>
          </a:xfrm>
        </p:spPr>
        <p:txBody>
          <a:bodyPr anchor="b"/>
          <a:lstStyle>
            <a:lvl1pPr>
              <a:defRPr sz="135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BF0B4D-81D0-E548-BA36-5608E49E3771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358996" y="2033150"/>
            <a:ext cx="5901309" cy="268211"/>
          </a:xfrm>
        </p:spPr>
        <p:txBody>
          <a:bodyPr/>
          <a:lstStyle>
            <a:lvl1pPr marL="0" indent="0">
              <a:lnSpc>
                <a:spcPct val="92000"/>
              </a:lnSpc>
              <a:buNone/>
              <a:defRPr sz="135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5302F24A-412C-2A49-9F80-2788356DE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47" y="346100"/>
            <a:ext cx="2205903" cy="58122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208E1655-29B5-3D4D-B0C1-4C618CE4F583}"/>
              </a:ext>
            </a:extLst>
          </p:cNvPr>
          <p:cNvGrpSpPr/>
          <p:nvPr/>
        </p:nvGrpSpPr>
        <p:grpSpPr>
          <a:xfrm>
            <a:off x="397" y="1626676"/>
            <a:ext cx="9143600" cy="3617997"/>
            <a:chOff x="530" y="1626671"/>
            <a:chExt cx="12191466" cy="3617997"/>
          </a:xfrm>
        </p:grpSpPr>
        <p:cxnSp>
          <p:nvCxnSpPr>
            <p:cNvPr id="6" name="Straight Connector 10">
              <a:extLst>
                <a:ext uri="{FF2B5EF4-FFF2-40B4-BE49-F238E27FC236}">
                  <a16:creationId xmlns="" xmlns:a16="http://schemas.microsoft.com/office/drawing/2014/main" id="{A6F5E722-4A4F-9848-885D-D19E32F5A9E3}"/>
                </a:ext>
              </a:extLst>
            </p:cNvPr>
            <p:cNvCxnSpPr/>
            <p:nvPr/>
          </p:nvCxnSpPr>
          <p:spPr>
            <a:xfrm>
              <a:off x="530" y="243624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7" name="Straight Connector 13">
              <a:extLst>
                <a:ext uri="{FF2B5EF4-FFF2-40B4-BE49-F238E27FC236}">
                  <a16:creationId xmlns="" xmlns:a16="http://schemas.microsoft.com/office/drawing/2014/main" id="{0E18F8F9-72D5-D243-BB73-A0206613FDC3}"/>
                </a:ext>
              </a:extLst>
            </p:cNvPr>
            <p:cNvCxnSpPr/>
            <p:nvPr/>
          </p:nvCxnSpPr>
          <p:spPr>
            <a:xfrm>
              <a:off x="530" y="2681907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8" name="Straight Connector 14">
              <a:extLst>
                <a:ext uri="{FF2B5EF4-FFF2-40B4-BE49-F238E27FC236}">
                  <a16:creationId xmlns="" xmlns:a16="http://schemas.microsoft.com/office/drawing/2014/main" id="{AAF87795-B497-9745-A6E8-7C10083856F9}"/>
                </a:ext>
              </a:extLst>
            </p:cNvPr>
            <p:cNvCxnSpPr/>
            <p:nvPr/>
          </p:nvCxnSpPr>
          <p:spPr>
            <a:xfrm>
              <a:off x="530" y="293211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9" name="Straight Connector 15">
              <a:extLst>
                <a:ext uri="{FF2B5EF4-FFF2-40B4-BE49-F238E27FC236}">
                  <a16:creationId xmlns="" xmlns:a16="http://schemas.microsoft.com/office/drawing/2014/main" id="{031DDE33-BAC8-0A4E-A6C5-DABDE5DD0D76}"/>
                </a:ext>
              </a:extLst>
            </p:cNvPr>
            <p:cNvCxnSpPr/>
            <p:nvPr/>
          </p:nvCxnSpPr>
          <p:spPr>
            <a:xfrm>
              <a:off x="530" y="318232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0" name="Straight Connector 16">
              <a:extLst>
                <a:ext uri="{FF2B5EF4-FFF2-40B4-BE49-F238E27FC236}">
                  <a16:creationId xmlns="" xmlns:a16="http://schemas.microsoft.com/office/drawing/2014/main" id="{B7ED3F4D-DD71-FB43-A216-E5EFEAA6C044}"/>
                </a:ext>
              </a:extLst>
            </p:cNvPr>
            <p:cNvCxnSpPr/>
            <p:nvPr/>
          </p:nvCxnSpPr>
          <p:spPr>
            <a:xfrm>
              <a:off x="530" y="343252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1" name="Straight Connector 17">
              <a:extLst>
                <a:ext uri="{FF2B5EF4-FFF2-40B4-BE49-F238E27FC236}">
                  <a16:creationId xmlns="" xmlns:a16="http://schemas.microsoft.com/office/drawing/2014/main" id="{AD5EF20B-2C7D-BB4D-956B-A060F14C7EAE}"/>
                </a:ext>
              </a:extLst>
            </p:cNvPr>
            <p:cNvCxnSpPr/>
            <p:nvPr/>
          </p:nvCxnSpPr>
          <p:spPr>
            <a:xfrm>
              <a:off x="530" y="367819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2" name="Straight Connector 18">
              <a:extLst>
                <a:ext uri="{FF2B5EF4-FFF2-40B4-BE49-F238E27FC236}">
                  <a16:creationId xmlns="" xmlns:a16="http://schemas.microsoft.com/office/drawing/2014/main" id="{09164B74-6B82-C842-8578-22C6CAB8576F}"/>
                </a:ext>
              </a:extLst>
            </p:cNvPr>
            <p:cNvCxnSpPr/>
            <p:nvPr/>
          </p:nvCxnSpPr>
          <p:spPr>
            <a:xfrm>
              <a:off x="530" y="392839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3" name="Straight Connector 19">
              <a:extLst>
                <a:ext uri="{FF2B5EF4-FFF2-40B4-BE49-F238E27FC236}">
                  <a16:creationId xmlns="" xmlns:a16="http://schemas.microsoft.com/office/drawing/2014/main" id="{E39DB2B1-1E8D-4148-BBA1-02C5996ABE06}"/>
                </a:ext>
              </a:extLst>
            </p:cNvPr>
            <p:cNvCxnSpPr/>
            <p:nvPr/>
          </p:nvCxnSpPr>
          <p:spPr>
            <a:xfrm>
              <a:off x="530" y="417860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4" name="Straight Connector 20">
              <a:extLst>
                <a:ext uri="{FF2B5EF4-FFF2-40B4-BE49-F238E27FC236}">
                  <a16:creationId xmlns="" xmlns:a16="http://schemas.microsoft.com/office/drawing/2014/main" id="{16C8B97F-B91C-CA45-81E7-A71655822F4A}"/>
                </a:ext>
              </a:extLst>
            </p:cNvPr>
            <p:cNvCxnSpPr/>
            <p:nvPr/>
          </p:nvCxnSpPr>
          <p:spPr>
            <a:xfrm>
              <a:off x="530" y="443199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pic>
          <p:nvPicPr>
            <p:cNvPr id="15" name="Picture 8">
              <a:extLst>
                <a:ext uri="{FF2B5EF4-FFF2-40B4-BE49-F238E27FC236}">
                  <a16:creationId xmlns="" xmlns:a16="http://schemas.microsoft.com/office/drawing/2014/main" id="{14FE0E94-85A6-A84C-A7BC-F3E1C8206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5269" y="1626671"/>
              <a:ext cx="3617997" cy="3617997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6" name="Text Placeholder 23">
            <a:extLst>
              <a:ext uri="{FF2B5EF4-FFF2-40B4-BE49-F238E27FC236}">
                <a16:creationId xmlns="" xmlns:a16="http://schemas.microsoft.com/office/drawing/2014/main" id="{3EE378BA-873A-CE43-A7A7-A5A2988C53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9072" y="5852224"/>
            <a:ext cx="4261053" cy="869356"/>
          </a:xfrm>
        </p:spPr>
        <p:txBody>
          <a:bodyPr/>
          <a:lstStyle>
            <a:lvl1pPr>
              <a:lnSpc>
                <a:spcPct val="92000"/>
              </a:lnSpc>
              <a:defRPr>
                <a:latin typeface="Calibri Light"/>
              </a:defRPr>
            </a:lvl1pPr>
            <a:lvl2pPr>
              <a:lnSpc>
                <a:spcPct val="92000"/>
              </a:lnSpc>
              <a:defRPr/>
            </a:lvl2pPr>
            <a:lvl3pPr marL="0" indent="0">
              <a:lnSpc>
                <a:spcPct val="92000"/>
              </a:lnSpc>
              <a:buNone/>
              <a:defRPr>
                <a:solidFill>
                  <a:srgbClr val="4472C4"/>
                </a:solidFill>
              </a:defRPr>
            </a:lvl3pPr>
            <a:lvl4pPr>
              <a:lnSpc>
                <a:spcPct val="92000"/>
              </a:lnSpc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17" name="Picture 25">
            <a:extLst>
              <a:ext uri="{FF2B5EF4-FFF2-40B4-BE49-F238E27FC236}">
                <a16:creationId xmlns="" xmlns:a16="http://schemas.microsoft.com/office/drawing/2014/main" id="{91B92089-E64C-284A-83DA-3E5FAD54A7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999" y="5915546"/>
            <a:ext cx="1285875" cy="46928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8312364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66585B-67E7-EC48-9FDB-DD833B7B7FC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2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FFAB3C-8E78-2A43-8898-123963A86F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2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3386247-FE59-F949-ABBF-B8A3DE20B2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68287EE-6B1D-3A4D-9ED7-1AEBE4FAF8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835CE72-8FC8-2F4A-9351-27ABAF8557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2D2CA5A-AADC-474E-851F-84EA9C9EDC6B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5121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7D9440-EC93-1747-A46A-2FDE1DC2AF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3463371-D463-604C-9F4F-C3975827015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BED53A-3D3B-0244-8266-D9B8C863DE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20DA56-A0CD-B64C-B55F-4E7FFDA29B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385E53-E23D-1B45-BCCA-506D1410B1A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1038A57-8237-2C48-B359-C4DA75E18B5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795667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ACCE9D-D7CD-324A-91D9-1F3A982AC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50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5821DF-F863-314E-8A61-1AB01A873E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3BA47D-0ACF-0942-B69F-BA140F0905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F262935-19C6-2F45-971F-678A0B6679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5EE2336-2EB3-6547-8250-6A406684A9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FEFBF63-69CD-564A-BAC7-A9B4275610F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69744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0D72F1-B6C7-E144-A270-E64527835C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E62CB7-9107-E646-B80C-98C80F263F2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4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C463367-44AA-7244-848A-1425030CB4C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51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BF1956-2087-0C48-B637-1869E33EE1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04D5E3-6C7B-8B4E-A410-C3E6918AF9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243022-C5E0-7F41-8218-D475EBBED7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9F29D1B-45BD-5949-9A45-AC1D56716AF1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578143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801B7E-CA61-5344-9B80-6CB475CC9C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31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044637-9B0B-D34A-8785-C0EEF8F9B6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45" y="1681160"/>
            <a:ext cx="3868337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6E035D-D39D-6C4B-9528-7925DE38B5B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45" y="2505086"/>
            <a:ext cx="3868337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B422ED-9502-AB4D-8889-BB6E66C2C7F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50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CB12E6C-4BB5-E447-9465-3FAFD7248BD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50" y="2505086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FAD14E4-56C9-5D40-9D92-D34A194CFB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0FB4D2-BD1A-C34F-B2CD-5A90BD0BEF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F8A6219-6CF9-284B-856E-29B6020292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9CCAADA-200D-174D-BA54-AD7EE767A3CF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2394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9F00AB-D237-FE4F-8086-67FD420E11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9265C53-A0C4-7D4F-A5A4-CEAEAD42BE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A08086-BBC5-9A41-AB69-F85CDE8940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ECFE195-3182-014D-857B-2E2D29BA65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99B2483-35A4-2C4B-A33B-E52D94CE19E9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70737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CC6C54F-75F0-8045-B4C5-23ABEC8B5C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71D3BBE-F7BD-6447-9750-CF6FDF37AB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E449337-2B41-3F4B-BC12-E3B59B5248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ABA9C9-A75F-DC48-8D95-391DF03EC47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92225947"/>
      </p:ext>
    </p:extLst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6584D4F-C62E-FB49-8713-E72A6C9A4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9B3EFE-2B48-7B4B-8C41-65732280120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38"/>
            <a:ext cx="462915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504D10-FCF2-A740-956E-1F9100DBC1B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8DFCB1E-2EF4-C241-8F76-5DFB788BB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5B84593-6E73-AA44-84AA-3ED39F7F2A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62558AC-1E12-4541-BCC1-A34979560A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C6878E4-E86B-5448-9AE1-625513B62EE5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49424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262D1A-B53F-0748-8E78-75301F4A45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1135BDE-D471-7540-87EE-AAF9806B20A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38"/>
            <a:ext cx="462915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A380FBF-5946-2E43-9B96-86140D7B3FF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53CC8C3-BB9A-A44F-A2DC-ACF4A2D5E8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DF8737-A9CB-E943-B1D7-C5267C153D9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6B8C10-ECF6-F140-BFEA-19E77CD66B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8706853-AE20-1D40-BE8E-841E9C1884A8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524034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E9B302-454E-1240-B6EC-F03E6B7B92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9C48CC7-4A2C-754E-AF04-F5C3D230F2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9E0643-8DA6-E748-8A6E-98127C19F2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6FF679-D356-4B43-AD99-E97A18D7C2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8D06740-4425-4046-B013-851E3A6A17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293940-ED08-344D-87FA-DCB60E18AA34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719070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C7B057B-DF9F-3246-AACC-3A12CBA0C9B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9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0AB2DFB-22B6-0A47-942B-DF634E1B75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EF3E65-3167-5249-A648-D86A72FC42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8EDFFDD-2539-A342-96FE-C427E7A808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80F61E-BCAF-1A46-BA4F-4F2D7F4A58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AABF418-E30E-7D43-807E-03FC8BF18E3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550725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 page with large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D306FF-FCF4-F142-96DA-305636873D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FF3862DE-F731-BA4A-A6BF-CC14D5AA3D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717024-F700-1549-9D2E-2064C2F50582}" type="slidenum">
              <a:rPr/>
              <a:pPr/>
              <a:t>‹#›</a:t>
            </a:fld>
            <a:endParaRPr dirty="0"/>
          </a:p>
        </p:txBody>
      </p:sp>
      <p:sp>
        <p:nvSpPr>
          <p:cNvPr id="4" name="Text Placeholder 8">
            <a:extLst>
              <a:ext uri="{FF2B5EF4-FFF2-40B4-BE49-F238E27FC236}">
                <a16:creationId xmlns="" xmlns:a16="http://schemas.microsoft.com/office/drawing/2014/main" id="{C207C48E-4B52-654A-ADFC-217A5BE674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459" y="1770516"/>
            <a:ext cx="4918022" cy="2916990"/>
          </a:xfrm>
        </p:spPr>
        <p:txBody>
          <a:bodyPr/>
          <a:lstStyle>
            <a:lvl1pPr marL="363602" indent="-363602">
              <a:buClr>
                <a:srgbClr val="4472C4"/>
              </a:buClr>
              <a:buSzPct val="75000"/>
              <a:buFont typeface=".AppleSystemUIFont"/>
              <a:buChar char="—"/>
              <a:defRPr sz="3600" spc="10"/>
            </a:lvl1pPr>
            <a:lvl2pPr>
              <a:defRPr sz="3600" spc="10"/>
            </a:lvl2pPr>
            <a:lvl3pPr marL="0" indent="0">
              <a:buNone/>
              <a:defRPr sz="3600" spc="10"/>
            </a:lvl3pPr>
            <a:lvl4pPr>
              <a:defRPr sz="3600" spc="10"/>
            </a:lvl4pPr>
            <a:lvl5pPr>
              <a:defRPr sz="3600" spc="1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="" xmlns:a16="http://schemas.microsoft.com/office/drawing/2014/main" id="{0629AF73-3904-DD42-A83B-6C490256A4C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7185" y="630286"/>
            <a:ext cx="7688997" cy="283476"/>
          </a:xfrm>
        </p:spPr>
        <p:txBody>
          <a:bodyPr>
            <a:spAutoFit/>
          </a:bodyPr>
          <a:lstStyle>
            <a:lvl1pPr marL="0" indent="0">
              <a:lnSpc>
                <a:spcPct val="92000"/>
              </a:lnSpc>
              <a:buNone/>
              <a:defRPr sz="1350" spc="2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06126514"/>
      </p:ext>
    </p:extLst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361B4B-90AF-434D-91A8-B5B89D6932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996" y="1842461"/>
            <a:ext cx="5901309" cy="191146"/>
          </a:xfrm>
        </p:spPr>
        <p:txBody>
          <a:bodyPr anchor="b"/>
          <a:lstStyle>
            <a:lvl1pPr>
              <a:defRPr sz="135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BF0B4D-81D0-E548-BA36-5608E49E3771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358996" y="2033146"/>
            <a:ext cx="5901309" cy="268211"/>
          </a:xfrm>
        </p:spPr>
        <p:txBody>
          <a:bodyPr/>
          <a:lstStyle>
            <a:lvl1pPr marL="0" indent="0">
              <a:lnSpc>
                <a:spcPct val="92000"/>
              </a:lnSpc>
              <a:buNone/>
              <a:defRPr sz="135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5302F24A-412C-2A49-9F80-2788356DE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47" y="346100"/>
            <a:ext cx="2205903" cy="58122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208E1655-29B5-3D4D-B0C1-4C618CE4F583}"/>
              </a:ext>
            </a:extLst>
          </p:cNvPr>
          <p:cNvGrpSpPr/>
          <p:nvPr/>
        </p:nvGrpSpPr>
        <p:grpSpPr>
          <a:xfrm>
            <a:off x="397" y="1626676"/>
            <a:ext cx="9143600" cy="3617997"/>
            <a:chOff x="530" y="1626671"/>
            <a:chExt cx="12191466" cy="3617997"/>
          </a:xfrm>
        </p:grpSpPr>
        <p:cxnSp>
          <p:nvCxnSpPr>
            <p:cNvPr id="6" name="Straight Connector 10">
              <a:extLst>
                <a:ext uri="{FF2B5EF4-FFF2-40B4-BE49-F238E27FC236}">
                  <a16:creationId xmlns="" xmlns:a16="http://schemas.microsoft.com/office/drawing/2014/main" id="{A6F5E722-4A4F-9848-885D-D19E32F5A9E3}"/>
                </a:ext>
              </a:extLst>
            </p:cNvPr>
            <p:cNvCxnSpPr/>
            <p:nvPr/>
          </p:nvCxnSpPr>
          <p:spPr>
            <a:xfrm>
              <a:off x="530" y="243624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7" name="Straight Connector 13">
              <a:extLst>
                <a:ext uri="{FF2B5EF4-FFF2-40B4-BE49-F238E27FC236}">
                  <a16:creationId xmlns="" xmlns:a16="http://schemas.microsoft.com/office/drawing/2014/main" id="{0E18F8F9-72D5-D243-BB73-A0206613FDC3}"/>
                </a:ext>
              </a:extLst>
            </p:cNvPr>
            <p:cNvCxnSpPr/>
            <p:nvPr/>
          </p:nvCxnSpPr>
          <p:spPr>
            <a:xfrm>
              <a:off x="530" y="2681907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8" name="Straight Connector 14">
              <a:extLst>
                <a:ext uri="{FF2B5EF4-FFF2-40B4-BE49-F238E27FC236}">
                  <a16:creationId xmlns="" xmlns:a16="http://schemas.microsoft.com/office/drawing/2014/main" id="{AAF87795-B497-9745-A6E8-7C10083856F9}"/>
                </a:ext>
              </a:extLst>
            </p:cNvPr>
            <p:cNvCxnSpPr/>
            <p:nvPr/>
          </p:nvCxnSpPr>
          <p:spPr>
            <a:xfrm>
              <a:off x="530" y="293211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9" name="Straight Connector 15">
              <a:extLst>
                <a:ext uri="{FF2B5EF4-FFF2-40B4-BE49-F238E27FC236}">
                  <a16:creationId xmlns="" xmlns:a16="http://schemas.microsoft.com/office/drawing/2014/main" id="{031DDE33-BAC8-0A4E-A6C5-DABDE5DD0D76}"/>
                </a:ext>
              </a:extLst>
            </p:cNvPr>
            <p:cNvCxnSpPr/>
            <p:nvPr/>
          </p:nvCxnSpPr>
          <p:spPr>
            <a:xfrm>
              <a:off x="530" y="318232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0" name="Straight Connector 16">
              <a:extLst>
                <a:ext uri="{FF2B5EF4-FFF2-40B4-BE49-F238E27FC236}">
                  <a16:creationId xmlns="" xmlns:a16="http://schemas.microsoft.com/office/drawing/2014/main" id="{B7ED3F4D-DD71-FB43-A216-E5EFEAA6C044}"/>
                </a:ext>
              </a:extLst>
            </p:cNvPr>
            <p:cNvCxnSpPr/>
            <p:nvPr/>
          </p:nvCxnSpPr>
          <p:spPr>
            <a:xfrm>
              <a:off x="530" y="343252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1" name="Straight Connector 17">
              <a:extLst>
                <a:ext uri="{FF2B5EF4-FFF2-40B4-BE49-F238E27FC236}">
                  <a16:creationId xmlns="" xmlns:a16="http://schemas.microsoft.com/office/drawing/2014/main" id="{AD5EF20B-2C7D-BB4D-956B-A060F14C7EAE}"/>
                </a:ext>
              </a:extLst>
            </p:cNvPr>
            <p:cNvCxnSpPr/>
            <p:nvPr/>
          </p:nvCxnSpPr>
          <p:spPr>
            <a:xfrm>
              <a:off x="530" y="367819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2" name="Straight Connector 18">
              <a:extLst>
                <a:ext uri="{FF2B5EF4-FFF2-40B4-BE49-F238E27FC236}">
                  <a16:creationId xmlns="" xmlns:a16="http://schemas.microsoft.com/office/drawing/2014/main" id="{09164B74-6B82-C842-8578-22C6CAB8576F}"/>
                </a:ext>
              </a:extLst>
            </p:cNvPr>
            <p:cNvCxnSpPr/>
            <p:nvPr/>
          </p:nvCxnSpPr>
          <p:spPr>
            <a:xfrm>
              <a:off x="530" y="392839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3" name="Straight Connector 19">
              <a:extLst>
                <a:ext uri="{FF2B5EF4-FFF2-40B4-BE49-F238E27FC236}">
                  <a16:creationId xmlns="" xmlns:a16="http://schemas.microsoft.com/office/drawing/2014/main" id="{E39DB2B1-1E8D-4148-BBA1-02C5996ABE06}"/>
                </a:ext>
              </a:extLst>
            </p:cNvPr>
            <p:cNvCxnSpPr/>
            <p:nvPr/>
          </p:nvCxnSpPr>
          <p:spPr>
            <a:xfrm>
              <a:off x="530" y="417860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4" name="Straight Connector 20">
              <a:extLst>
                <a:ext uri="{FF2B5EF4-FFF2-40B4-BE49-F238E27FC236}">
                  <a16:creationId xmlns="" xmlns:a16="http://schemas.microsoft.com/office/drawing/2014/main" id="{16C8B97F-B91C-CA45-81E7-A71655822F4A}"/>
                </a:ext>
              </a:extLst>
            </p:cNvPr>
            <p:cNvCxnSpPr/>
            <p:nvPr/>
          </p:nvCxnSpPr>
          <p:spPr>
            <a:xfrm>
              <a:off x="530" y="443199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pic>
          <p:nvPicPr>
            <p:cNvPr id="15" name="Picture 8">
              <a:extLst>
                <a:ext uri="{FF2B5EF4-FFF2-40B4-BE49-F238E27FC236}">
                  <a16:creationId xmlns="" xmlns:a16="http://schemas.microsoft.com/office/drawing/2014/main" id="{14FE0E94-85A6-A84C-A7BC-F3E1C8206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5269" y="1626671"/>
              <a:ext cx="3617997" cy="3617997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6" name="Text Placeholder 23">
            <a:extLst>
              <a:ext uri="{FF2B5EF4-FFF2-40B4-BE49-F238E27FC236}">
                <a16:creationId xmlns="" xmlns:a16="http://schemas.microsoft.com/office/drawing/2014/main" id="{3EE378BA-873A-CE43-A7A7-A5A2988C53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9072" y="5852224"/>
            <a:ext cx="4261053" cy="869356"/>
          </a:xfrm>
        </p:spPr>
        <p:txBody>
          <a:bodyPr/>
          <a:lstStyle>
            <a:lvl1pPr>
              <a:lnSpc>
                <a:spcPct val="92000"/>
              </a:lnSpc>
              <a:defRPr>
                <a:latin typeface="Calibri Light"/>
              </a:defRPr>
            </a:lvl1pPr>
            <a:lvl2pPr>
              <a:lnSpc>
                <a:spcPct val="92000"/>
              </a:lnSpc>
              <a:defRPr/>
            </a:lvl2pPr>
            <a:lvl3pPr marL="0" indent="0">
              <a:lnSpc>
                <a:spcPct val="92000"/>
              </a:lnSpc>
              <a:buNone/>
              <a:defRPr>
                <a:solidFill>
                  <a:srgbClr val="4472C4"/>
                </a:solidFill>
              </a:defRPr>
            </a:lvl3pPr>
            <a:lvl4pPr>
              <a:lnSpc>
                <a:spcPct val="92000"/>
              </a:lnSpc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17" name="Picture 25">
            <a:extLst>
              <a:ext uri="{FF2B5EF4-FFF2-40B4-BE49-F238E27FC236}">
                <a16:creationId xmlns="" xmlns:a16="http://schemas.microsoft.com/office/drawing/2014/main" id="{91B92089-E64C-284A-83DA-3E5FAD54A7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999" y="5915546"/>
            <a:ext cx="1285875" cy="46928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180046959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66585B-67E7-EC48-9FDB-DD833B7B7FC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2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FFAB3C-8E78-2A43-8898-123963A86F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2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3386247-FE59-F949-ABBF-B8A3DE20B2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68287EE-6B1D-3A4D-9ED7-1AEBE4FAF8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835CE72-8FC8-2F4A-9351-27ABAF8557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2D2CA5A-AADC-474E-851F-84EA9C9EDC6B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857057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7D9440-EC93-1747-A46A-2FDE1DC2AF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3463371-D463-604C-9F4F-C3975827015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BED53A-3D3B-0244-8266-D9B8C863DE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20DA56-A0CD-B64C-B55F-4E7FFDA29B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385E53-E23D-1B45-BCCA-506D1410B1A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1038A57-8237-2C48-B359-C4DA75E18B5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9550680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ACCE9D-D7CD-324A-91D9-1F3A982AC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42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5821DF-F863-314E-8A61-1AB01A873E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3BA47D-0ACF-0942-B69F-BA140F0905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F262935-19C6-2F45-971F-678A0B6679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5EE2336-2EB3-6547-8250-6A406684A9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FEFBF63-69CD-564A-BAC7-A9B4275610F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069182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0D72F1-B6C7-E144-A270-E64527835C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E62CB7-9107-E646-B80C-98C80F263F2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4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C463367-44AA-7244-848A-1425030CB4C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51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BF1956-2087-0C48-B637-1869E33EE1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04D5E3-6C7B-8B4E-A410-C3E6918AF9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243022-C5E0-7F41-8218-D475EBBED7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9F29D1B-45BD-5949-9A45-AC1D56716AF1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33577358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801B7E-CA61-5344-9B80-6CB475CC9C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31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044637-9B0B-D34A-8785-C0EEF8F9B6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41" y="1681160"/>
            <a:ext cx="3868337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6E035D-D39D-6C4B-9528-7925DE38B5B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41" y="2505078"/>
            <a:ext cx="3868337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B422ED-9502-AB4D-8889-BB6E66C2C7F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50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CB12E6C-4BB5-E447-9465-3FAFD7248BD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50" y="2505078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FAD14E4-56C9-5D40-9D92-D34A194CFB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0FB4D2-BD1A-C34F-B2CD-5A90BD0BEF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F8A6219-6CF9-284B-856E-29B6020292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9CCAADA-200D-174D-BA54-AD7EE767A3CF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636614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9F00AB-D237-FE4F-8086-67FD420E11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9265C53-A0C4-7D4F-A5A4-CEAEAD42BE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A08086-BBC5-9A41-AB69-F85CDE8940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ECFE195-3182-014D-857B-2E2D29BA65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99B2483-35A4-2C4B-A33B-E52D94CE19E9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98596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CC6C54F-75F0-8045-B4C5-23ABEC8B5C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71D3BBE-F7BD-6447-9750-CF6FDF37AB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E449337-2B41-3F4B-BC12-E3B59B5248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ABA9C9-A75F-DC48-8D95-391DF03EC47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97584301"/>
      </p:ext>
    </p:extLst>
  </p:cSld>
  <p:clrMapOvr>
    <a:masterClrMapping/>
  </p:clrMapOvr>
  <p:hf sldNum="0"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6584D4F-C62E-FB49-8713-E72A6C9A4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9B3EFE-2B48-7B4B-8C41-65732280120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30"/>
            <a:ext cx="462915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504D10-FCF2-A740-956E-1F9100DBC1B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8DFCB1E-2EF4-C241-8F76-5DFB788BB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5B84593-6E73-AA44-84AA-3ED39F7F2A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62558AC-1E12-4541-BCC1-A34979560A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C6878E4-E86B-5448-9AE1-625513B62EE5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70618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262D1A-B53F-0748-8E78-75301F4A45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1135BDE-D471-7540-87EE-AAF9806B20A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30"/>
            <a:ext cx="462915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A380FBF-5946-2E43-9B96-86140D7B3FF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53CC8C3-BB9A-A44F-A2DC-ACF4A2D5E8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DF8737-A9CB-E943-B1D7-C5267C153D9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6B8C10-ECF6-F140-BFEA-19E77CD66B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8706853-AE20-1D40-BE8E-841E9C1884A8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62725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E9B302-454E-1240-B6EC-F03E6B7B92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9C48CC7-4A2C-754E-AF04-F5C3D230F2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9E0643-8DA6-E748-8A6E-98127C19F2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6FF679-D356-4B43-AD99-E97A18D7C2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8D06740-4425-4046-B013-851E3A6A17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293940-ED08-344D-87FA-DCB60E18AA34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34709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C7B057B-DF9F-3246-AACC-3A12CBA0C9B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9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0AB2DFB-22B6-0A47-942B-DF634E1B75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EF3E65-3167-5249-A648-D86A72FC42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8EDFFDD-2539-A342-96FE-C427E7A808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80F61E-BCAF-1A46-BA4F-4F2D7F4A58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AABF418-E30E-7D43-807E-03FC8BF18E3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478991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 page with large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D306FF-FCF4-F142-96DA-305636873D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FF3862DE-F731-BA4A-A6BF-CC14D5AA3D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717024-F700-1549-9D2E-2064C2F50582}" type="slidenum">
              <a:rPr/>
              <a:pPr/>
              <a:t>‹#›</a:t>
            </a:fld>
            <a:endParaRPr dirty="0"/>
          </a:p>
        </p:txBody>
      </p:sp>
      <p:sp>
        <p:nvSpPr>
          <p:cNvPr id="4" name="Text Placeholder 8">
            <a:extLst>
              <a:ext uri="{FF2B5EF4-FFF2-40B4-BE49-F238E27FC236}">
                <a16:creationId xmlns="" xmlns:a16="http://schemas.microsoft.com/office/drawing/2014/main" id="{C207C48E-4B52-654A-ADFC-217A5BE674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459" y="1770516"/>
            <a:ext cx="4918022" cy="2916990"/>
          </a:xfrm>
        </p:spPr>
        <p:txBody>
          <a:bodyPr/>
          <a:lstStyle>
            <a:lvl1pPr marL="363602" indent="-363602">
              <a:buClr>
                <a:srgbClr val="4472C4"/>
              </a:buClr>
              <a:buSzPct val="75000"/>
              <a:buFont typeface=".AppleSystemUIFont"/>
              <a:buChar char="—"/>
              <a:defRPr sz="3600" spc="10"/>
            </a:lvl1pPr>
            <a:lvl2pPr>
              <a:defRPr sz="3600" spc="10"/>
            </a:lvl2pPr>
            <a:lvl3pPr marL="0" indent="0">
              <a:buNone/>
              <a:defRPr sz="3600" spc="10"/>
            </a:lvl3pPr>
            <a:lvl4pPr>
              <a:defRPr sz="3600" spc="10"/>
            </a:lvl4pPr>
            <a:lvl5pPr>
              <a:defRPr sz="3600" spc="1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="" xmlns:a16="http://schemas.microsoft.com/office/drawing/2014/main" id="{0629AF73-3904-DD42-A83B-6C490256A4C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7185" y="630286"/>
            <a:ext cx="7688997" cy="283476"/>
          </a:xfrm>
        </p:spPr>
        <p:txBody>
          <a:bodyPr>
            <a:spAutoFit/>
          </a:bodyPr>
          <a:lstStyle>
            <a:lvl1pPr marL="0" indent="0">
              <a:lnSpc>
                <a:spcPct val="92000"/>
              </a:lnSpc>
              <a:buNone/>
              <a:defRPr sz="1350" spc="2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58722"/>
      </p:ext>
    </p:extLst>
  </p:cSld>
  <p:clrMapOvr>
    <a:masterClrMapping/>
  </p:clrMapOvr>
  <p:hf sldNum="0" hdr="0" ft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361B4B-90AF-434D-91A8-B5B89D6932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996" y="1842461"/>
            <a:ext cx="5901309" cy="191146"/>
          </a:xfrm>
        </p:spPr>
        <p:txBody>
          <a:bodyPr anchor="b"/>
          <a:lstStyle>
            <a:lvl1pPr>
              <a:defRPr sz="135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BF0B4D-81D0-E548-BA36-5608E49E3771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358996" y="2033138"/>
            <a:ext cx="5901309" cy="268211"/>
          </a:xfrm>
        </p:spPr>
        <p:txBody>
          <a:bodyPr/>
          <a:lstStyle>
            <a:lvl1pPr marL="0" indent="0">
              <a:lnSpc>
                <a:spcPct val="92000"/>
              </a:lnSpc>
              <a:buNone/>
              <a:defRPr sz="135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5302F24A-412C-2A49-9F80-2788356DE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47" y="346100"/>
            <a:ext cx="2205903" cy="58122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208E1655-29B5-3D4D-B0C1-4C618CE4F583}"/>
              </a:ext>
            </a:extLst>
          </p:cNvPr>
          <p:cNvGrpSpPr/>
          <p:nvPr/>
        </p:nvGrpSpPr>
        <p:grpSpPr>
          <a:xfrm>
            <a:off x="397" y="1626676"/>
            <a:ext cx="9143600" cy="3617997"/>
            <a:chOff x="530" y="1626671"/>
            <a:chExt cx="12191466" cy="3617997"/>
          </a:xfrm>
        </p:grpSpPr>
        <p:cxnSp>
          <p:nvCxnSpPr>
            <p:cNvPr id="6" name="Straight Connector 10">
              <a:extLst>
                <a:ext uri="{FF2B5EF4-FFF2-40B4-BE49-F238E27FC236}">
                  <a16:creationId xmlns="" xmlns:a16="http://schemas.microsoft.com/office/drawing/2014/main" id="{A6F5E722-4A4F-9848-885D-D19E32F5A9E3}"/>
                </a:ext>
              </a:extLst>
            </p:cNvPr>
            <p:cNvCxnSpPr/>
            <p:nvPr/>
          </p:nvCxnSpPr>
          <p:spPr>
            <a:xfrm>
              <a:off x="530" y="243624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7" name="Straight Connector 13">
              <a:extLst>
                <a:ext uri="{FF2B5EF4-FFF2-40B4-BE49-F238E27FC236}">
                  <a16:creationId xmlns="" xmlns:a16="http://schemas.microsoft.com/office/drawing/2014/main" id="{0E18F8F9-72D5-D243-BB73-A0206613FDC3}"/>
                </a:ext>
              </a:extLst>
            </p:cNvPr>
            <p:cNvCxnSpPr/>
            <p:nvPr/>
          </p:nvCxnSpPr>
          <p:spPr>
            <a:xfrm>
              <a:off x="530" y="2681907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8" name="Straight Connector 14">
              <a:extLst>
                <a:ext uri="{FF2B5EF4-FFF2-40B4-BE49-F238E27FC236}">
                  <a16:creationId xmlns="" xmlns:a16="http://schemas.microsoft.com/office/drawing/2014/main" id="{AAF87795-B497-9745-A6E8-7C10083856F9}"/>
                </a:ext>
              </a:extLst>
            </p:cNvPr>
            <p:cNvCxnSpPr/>
            <p:nvPr/>
          </p:nvCxnSpPr>
          <p:spPr>
            <a:xfrm>
              <a:off x="530" y="293211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9" name="Straight Connector 15">
              <a:extLst>
                <a:ext uri="{FF2B5EF4-FFF2-40B4-BE49-F238E27FC236}">
                  <a16:creationId xmlns="" xmlns:a16="http://schemas.microsoft.com/office/drawing/2014/main" id="{031DDE33-BAC8-0A4E-A6C5-DABDE5DD0D76}"/>
                </a:ext>
              </a:extLst>
            </p:cNvPr>
            <p:cNvCxnSpPr/>
            <p:nvPr/>
          </p:nvCxnSpPr>
          <p:spPr>
            <a:xfrm>
              <a:off x="530" y="318232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0" name="Straight Connector 16">
              <a:extLst>
                <a:ext uri="{FF2B5EF4-FFF2-40B4-BE49-F238E27FC236}">
                  <a16:creationId xmlns="" xmlns:a16="http://schemas.microsoft.com/office/drawing/2014/main" id="{B7ED3F4D-DD71-FB43-A216-E5EFEAA6C044}"/>
                </a:ext>
              </a:extLst>
            </p:cNvPr>
            <p:cNvCxnSpPr/>
            <p:nvPr/>
          </p:nvCxnSpPr>
          <p:spPr>
            <a:xfrm>
              <a:off x="530" y="343252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1" name="Straight Connector 17">
              <a:extLst>
                <a:ext uri="{FF2B5EF4-FFF2-40B4-BE49-F238E27FC236}">
                  <a16:creationId xmlns="" xmlns:a16="http://schemas.microsoft.com/office/drawing/2014/main" id="{AD5EF20B-2C7D-BB4D-956B-A060F14C7EAE}"/>
                </a:ext>
              </a:extLst>
            </p:cNvPr>
            <p:cNvCxnSpPr/>
            <p:nvPr/>
          </p:nvCxnSpPr>
          <p:spPr>
            <a:xfrm>
              <a:off x="530" y="367819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2" name="Straight Connector 18">
              <a:extLst>
                <a:ext uri="{FF2B5EF4-FFF2-40B4-BE49-F238E27FC236}">
                  <a16:creationId xmlns="" xmlns:a16="http://schemas.microsoft.com/office/drawing/2014/main" id="{09164B74-6B82-C842-8578-22C6CAB8576F}"/>
                </a:ext>
              </a:extLst>
            </p:cNvPr>
            <p:cNvCxnSpPr/>
            <p:nvPr/>
          </p:nvCxnSpPr>
          <p:spPr>
            <a:xfrm>
              <a:off x="530" y="392839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3" name="Straight Connector 19">
              <a:extLst>
                <a:ext uri="{FF2B5EF4-FFF2-40B4-BE49-F238E27FC236}">
                  <a16:creationId xmlns="" xmlns:a16="http://schemas.microsoft.com/office/drawing/2014/main" id="{E39DB2B1-1E8D-4148-BBA1-02C5996ABE06}"/>
                </a:ext>
              </a:extLst>
            </p:cNvPr>
            <p:cNvCxnSpPr/>
            <p:nvPr/>
          </p:nvCxnSpPr>
          <p:spPr>
            <a:xfrm>
              <a:off x="530" y="417860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4" name="Straight Connector 20">
              <a:extLst>
                <a:ext uri="{FF2B5EF4-FFF2-40B4-BE49-F238E27FC236}">
                  <a16:creationId xmlns="" xmlns:a16="http://schemas.microsoft.com/office/drawing/2014/main" id="{16C8B97F-B91C-CA45-81E7-A71655822F4A}"/>
                </a:ext>
              </a:extLst>
            </p:cNvPr>
            <p:cNvCxnSpPr/>
            <p:nvPr/>
          </p:nvCxnSpPr>
          <p:spPr>
            <a:xfrm>
              <a:off x="530" y="443199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pic>
          <p:nvPicPr>
            <p:cNvPr id="15" name="Picture 8">
              <a:extLst>
                <a:ext uri="{FF2B5EF4-FFF2-40B4-BE49-F238E27FC236}">
                  <a16:creationId xmlns="" xmlns:a16="http://schemas.microsoft.com/office/drawing/2014/main" id="{14FE0E94-85A6-A84C-A7BC-F3E1C8206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5269" y="1626671"/>
              <a:ext cx="3617997" cy="3617997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6" name="Text Placeholder 23">
            <a:extLst>
              <a:ext uri="{FF2B5EF4-FFF2-40B4-BE49-F238E27FC236}">
                <a16:creationId xmlns="" xmlns:a16="http://schemas.microsoft.com/office/drawing/2014/main" id="{3EE378BA-873A-CE43-A7A7-A5A2988C53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9072" y="5852224"/>
            <a:ext cx="4261053" cy="869356"/>
          </a:xfrm>
        </p:spPr>
        <p:txBody>
          <a:bodyPr/>
          <a:lstStyle>
            <a:lvl1pPr>
              <a:lnSpc>
                <a:spcPct val="92000"/>
              </a:lnSpc>
              <a:defRPr>
                <a:latin typeface="Calibri Light"/>
              </a:defRPr>
            </a:lvl1pPr>
            <a:lvl2pPr>
              <a:lnSpc>
                <a:spcPct val="92000"/>
              </a:lnSpc>
              <a:defRPr/>
            </a:lvl2pPr>
            <a:lvl3pPr marL="0" indent="0">
              <a:lnSpc>
                <a:spcPct val="92000"/>
              </a:lnSpc>
              <a:buNone/>
              <a:defRPr>
                <a:solidFill>
                  <a:srgbClr val="4472C4"/>
                </a:solidFill>
              </a:defRPr>
            </a:lvl3pPr>
            <a:lvl4pPr>
              <a:lnSpc>
                <a:spcPct val="92000"/>
              </a:lnSpc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17" name="Picture 25">
            <a:extLst>
              <a:ext uri="{FF2B5EF4-FFF2-40B4-BE49-F238E27FC236}">
                <a16:creationId xmlns="" xmlns:a16="http://schemas.microsoft.com/office/drawing/2014/main" id="{91B92089-E64C-284A-83DA-3E5FAD54A7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999" y="5915546"/>
            <a:ext cx="1285875" cy="46928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74082437"/>
      </p:ext>
    </p:extLst>
  </p:cSld>
  <p:clrMapOvr>
    <a:masterClrMapping/>
  </p:clrMapOvr>
  <p:hf sldNum="0" hdr="0" ft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66585B-67E7-EC48-9FDB-DD833B7B7FC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143002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FFAB3C-8E78-2A43-8898-123963A86F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43002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3386247-FE59-F949-ABBF-B8A3DE20B2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68287EE-6B1D-3A4D-9ED7-1AEBE4FAF8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835CE72-8FC8-2F4A-9351-27ABAF8557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2D2CA5A-AADC-474E-851F-84EA9C9EDC6B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912517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37D9440-EC93-1747-A46A-2FDE1DC2AFD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3463371-D463-604C-9F4F-C39758270158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BED53A-3D3B-0244-8266-D9B8C863DE4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20DA56-A0CD-B64C-B55F-4E7FFDA29B2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D385E53-E23D-1B45-BCCA-506D1410B1A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C1038A57-8237-2C48-B359-C4DA75E18B5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92086282"/>
      </p:ext>
    </p:extLst>
  </p:cSld>
  <p:clrMapOvr>
    <a:masterClrMapping/>
  </p:clrMapOvr>
  <p:hf sldNum="0"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2ACCE9D-D7CD-324A-91D9-1F3A982AC7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885" y="1709736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5821DF-F863-314E-8A61-1AB01A873E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3BA47D-0ACF-0942-B69F-BA140F0905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F262935-19C6-2F45-971F-678A0B6679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5EE2336-2EB3-6547-8250-6A406684A97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FEFBF63-69CD-564A-BAC7-A9B4275610F3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28931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0D72F1-B6C7-E144-A270-E64527835C2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E62CB7-9107-E646-B80C-98C80F263F2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28653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C463367-44AA-7244-848A-1425030CB4C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29151" y="1825627"/>
            <a:ext cx="3886202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1BF1956-2087-0C48-B637-1869E33EE1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704D5E3-6C7B-8B4E-A410-C3E6918AF9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243022-C5E0-7F41-8218-D475EBBED7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9F29D1B-45BD-5949-9A45-AC1D56716AF1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3573223"/>
      </p:ext>
    </p:extLst>
  </p:cSld>
  <p:clrMapOvr>
    <a:masterClrMapping/>
  </p:clrMapOvr>
  <p:hf sldNum="0"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801B7E-CA61-5344-9B80-6CB475CC9C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365130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044637-9B0B-D34A-8785-C0EEF8F9B6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37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6E035D-D39D-6C4B-9528-7925DE38B5B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29838" y="2505072"/>
            <a:ext cx="3868337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16B422ED-9502-AB4D-8889-BB6E66C2C7FE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29150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CB12E6C-4BB5-E447-9465-3FAFD7248BD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29150" y="2505072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2FAD14E4-56C9-5D40-9D92-D34A194CFB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60FB4D2-BD1A-C34F-B2CD-5A90BD0BEF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F8A6219-6CF9-284B-856E-29B6020292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9CCAADA-200D-174D-BA54-AD7EE767A3CF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639921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9F00AB-D237-FE4F-8086-67FD420E11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79265C53-A0C4-7D4F-A5A4-CEAEAD42BE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A08086-BBC5-9A41-AB69-F85CDE8940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FECFE195-3182-014D-857B-2E2D29BA65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99B2483-35A4-2C4B-A33B-E52D94CE19E9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902577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CC6C54F-75F0-8045-B4C5-23ABEC8B5C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971D3BBE-F7BD-6447-9750-CF6FDF37AB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E449337-2B41-3F4B-BC12-E3B59B5248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A1ABA9C9-A75F-DC48-8D95-391DF03EC47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00222234"/>
      </p:ext>
    </p:extLst>
  </p:cSld>
  <p:clrMapOvr>
    <a:masterClrMapping/>
  </p:clrMapOvr>
  <p:hf sldNum="0" hdr="0" ftr="0" dt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6584D4F-C62E-FB49-8713-E72A6C9A47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19B3EFE-2B48-7B4B-8C41-65732280120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87388" y="987424"/>
            <a:ext cx="462915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504D10-FCF2-A740-956E-1F9100DBC1B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8DFCB1E-2EF4-C241-8F76-5DFB788BBDD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5B84593-6E73-AA44-84AA-3ED39F7F2A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62558AC-1E12-4541-BCC1-A34979560A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C6878E4-E86B-5448-9AE1-625513B62EE5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5629923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262D1A-B53F-0748-8E78-75301F4A45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8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1135BDE-D471-7540-87EE-AAF9806B20A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3887388" y="987424"/>
            <a:ext cx="462915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A380FBF-5946-2E43-9B96-86140D7B3FF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8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53CC8C3-BB9A-A44F-A2DC-ACF4A2D5E8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3DF8737-A9CB-E943-B1D7-C5267C153D9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6B8C10-ECF6-F140-BFEA-19E77CD66B2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8706853-AE20-1D40-BE8E-841E9C1884A8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626599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E9B302-454E-1240-B6EC-F03E6B7B92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9C48CC7-4A2C-754E-AF04-F5C3D230F2C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9E0643-8DA6-E748-8A6E-98127C19F25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6FF679-D356-4B43-AD99-E97A18D7C22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8D06740-4425-4046-B013-851E3A6A17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0F293940-ED08-344D-87FA-DCB60E18AA34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5092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C7B057B-DF9F-3246-AACC-3A12CBA0C9B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543678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0AB2DFB-22B6-0A47-942B-DF634E1B75BF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2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7EF3E65-3167-5249-A648-D86A72FC42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8EDFFDD-2539-A342-96FE-C427E7A808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980F61E-BCAF-1A46-BA4F-4F2D7F4A58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AABF418-E30E-7D43-807E-03FC8BF18E36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486537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hite page with large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D306FF-FCF4-F142-96DA-305636873D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FF3862DE-F731-BA4A-A6BF-CC14D5AA3D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75717024-F700-1549-9D2E-2064C2F50582}" type="slidenum">
              <a:rPr/>
              <a:pPr/>
              <a:t>‹#›</a:t>
            </a:fld>
            <a:endParaRPr dirty="0"/>
          </a:p>
        </p:txBody>
      </p:sp>
      <p:sp>
        <p:nvSpPr>
          <p:cNvPr id="4" name="Text Placeholder 8">
            <a:extLst>
              <a:ext uri="{FF2B5EF4-FFF2-40B4-BE49-F238E27FC236}">
                <a16:creationId xmlns="" xmlns:a16="http://schemas.microsoft.com/office/drawing/2014/main" id="{C207C48E-4B52-654A-ADFC-217A5BE6743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459" y="1770516"/>
            <a:ext cx="4918022" cy="2916990"/>
          </a:xfrm>
        </p:spPr>
        <p:txBody>
          <a:bodyPr/>
          <a:lstStyle>
            <a:lvl1pPr marL="363602" indent="-363602">
              <a:buClr>
                <a:srgbClr val="4472C4"/>
              </a:buClr>
              <a:buSzPct val="75000"/>
              <a:buFont typeface=".AppleSystemUIFont"/>
              <a:buChar char="—"/>
              <a:defRPr sz="3600" spc="10"/>
            </a:lvl1pPr>
            <a:lvl2pPr>
              <a:defRPr sz="3600" spc="10"/>
            </a:lvl2pPr>
            <a:lvl3pPr marL="0" indent="0">
              <a:buNone/>
              <a:defRPr sz="3600" spc="10"/>
            </a:lvl3pPr>
            <a:lvl4pPr>
              <a:defRPr sz="3600" spc="10"/>
            </a:lvl4pPr>
            <a:lvl5pPr>
              <a:defRPr sz="3600" spc="1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="" xmlns:a16="http://schemas.microsoft.com/office/drawing/2014/main" id="{0629AF73-3904-DD42-A83B-6C490256A4C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7185" y="630286"/>
            <a:ext cx="7688997" cy="283476"/>
          </a:xfrm>
        </p:spPr>
        <p:txBody>
          <a:bodyPr>
            <a:spAutoFit/>
          </a:bodyPr>
          <a:lstStyle>
            <a:lvl1pPr marL="0" indent="0">
              <a:lnSpc>
                <a:spcPct val="92000"/>
              </a:lnSpc>
              <a:buNone/>
              <a:defRPr sz="1350" spc="2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1399648"/>
      </p:ext>
    </p:extLst>
  </p:cSld>
  <p:clrMapOvr>
    <a:masterClrMapping/>
  </p:clrMapOvr>
  <p:hf sldNum="0" hdr="0" ft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2361B4B-90AF-434D-91A8-B5B89D69327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8995" y="1842461"/>
            <a:ext cx="5901309" cy="191146"/>
          </a:xfrm>
        </p:spPr>
        <p:txBody>
          <a:bodyPr anchor="b"/>
          <a:lstStyle>
            <a:lvl1pPr>
              <a:defRPr sz="135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1BF0B4D-81D0-E548-BA36-5608E49E3771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358995" y="2033132"/>
            <a:ext cx="5901309" cy="268211"/>
          </a:xfrm>
        </p:spPr>
        <p:txBody>
          <a:bodyPr/>
          <a:lstStyle>
            <a:lvl1pPr marL="0" indent="0">
              <a:lnSpc>
                <a:spcPct val="92000"/>
              </a:lnSpc>
              <a:buNone/>
              <a:defRPr sz="135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4" name="Picture 7">
            <a:extLst>
              <a:ext uri="{FF2B5EF4-FFF2-40B4-BE49-F238E27FC236}">
                <a16:creationId xmlns="" xmlns:a16="http://schemas.microsoft.com/office/drawing/2014/main" id="{5302F24A-412C-2A49-9F80-2788356DE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46" y="346100"/>
            <a:ext cx="2205903" cy="58122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208E1655-29B5-3D4D-B0C1-4C618CE4F583}"/>
              </a:ext>
            </a:extLst>
          </p:cNvPr>
          <p:cNvGrpSpPr/>
          <p:nvPr/>
        </p:nvGrpSpPr>
        <p:grpSpPr>
          <a:xfrm>
            <a:off x="397" y="1626672"/>
            <a:ext cx="9143600" cy="3617997"/>
            <a:chOff x="530" y="1626671"/>
            <a:chExt cx="12191466" cy="3617997"/>
          </a:xfrm>
        </p:grpSpPr>
        <p:cxnSp>
          <p:nvCxnSpPr>
            <p:cNvPr id="6" name="Straight Connector 10">
              <a:extLst>
                <a:ext uri="{FF2B5EF4-FFF2-40B4-BE49-F238E27FC236}">
                  <a16:creationId xmlns="" xmlns:a16="http://schemas.microsoft.com/office/drawing/2014/main" id="{A6F5E722-4A4F-9848-885D-D19E32F5A9E3}"/>
                </a:ext>
              </a:extLst>
            </p:cNvPr>
            <p:cNvCxnSpPr/>
            <p:nvPr/>
          </p:nvCxnSpPr>
          <p:spPr>
            <a:xfrm>
              <a:off x="530" y="243624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7" name="Straight Connector 13">
              <a:extLst>
                <a:ext uri="{FF2B5EF4-FFF2-40B4-BE49-F238E27FC236}">
                  <a16:creationId xmlns="" xmlns:a16="http://schemas.microsoft.com/office/drawing/2014/main" id="{0E18F8F9-72D5-D243-BB73-A0206613FDC3}"/>
                </a:ext>
              </a:extLst>
            </p:cNvPr>
            <p:cNvCxnSpPr/>
            <p:nvPr/>
          </p:nvCxnSpPr>
          <p:spPr>
            <a:xfrm>
              <a:off x="530" y="2681907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8" name="Straight Connector 14">
              <a:extLst>
                <a:ext uri="{FF2B5EF4-FFF2-40B4-BE49-F238E27FC236}">
                  <a16:creationId xmlns="" xmlns:a16="http://schemas.microsoft.com/office/drawing/2014/main" id="{AAF87795-B497-9745-A6E8-7C10083856F9}"/>
                </a:ext>
              </a:extLst>
            </p:cNvPr>
            <p:cNvCxnSpPr/>
            <p:nvPr/>
          </p:nvCxnSpPr>
          <p:spPr>
            <a:xfrm>
              <a:off x="530" y="2932115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9" name="Straight Connector 15">
              <a:extLst>
                <a:ext uri="{FF2B5EF4-FFF2-40B4-BE49-F238E27FC236}">
                  <a16:creationId xmlns="" xmlns:a16="http://schemas.microsoft.com/office/drawing/2014/main" id="{031DDE33-BAC8-0A4E-A6C5-DABDE5DD0D76}"/>
                </a:ext>
              </a:extLst>
            </p:cNvPr>
            <p:cNvCxnSpPr/>
            <p:nvPr/>
          </p:nvCxnSpPr>
          <p:spPr>
            <a:xfrm>
              <a:off x="530" y="318232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0" name="Straight Connector 16">
              <a:extLst>
                <a:ext uri="{FF2B5EF4-FFF2-40B4-BE49-F238E27FC236}">
                  <a16:creationId xmlns="" xmlns:a16="http://schemas.microsoft.com/office/drawing/2014/main" id="{B7ED3F4D-DD71-FB43-A216-E5EFEAA6C044}"/>
                </a:ext>
              </a:extLst>
            </p:cNvPr>
            <p:cNvCxnSpPr/>
            <p:nvPr/>
          </p:nvCxnSpPr>
          <p:spPr>
            <a:xfrm>
              <a:off x="530" y="343252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1" name="Straight Connector 17">
              <a:extLst>
                <a:ext uri="{FF2B5EF4-FFF2-40B4-BE49-F238E27FC236}">
                  <a16:creationId xmlns="" xmlns:a16="http://schemas.microsoft.com/office/drawing/2014/main" id="{AD5EF20B-2C7D-BB4D-956B-A060F14C7EAE}"/>
                </a:ext>
              </a:extLst>
            </p:cNvPr>
            <p:cNvCxnSpPr/>
            <p:nvPr/>
          </p:nvCxnSpPr>
          <p:spPr>
            <a:xfrm>
              <a:off x="530" y="3678192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2" name="Straight Connector 18">
              <a:extLst>
                <a:ext uri="{FF2B5EF4-FFF2-40B4-BE49-F238E27FC236}">
                  <a16:creationId xmlns="" xmlns:a16="http://schemas.microsoft.com/office/drawing/2014/main" id="{09164B74-6B82-C842-8578-22C6CAB8576F}"/>
                </a:ext>
              </a:extLst>
            </p:cNvPr>
            <p:cNvCxnSpPr/>
            <p:nvPr/>
          </p:nvCxnSpPr>
          <p:spPr>
            <a:xfrm>
              <a:off x="530" y="3928399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3" name="Straight Connector 19">
              <a:extLst>
                <a:ext uri="{FF2B5EF4-FFF2-40B4-BE49-F238E27FC236}">
                  <a16:creationId xmlns="" xmlns:a16="http://schemas.microsoft.com/office/drawing/2014/main" id="{E39DB2B1-1E8D-4148-BBA1-02C5996ABE06}"/>
                </a:ext>
              </a:extLst>
            </p:cNvPr>
            <p:cNvCxnSpPr/>
            <p:nvPr/>
          </p:nvCxnSpPr>
          <p:spPr>
            <a:xfrm>
              <a:off x="530" y="417860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cxnSp>
          <p:nvCxnSpPr>
            <p:cNvPr id="14" name="Straight Connector 20">
              <a:extLst>
                <a:ext uri="{FF2B5EF4-FFF2-40B4-BE49-F238E27FC236}">
                  <a16:creationId xmlns="" xmlns:a16="http://schemas.microsoft.com/office/drawing/2014/main" id="{16C8B97F-B91C-CA45-81E7-A71655822F4A}"/>
                </a:ext>
              </a:extLst>
            </p:cNvPr>
            <p:cNvCxnSpPr/>
            <p:nvPr/>
          </p:nvCxnSpPr>
          <p:spPr>
            <a:xfrm>
              <a:off x="530" y="4431996"/>
              <a:ext cx="12191466" cy="0"/>
            </a:xfrm>
            <a:prstGeom prst="straightConnector1">
              <a:avLst/>
            </a:prstGeom>
            <a:noFill/>
            <a:ln w="9528" cap="flat">
              <a:solidFill>
                <a:srgbClr val="4472C4"/>
              </a:solidFill>
              <a:prstDash val="solid"/>
              <a:miter/>
            </a:ln>
          </p:spPr>
        </p:cxnSp>
        <p:pic>
          <p:nvPicPr>
            <p:cNvPr id="15" name="Picture 8">
              <a:extLst>
                <a:ext uri="{FF2B5EF4-FFF2-40B4-BE49-F238E27FC236}">
                  <a16:creationId xmlns="" xmlns:a16="http://schemas.microsoft.com/office/drawing/2014/main" id="{14FE0E94-85A6-A84C-A7BC-F3E1C8206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05269" y="1626671"/>
              <a:ext cx="3617997" cy="3617997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6" name="Text Placeholder 23">
            <a:extLst>
              <a:ext uri="{FF2B5EF4-FFF2-40B4-BE49-F238E27FC236}">
                <a16:creationId xmlns="" xmlns:a16="http://schemas.microsoft.com/office/drawing/2014/main" id="{3EE378BA-873A-CE43-A7A7-A5A2988C53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9071" y="5852224"/>
            <a:ext cx="4261053" cy="869356"/>
          </a:xfrm>
        </p:spPr>
        <p:txBody>
          <a:bodyPr/>
          <a:lstStyle>
            <a:lvl1pPr>
              <a:lnSpc>
                <a:spcPct val="92000"/>
              </a:lnSpc>
              <a:defRPr>
                <a:latin typeface="Calibri Light"/>
              </a:defRPr>
            </a:lvl1pPr>
            <a:lvl2pPr>
              <a:lnSpc>
                <a:spcPct val="92000"/>
              </a:lnSpc>
              <a:defRPr/>
            </a:lvl2pPr>
            <a:lvl3pPr marL="0" indent="0">
              <a:lnSpc>
                <a:spcPct val="92000"/>
              </a:lnSpc>
              <a:buNone/>
              <a:defRPr>
                <a:solidFill>
                  <a:srgbClr val="4472C4"/>
                </a:solidFill>
              </a:defRPr>
            </a:lvl3pPr>
            <a:lvl4pPr>
              <a:lnSpc>
                <a:spcPct val="92000"/>
              </a:lnSpc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pic>
        <p:nvPicPr>
          <p:cNvPr id="17" name="Picture 25">
            <a:extLst>
              <a:ext uri="{FF2B5EF4-FFF2-40B4-BE49-F238E27FC236}">
                <a16:creationId xmlns="" xmlns:a16="http://schemas.microsoft.com/office/drawing/2014/main" id="{91B92089-E64C-284A-83DA-3E5FAD54A7A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998" y="5915546"/>
            <a:ext cx="1285875" cy="46928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493468765"/>
      </p:ext>
    </p:extLst>
  </p:cSld>
  <p:clrMapOvr>
    <a:masterClrMapping/>
  </p:clrMapOvr>
  <p:hf sldNum="0" hdr="0" ft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43000" y="1699022"/>
            <a:ext cx="6858002" cy="1790700"/>
          </a:xfrm>
          <a:prstGeom prst="rect">
            <a:avLst/>
          </a:prstGeom>
        </p:spPr>
        <p:txBody>
          <a:bodyPr anchor="b"/>
          <a:lstStyle>
            <a:lvl1pPr algn="ctr">
              <a:defRPr sz="5906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43000" y="3558778"/>
            <a:ext cx="6858002" cy="1241822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391"/>
            </a:lvl1pPr>
            <a:lvl2pPr marL="0" indent="321457" algn="ctr">
              <a:buSzTx/>
              <a:buFontTx/>
              <a:buNone/>
              <a:defRPr sz="2391"/>
            </a:lvl2pPr>
            <a:lvl3pPr marL="0" indent="642915" algn="ctr">
              <a:buSzTx/>
              <a:buFontTx/>
              <a:buNone/>
              <a:defRPr sz="2391"/>
            </a:lvl3pPr>
            <a:lvl4pPr marL="0" indent="964372" algn="ctr">
              <a:buSzTx/>
              <a:buFontTx/>
              <a:buNone/>
              <a:defRPr sz="2391"/>
            </a:lvl4pPr>
            <a:lvl5pPr marL="0" indent="1285829" algn="ctr">
              <a:buSzTx/>
              <a:buFontTx/>
              <a:buNone/>
              <a:defRPr sz="239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6894553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6739686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623887" y="2139556"/>
            <a:ext cx="7886702" cy="2139553"/>
          </a:xfrm>
          <a:prstGeom prst="rect">
            <a:avLst/>
          </a:prstGeom>
        </p:spPr>
        <p:txBody>
          <a:bodyPr anchor="b"/>
          <a:lstStyle>
            <a:lvl1pPr>
              <a:defRPr sz="5906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3887" y="4299350"/>
            <a:ext cx="7886702" cy="1125141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391">
                <a:solidFill>
                  <a:srgbClr val="888888"/>
                </a:solidFill>
              </a:defRPr>
            </a:lvl1pPr>
            <a:lvl2pPr marL="0" indent="321457">
              <a:buSzTx/>
              <a:buFontTx/>
              <a:buNone/>
              <a:defRPr sz="2391">
                <a:solidFill>
                  <a:srgbClr val="888888"/>
                </a:solidFill>
              </a:defRPr>
            </a:lvl2pPr>
            <a:lvl3pPr marL="0" indent="642915">
              <a:buSzTx/>
              <a:buFontTx/>
              <a:buNone/>
              <a:defRPr sz="2391">
                <a:solidFill>
                  <a:srgbClr val="888888"/>
                </a:solidFill>
              </a:defRPr>
            </a:lvl3pPr>
            <a:lvl4pPr marL="0" indent="964372">
              <a:buSzTx/>
              <a:buFontTx/>
              <a:buNone/>
              <a:defRPr sz="2391">
                <a:solidFill>
                  <a:srgbClr val="888888"/>
                </a:solidFill>
              </a:defRPr>
            </a:lvl4pPr>
            <a:lvl5pPr marL="0" indent="1285829">
              <a:buSzTx/>
              <a:buFontTx/>
              <a:buNone/>
              <a:defRPr sz="2391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6245857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28651" y="2226469"/>
            <a:ext cx="3886201" cy="3263504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76625838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629841" y="1131097"/>
            <a:ext cx="7886702" cy="99417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2" y="2118125"/>
            <a:ext cx="3868341" cy="617935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391" b="1"/>
            </a:lvl1pPr>
            <a:lvl2pPr marL="0" indent="321457">
              <a:buSzTx/>
              <a:buFontTx/>
              <a:buNone/>
              <a:defRPr sz="2391" b="1"/>
            </a:lvl2pPr>
            <a:lvl3pPr marL="0" indent="642915">
              <a:buSzTx/>
              <a:buFontTx/>
              <a:buNone/>
              <a:defRPr sz="2391" b="1"/>
            </a:lvl3pPr>
            <a:lvl4pPr marL="0" indent="964372">
              <a:buSzTx/>
              <a:buFontTx/>
              <a:buNone/>
              <a:defRPr sz="2391" b="1"/>
            </a:lvl4pPr>
            <a:lvl5pPr marL="0" indent="1285829">
              <a:buSzTx/>
              <a:buFontTx/>
              <a:buNone/>
              <a:defRPr sz="2391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629152" y="2118125"/>
            <a:ext cx="3887392" cy="617935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3400" b="1"/>
            </a:lvl1pPr>
          </a:lstStyle>
          <a:p>
            <a:pPr marL="0" indent="0">
              <a:buSzTx/>
              <a:buFontTx/>
              <a:buNone/>
              <a:defRPr sz="3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92452436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26577744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48619212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629842" y="1200152"/>
            <a:ext cx="2949179" cy="1200151"/>
          </a:xfrm>
          <a:prstGeom prst="rect">
            <a:avLst/>
          </a:prstGeom>
        </p:spPr>
        <p:txBody>
          <a:bodyPr anchor="b"/>
          <a:lstStyle>
            <a:lvl1pPr>
              <a:defRPr sz="3094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887390" y="1597822"/>
            <a:ext cx="4629152" cy="3655219"/>
          </a:xfrm>
          <a:prstGeom prst="rect">
            <a:avLst/>
          </a:prstGeom>
        </p:spPr>
        <p:txBody>
          <a:bodyPr/>
          <a:lstStyle>
            <a:lvl1pPr marL="221002" indent="-221002">
              <a:defRPr sz="3094"/>
            </a:lvl1pPr>
            <a:lvl2pPr marL="574031" indent="-252573">
              <a:defRPr sz="3094"/>
            </a:lvl2pPr>
            <a:lvl3pPr marL="937584" indent="-294669">
              <a:defRPr sz="3094"/>
            </a:lvl3pPr>
            <a:lvl4pPr marL="1317975" indent="-353603">
              <a:defRPr sz="3094"/>
            </a:lvl4pPr>
            <a:lvl5pPr marL="1639432" indent="-353603">
              <a:defRPr sz="3094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29842" y="2400300"/>
            <a:ext cx="2949179" cy="285869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200"/>
            </a:lvl1pPr>
          </a:lstStyle>
          <a:p>
            <a:pPr marL="0" indent="0">
              <a:buSzTx/>
              <a:buFontTx/>
              <a:buNone/>
              <a:defRPr sz="22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00516201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629842" y="1200152"/>
            <a:ext cx="2949179" cy="1200151"/>
          </a:xfrm>
          <a:prstGeom prst="rect">
            <a:avLst/>
          </a:prstGeom>
        </p:spPr>
        <p:txBody>
          <a:bodyPr anchor="b"/>
          <a:lstStyle>
            <a:lvl1pPr>
              <a:defRPr sz="3094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3887390" y="1597822"/>
            <a:ext cx="4629152" cy="365521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2" y="2400300"/>
            <a:ext cx="2949179" cy="285869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547"/>
            </a:lvl1pPr>
            <a:lvl2pPr marL="0" indent="321457">
              <a:buSzTx/>
              <a:buFontTx/>
              <a:buNone/>
              <a:defRPr sz="1547"/>
            </a:lvl2pPr>
            <a:lvl3pPr marL="0" indent="642915">
              <a:buSzTx/>
              <a:buFontTx/>
              <a:buNone/>
              <a:defRPr sz="1547"/>
            </a:lvl3pPr>
            <a:lvl4pPr marL="0" indent="964372">
              <a:buSzTx/>
              <a:buFontTx/>
              <a:buNone/>
              <a:defRPr sz="1547"/>
            </a:lvl4pPr>
            <a:lvl5pPr marL="0" indent="1285829">
              <a:buSzTx/>
              <a:buFontTx/>
              <a:buNone/>
              <a:defRPr sz="1547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68901750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927149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itle Text"/>
          <p:cNvSpPr txBox="1">
            <a:spLocks noGrp="1"/>
          </p:cNvSpPr>
          <p:nvPr>
            <p:ph type="title"/>
          </p:nvPr>
        </p:nvSpPr>
        <p:spPr>
          <a:xfrm>
            <a:off x="6543675" y="1131097"/>
            <a:ext cx="1971677" cy="435887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Body Level One…"/>
          <p:cNvSpPr txBox="1">
            <a:spLocks noGrp="1"/>
          </p:cNvSpPr>
          <p:nvPr>
            <p:ph type="body" idx="1"/>
          </p:nvPr>
        </p:nvSpPr>
        <p:spPr>
          <a:xfrm>
            <a:off x="628650" y="1131097"/>
            <a:ext cx="5800727" cy="4358879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487588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2C1F819-C9D3-264D-A02D-0A31BA6DEC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2" y="365131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E30E7EA-109B-F546-8C43-631B102901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2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932BA7F-641B-8642-8A1A-E3D2A3B2E0E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2" y="6356370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81132D-2776-8E4A-B983-A77E601C49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2" y="6356370"/>
            <a:ext cx="30861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262413F-2F05-BF46-8DFC-1AA012B570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2" y="6356370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B35AAC82-39A4-4648-8085-5AF9F43DF497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18946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2C1F819-C9D3-264D-A02D-0A31BA6DEC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2" y="365131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E30E7EA-109B-F546-8C43-631B102901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2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932BA7F-641B-8642-8A1A-E3D2A3B2E0E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2" y="6356366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81132D-2776-8E4A-B983-A77E601C49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2" y="6356366"/>
            <a:ext cx="30861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262413F-2F05-BF46-8DFC-1AA012B570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2" y="6356366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B35AAC82-39A4-4648-8085-5AF9F43DF497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3492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2C1F819-C9D3-264D-A02D-0A31BA6DEC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2" y="365131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E30E7EA-109B-F546-8C43-631B102901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2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932BA7F-641B-8642-8A1A-E3D2A3B2E0E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2" y="6356358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81132D-2776-8E4A-B983-A77E601C49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2" y="6356358"/>
            <a:ext cx="30861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262413F-2F05-BF46-8DFC-1AA012B570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2" y="6356358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B35AAC82-39A4-4648-8085-5AF9F43DF497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6979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2C1F819-C9D3-264D-A02D-0A31BA6DECB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2" y="365130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E30E7EA-109B-F546-8C43-631B102901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2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932BA7F-641B-8642-8A1A-E3D2A3B2E0E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28652" y="6356352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281132D-2776-8E4A-B983-A77E601C491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028952" y="6356352"/>
            <a:ext cx="30861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262413F-2F05-BF46-8DFC-1AA012B570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457952" y="6356352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B35AAC82-39A4-4648-8085-5AF9F43DF497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09783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28650" y="1131097"/>
            <a:ext cx="7886702" cy="9941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8767" tIns="48767" rIns="48767" bIns="48767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628650" y="2226469"/>
            <a:ext cx="7886702" cy="32635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8767" tIns="48767" rIns="48767" bIns="4876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48549" y="5625633"/>
            <a:ext cx="266802" cy="271611"/>
          </a:xfrm>
          <a:prstGeom prst="rect">
            <a:avLst/>
          </a:prstGeom>
          <a:ln w="12700">
            <a:miter lim="400000"/>
          </a:ln>
        </p:spPr>
        <p:txBody>
          <a:bodyPr wrap="none" lIns="48767" tIns="48767" rIns="48767" bIns="48767" anchor="ctr">
            <a:spAutoFit/>
          </a:bodyPr>
          <a:lstStyle>
            <a:lvl1pPr algn="r">
              <a:defRPr sz="1125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84447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ransition spd="med"/>
  <p:txStyles>
    <p:titleStyle>
      <a:lvl1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367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359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18131" marR="0" indent="-218131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575944" marR="0" indent="-254487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948298" marR="0" indent="-305384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303688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1625145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1946603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2268060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2589517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2910975" marR="0" indent="-339316" algn="l" defTabSz="914367" rtl="0" latinLnBrk="0">
        <a:lnSpc>
          <a:spcPct val="90000"/>
        </a:lnSpc>
        <a:spcBef>
          <a:spcPts val="984"/>
        </a:spcBef>
        <a:spcAft>
          <a:spcPts val="0"/>
        </a:spcAft>
        <a:buClrTx/>
        <a:buSzPct val="100000"/>
        <a:buFont typeface="Arial"/>
        <a:buChar char="•"/>
        <a:tabLst/>
        <a:defRPr sz="2672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321457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642915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964372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285829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1607287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1928744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2250201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2571659" algn="r" defTabSz="91436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5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tourismswanseabay.co.uk/swansea-tourism/heart-wales-line" TargetMode="External"/><Relationship Id="rId2" Type="http://schemas.openxmlformats.org/officeDocument/2006/relationships/hyperlink" Target="https://youtu.be/Nv8rwxpq_J8" TargetMode="External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walesonline.co.uk/whats-on/travel/wonderful-sights-seen-one-wales-14480932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rt-of-wales.co.uk/" TargetMode="External"/><Relationship Id="rId2" Type="http://schemas.openxmlformats.org/officeDocument/2006/relationships/hyperlink" Target="https://www.ldwa.org.uk/ldp/members/show_path.php?path_name=Heart+of+Wales+Line+Trail" TargetMode="External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rssb.co.uk/improving-industry-performance/sustainable-development/case-studies/heart-of-wales-line-enterprise-network" TargetMode="External"/><Relationship Id="rId4" Type="http://schemas.openxmlformats.org/officeDocument/2006/relationships/hyperlink" Target="https://www.howlta.org.uk/english/default.ht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Relationship Id="rId1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tif"/><Relationship Id="rId1" Type="http://schemas.openxmlformats.org/officeDocument/2006/relationships/slideLayout" Target="../slideLayouts/slideLayout5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heart-of-wales.co.uk/" TargetMode="External"/><Relationship Id="rId1" Type="http://schemas.openxmlformats.org/officeDocument/2006/relationships/slideLayout" Target="../slideLayouts/slideLayout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1">
            <a:extLst>
              <a:ext uri="{FF2B5EF4-FFF2-40B4-BE49-F238E27FC236}">
                <a16:creationId xmlns="" xmlns:a16="http://schemas.microsoft.com/office/drawing/2014/main" id="{D14C2780-7BBD-F84E-993C-F6E584722F28}"/>
              </a:ext>
            </a:extLst>
          </p:cNvPr>
          <p:cNvSpPr txBox="1"/>
          <p:nvPr/>
        </p:nvSpPr>
        <p:spPr>
          <a:xfrm>
            <a:off x="491580" y="2138256"/>
            <a:ext cx="4637021" cy="25814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kern="0" dirty="0">
                <a:solidFill>
                  <a:prstClr val="white"/>
                </a:solidFill>
                <a:latin typeface="Arial" pitchFamily="34"/>
                <a:cs typeface="Arial" pitchFamily="34"/>
              </a:rPr>
              <a:t>Rail &amp; Tourism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5CC0C12-F8B5-9643-A343-4190A6DB3A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37" t="43662" r="58502" b="43766"/>
          <a:stretch/>
        </p:blipFill>
        <p:spPr>
          <a:xfrm>
            <a:off x="441661" y="5558979"/>
            <a:ext cx="771043" cy="8648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F2B19F6-711E-C844-8979-1D949363E7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32" t="35406" r="58375"/>
          <a:stretch/>
        </p:blipFill>
        <p:spPr>
          <a:xfrm>
            <a:off x="6023112" y="0"/>
            <a:ext cx="3120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99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6931CDB-A458-402C-B893-B3850BD8F39A" descr="Image">
            <a:extLst/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99" r="12272"/>
          <a:stretch/>
        </p:blipFill>
        <p:spPr bwMode="auto">
          <a:xfrm>
            <a:off x="5129900" y="551067"/>
            <a:ext cx="3908670" cy="614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ous-titre 11">
            <a:extLst>
              <a:ext uri="{FF2B5EF4-FFF2-40B4-BE49-F238E27FC236}">
                <a16:creationId xmlns="" xmlns:a16="http://schemas.microsoft.com/office/drawing/2014/main" id="{C4BA4E1D-AAE1-0A40-A91B-83622016A651}"/>
              </a:ext>
            </a:extLst>
          </p:cNvPr>
          <p:cNvSpPr txBox="1"/>
          <p:nvPr/>
        </p:nvSpPr>
        <p:spPr>
          <a:xfrm>
            <a:off x="491572" y="551066"/>
            <a:ext cx="2416568" cy="29822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kern="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Service improvements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A2DC3C2-70A1-F148-B994-E6732FF460DA}"/>
              </a:ext>
            </a:extLst>
          </p:cNvPr>
          <p:cNvCxnSpPr>
            <a:cxnSpLocks/>
          </p:cNvCxnSpPr>
          <p:nvPr/>
        </p:nvCxnSpPr>
        <p:spPr>
          <a:xfrm>
            <a:off x="414668" y="381257"/>
            <a:ext cx="8314665" cy="0"/>
          </a:xfrm>
          <a:prstGeom prst="line">
            <a:avLst/>
          </a:prstGeom>
          <a:ln w="127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space réservé du texte 9">
            <a:extLst>
              <a:ext uri="{FF2B5EF4-FFF2-40B4-BE49-F238E27FC236}">
                <a16:creationId xmlns="" xmlns:a16="http://schemas.microsoft.com/office/drawing/2014/main" id="{F7C51CB6-802F-254C-9E82-8B40DB156EE9}"/>
              </a:ext>
            </a:extLst>
          </p:cNvPr>
          <p:cNvSpPr txBox="1"/>
          <p:nvPr/>
        </p:nvSpPr>
        <p:spPr>
          <a:xfrm>
            <a:off x="414667" y="1459827"/>
            <a:ext cx="4296480" cy="12971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r>
              <a:rPr lang="en-GB" sz="20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SWANSEA &lt;&gt; SHREWSBURY (Heart of Wales)</a:t>
            </a:r>
          </a:p>
          <a:p>
            <a:r>
              <a:rPr lang="en-GB" sz="20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Introduction of a fully refurbished Class 170 train in two car formation in 2022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E7E6E6">
                  <a:lumMod val="10000"/>
                </a:srgbClr>
              </a:solidFill>
              <a:latin typeface="Arial" charset="0"/>
              <a:ea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Increase in weekday frequency from 4 trains per day to 5 trains per day and a 10 minute reduction in journey time from Dec 2022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E7E6E6">
                  <a:lumMod val="10000"/>
                </a:srgbClr>
              </a:solidFill>
              <a:latin typeface="Arial" charset="0"/>
              <a:ea typeface="Arial" charset="0"/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Increasing seating capacity from 64 to 120 and featuring air conditioning</a:t>
            </a:r>
          </a:p>
        </p:txBody>
      </p:sp>
    </p:spTree>
    <p:extLst>
      <p:ext uri="{BB962C8B-B14F-4D97-AF65-F5344CB8AC3E}">
        <p14:creationId xmlns:p14="http://schemas.microsoft.com/office/powerpoint/2010/main" val="7379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1920333"/>
            <a:ext cx="2954070" cy="497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" y="2410621"/>
            <a:ext cx="2954070" cy="497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" y="2900909"/>
            <a:ext cx="2954070" cy="497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" y="3391197"/>
            <a:ext cx="2954070" cy="497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" y="3881485"/>
            <a:ext cx="2954070" cy="497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4371773"/>
            <a:ext cx="2954070" cy="497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" y="4862061"/>
            <a:ext cx="2954070" cy="497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" y="5352349"/>
            <a:ext cx="2954070" cy="497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" y="5842636"/>
            <a:ext cx="2954070" cy="4973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89027" y="1903010"/>
            <a:ext cx="136504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In use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23125" y="2407605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Seating capacity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23125" y="2890939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Total capacity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23125" y="3374257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PRM compliant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23125" y="3857589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Toilets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23125" y="4340941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Onboard WI-FI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23125" y="4824275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Power sockets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23125" y="5334503"/>
            <a:ext cx="193094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Bicycle spaces</a:t>
            </a:r>
            <a:endParaRPr lang="en-US" dirty="0">
              <a:solidFill>
                <a:srgbClr val="E7E6E6">
                  <a:lumMod val="25000"/>
                </a:srgb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78883" y="5823017"/>
            <a:ext cx="27751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Electronic passenger information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" y="6348109"/>
            <a:ext cx="2954070" cy="497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225240" y="6341504"/>
            <a:ext cx="17288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dirty="0">
                <a:solidFill>
                  <a:srgbClr val="E7E6E6">
                    <a:lumMod val="25000"/>
                  </a:srgbClr>
                </a:solidFill>
                <a:latin typeface="Arial" charset="0"/>
                <a:ea typeface="Arial" charset="0"/>
                <a:cs typeface="Arial" charset="0"/>
              </a:rPr>
              <a:t>Air Conditioning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965820" y="1928909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65820" y="2419197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965820" y="2909485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65820" y="3399773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965820" y="3890061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965820" y="4380349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965820" y="4870637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965820" y="5360925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965820" y="5851212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965820" y="6348518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 flipH="1">
            <a:off x="5024377" y="1928500"/>
            <a:ext cx="2048196" cy="4973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 flipH="1">
            <a:off x="5024377" y="2418788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 flipH="1">
            <a:off x="5024377" y="2909076"/>
            <a:ext cx="2048196" cy="4973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 flipH="1">
            <a:off x="5024377" y="3399364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 flipH="1">
            <a:off x="5024377" y="3889652"/>
            <a:ext cx="2048196" cy="4973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 flipH="1">
            <a:off x="5024377" y="4379940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 flipH="1">
            <a:off x="5024377" y="4870228"/>
            <a:ext cx="2048196" cy="4973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 flipH="1">
            <a:off x="5024377" y="5360516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 flipH="1">
            <a:off x="5024377" y="5850803"/>
            <a:ext cx="2048196" cy="4973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5024377" y="6348109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031662" y="191204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Until 2022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324071" y="1931049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Until 2022</a:t>
            </a:r>
          </a:p>
        </p:txBody>
      </p:sp>
      <p:sp>
        <p:nvSpPr>
          <p:cNvPr id="51" name="Sous-titre 11">
            <a:extLst>
              <a:ext uri="{FF2B5EF4-FFF2-40B4-BE49-F238E27FC236}">
                <a16:creationId xmlns="" xmlns:a16="http://schemas.microsoft.com/office/drawing/2014/main" id="{C4BA4E1D-AAE1-0A40-A91B-83622016A651}"/>
              </a:ext>
            </a:extLst>
          </p:cNvPr>
          <p:cNvSpPr txBox="1"/>
          <p:nvPr/>
        </p:nvSpPr>
        <p:spPr>
          <a:xfrm>
            <a:off x="491572" y="551066"/>
            <a:ext cx="2416568" cy="29822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kern="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Rolling stock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031662" y="242371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120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108130" y="2469095"/>
            <a:ext cx="18806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64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031662" y="2910998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293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31662" y="339633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324071" y="3415347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031662" y="3885180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324071" y="3904189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031662" y="4395308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5324071" y="4414310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3031662" y="4899042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Yes*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324071" y="4918044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Yes*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031662" y="5385601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2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324071" y="5404603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4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031662" y="583590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Yes**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324071" y="5854909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Yes**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031662" y="6335544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No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324071" y="6354546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No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965820" y="-32928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 flipH="1">
            <a:off x="5024377" y="-33337"/>
            <a:ext cx="2048196" cy="4973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031662" y="-55281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Class 150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324071" y="-36279"/>
            <a:ext cx="144881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Class 153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108130" y="2921343"/>
            <a:ext cx="18806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92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260157" y="4999437"/>
            <a:ext cx="734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0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*from 2020</a:t>
            </a:r>
          </a:p>
        </p:txBody>
      </p:sp>
      <p:sp>
        <p:nvSpPr>
          <p:cNvPr id="78" name="Title 1"/>
          <p:cNvSpPr txBox="1">
            <a:spLocks/>
          </p:cNvSpPr>
          <p:nvPr/>
        </p:nvSpPr>
        <p:spPr>
          <a:xfrm>
            <a:off x="491571" y="971595"/>
            <a:ext cx="1464976" cy="484182"/>
          </a:xfrm>
          <a:prstGeom prst="rect">
            <a:avLst/>
          </a:prstGeom>
        </p:spPr>
        <p:txBody>
          <a:bodyPr/>
          <a:lstStyle>
            <a:lvl1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r>
              <a:rPr lang="en-GB" sz="1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SWANSEA</a:t>
            </a:r>
          </a:p>
          <a:p>
            <a:r>
              <a:rPr lang="en-GB" sz="1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SHREWSBURY</a:t>
            </a:r>
            <a:endParaRPr lang="en-GB" sz="24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7085747" y="1928909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7085747" y="2419197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7085747" y="2909485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7085747" y="3399773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7085747" y="3890061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7085747" y="4380349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7085747" y="4870637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7085747" y="5360925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7085747" y="5851212"/>
            <a:ext cx="2050227" cy="497306"/>
          </a:xfrm>
          <a:prstGeom prst="rect">
            <a:avLst/>
          </a:prstGeom>
          <a:solidFill>
            <a:srgbClr val="FF46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7085747" y="6348518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7151587" y="191204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From 2022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151587" y="242371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120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7151587" y="2910998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220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151587" y="3396337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7151587" y="3885180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7151587" y="4395308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7151587" y="4899042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7151587" y="5385601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3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7151587" y="5817174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7151587" y="6305236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Yes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7085747" y="-32928"/>
            <a:ext cx="2050227" cy="49730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151587" y="-55281"/>
            <a:ext cx="19185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Class 170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6338531" y="5011644"/>
            <a:ext cx="734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0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*from 2020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4260157" y="5990246"/>
            <a:ext cx="734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0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**from 2019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6338531" y="6002453"/>
            <a:ext cx="734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000" dirty="0">
                <a:solidFill>
                  <a:prstClr val="white"/>
                </a:solidFill>
                <a:latin typeface="Arial" charset="0"/>
                <a:ea typeface="Arial" charset="0"/>
                <a:cs typeface="Arial" charset="0"/>
              </a:rPr>
              <a:t>**from 2019</a:t>
            </a:r>
          </a:p>
        </p:txBody>
      </p:sp>
      <p:pic>
        <p:nvPicPr>
          <p:cNvPr id="157" name="officeArt object">
            <a:extLst/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t="11674" r="4957" b="9786"/>
          <a:stretch/>
        </p:blipFill>
        <p:spPr>
          <a:xfrm>
            <a:off x="5032892" y="483045"/>
            <a:ext cx="2031187" cy="142608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158" name="Picture 157">
            <a:extLst/>
          </p:cNvPr>
          <p:cNvPicPr/>
          <p:nvPr/>
        </p:nvPicPr>
        <p:blipFill rotWithShape="1">
          <a:blip r:embed="rId4"/>
          <a:srcRect l="52" t="24" r="-52" b="11597"/>
          <a:stretch/>
        </p:blipFill>
        <p:spPr>
          <a:xfrm>
            <a:off x="2957492" y="476776"/>
            <a:ext cx="2051187" cy="1418722"/>
          </a:xfrm>
          <a:prstGeom prst="rect">
            <a:avLst/>
          </a:prstGeom>
        </p:spPr>
      </p:pic>
      <p:pic>
        <p:nvPicPr>
          <p:cNvPr id="159" name="Picture 28" descr="170 image">
            <a:extLst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4" t="18237" r="8979" b="16524"/>
          <a:stretch/>
        </p:blipFill>
        <p:spPr bwMode="auto">
          <a:xfrm>
            <a:off x="7086253" y="484973"/>
            <a:ext cx="2049212" cy="142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0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 txBox="1">
            <a:spLocks/>
          </p:cNvSpPr>
          <p:nvPr/>
        </p:nvSpPr>
        <p:spPr>
          <a:xfrm>
            <a:off x="414676" y="1153406"/>
            <a:ext cx="4110247" cy="2096106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2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24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en-US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A </a:t>
            </a:r>
            <a:r>
              <a:rPr lang="en-GB" sz="1800" b="1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Social and Commercial Development Plan </a:t>
            </a: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in place for stations, supported by network wide investment fund to </a:t>
            </a:r>
            <a:r>
              <a:rPr lang="en-GB" sz="1800" b="1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support community projects </a:t>
            </a: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at stations</a:t>
            </a:r>
          </a:p>
          <a:p>
            <a:pPr>
              <a:lnSpc>
                <a:spcPct val="100000"/>
              </a:lnSpc>
            </a:pP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New Community Rail Partnership (CRP) for West Wales</a:t>
            </a:r>
          </a:p>
          <a:p>
            <a:pPr>
              <a:lnSpc>
                <a:spcPct val="100000"/>
              </a:lnSpc>
            </a:pPr>
            <a:r>
              <a:rPr lang="en-GB" sz="1800" b="1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Additional financial and marketing support </a:t>
            </a: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for existing existing Heart of Wales CRP</a:t>
            </a:r>
          </a:p>
          <a:p>
            <a:pPr>
              <a:lnSpc>
                <a:spcPct val="100000"/>
              </a:lnSpc>
            </a:pPr>
            <a:r>
              <a:rPr lang="en-GB" sz="1800" b="1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Encouraging</a:t>
            </a:r>
            <a:r>
              <a:rPr lang="en-GB" sz="1800" dirty="0">
                <a:solidFill>
                  <a:srgbClr val="E7E6E6">
                    <a:lumMod val="10000"/>
                  </a:srgbClr>
                </a:solidFill>
                <a:latin typeface="Arial" charset="0"/>
                <a:ea typeface="Arial" charset="0"/>
                <a:cs typeface="Arial" charset="0"/>
              </a:rPr>
              <a:t> further Station adoption</a:t>
            </a:r>
          </a:p>
        </p:txBody>
      </p:sp>
      <p:sp>
        <p:nvSpPr>
          <p:cNvPr id="5" name="Sous-titre 11">
            <a:extLst>
              <a:ext uri="{FF2B5EF4-FFF2-40B4-BE49-F238E27FC236}">
                <a16:creationId xmlns="" xmlns:a16="http://schemas.microsoft.com/office/drawing/2014/main" id="{C4BA4E1D-AAE1-0A40-A91B-83622016A651}"/>
              </a:ext>
            </a:extLst>
          </p:cNvPr>
          <p:cNvSpPr txBox="1"/>
          <p:nvPr/>
        </p:nvSpPr>
        <p:spPr>
          <a:xfrm>
            <a:off x="412060" y="551066"/>
            <a:ext cx="2416568" cy="29822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1" kern="0" dirty="0">
                <a:solidFill>
                  <a:srgbClr val="000000"/>
                </a:solidFill>
                <a:latin typeface="Arial" pitchFamily="34"/>
                <a:cs typeface="Arial" pitchFamily="34"/>
              </a:rPr>
              <a:t>Other improvements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8A2DC3C2-70A1-F148-B994-E6732FF460DA}"/>
              </a:ext>
            </a:extLst>
          </p:cNvPr>
          <p:cNvCxnSpPr>
            <a:cxnSpLocks/>
          </p:cNvCxnSpPr>
          <p:nvPr/>
        </p:nvCxnSpPr>
        <p:spPr>
          <a:xfrm>
            <a:off x="414668" y="381257"/>
            <a:ext cx="8314665" cy="0"/>
          </a:xfrm>
          <a:prstGeom prst="line">
            <a:avLst/>
          </a:prstGeom>
          <a:ln w="127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3221" y="551066"/>
            <a:ext cx="4125774" cy="531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4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61" y="1185690"/>
            <a:ext cx="8736496" cy="5039759"/>
          </a:xfrm>
          <a:prstGeom prst="rect">
            <a:avLst/>
          </a:prstGeom>
        </p:spPr>
      </p:pic>
      <p:sp>
        <p:nvSpPr>
          <p:cNvPr id="38" name="Target Markets…"/>
          <p:cNvSpPr txBox="1">
            <a:spLocks/>
          </p:cNvSpPr>
          <p:nvPr/>
        </p:nvSpPr>
        <p:spPr>
          <a:xfrm>
            <a:off x="218662" y="448861"/>
            <a:ext cx="3626126" cy="46361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>
              <a:lnSpc>
                <a:spcPct val="10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kern="0" dirty="0">
                <a:solidFill>
                  <a:prstClr val="black"/>
                </a:solidFill>
                <a:latin typeface="Arial" pitchFamily="34"/>
                <a:cs typeface="Arial" pitchFamily="34"/>
                <a:sym typeface="Wales Sans Body Light"/>
              </a:rPr>
              <a:t>Target Markets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333" y="3829890"/>
            <a:ext cx="1832675" cy="2199861"/>
          </a:xfrm>
          <a:prstGeom prst="rect">
            <a:avLst/>
          </a:prstGeom>
        </p:spPr>
      </p:pic>
      <p:sp>
        <p:nvSpPr>
          <p:cNvPr id="41" name="Target Markets…"/>
          <p:cNvSpPr txBox="1">
            <a:spLocks/>
          </p:cNvSpPr>
          <p:nvPr/>
        </p:nvSpPr>
        <p:spPr>
          <a:xfrm>
            <a:off x="5173318" y="448861"/>
            <a:ext cx="3626126" cy="46361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400" b="0" i="0" u="none" strike="noStrike" kern="1200" cap="none" spc="0" baseline="0">
                <a:solidFill>
                  <a:srgbClr val="000000"/>
                </a:solidFill>
                <a:uFillTx/>
                <a:latin typeface="Calibri Light"/>
              </a:defRPr>
            </a:lvl1pPr>
          </a:lstStyle>
          <a:p>
            <a:pPr>
              <a:lnSpc>
                <a:spcPct val="10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kern="0" dirty="0">
                <a:solidFill>
                  <a:prstClr val="black"/>
                </a:solidFill>
                <a:latin typeface="Arial" pitchFamily="34"/>
                <a:cs typeface="Arial" pitchFamily="34"/>
                <a:sym typeface="Wales Sans Body Light"/>
              </a:rPr>
              <a:t>Market Segments</a:t>
            </a:r>
          </a:p>
        </p:txBody>
      </p:sp>
      <p:cxnSp>
        <p:nvCxnSpPr>
          <p:cNvPr id="42" name="Straight Connector 41">
            <a:extLst/>
          </p:cNvPr>
          <p:cNvCxnSpPr>
            <a:cxnSpLocks/>
          </p:cNvCxnSpPr>
          <p:nvPr/>
        </p:nvCxnSpPr>
        <p:spPr>
          <a:xfrm>
            <a:off x="414668" y="381257"/>
            <a:ext cx="8314665" cy="0"/>
          </a:xfrm>
          <a:prstGeom prst="line">
            <a:avLst/>
          </a:prstGeom>
          <a:noFill/>
          <a:ln w="1270" cap="flat" cmpd="sng" algn="ctr">
            <a:solidFill>
              <a:srgbClr val="FF0000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124932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99" y="742122"/>
            <a:ext cx="4544783" cy="56785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0414" y="384313"/>
            <a:ext cx="3312932" cy="6394174"/>
          </a:xfrm>
          <a:prstGeom prst="rect">
            <a:avLst/>
          </a:prstGeom>
        </p:spPr>
      </p:pic>
      <p:cxnSp>
        <p:nvCxnSpPr>
          <p:cNvPr id="6" name="Straight Connector 5">
            <a:extLst/>
          </p:cNvPr>
          <p:cNvCxnSpPr>
            <a:cxnSpLocks/>
          </p:cNvCxnSpPr>
          <p:nvPr/>
        </p:nvCxnSpPr>
        <p:spPr>
          <a:xfrm>
            <a:off x="414668" y="381257"/>
            <a:ext cx="8314665" cy="0"/>
          </a:xfrm>
          <a:prstGeom prst="line">
            <a:avLst/>
          </a:prstGeom>
          <a:noFill/>
          <a:ln w="1270" cap="flat" cmpd="sng" algn="ctr">
            <a:solidFill>
              <a:srgbClr val="FF0000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402975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1">
            <a:extLst>
              <a:ext uri="{FF2B5EF4-FFF2-40B4-BE49-F238E27FC236}">
                <a16:creationId xmlns="" xmlns:a16="http://schemas.microsoft.com/office/drawing/2014/main" id="{D14C2780-7BBD-F84E-993C-F6E584722F28}"/>
              </a:ext>
            </a:extLst>
          </p:cNvPr>
          <p:cNvSpPr txBox="1"/>
          <p:nvPr/>
        </p:nvSpPr>
        <p:spPr>
          <a:xfrm>
            <a:off x="491573" y="2138253"/>
            <a:ext cx="4637021" cy="136032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kern="0" dirty="0">
                <a:solidFill>
                  <a:prstClr val="white"/>
                </a:solidFill>
                <a:latin typeface="Arial" pitchFamily="34"/>
                <a:cs typeface="Arial" pitchFamily="34"/>
              </a:rPr>
              <a:t>Heart of Wales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5CC0C12-F8B5-9643-A343-4190A6DB3A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937" t="43662" r="58502" b="43766"/>
          <a:stretch/>
        </p:blipFill>
        <p:spPr>
          <a:xfrm>
            <a:off x="441654" y="5558965"/>
            <a:ext cx="771043" cy="8648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F2B19F6-711E-C844-8979-1D949363E7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32" t="35406" r="58375"/>
          <a:stretch/>
        </p:blipFill>
        <p:spPr>
          <a:xfrm>
            <a:off x="6023112" y="0"/>
            <a:ext cx="3120888" cy="6858000"/>
          </a:xfrm>
          <a:prstGeom prst="rect">
            <a:avLst/>
          </a:prstGeom>
        </p:spPr>
      </p:pic>
      <p:pic>
        <p:nvPicPr>
          <p:cNvPr id="5" name="HoWL Logo small (1).jpeg" descr="HoWL Logo small (1)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082444" y="3933056"/>
            <a:ext cx="2692838" cy="228206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91178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150</a:t>
            </a:r>
            <a:r>
              <a:rPr lang="en-GB" baseline="30000" dirty="0" smtClean="0"/>
              <a:t>th</a:t>
            </a:r>
            <a:r>
              <a:rPr lang="en-GB" dirty="0" smtClean="0"/>
              <a:t> anniversary in 2018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youtu.be/Nv8rwxpq_J8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tourismswanseabay.co.uk/swansea-tourism/heart-wales-line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www.walesonline.co.uk/whats-on/travel/wonderful-sights-seen-one-wales-14480932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3435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www.ldwa.org.uk/ldp/members/show_path.php?path_name=Heart+of+Wales+Line+Trail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https://www.heart-of-wales.co.uk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www.howlta.org.uk/english/default.htm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www.rssb.co.uk/improving-industry-performance/sustainable-development/case-studies/heart-of-wales-line-enterprise-network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322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666000" y="-627229"/>
            <a:ext cx="9714331" cy="8669071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Subtitle 2"/>
          <p:cNvSpPr txBox="1"/>
          <p:nvPr/>
        </p:nvSpPr>
        <p:spPr>
          <a:xfrm>
            <a:off x="1121659" y="-1023079"/>
            <a:ext cx="6900686" cy="4177602"/>
          </a:xfrm>
          <a:prstGeom prst="rect">
            <a:avLst/>
          </a:prstGeom>
          <a:solidFill>
            <a:srgbClr val="15415E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normAutofit/>
          </a:bodyPr>
          <a:lstStyle/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108000"/>
              </a:lnSpc>
              <a:spcBef>
                <a:spcPts val="211"/>
              </a:spcBef>
              <a:defRPr sz="2160">
                <a:solidFill>
                  <a:srgbClr val="FFFFFF"/>
                </a:solidFill>
              </a:defRPr>
            </a:pPr>
            <a:endParaRPr sz="1519" kern="0">
              <a:solidFill>
                <a:srgbClr val="FFFFFF"/>
              </a:solidFill>
              <a:sym typeface="Calibri"/>
            </a:endParaRPr>
          </a:p>
          <a:p>
            <a:pPr algn="ctr" defTabSz="658344" hangingPunct="0">
              <a:lnSpc>
                <a:spcPct val="81000"/>
              </a:lnSpc>
              <a:spcBef>
                <a:spcPts val="703"/>
              </a:spcBef>
              <a:defRPr sz="2160"/>
            </a:pPr>
            <a:endParaRPr sz="1519"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114" name="Title 1"/>
          <p:cNvSpPr txBox="1">
            <a:spLocks noGrp="1"/>
          </p:cNvSpPr>
          <p:nvPr>
            <p:ph type="ctrTitle"/>
          </p:nvPr>
        </p:nvSpPr>
        <p:spPr>
          <a:xfrm>
            <a:off x="1333801" y="1627074"/>
            <a:ext cx="2047670" cy="1308683"/>
          </a:xfrm>
          <a:prstGeom prst="rect">
            <a:avLst/>
          </a:prstGeom>
          <a:solidFill>
            <a:srgbClr val="FFFFFF"/>
          </a:solidFill>
        </p:spPr>
        <p:txBody>
          <a:bodyPr>
            <a:noAutofit/>
          </a:bodyPr>
          <a:lstStyle/>
          <a:p>
            <a:pPr defTabSz="530333">
              <a:defRPr sz="4408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800" dirty="0"/>
              <a:t>The </a:t>
            </a:r>
          </a:p>
          <a:p>
            <a:pPr defTabSz="530333">
              <a:defRPr sz="4408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800" dirty="0"/>
              <a:t>Heart of Wales </a:t>
            </a:r>
          </a:p>
          <a:p>
            <a:pPr defTabSz="530333">
              <a:defRPr sz="4408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800" dirty="0"/>
              <a:t>Line</a:t>
            </a:r>
          </a:p>
        </p:txBody>
      </p:sp>
      <p:sp>
        <p:nvSpPr>
          <p:cNvPr id="115" name="THE HEART OF WALES LINE…"/>
          <p:cNvSpPr txBox="1"/>
          <p:nvPr/>
        </p:nvSpPr>
        <p:spPr>
          <a:xfrm>
            <a:off x="3935851" y="156433"/>
            <a:ext cx="3532112" cy="43547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spAutoFit/>
          </a:bodyPr>
          <a:lstStyle/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HEART OF WALES LINE</a:t>
            </a: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66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From transporting freight in the early days and soldiers in WW1, the Heart of Wales Line has stories to tell across generations.</a:t>
            </a: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66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The railway line was built to transport coal and other freight from the Welsh valleys up north to the burgeoning factories of the industrial revolution.</a:t>
            </a: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66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It was one of the few rural lines to survive </a:t>
            </a:r>
            <a:r>
              <a:rPr sz="1266" kern="0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Beeching’s</a:t>
            </a: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Axe  and has gone on to become both tourist attraction and rural lifeline.</a:t>
            </a: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66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Also known as the Central Wales Line, a ride along the Heart of Wales Line is both spectacular journey and a chance for people to travel along one of the few authentic rural lines left in the UK.</a:t>
            </a:r>
          </a:p>
          <a:p>
            <a:pPr defTabSz="914367" hangingPunct="0">
              <a:defRPr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1266" kern="0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defTabSz="914367" hangingPunct="0"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sz="1266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</a:p>
        </p:txBody>
      </p:sp>
      <p:pic>
        <p:nvPicPr>
          <p:cNvPr id="116" name="HoWL Logo small (1).jpeg" descr="HoWL Logo small (1)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41569" y="156430"/>
            <a:ext cx="1477207" cy="125186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01209662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his year we took an exhibition about the Heart of Wales Line on tour"/>
          <p:cNvSpPr txBox="1"/>
          <p:nvPr/>
        </p:nvSpPr>
        <p:spPr>
          <a:xfrm>
            <a:off x="2130557" y="3269695"/>
            <a:ext cx="6195925" cy="3288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4289" tIns="34289" rIns="34289" bIns="34289">
            <a:spAutoFit/>
          </a:bodyPr>
          <a:lstStyle/>
          <a:p>
            <a:pPr defTabSz="914367" hangingPunct="0"/>
            <a:r>
              <a:rPr sz="1687" kern="0">
                <a:solidFill>
                  <a:srgbClr val="000000"/>
                </a:solidFill>
                <a:sym typeface="Calibri"/>
              </a:rPr>
              <a:t>This year we took an exhibition about the Heart of Wales Line on tour</a:t>
            </a:r>
          </a:p>
        </p:txBody>
      </p:sp>
      <p:pic>
        <p:nvPicPr>
          <p:cNvPr id="119" name="HoWL Logo small (1).jpeg" descr="HoWL Logo small (1)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41569" y="156435"/>
            <a:ext cx="1563645" cy="1325121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Celebrating  150 Years  The Heart of Wales Line"/>
          <p:cNvSpPr txBox="1">
            <a:spLocks/>
          </p:cNvSpPr>
          <p:nvPr/>
        </p:nvSpPr>
        <p:spPr>
          <a:xfrm>
            <a:off x="3160220" y="1838362"/>
            <a:ext cx="2622463" cy="1308683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 anchor="b">
            <a:normAutofit fontScale="90000" lnSpcReduction="20000"/>
          </a:bodyPr>
          <a:lstStyle>
            <a:lvl1pPr marL="0" marR="0" indent="0" algn="ctr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4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1pPr>
            <a:lvl2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2pPr>
            <a:lvl3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3pPr>
            <a:lvl4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4pPr>
            <a:lvl5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5pPr>
            <a:lvl6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6pPr>
            <a:lvl7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7pPr>
            <a:lvl8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8pPr>
            <a:lvl9pPr marL="0" marR="0" indent="0" algn="l" defTabSz="130048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2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Calibri Light"/>
                <a:ea typeface="Calibri Light"/>
                <a:cs typeface="Calibri Light"/>
                <a:sym typeface="Calibri Light"/>
              </a:defRPr>
            </a:lvl9pPr>
          </a:lstStyle>
          <a:p>
            <a:pPr defTabSz="429752">
              <a:defRPr sz="3572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GB" sz="2511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  <a:t>Celebrating</a:t>
            </a:r>
            <a:r>
              <a:rPr lang="en-GB" sz="3106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en-GB" sz="3106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3106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  <a:t>150 Years </a:t>
            </a:r>
            <a:br>
              <a:rPr lang="en-GB" sz="3106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2511" kern="0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rPr>
              <a:t>The Heart of Wales Line</a:t>
            </a:r>
            <a:endParaRPr lang="en-GB" sz="2511" kern="0" dirty="0">
              <a:solidFill>
                <a:srgbClr val="15415E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827215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Celebrating  150 Years  The Heart of Wales Line"/>
          <p:cNvSpPr txBox="1">
            <a:spLocks noGrp="1"/>
          </p:cNvSpPr>
          <p:nvPr>
            <p:ph type="ctrTitle"/>
          </p:nvPr>
        </p:nvSpPr>
        <p:spPr>
          <a:xfrm>
            <a:off x="3003332" y="5528264"/>
            <a:ext cx="2622463" cy="1308683"/>
          </a:xfrm>
          <a:prstGeom prst="rect">
            <a:avLst/>
          </a:prstGeom>
          <a:solidFill>
            <a:srgbClr val="FFFFFF"/>
          </a:solidFill>
        </p:spPr>
        <p:txBody>
          <a:bodyPr>
            <a:noAutofit/>
          </a:bodyPr>
          <a:lstStyle/>
          <a:p>
            <a:pPr defTabSz="429752">
              <a:defRPr sz="3572">
                <a:solidFill>
                  <a:srgbClr val="15415E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400" dirty="0"/>
              <a:t>Celebrating</a:t>
            </a:r>
            <a:r>
              <a:rPr sz="2000" dirty="0"/>
              <a:t> </a:t>
            </a:r>
            <a:br>
              <a:rPr sz="2000" dirty="0"/>
            </a:br>
            <a:r>
              <a:rPr sz="2000" dirty="0"/>
              <a:t>150 Years </a:t>
            </a:r>
            <a:br>
              <a:rPr sz="2000" dirty="0"/>
            </a:br>
            <a:r>
              <a:rPr sz="2400" dirty="0"/>
              <a:t>The Heart of Wales Line</a:t>
            </a:r>
          </a:p>
        </p:txBody>
      </p:sp>
      <p:pic>
        <p:nvPicPr>
          <p:cNvPr id="122" name="UNADJUSTEDNONRAW_thumb_2.jpeg" descr="UNADJUSTEDNONRAW_thumb_2.jpeg"/>
          <p:cNvPicPr>
            <a:picLocks noChangeAspect="1"/>
          </p:cNvPicPr>
          <p:nvPr/>
        </p:nvPicPr>
        <p:blipFill>
          <a:blip r:embed="rId2">
            <a:extLst/>
          </a:blip>
          <a:srcRect l="12131" b="4742"/>
          <a:stretch>
            <a:fillRect/>
          </a:stretch>
        </p:blipFill>
        <p:spPr>
          <a:xfrm>
            <a:off x="1243448" y="108167"/>
            <a:ext cx="1620114" cy="17563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Image" descr="Image"/>
          <p:cNvPicPr>
            <a:picLocks noChangeAspect="1"/>
          </p:cNvPicPr>
          <p:nvPr/>
        </p:nvPicPr>
        <p:blipFill>
          <a:blip r:embed="rId3">
            <a:extLst/>
          </a:blip>
          <a:srcRect l="13145" r="17756"/>
          <a:stretch>
            <a:fillRect/>
          </a:stretch>
        </p:blipFill>
        <p:spPr>
          <a:xfrm>
            <a:off x="6318159" y="3888217"/>
            <a:ext cx="1633889" cy="17699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" name="5.jpeg" descr="5.jpeg"/>
          <p:cNvPicPr>
            <a:picLocks noChangeAspect="1"/>
          </p:cNvPicPr>
          <p:nvPr/>
        </p:nvPicPr>
        <p:blipFill>
          <a:blip r:embed="rId4">
            <a:extLst/>
          </a:blip>
          <a:srcRect r="6148"/>
          <a:stretch>
            <a:fillRect/>
          </a:stretch>
        </p:blipFill>
        <p:spPr>
          <a:xfrm>
            <a:off x="1237110" y="1983318"/>
            <a:ext cx="1606048" cy="180147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Team at Swansea.jpeg" descr="Team at Swansea.jpeg"/>
          <p:cNvPicPr>
            <a:picLocks noChangeAspect="1"/>
          </p:cNvPicPr>
          <p:nvPr/>
        </p:nvPicPr>
        <p:blipFill>
          <a:blip r:embed="rId5">
            <a:extLst/>
          </a:blip>
          <a:srcRect t="7571" b="31464"/>
          <a:stretch>
            <a:fillRect/>
          </a:stretch>
        </p:blipFill>
        <p:spPr>
          <a:xfrm>
            <a:off x="2930074" y="115876"/>
            <a:ext cx="1606188" cy="174080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39557798_1146126345540909_2073367441777360896_o.jpeg" descr="39557798_1146126345540909_2073367441777360896_o.jpeg"/>
          <p:cNvPicPr>
            <a:picLocks noChangeAspect="1"/>
          </p:cNvPicPr>
          <p:nvPr/>
        </p:nvPicPr>
        <p:blipFill>
          <a:blip r:embed="rId6">
            <a:extLst/>
          </a:blip>
          <a:srcRect t="7893" r="12708"/>
          <a:stretch>
            <a:fillRect/>
          </a:stretch>
        </p:blipFill>
        <p:spPr>
          <a:xfrm>
            <a:off x="4603516" y="1991127"/>
            <a:ext cx="1616432" cy="178581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HRH Llandovery.jpeg" descr="HRH Llandovery.jpeg"/>
          <p:cNvPicPr>
            <a:picLocks noChangeAspect="1"/>
          </p:cNvPicPr>
          <p:nvPr/>
        </p:nvPicPr>
        <p:blipFill>
          <a:blip r:embed="rId7">
            <a:extLst/>
          </a:blip>
          <a:srcRect r="9388"/>
          <a:stretch>
            <a:fillRect/>
          </a:stretch>
        </p:blipFill>
        <p:spPr>
          <a:xfrm>
            <a:off x="6287211" y="101226"/>
            <a:ext cx="1681079" cy="1770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8" name="DSCF3014.jpeg" descr="DSCF3014.jpeg"/>
          <p:cNvPicPr>
            <a:picLocks noChangeAspect="1"/>
          </p:cNvPicPr>
          <p:nvPr/>
        </p:nvPicPr>
        <p:blipFill>
          <a:blip r:embed="rId8">
            <a:extLst/>
          </a:blip>
          <a:srcRect t="38743" b="3595"/>
          <a:stretch>
            <a:fillRect/>
          </a:stretch>
        </p:blipFill>
        <p:spPr>
          <a:xfrm>
            <a:off x="4580075" y="3903011"/>
            <a:ext cx="1663165" cy="1756437"/>
          </a:xfrm>
          <a:prstGeom prst="rect">
            <a:avLst/>
          </a:prstGeom>
          <a:ln w="12700">
            <a:miter lim="400000"/>
          </a:ln>
        </p:spPr>
      </p:pic>
      <p:pic>
        <p:nvPicPr>
          <p:cNvPr id="129" name="LLandovery Male Voice Choir.jpeg" descr="LLandovery Male Voice Choir.jpeg"/>
          <p:cNvPicPr>
            <a:picLocks noChangeAspect="1"/>
          </p:cNvPicPr>
          <p:nvPr/>
        </p:nvPicPr>
        <p:blipFill>
          <a:blip r:embed="rId9">
            <a:extLst/>
          </a:blip>
          <a:srcRect l="9068" r="9068"/>
          <a:stretch>
            <a:fillRect/>
          </a:stretch>
        </p:blipFill>
        <p:spPr>
          <a:xfrm>
            <a:off x="4602679" y="108065"/>
            <a:ext cx="1617971" cy="17564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Llandovery.jpeg" descr="Llandovery.jpeg"/>
          <p:cNvPicPr>
            <a:picLocks noChangeAspect="1"/>
          </p:cNvPicPr>
          <p:nvPr/>
        </p:nvPicPr>
        <p:blipFill>
          <a:blip r:embed="rId10">
            <a:extLst/>
          </a:blip>
          <a:srcRect r="6289"/>
          <a:stretch>
            <a:fillRect/>
          </a:stretch>
        </p:blipFill>
        <p:spPr>
          <a:xfrm>
            <a:off x="1250461" y="3916262"/>
            <a:ext cx="1606043" cy="17138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1" name="Llandovery3.jpeg" descr="Llandovery3.jpeg"/>
          <p:cNvPicPr>
            <a:picLocks noChangeAspect="1"/>
          </p:cNvPicPr>
          <p:nvPr/>
        </p:nvPicPr>
        <p:blipFill>
          <a:blip r:embed="rId11">
            <a:extLst/>
          </a:blip>
          <a:srcRect r="7512"/>
          <a:stretch>
            <a:fillRect/>
          </a:stretch>
        </p:blipFill>
        <p:spPr>
          <a:xfrm>
            <a:off x="2914279" y="2021090"/>
            <a:ext cx="1624412" cy="17563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" name="Royal Welsh.jpeg" descr="Royal Welsh.jpeg"/>
          <p:cNvPicPr>
            <a:picLocks noChangeAspect="1"/>
          </p:cNvPicPr>
          <p:nvPr/>
        </p:nvPicPr>
        <p:blipFill>
          <a:blip r:embed="rId12">
            <a:extLst/>
          </a:blip>
          <a:srcRect l="14282" t="35434" r="30237" b="6086"/>
          <a:stretch>
            <a:fillRect/>
          </a:stretch>
        </p:blipFill>
        <p:spPr>
          <a:xfrm>
            <a:off x="6330085" y="1974907"/>
            <a:ext cx="1638235" cy="18015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14.jpeg" descr="14.jpeg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2908656" y="3941931"/>
            <a:ext cx="1648924" cy="16939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Image" descr="Image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1250459" y="5761591"/>
            <a:ext cx="1606089" cy="100622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71584667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We have built a transportable building at Llandeilo Station. The building is being used as a collection and distribution point for a local food hub run by Black Mountain Food."/>
          <p:cNvSpPr txBox="1"/>
          <p:nvPr/>
        </p:nvSpPr>
        <p:spPr>
          <a:xfrm>
            <a:off x="1399868" y="1555966"/>
            <a:ext cx="6510477" cy="8481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spAutoFit/>
          </a:bodyPr>
          <a:lstStyle/>
          <a:p>
            <a:pPr defTabSz="914367" hangingPunct="0"/>
            <a:r>
              <a:rPr sz="1687" kern="0" dirty="0">
                <a:solidFill>
                  <a:srgbClr val="000000"/>
                </a:solidFill>
                <a:sym typeface="Calibri"/>
              </a:rPr>
              <a:t>We have built a transportable building at Llandeilo Station. The building is being used as a collection and distribution point for a local food hub run by Black Mountain Food. </a:t>
            </a:r>
          </a:p>
        </p:txBody>
      </p:sp>
      <p:sp>
        <p:nvSpPr>
          <p:cNvPr id="137" name="And we have built a long distance walking trail."/>
          <p:cNvSpPr txBox="1"/>
          <p:nvPr/>
        </p:nvSpPr>
        <p:spPr>
          <a:xfrm>
            <a:off x="1399868" y="5392372"/>
            <a:ext cx="4201789" cy="3288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4289" tIns="34289" rIns="34289" bIns="34289">
            <a:spAutoFit/>
          </a:bodyPr>
          <a:lstStyle/>
          <a:p>
            <a:pPr defTabSz="914367" hangingPunct="0"/>
            <a:r>
              <a:rPr sz="1687" kern="0" dirty="0">
                <a:solidFill>
                  <a:srgbClr val="000000"/>
                </a:solidFill>
                <a:sym typeface="Calibri"/>
              </a:rPr>
              <a:t>And we have built a long distance walking trail.</a:t>
            </a:r>
          </a:p>
        </p:txBody>
      </p:sp>
      <p:pic>
        <p:nvPicPr>
          <p:cNvPr id="138" name="HoWL Logo small (1).jpeg" descr="HoWL Logo small (1)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41568" y="156430"/>
            <a:ext cx="1332746" cy="1129444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2542894"/>
            <a:ext cx="2842547" cy="281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527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Image" descr="Image"/>
          <p:cNvPicPr>
            <a:picLocks noChangeAspect="1"/>
          </p:cNvPicPr>
          <p:nvPr/>
        </p:nvPicPr>
        <p:blipFill>
          <a:blip r:embed="rId2">
            <a:extLst/>
          </a:blip>
          <a:srcRect t="20015"/>
          <a:stretch>
            <a:fillRect/>
          </a:stretch>
        </p:blipFill>
        <p:spPr>
          <a:xfrm>
            <a:off x="1616842" y="105918"/>
            <a:ext cx="6286619" cy="6433407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he final section of our long distance walking trail opens in March next year"/>
          <p:cNvSpPr txBox="1"/>
          <p:nvPr/>
        </p:nvSpPr>
        <p:spPr>
          <a:xfrm>
            <a:off x="1840094" y="6518817"/>
            <a:ext cx="5319083" cy="274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4289" tIns="34289" rIns="34289" bIns="34289">
            <a:spAutoFit/>
          </a:bodyPr>
          <a:lstStyle>
            <a:lvl1pPr>
              <a:defRPr sz="1900"/>
            </a:lvl1pPr>
          </a:lstStyle>
          <a:p>
            <a:pPr defTabSz="914367" hangingPunct="0"/>
            <a:r>
              <a:rPr sz="1336" kern="0">
                <a:solidFill>
                  <a:srgbClr val="000000"/>
                </a:solidFill>
                <a:sym typeface="Calibri"/>
              </a:rPr>
              <a:t>The final section of our long distance walking trail opens in March next year</a:t>
            </a:r>
          </a:p>
        </p:txBody>
      </p:sp>
      <p:pic>
        <p:nvPicPr>
          <p:cNvPr id="142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38785" y="34076"/>
            <a:ext cx="470374" cy="62716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5883474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ubtitle 2"/>
          <p:cNvSpPr txBox="1"/>
          <p:nvPr/>
        </p:nvSpPr>
        <p:spPr>
          <a:xfrm>
            <a:off x="1143001" y="-53579"/>
            <a:ext cx="3158618" cy="6858001"/>
          </a:xfrm>
          <a:prstGeom prst="rect">
            <a:avLst/>
          </a:prstGeom>
          <a:solidFill>
            <a:srgbClr val="15415E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normAutofit/>
          </a:bodyPr>
          <a:lstStyle/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20000"/>
              </a:lnSpc>
              <a:spcBef>
                <a:spcPts val="281"/>
              </a:spcBef>
              <a:defRPr sz="3400"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60000"/>
              </a:lnSpc>
              <a:spcBef>
                <a:spcPts val="984"/>
              </a:spcBef>
              <a:defRPr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60000"/>
              </a:lnSpc>
              <a:spcBef>
                <a:spcPts val="984"/>
              </a:spcBef>
              <a:defRPr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160000"/>
              </a:lnSpc>
              <a:spcBef>
                <a:spcPts val="984"/>
              </a:spcBef>
              <a:defRPr>
                <a:solidFill>
                  <a:srgbClr val="FFFFFF"/>
                </a:solidFill>
              </a:defRPr>
            </a:pPr>
            <a:endParaRPr sz="2391" kern="0">
              <a:solidFill>
                <a:srgbClr val="FFFFFF"/>
              </a:solidFill>
              <a:sym typeface="Calibri"/>
            </a:endParaRPr>
          </a:p>
          <a:p>
            <a:pPr algn="ctr" defTabSz="914367" hangingPunct="0">
              <a:lnSpc>
                <a:spcPct val="90000"/>
              </a:lnSpc>
              <a:spcBef>
                <a:spcPts val="984"/>
              </a:spcBef>
              <a:defRPr sz="3400"/>
            </a:pPr>
            <a:endParaRPr sz="2391" kern="0">
              <a:solidFill>
                <a:srgbClr val="000000"/>
              </a:solidFill>
              <a:sym typeface="Calibri"/>
            </a:endParaRPr>
          </a:p>
        </p:txBody>
      </p:sp>
      <p:sp>
        <p:nvSpPr>
          <p:cNvPr id="145" name="The trail is not just about being healthy…"/>
          <p:cNvSpPr txBox="1"/>
          <p:nvPr/>
        </p:nvSpPr>
        <p:spPr>
          <a:xfrm>
            <a:off x="1199386" y="638923"/>
            <a:ext cx="3045848" cy="4872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spAutoFit/>
          </a:bodyPr>
          <a:lstStyle/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r>
              <a:rPr sz="1687" kern="0">
                <a:solidFill>
                  <a:srgbClr val="FF9F39"/>
                </a:solidFill>
                <a:sym typeface="Calibri"/>
              </a:rPr>
              <a:t>The trail is not </a:t>
            </a:r>
            <a:r>
              <a:rPr sz="1687" kern="0">
                <a:solidFill>
                  <a:srgbClr val="FFFFFF"/>
                </a:solidFill>
                <a:sym typeface="Calibri"/>
              </a:rPr>
              <a:t>just</a:t>
            </a:r>
            <a:r>
              <a:rPr sz="1687" kern="0">
                <a:solidFill>
                  <a:srgbClr val="FF9F39"/>
                </a:solidFill>
                <a:sym typeface="Calibri"/>
              </a:rPr>
              <a:t> about being healthy</a:t>
            </a:r>
          </a:p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endParaRPr sz="1687" kern="0">
              <a:solidFill>
                <a:srgbClr val="FF9F39"/>
              </a:solidFill>
              <a:sym typeface="Calibri"/>
            </a:endParaRPr>
          </a:p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r>
              <a:rPr sz="1687" kern="0">
                <a:solidFill>
                  <a:srgbClr val="FF9F39"/>
                </a:solidFill>
                <a:sym typeface="Calibri"/>
              </a:rPr>
              <a:t>Its not </a:t>
            </a:r>
            <a:r>
              <a:rPr sz="1687" kern="0">
                <a:solidFill>
                  <a:srgbClr val="FFFFFF"/>
                </a:solidFill>
                <a:sym typeface="Calibri"/>
              </a:rPr>
              <a:t>just</a:t>
            </a:r>
            <a:r>
              <a:rPr sz="1687" kern="0">
                <a:solidFill>
                  <a:srgbClr val="FF9F39"/>
                </a:solidFill>
                <a:sym typeface="Calibri"/>
              </a:rPr>
              <a:t> about active travel</a:t>
            </a:r>
          </a:p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endParaRPr sz="1687" kern="0">
              <a:solidFill>
                <a:srgbClr val="FF9F39"/>
              </a:solidFill>
              <a:sym typeface="Calibri"/>
            </a:endParaRPr>
          </a:p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r>
              <a:rPr sz="1687" kern="0">
                <a:solidFill>
                  <a:srgbClr val="FF9F39"/>
                </a:solidFill>
                <a:sym typeface="Calibri"/>
              </a:rPr>
              <a:t>Its not </a:t>
            </a:r>
            <a:r>
              <a:rPr sz="1687" kern="0">
                <a:solidFill>
                  <a:srgbClr val="FFFFFF"/>
                </a:solidFill>
                <a:sym typeface="Calibri"/>
              </a:rPr>
              <a:t>just</a:t>
            </a:r>
            <a:r>
              <a:rPr sz="1687" kern="0">
                <a:solidFill>
                  <a:srgbClr val="FF9F39"/>
                </a:solidFill>
                <a:sym typeface="Calibri"/>
              </a:rPr>
              <a:t> about tourism</a:t>
            </a:r>
          </a:p>
          <a:p>
            <a:pPr defTabSz="914367" hangingPunct="0">
              <a:lnSpc>
                <a:spcPct val="150000"/>
              </a:lnSpc>
              <a:defRPr>
                <a:solidFill>
                  <a:srgbClr val="FF9F39"/>
                </a:solidFill>
              </a:defRPr>
            </a:pPr>
            <a:endParaRPr sz="1687" kern="0">
              <a:solidFill>
                <a:srgbClr val="FF9F39"/>
              </a:solidFill>
              <a:sym typeface="Calibri"/>
            </a:endParaRPr>
          </a:p>
          <a:p>
            <a:pPr defTabSz="914367" hangingPunct="0">
              <a:lnSpc>
                <a:spcPct val="150000"/>
              </a:lnSpc>
              <a:defRPr>
                <a:solidFill>
                  <a:srgbClr val="FFFFFF"/>
                </a:solidFill>
              </a:defRPr>
            </a:pPr>
            <a:r>
              <a:rPr sz="1687" kern="0">
                <a:solidFill>
                  <a:srgbClr val="FFFFFF"/>
                </a:solidFill>
                <a:sym typeface="Calibri"/>
              </a:rPr>
              <a:t>Its part of our vision for a rural railway</a:t>
            </a:r>
          </a:p>
          <a:p>
            <a:pPr defTabSz="914367" hangingPunct="0">
              <a:defRPr>
                <a:solidFill>
                  <a:srgbClr val="FF9F39"/>
                </a:solidFill>
              </a:defRPr>
            </a:pPr>
            <a:endParaRPr sz="1687" kern="0">
              <a:solidFill>
                <a:srgbClr val="FF9F39"/>
              </a:solidFill>
              <a:sym typeface="Calibri"/>
            </a:endParaRPr>
          </a:p>
          <a:p>
            <a:pPr defTabSz="914367" hangingPunct="0">
              <a:defRPr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  <a:sym typeface="Calibri"/>
            </a:endParaRPr>
          </a:p>
          <a:p>
            <a:pPr defTabSz="914367" hangingPunct="0">
              <a:defRPr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  <a:sym typeface="Calibri"/>
            </a:endParaRPr>
          </a:p>
          <a:p>
            <a:pPr defTabSz="914367" hangingPunct="0">
              <a:defRPr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  <a:sym typeface="Calibri"/>
            </a:endParaRPr>
          </a:p>
          <a:p>
            <a:pPr defTabSz="914367" hangingPunct="0">
              <a:defRPr>
                <a:solidFill>
                  <a:srgbClr val="FFFFFF"/>
                </a:solidFill>
              </a:defRPr>
            </a:pPr>
            <a:endParaRPr sz="1687" kern="0">
              <a:solidFill>
                <a:srgbClr val="FFFFFF"/>
              </a:solidFill>
              <a:sym typeface="Calibri"/>
            </a:endParaRPr>
          </a:p>
        </p:txBody>
      </p:sp>
      <p:sp>
        <p:nvSpPr>
          <p:cNvPr id="146" name="We want to actively link rail to local amenities, to encourage walkers to try local produce &amp; stay at  local B&amp;Bs,…"/>
          <p:cNvSpPr txBox="1"/>
          <p:nvPr/>
        </p:nvSpPr>
        <p:spPr>
          <a:xfrm>
            <a:off x="4415620" y="1651318"/>
            <a:ext cx="3045848" cy="35744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4289" tIns="34289" rIns="34289" bIns="34289">
            <a:spAutoFit/>
          </a:bodyPr>
          <a:lstStyle/>
          <a:p>
            <a:pPr defTabSz="914367" hangingPunct="0">
              <a:lnSpc>
                <a:spcPct val="150000"/>
              </a:lnSpc>
              <a:defRPr>
                <a:solidFill>
                  <a:srgbClr val="21405C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687" kern="0" dirty="0">
                <a:solidFill>
                  <a:srgbClr val="21405C"/>
                </a:solidFill>
                <a:latin typeface="Arial"/>
                <a:ea typeface="Arial"/>
                <a:cs typeface="Arial"/>
                <a:sym typeface="Arial"/>
              </a:rPr>
              <a:t>We want to actively link rail to local amenities, to encourage walkers to try local produce &amp; stay at  local B&amp;Bs,</a:t>
            </a:r>
          </a:p>
          <a:p>
            <a:pPr defTabSz="914367" hangingPunct="0">
              <a:lnSpc>
                <a:spcPct val="150000"/>
              </a:lnSpc>
              <a:defRPr>
                <a:solidFill>
                  <a:srgbClr val="21405C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1687" kern="0" dirty="0">
                <a:solidFill>
                  <a:srgbClr val="21405C"/>
                </a:solidFill>
                <a:latin typeface="Arial"/>
                <a:ea typeface="Arial"/>
                <a:cs typeface="Arial"/>
                <a:sym typeface="Arial"/>
              </a:rPr>
              <a:t>to camp at local campsites and enjoy a local pint. We champion our region, our communities, our farmers and SMEs.</a:t>
            </a:r>
          </a:p>
        </p:txBody>
      </p:sp>
      <p:pic>
        <p:nvPicPr>
          <p:cNvPr id="147" name="IMG_7187-1.jpeg" descr="IMG_7187-1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15620" y="4046862"/>
            <a:ext cx="2644424" cy="2350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DSCF8141 copy.jpeg" descr="DSCF8141 copy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74132" y="5141011"/>
            <a:ext cx="1649864" cy="16502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9" name="Llanelli.jpeg" descr="Llanelli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107150" y="157648"/>
            <a:ext cx="1510899" cy="13431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0" name="IMG_3114.jpeg" descr="IMG_3114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44653" y="3965992"/>
            <a:ext cx="2443411" cy="24192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26-7-18 Ty`n-y-cerrig crossing ATW 150 2V06 0556 Shrewsbury - Cardiff Central.jpeg" descr="26-7-18 Ty`n-y-cerrig crossing ATW 150 2V06 0556 Shrewsbury - Cardiff Central.jpeg"/>
          <p:cNvPicPr>
            <a:picLocks noChangeAspect="1"/>
          </p:cNvPicPr>
          <p:nvPr/>
        </p:nvPicPr>
        <p:blipFill>
          <a:blip r:embed="rId6">
            <a:extLst/>
          </a:blip>
          <a:srcRect l="8843" r="5634"/>
          <a:stretch>
            <a:fillRect/>
          </a:stretch>
        </p:blipFill>
        <p:spPr>
          <a:xfrm>
            <a:off x="4493661" y="153245"/>
            <a:ext cx="1506673" cy="135212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3078984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Find out more on our website…"/>
          <p:cNvSpPr txBox="1"/>
          <p:nvPr/>
        </p:nvSpPr>
        <p:spPr>
          <a:xfrm>
            <a:off x="3122728" y="3318704"/>
            <a:ext cx="2898547" cy="13003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4289" tIns="34289" rIns="34289" bIns="34289">
            <a:spAutoFit/>
          </a:bodyPr>
          <a:lstStyle/>
          <a:p>
            <a:pPr algn="ctr" defTabSz="914367" hangingPunct="0">
              <a:defRPr>
                <a:solidFill>
                  <a:srgbClr val="21405C"/>
                </a:solidFill>
              </a:defRPr>
            </a:pPr>
            <a:r>
              <a:rPr sz="2000" kern="0" dirty="0">
                <a:solidFill>
                  <a:srgbClr val="21405C"/>
                </a:solidFill>
                <a:sym typeface="Calibri"/>
              </a:rPr>
              <a:t>Find out more on </a:t>
            </a:r>
            <a:r>
              <a:rPr sz="2000" kern="0" dirty="0" smtClean="0">
                <a:solidFill>
                  <a:srgbClr val="21405C"/>
                </a:solidFill>
                <a:sym typeface="Calibri"/>
              </a:rPr>
              <a:t>website</a:t>
            </a:r>
            <a:endParaRPr sz="2000" kern="0" dirty="0">
              <a:solidFill>
                <a:srgbClr val="21405C"/>
              </a:solidFill>
              <a:sym typeface="Calibri"/>
            </a:endParaRPr>
          </a:p>
          <a:p>
            <a:pPr algn="ctr" defTabSz="914367" hangingPunct="0">
              <a:defRPr>
                <a:solidFill>
                  <a:srgbClr val="21405C"/>
                </a:solidFill>
              </a:defRPr>
            </a:pPr>
            <a:endParaRPr sz="2000" kern="0" dirty="0">
              <a:solidFill>
                <a:srgbClr val="21405C"/>
              </a:solidFill>
              <a:sym typeface="Calibri"/>
            </a:endParaRPr>
          </a:p>
          <a:p>
            <a:pPr algn="ctr" defTabSz="914367" hangingPunct="0">
              <a:defRPr>
                <a:solidFill>
                  <a:srgbClr val="21405C"/>
                </a:solidFill>
              </a:defRPr>
            </a:pPr>
            <a:r>
              <a:rPr sz="2000" kern="0" dirty="0">
                <a:solidFill>
                  <a:srgbClr val="21405C"/>
                </a:solidFill>
                <a:sym typeface="Calibri"/>
                <a:hlinkClick r:id="rId2"/>
              </a:rPr>
              <a:t>www.heart-of-wales.co.uk</a:t>
            </a:r>
            <a:endParaRPr lang="en-GB" sz="2000" kern="0" dirty="0">
              <a:solidFill>
                <a:srgbClr val="21405C"/>
              </a:solidFill>
              <a:sym typeface="Calibri"/>
            </a:endParaRPr>
          </a:p>
          <a:p>
            <a:pPr algn="ctr" defTabSz="914367" hangingPunct="0">
              <a:defRPr>
                <a:solidFill>
                  <a:srgbClr val="21405C"/>
                </a:solidFill>
              </a:defRPr>
            </a:pPr>
            <a:endParaRPr sz="2000" kern="0" dirty="0">
              <a:solidFill>
                <a:srgbClr val="21405C"/>
              </a:solidFill>
              <a:sym typeface="Calibri"/>
            </a:endParaRPr>
          </a:p>
        </p:txBody>
      </p:sp>
      <p:pic>
        <p:nvPicPr>
          <p:cNvPr id="154" name="HoWL Logo small (1).jpeg" descr="HoWL Logo small (1)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20280" y="760701"/>
            <a:ext cx="2524539" cy="213943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1814459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w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fw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fw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tfw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8767" tIns="48767" rIns="48767" bIns="48767" numCol="1" spcCol="38100" rtlCol="0" anchor="ctr">
        <a:spAutoFit/>
      </a:bodyPr>
      <a:lstStyle>
        <a:defPPr marL="0" marR="0" indent="0" algn="l" defTabSz="130048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8767" tIns="48767" rIns="48767" bIns="48767" numCol="1" spcCol="38100" rtlCol="0" anchor="t">
        <a:spAutoFit/>
      </a:bodyPr>
      <a:lstStyle>
        <a:defPPr marL="0" marR="0" indent="0" algn="l" defTabSz="130048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506</Words>
  <Application>Microsoft Office PowerPoint</Application>
  <PresentationFormat>On-screen Show (4:3)</PresentationFormat>
  <Paragraphs>136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tfw 1</vt:lpstr>
      <vt:lpstr>1_tfw 1</vt:lpstr>
      <vt:lpstr>2_tfw 1</vt:lpstr>
      <vt:lpstr>3_tfw 1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150th anniversary in 2018</vt:lpstr>
      <vt:lpstr>PowerPoint Presentation</vt:lpstr>
      <vt:lpstr>The  Heart of Wales  Line</vt:lpstr>
      <vt:lpstr>PowerPoint Presentation</vt:lpstr>
      <vt:lpstr>Celebrating  150 Years  The Heart of Wales Line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Mike4</dc:creator>
  <cp:lastModifiedBy>Mike4</cp:lastModifiedBy>
  <cp:revision>3</cp:revision>
  <dcterms:created xsi:type="dcterms:W3CDTF">2019-01-06T17:08:41Z</dcterms:created>
  <dcterms:modified xsi:type="dcterms:W3CDTF">2019-01-06T17:51:05Z</dcterms:modified>
</cp:coreProperties>
</file>