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9"/>
  </p:notesMasterIdLst>
  <p:sldIdLst>
    <p:sldId id="293" r:id="rId2"/>
    <p:sldId id="294" r:id="rId3"/>
    <p:sldId id="312" r:id="rId4"/>
    <p:sldId id="270" r:id="rId5"/>
    <p:sldId id="377" r:id="rId6"/>
    <p:sldId id="368" r:id="rId7"/>
    <p:sldId id="268" r:id="rId8"/>
    <p:sldId id="358" r:id="rId9"/>
    <p:sldId id="359" r:id="rId10"/>
    <p:sldId id="360" r:id="rId11"/>
    <p:sldId id="313" r:id="rId12"/>
    <p:sldId id="297" r:id="rId13"/>
    <p:sldId id="367" r:id="rId14"/>
    <p:sldId id="320" r:id="rId15"/>
    <p:sldId id="369" r:id="rId16"/>
    <p:sldId id="299" r:id="rId17"/>
    <p:sldId id="370" r:id="rId18"/>
    <p:sldId id="371" r:id="rId19"/>
    <p:sldId id="372" r:id="rId20"/>
    <p:sldId id="301" r:id="rId21"/>
    <p:sldId id="374" r:id="rId22"/>
    <p:sldId id="365" r:id="rId23"/>
    <p:sldId id="300" r:id="rId24"/>
    <p:sldId id="305" r:id="rId25"/>
    <p:sldId id="295" r:id="rId26"/>
    <p:sldId id="308" r:id="rId27"/>
    <p:sldId id="311" r:id="rId28"/>
    <p:sldId id="362" r:id="rId29"/>
    <p:sldId id="390" r:id="rId30"/>
    <p:sldId id="298" r:id="rId31"/>
    <p:sldId id="391" r:id="rId32"/>
    <p:sldId id="392" r:id="rId33"/>
    <p:sldId id="326" r:id="rId34"/>
    <p:sldId id="322" r:id="rId35"/>
    <p:sldId id="393" r:id="rId36"/>
    <p:sldId id="323" r:id="rId37"/>
    <p:sldId id="395" r:id="rId38"/>
    <p:sldId id="324" r:id="rId39"/>
    <p:sldId id="396" r:id="rId40"/>
    <p:sldId id="388" r:id="rId41"/>
    <p:sldId id="353" r:id="rId42"/>
    <p:sldId id="290" r:id="rId43"/>
    <p:sldId id="285" r:id="rId44"/>
    <p:sldId id="288" r:id="rId45"/>
    <p:sldId id="310" r:id="rId46"/>
    <p:sldId id="373" r:id="rId47"/>
    <p:sldId id="303" r:id="rId48"/>
    <p:sldId id="291" r:id="rId49"/>
    <p:sldId id="281" r:id="rId50"/>
    <p:sldId id="383" r:id="rId51"/>
    <p:sldId id="382" r:id="rId52"/>
    <p:sldId id="386" r:id="rId53"/>
    <p:sldId id="309" r:id="rId54"/>
    <p:sldId id="292" r:id="rId55"/>
    <p:sldId id="267" r:id="rId56"/>
    <p:sldId id="375" r:id="rId57"/>
    <p:sldId id="279" r:id="rId58"/>
    <p:sldId id="364" r:id="rId59"/>
    <p:sldId id="261" r:id="rId60"/>
    <p:sldId id="265" r:id="rId61"/>
    <p:sldId id="363" r:id="rId62"/>
    <p:sldId id="389" r:id="rId63"/>
    <p:sldId id="287" r:id="rId64"/>
    <p:sldId id="387" r:id="rId65"/>
    <p:sldId id="314" r:id="rId66"/>
    <p:sldId id="315" r:id="rId67"/>
    <p:sldId id="335" r:id="rId6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94694" autoAdjust="0"/>
  </p:normalViewPr>
  <p:slideViewPr>
    <p:cSldViewPr>
      <p:cViewPr varScale="1">
        <p:scale>
          <a:sx n="83" d="100"/>
          <a:sy n="83" d="100"/>
        </p:scale>
        <p:origin x="1101" y="45"/>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2846"/>
    </p:cViewPr>
  </p:sorterViewPr>
  <p:notesViewPr>
    <p:cSldViewPr>
      <p:cViewPr varScale="1">
        <p:scale>
          <a:sx n="66" d="100"/>
          <a:sy n="66" d="100"/>
        </p:scale>
        <p:origin x="1716" y="63"/>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image" Target="../media/image10.png"/></Relationships>
</file>

<file path=ppt/diagrams/_rels/data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image" Target="../media/image10.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8.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6970B0-8607-4833-8762-8878EA5EEFAD}" type="doc">
      <dgm:prSet loTypeId="urn:microsoft.com/office/officeart/2005/8/layout/bProcess2" loCatId="process" qsTypeId="urn:microsoft.com/office/officeart/2005/8/quickstyle/simple1" qsCatId="simple" csTypeId="urn:microsoft.com/office/officeart/2005/8/colors/colorful1" csCatId="colorful" phldr="1"/>
      <dgm:spPr/>
      <dgm:t>
        <a:bodyPr/>
        <a:lstStyle/>
        <a:p>
          <a:endParaRPr lang="en-US"/>
        </a:p>
      </dgm:t>
    </dgm:pt>
    <dgm:pt modelId="{C0DE6E4E-C8BC-4AAC-A0C1-F83CB4ACF040}">
      <dgm:prSet/>
      <dgm:spPr/>
      <dgm:t>
        <a:bodyPr/>
        <a:lstStyle/>
        <a:p>
          <a:pPr>
            <a:defRPr cap="all"/>
          </a:pPr>
          <a:r>
            <a:rPr lang="en-GB" dirty="0"/>
            <a:t>To introduce you to this series of workshops</a:t>
          </a:r>
          <a:endParaRPr lang="en-US" dirty="0"/>
        </a:p>
      </dgm:t>
    </dgm:pt>
    <dgm:pt modelId="{61C003B4-2FB9-4691-BD2F-56E9CDBF323A}" type="parTrans" cxnId="{E665D5D1-4C2F-4CBD-9591-1C5CCB33DFD0}">
      <dgm:prSet/>
      <dgm:spPr/>
      <dgm:t>
        <a:bodyPr/>
        <a:lstStyle/>
        <a:p>
          <a:endParaRPr lang="en-US"/>
        </a:p>
      </dgm:t>
    </dgm:pt>
    <dgm:pt modelId="{4EBC1EA7-0A42-4E44-92DF-097F817926FD}" type="sibTrans" cxnId="{E665D5D1-4C2F-4CBD-9591-1C5CCB33DFD0}">
      <dgm:prSet/>
      <dgm:spPr/>
      <dgm:t>
        <a:bodyPr/>
        <a:lstStyle/>
        <a:p>
          <a:endParaRPr lang="en-US"/>
        </a:p>
      </dgm:t>
    </dgm:pt>
    <dgm:pt modelId="{A51F99BA-DE40-448A-A6AB-38D891D47F13}">
      <dgm:prSet/>
      <dgm:spPr/>
      <dgm:t>
        <a:bodyPr/>
        <a:lstStyle/>
        <a:p>
          <a:pPr>
            <a:defRPr cap="all"/>
          </a:pPr>
          <a:r>
            <a:rPr lang="en-GB" dirty="0"/>
            <a:t>Get you started,  in becoming More research aware, research informed and research active</a:t>
          </a:r>
          <a:endParaRPr lang="en-US" dirty="0"/>
        </a:p>
      </dgm:t>
    </dgm:pt>
    <dgm:pt modelId="{D3463F96-8306-44FB-A93F-2E3250BEEB2C}" type="parTrans" cxnId="{6D322CB6-6030-42F0-A34A-CEECB1D675F7}">
      <dgm:prSet/>
      <dgm:spPr/>
      <dgm:t>
        <a:bodyPr/>
        <a:lstStyle/>
        <a:p>
          <a:endParaRPr lang="en-US"/>
        </a:p>
      </dgm:t>
    </dgm:pt>
    <dgm:pt modelId="{F8E6BA60-DA06-4A7E-80CC-20078407710E}" type="sibTrans" cxnId="{6D322CB6-6030-42F0-A34A-CEECB1D675F7}">
      <dgm:prSet/>
      <dgm:spPr/>
      <dgm:t>
        <a:bodyPr/>
        <a:lstStyle/>
        <a:p>
          <a:endParaRPr lang="en-US"/>
        </a:p>
      </dgm:t>
    </dgm:pt>
    <dgm:pt modelId="{4CFB903F-A897-4E46-A8C9-AA2D657654AC}" type="pres">
      <dgm:prSet presAssocID="{116970B0-8607-4833-8762-8878EA5EEFAD}" presName="diagram" presStyleCnt="0">
        <dgm:presLayoutVars>
          <dgm:dir/>
          <dgm:resizeHandles/>
        </dgm:presLayoutVars>
      </dgm:prSet>
      <dgm:spPr/>
    </dgm:pt>
    <dgm:pt modelId="{47DC45B8-6FDD-48C5-BFA4-75FE864480B5}" type="pres">
      <dgm:prSet presAssocID="{C0DE6E4E-C8BC-4AAC-A0C1-F83CB4ACF040}" presName="firstNode" presStyleLbl="node1" presStyleIdx="0" presStyleCnt="2">
        <dgm:presLayoutVars>
          <dgm:bulletEnabled val="1"/>
        </dgm:presLayoutVars>
      </dgm:prSet>
      <dgm:spPr/>
    </dgm:pt>
    <dgm:pt modelId="{42F71AC9-4204-4210-AD0E-83A925884628}" type="pres">
      <dgm:prSet presAssocID="{4EBC1EA7-0A42-4E44-92DF-097F817926FD}" presName="sibTrans" presStyleLbl="sibTrans2D1" presStyleIdx="0" presStyleCnt="1"/>
      <dgm:spPr/>
    </dgm:pt>
    <dgm:pt modelId="{860DE5ED-D16B-47E3-A870-32EB6DF62C81}" type="pres">
      <dgm:prSet presAssocID="{A51F99BA-DE40-448A-A6AB-38D891D47F13}" presName="lastNode" presStyleLbl="node1" presStyleIdx="1" presStyleCnt="2">
        <dgm:presLayoutVars>
          <dgm:bulletEnabled val="1"/>
        </dgm:presLayoutVars>
      </dgm:prSet>
      <dgm:spPr/>
    </dgm:pt>
  </dgm:ptLst>
  <dgm:cxnLst>
    <dgm:cxn modelId="{C03D6268-47CA-4BB2-8AEF-43D5F50AC8E7}" type="presOf" srcId="{4EBC1EA7-0A42-4E44-92DF-097F817926FD}" destId="{42F71AC9-4204-4210-AD0E-83A925884628}" srcOrd="0" destOrd="0" presId="urn:microsoft.com/office/officeart/2005/8/layout/bProcess2"/>
    <dgm:cxn modelId="{8F7F3385-EF73-4606-A36B-554293CFF24E}" type="presOf" srcId="{116970B0-8607-4833-8762-8878EA5EEFAD}" destId="{4CFB903F-A897-4E46-A8C9-AA2D657654AC}" srcOrd="0" destOrd="0" presId="urn:microsoft.com/office/officeart/2005/8/layout/bProcess2"/>
    <dgm:cxn modelId="{AE591594-23C7-4473-8B70-4E97C343F16B}" type="presOf" srcId="{C0DE6E4E-C8BC-4AAC-A0C1-F83CB4ACF040}" destId="{47DC45B8-6FDD-48C5-BFA4-75FE864480B5}" srcOrd="0" destOrd="0" presId="urn:microsoft.com/office/officeart/2005/8/layout/bProcess2"/>
    <dgm:cxn modelId="{6D322CB6-6030-42F0-A34A-CEECB1D675F7}" srcId="{116970B0-8607-4833-8762-8878EA5EEFAD}" destId="{A51F99BA-DE40-448A-A6AB-38D891D47F13}" srcOrd="1" destOrd="0" parTransId="{D3463F96-8306-44FB-A93F-2E3250BEEB2C}" sibTransId="{F8E6BA60-DA06-4A7E-80CC-20078407710E}"/>
    <dgm:cxn modelId="{A8D7E9BE-70CB-42EC-A6E3-17798CDBD571}" type="presOf" srcId="{A51F99BA-DE40-448A-A6AB-38D891D47F13}" destId="{860DE5ED-D16B-47E3-A870-32EB6DF62C81}" srcOrd="0" destOrd="0" presId="urn:microsoft.com/office/officeart/2005/8/layout/bProcess2"/>
    <dgm:cxn modelId="{E665D5D1-4C2F-4CBD-9591-1C5CCB33DFD0}" srcId="{116970B0-8607-4833-8762-8878EA5EEFAD}" destId="{C0DE6E4E-C8BC-4AAC-A0C1-F83CB4ACF040}" srcOrd="0" destOrd="0" parTransId="{61C003B4-2FB9-4691-BD2F-56E9CDBF323A}" sibTransId="{4EBC1EA7-0A42-4E44-92DF-097F817926FD}"/>
    <dgm:cxn modelId="{62EBAE21-22CF-492A-B3A9-2D2AE02F3EF8}" type="presParOf" srcId="{4CFB903F-A897-4E46-A8C9-AA2D657654AC}" destId="{47DC45B8-6FDD-48C5-BFA4-75FE864480B5}" srcOrd="0" destOrd="0" presId="urn:microsoft.com/office/officeart/2005/8/layout/bProcess2"/>
    <dgm:cxn modelId="{B837E269-7945-440D-A34D-48CB255CE0BB}" type="presParOf" srcId="{4CFB903F-A897-4E46-A8C9-AA2D657654AC}" destId="{42F71AC9-4204-4210-AD0E-83A925884628}" srcOrd="1" destOrd="0" presId="urn:microsoft.com/office/officeart/2005/8/layout/bProcess2"/>
    <dgm:cxn modelId="{A25866DA-BC20-491B-B3F6-EDF0CABBBD21}" type="presParOf" srcId="{4CFB903F-A897-4E46-A8C9-AA2D657654AC}" destId="{860DE5ED-D16B-47E3-A870-32EB6DF62C81}" srcOrd="2"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9C5629-8117-4C91-BC86-6B25066DF93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817E81C-71E9-4ED7-9137-6D2C892DC745}">
      <dgm:prSet/>
      <dgm:spPr/>
      <dgm:t>
        <a:bodyPr/>
        <a:lstStyle/>
        <a:p>
          <a:r>
            <a:rPr lang="en-GB" b="1" dirty="0"/>
            <a:t>A Lesson </a:t>
          </a:r>
          <a:r>
            <a:rPr lang="en-GB" dirty="0"/>
            <a:t>– Asynchronous learning, working through the material for this week on Moodle</a:t>
          </a:r>
          <a:endParaRPr lang="en-US" dirty="0"/>
        </a:p>
      </dgm:t>
    </dgm:pt>
    <dgm:pt modelId="{27E30452-D06E-466A-AC13-EBC4E5A1550E}" type="parTrans" cxnId="{282F192C-C744-40B4-B15C-D4AC43ACC001}">
      <dgm:prSet/>
      <dgm:spPr/>
      <dgm:t>
        <a:bodyPr/>
        <a:lstStyle/>
        <a:p>
          <a:endParaRPr lang="en-US"/>
        </a:p>
      </dgm:t>
    </dgm:pt>
    <dgm:pt modelId="{EC67567A-54FF-48B5-99C5-895A88542133}" type="sibTrans" cxnId="{282F192C-C744-40B4-B15C-D4AC43ACC001}">
      <dgm:prSet/>
      <dgm:spPr/>
      <dgm:t>
        <a:bodyPr/>
        <a:lstStyle/>
        <a:p>
          <a:endParaRPr lang="en-US"/>
        </a:p>
      </dgm:t>
    </dgm:pt>
    <dgm:pt modelId="{ECE43577-2174-462D-BD4E-EE66D8002C27}">
      <dgm:prSet/>
      <dgm:spPr/>
      <dgm:t>
        <a:bodyPr/>
        <a:lstStyle/>
        <a:p>
          <a:r>
            <a:rPr lang="en-GB" b="1" dirty="0"/>
            <a:t>A Workshop </a:t>
          </a:r>
          <a:r>
            <a:rPr lang="en-GB" dirty="0"/>
            <a:t>– Synchronous learning. 9.00 a.m. to 12.00 noon on Tuesday mornings on Teams.  See Moodle for draft schedule of work and dates.</a:t>
          </a:r>
          <a:endParaRPr lang="en-US" dirty="0"/>
        </a:p>
      </dgm:t>
    </dgm:pt>
    <dgm:pt modelId="{79C9904A-F60C-4A90-B46D-BE8B7522FE83}" type="parTrans" cxnId="{195E3B04-0B69-4311-A4C8-543B4F09D669}">
      <dgm:prSet/>
      <dgm:spPr/>
      <dgm:t>
        <a:bodyPr/>
        <a:lstStyle/>
        <a:p>
          <a:endParaRPr lang="en-US"/>
        </a:p>
      </dgm:t>
    </dgm:pt>
    <dgm:pt modelId="{151E258D-CB38-4B17-9EBF-4A76B0C15D65}" type="sibTrans" cxnId="{195E3B04-0B69-4311-A4C8-543B4F09D669}">
      <dgm:prSet/>
      <dgm:spPr/>
      <dgm:t>
        <a:bodyPr/>
        <a:lstStyle/>
        <a:p>
          <a:endParaRPr lang="en-US"/>
        </a:p>
      </dgm:t>
    </dgm:pt>
    <dgm:pt modelId="{2F4F66F8-CF3B-40F4-9A91-BF87956D4015}" type="pres">
      <dgm:prSet presAssocID="{159C5629-8117-4C91-BC86-6B25066DF935}" presName="root" presStyleCnt="0">
        <dgm:presLayoutVars>
          <dgm:dir/>
          <dgm:resizeHandles val="exact"/>
        </dgm:presLayoutVars>
      </dgm:prSet>
      <dgm:spPr/>
    </dgm:pt>
    <dgm:pt modelId="{7DD85B0D-4927-448E-BECB-6780D1F3AC2B}" type="pres">
      <dgm:prSet presAssocID="{A817E81C-71E9-4ED7-9137-6D2C892DC745}" presName="compNode" presStyleCnt="0"/>
      <dgm:spPr/>
    </dgm:pt>
    <dgm:pt modelId="{BA93ECA2-04BA-4FBE-A650-B5D544E3FE0D}" type="pres">
      <dgm:prSet presAssocID="{A817E81C-71E9-4ED7-9137-6D2C892DC745}" presName="bgRect" presStyleLbl="bgShp" presStyleIdx="0" presStyleCnt="2"/>
      <dgm:spPr/>
    </dgm:pt>
    <dgm:pt modelId="{83D216A2-B15A-4CEF-A095-F9B3651CD08E}" type="pres">
      <dgm:prSet presAssocID="{A817E81C-71E9-4ED7-9137-6D2C892DC74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9995D8D6-D1E4-489F-9654-CABF8CD966A3}" type="pres">
      <dgm:prSet presAssocID="{A817E81C-71E9-4ED7-9137-6D2C892DC745}" presName="spaceRect" presStyleCnt="0"/>
      <dgm:spPr/>
    </dgm:pt>
    <dgm:pt modelId="{9A580B53-8349-441E-9F5D-C37736100417}" type="pres">
      <dgm:prSet presAssocID="{A817E81C-71E9-4ED7-9137-6D2C892DC745}" presName="parTx" presStyleLbl="revTx" presStyleIdx="0" presStyleCnt="2">
        <dgm:presLayoutVars>
          <dgm:chMax val="0"/>
          <dgm:chPref val="0"/>
        </dgm:presLayoutVars>
      </dgm:prSet>
      <dgm:spPr/>
    </dgm:pt>
    <dgm:pt modelId="{F24652E1-BB5A-4F21-93EE-D4803792A729}" type="pres">
      <dgm:prSet presAssocID="{EC67567A-54FF-48B5-99C5-895A88542133}" presName="sibTrans" presStyleCnt="0"/>
      <dgm:spPr/>
    </dgm:pt>
    <dgm:pt modelId="{96FBA41E-A6E4-4409-9617-C6C7B36C2132}" type="pres">
      <dgm:prSet presAssocID="{ECE43577-2174-462D-BD4E-EE66D8002C27}" presName="compNode" presStyleCnt="0"/>
      <dgm:spPr/>
    </dgm:pt>
    <dgm:pt modelId="{1B4C0394-4D94-48E1-A204-4C781231EAC5}" type="pres">
      <dgm:prSet presAssocID="{ECE43577-2174-462D-BD4E-EE66D8002C27}" presName="bgRect" presStyleLbl="bgShp" presStyleIdx="1" presStyleCnt="2"/>
      <dgm:spPr/>
    </dgm:pt>
    <dgm:pt modelId="{4F79AB09-E7F2-4A65-ABF9-6C8E21CACB29}" type="pres">
      <dgm:prSet presAssocID="{ECE43577-2174-462D-BD4E-EE66D8002C2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ck"/>
        </a:ext>
      </dgm:extLst>
    </dgm:pt>
    <dgm:pt modelId="{C6195C31-2A33-4015-BD80-2BBEA8342BF3}" type="pres">
      <dgm:prSet presAssocID="{ECE43577-2174-462D-BD4E-EE66D8002C27}" presName="spaceRect" presStyleCnt="0"/>
      <dgm:spPr/>
    </dgm:pt>
    <dgm:pt modelId="{95B2FF96-426D-4327-A031-0E3F611005F3}" type="pres">
      <dgm:prSet presAssocID="{ECE43577-2174-462D-BD4E-EE66D8002C27}" presName="parTx" presStyleLbl="revTx" presStyleIdx="1" presStyleCnt="2">
        <dgm:presLayoutVars>
          <dgm:chMax val="0"/>
          <dgm:chPref val="0"/>
        </dgm:presLayoutVars>
      </dgm:prSet>
      <dgm:spPr/>
    </dgm:pt>
  </dgm:ptLst>
  <dgm:cxnLst>
    <dgm:cxn modelId="{195E3B04-0B69-4311-A4C8-543B4F09D669}" srcId="{159C5629-8117-4C91-BC86-6B25066DF935}" destId="{ECE43577-2174-462D-BD4E-EE66D8002C27}" srcOrd="1" destOrd="0" parTransId="{79C9904A-F60C-4A90-B46D-BE8B7522FE83}" sibTransId="{151E258D-CB38-4B17-9EBF-4A76B0C15D65}"/>
    <dgm:cxn modelId="{282F192C-C744-40B4-B15C-D4AC43ACC001}" srcId="{159C5629-8117-4C91-BC86-6B25066DF935}" destId="{A817E81C-71E9-4ED7-9137-6D2C892DC745}" srcOrd="0" destOrd="0" parTransId="{27E30452-D06E-466A-AC13-EBC4E5A1550E}" sibTransId="{EC67567A-54FF-48B5-99C5-895A88542133}"/>
    <dgm:cxn modelId="{DD63A07F-2DE2-4BC9-B390-398763B67B19}" type="presOf" srcId="{ECE43577-2174-462D-BD4E-EE66D8002C27}" destId="{95B2FF96-426D-4327-A031-0E3F611005F3}" srcOrd="0" destOrd="0" presId="urn:microsoft.com/office/officeart/2018/2/layout/IconVerticalSolidList"/>
    <dgm:cxn modelId="{0078B083-7CED-428B-B9C7-7F9BBE3DF5F3}" type="presOf" srcId="{159C5629-8117-4C91-BC86-6B25066DF935}" destId="{2F4F66F8-CF3B-40F4-9A91-BF87956D4015}" srcOrd="0" destOrd="0" presId="urn:microsoft.com/office/officeart/2018/2/layout/IconVerticalSolidList"/>
    <dgm:cxn modelId="{A6E46EB2-7180-4FE1-8E5D-E31E0782D839}" type="presOf" srcId="{A817E81C-71E9-4ED7-9137-6D2C892DC745}" destId="{9A580B53-8349-441E-9F5D-C37736100417}" srcOrd="0" destOrd="0" presId="urn:microsoft.com/office/officeart/2018/2/layout/IconVerticalSolidList"/>
    <dgm:cxn modelId="{5897B36B-BC6F-4072-86C8-25AB1A54AC57}" type="presParOf" srcId="{2F4F66F8-CF3B-40F4-9A91-BF87956D4015}" destId="{7DD85B0D-4927-448E-BECB-6780D1F3AC2B}" srcOrd="0" destOrd="0" presId="urn:microsoft.com/office/officeart/2018/2/layout/IconVerticalSolidList"/>
    <dgm:cxn modelId="{911B5119-B88A-46D7-BBF3-9F7590270C9D}" type="presParOf" srcId="{7DD85B0D-4927-448E-BECB-6780D1F3AC2B}" destId="{BA93ECA2-04BA-4FBE-A650-B5D544E3FE0D}" srcOrd="0" destOrd="0" presId="urn:microsoft.com/office/officeart/2018/2/layout/IconVerticalSolidList"/>
    <dgm:cxn modelId="{320DC11E-F670-47DA-8C2C-147904C44F2C}" type="presParOf" srcId="{7DD85B0D-4927-448E-BECB-6780D1F3AC2B}" destId="{83D216A2-B15A-4CEF-A095-F9B3651CD08E}" srcOrd="1" destOrd="0" presId="urn:microsoft.com/office/officeart/2018/2/layout/IconVerticalSolidList"/>
    <dgm:cxn modelId="{E7D02F7D-1726-4CBE-BBDB-4BA9A2CE69A8}" type="presParOf" srcId="{7DD85B0D-4927-448E-BECB-6780D1F3AC2B}" destId="{9995D8D6-D1E4-489F-9654-CABF8CD966A3}" srcOrd="2" destOrd="0" presId="urn:microsoft.com/office/officeart/2018/2/layout/IconVerticalSolidList"/>
    <dgm:cxn modelId="{125DF96E-00DD-4E86-BC9E-3C19EA084C24}" type="presParOf" srcId="{7DD85B0D-4927-448E-BECB-6780D1F3AC2B}" destId="{9A580B53-8349-441E-9F5D-C37736100417}" srcOrd="3" destOrd="0" presId="urn:microsoft.com/office/officeart/2018/2/layout/IconVerticalSolidList"/>
    <dgm:cxn modelId="{5109AAEB-2598-49DE-95D7-2FC0CEB8F9ED}" type="presParOf" srcId="{2F4F66F8-CF3B-40F4-9A91-BF87956D4015}" destId="{F24652E1-BB5A-4F21-93EE-D4803792A729}" srcOrd="1" destOrd="0" presId="urn:microsoft.com/office/officeart/2018/2/layout/IconVerticalSolidList"/>
    <dgm:cxn modelId="{BBC1D146-E6A8-4B69-B1CC-6E21A766CB34}" type="presParOf" srcId="{2F4F66F8-CF3B-40F4-9A91-BF87956D4015}" destId="{96FBA41E-A6E4-4409-9617-C6C7B36C2132}" srcOrd="2" destOrd="0" presId="urn:microsoft.com/office/officeart/2018/2/layout/IconVerticalSolidList"/>
    <dgm:cxn modelId="{48D8395C-8A9A-4AA5-9EDE-167FF630D7A4}" type="presParOf" srcId="{96FBA41E-A6E4-4409-9617-C6C7B36C2132}" destId="{1B4C0394-4D94-48E1-A204-4C781231EAC5}" srcOrd="0" destOrd="0" presId="urn:microsoft.com/office/officeart/2018/2/layout/IconVerticalSolidList"/>
    <dgm:cxn modelId="{59C86AAE-C390-4531-8E4E-765E1AA62E34}" type="presParOf" srcId="{96FBA41E-A6E4-4409-9617-C6C7B36C2132}" destId="{4F79AB09-E7F2-4A65-ABF9-6C8E21CACB29}" srcOrd="1" destOrd="0" presId="urn:microsoft.com/office/officeart/2018/2/layout/IconVerticalSolidList"/>
    <dgm:cxn modelId="{4347DB0B-38B6-4B6F-BF82-2A0F3386219B}" type="presParOf" srcId="{96FBA41E-A6E4-4409-9617-C6C7B36C2132}" destId="{C6195C31-2A33-4015-BD80-2BBEA8342BF3}" srcOrd="2" destOrd="0" presId="urn:microsoft.com/office/officeart/2018/2/layout/IconVerticalSolidList"/>
    <dgm:cxn modelId="{69C10989-545C-492C-A1BE-035BF151F16B}" type="presParOf" srcId="{96FBA41E-A6E4-4409-9617-C6C7B36C2132}" destId="{95B2FF96-426D-4327-A031-0E3F611005F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C29FB3-1911-48F5-AB5B-031E67E236CE}"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300C2A90-224E-4866-9082-6A400E6B28EB}">
      <dgm:prSet phldrT="[Text]"/>
      <dgm:spPr/>
      <dgm:t>
        <a:bodyPr/>
        <a:lstStyle/>
        <a:p>
          <a:r>
            <a:rPr lang="en-US" sz="1800" b="1" dirty="0"/>
            <a:t>Synchronous Learning</a:t>
          </a:r>
        </a:p>
      </dgm:t>
    </dgm:pt>
    <dgm:pt modelId="{C4DF8AEF-4491-4208-8AB5-5424D2AA1477}" type="parTrans" cxnId="{8315B5E0-7DDE-422C-AFF1-CE1D3135684A}">
      <dgm:prSet/>
      <dgm:spPr/>
      <dgm:t>
        <a:bodyPr/>
        <a:lstStyle/>
        <a:p>
          <a:endParaRPr lang="en-US"/>
        </a:p>
      </dgm:t>
    </dgm:pt>
    <dgm:pt modelId="{6C0878A4-4590-4D94-A507-27300B05006E}" type="sibTrans" cxnId="{8315B5E0-7DDE-422C-AFF1-CE1D3135684A}">
      <dgm:prSet/>
      <dgm:spPr/>
      <dgm:t>
        <a:bodyPr/>
        <a:lstStyle/>
        <a:p>
          <a:endParaRPr lang="en-US"/>
        </a:p>
      </dgm:t>
    </dgm:pt>
    <dgm:pt modelId="{CBA34F62-60C7-426F-8ADB-1D9206504D9E}">
      <dgm:prSet phldrT="[Text]"/>
      <dgm:spPr/>
      <dgm:t>
        <a:bodyPr/>
        <a:lstStyle/>
        <a:p>
          <a:r>
            <a:rPr lang="en-GB" b="1" dirty="0"/>
            <a:t>Asynchronous Learning</a:t>
          </a:r>
          <a:endParaRPr lang="en-US" dirty="0"/>
        </a:p>
      </dgm:t>
    </dgm:pt>
    <dgm:pt modelId="{96FD8AA8-3DA6-4B84-B96A-00F2B2A2EE14}" type="parTrans" cxnId="{2CBD1F94-97B6-4C35-AED2-7D6CD6951DB1}">
      <dgm:prSet/>
      <dgm:spPr/>
      <dgm:t>
        <a:bodyPr/>
        <a:lstStyle/>
        <a:p>
          <a:endParaRPr lang="en-US"/>
        </a:p>
      </dgm:t>
    </dgm:pt>
    <dgm:pt modelId="{85FCFF46-ACFC-42F3-B815-5EE4988C7CFF}" type="sibTrans" cxnId="{2CBD1F94-97B6-4C35-AED2-7D6CD6951DB1}">
      <dgm:prSet/>
      <dgm:spPr/>
      <dgm:t>
        <a:bodyPr/>
        <a:lstStyle/>
        <a:p>
          <a:endParaRPr lang="en-US"/>
        </a:p>
      </dgm:t>
    </dgm:pt>
    <dgm:pt modelId="{4DE90E82-8D45-4C97-BDEE-B730EF8EB72B}">
      <dgm:prSet phldrT="[Text]"/>
      <dgm:spPr/>
      <dgm:t>
        <a:bodyPr/>
        <a:lstStyle/>
        <a:p>
          <a:r>
            <a:rPr lang="en-US" dirty="0"/>
            <a:t>Pre recorded power points</a:t>
          </a:r>
        </a:p>
      </dgm:t>
    </dgm:pt>
    <dgm:pt modelId="{BC9B6156-2E65-4977-AC56-5DA1DCADFE47}" type="parTrans" cxnId="{58D1A290-9245-4873-BBDB-7C5C3EB05306}">
      <dgm:prSet/>
      <dgm:spPr/>
      <dgm:t>
        <a:bodyPr/>
        <a:lstStyle/>
        <a:p>
          <a:endParaRPr lang="en-US"/>
        </a:p>
      </dgm:t>
    </dgm:pt>
    <dgm:pt modelId="{F5799215-F6C9-4B13-83AA-EB919E89E26F}" type="sibTrans" cxnId="{58D1A290-9245-4873-BBDB-7C5C3EB05306}">
      <dgm:prSet/>
      <dgm:spPr/>
      <dgm:t>
        <a:bodyPr/>
        <a:lstStyle/>
        <a:p>
          <a:endParaRPr lang="en-US"/>
        </a:p>
      </dgm:t>
    </dgm:pt>
    <dgm:pt modelId="{EE45FC49-DA70-4BC7-B9FB-1D37C1C59C71}">
      <dgm:prSet phldrT="[Text]" custT="1"/>
      <dgm:spPr/>
      <dgm:t>
        <a:bodyPr/>
        <a:lstStyle/>
        <a:p>
          <a:r>
            <a:rPr lang="en-US" sz="1600" dirty="0"/>
            <a:t>Interactive</a:t>
          </a:r>
        </a:p>
      </dgm:t>
    </dgm:pt>
    <dgm:pt modelId="{D4B77878-8389-42A2-AFAF-0DB809589BDF}" type="sibTrans" cxnId="{EC77AD6A-C888-4D83-8F12-291E2EF03AB6}">
      <dgm:prSet/>
      <dgm:spPr/>
      <dgm:t>
        <a:bodyPr/>
        <a:lstStyle/>
        <a:p>
          <a:endParaRPr lang="en-US"/>
        </a:p>
      </dgm:t>
    </dgm:pt>
    <dgm:pt modelId="{C4DE8284-969F-4748-92AE-7CD1DBC418A1}" type="parTrans" cxnId="{EC77AD6A-C888-4D83-8F12-291E2EF03AB6}">
      <dgm:prSet/>
      <dgm:spPr/>
      <dgm:t>
        <a:bodyPr/>
        <a:lstStyle/>
        <a:p>
          <a:endParaRPr lang="en-US"/>
        </a:p>
      </dgm:t>
    </dgm:pt>
    <dgm:pt modelId="{6DB3212A-AA7C-4671-892C-984A955618A5}">
      <dgm:prSet phldrT="[Text]"/>
      <dgm:spPr/>
      <dgm:t>
        <a:bodyPr/>
        <a:lstStyle/>
        <a:p>
          <a:r>
            <a:rPr lang="en-US" dirty="0"/>
            <a:t>Videos</a:t>
          </a:r>
        </a:p>
      </dgm:t>
    </dgm:pt>
    <dgm:pt modelId="{90E40B3D-E4C0-427F-B012-74DD0477C8FC}" type="parTrans" cxnId="{50609D7D-1D4C-40C6-85C3-721469F52B4C}">
      <dgm:prSet/>
      <dgm:spPr/>
      <dgm:t>
        <a:bodyPr/>
        <a:lstStyle/>
        <a:p>
          <a:endParaRPr lang="en-GB"/>
        </a:p>
      </dgm:t>
    </dgm:pt>
    <dgm:pt modelId="{68054BF0-9FEA-42BE-8460-DD54CF1CAED3}" type="sibTrans" cxnId="{50609D7D-1D4C-40C6-85C3-721469F52B4C}">
      <dgm:prSet/>
      <dgm:spPr/>
      <dgm:t>
        <a:bodyPr/>
        <a:lstStyle/>
        <a:p>
          <a:endParaRPr lang="en-GB"/>
        </a:p>
      </dgm:t>
    </dgm:pt>
    <dgm:pt modelId="{3F03DB94-16EE-4837-B341-33B4E9999207}">
      <dgm:prSet phldrT="[Text]"/>
      <dgm:spPr/>
      <dgm:t>
        <a:bodyPr/>
        <a:lstStyle/>
        <a:p>
          <a:r>
            <a:rPr lang="en-US" dirty="0"/>
            <a:t>Online resources</a:t>
          </a:r>
        </a:p>
      </dgm:t>
    </dgm:pt>
    <dgm:pt modelId="{4D4DBD04-F6FA-4695-A3CF-FAFD18C97AA2}" type="parTrans" cxnId="{2EE98B29-382F-41D1-A59F-052758D834E2}">
      <dgm:prSet/>
      <dgm:spPr/>
      <dgm:t>
        <a:bodyPr/>
        <a:lstStyle/>
        <a:p>
          <a:endParaRPr lang="en-GB"/>
        </a:p>
      </dgm:t>
    </dgm:pt>
    <dgm:pt modelId="{D017EE03-9888-4EA2-BC60-F256056683F8}" type="sibTrans" cxnId="{2EE98B29-382F-41D1-A59F-052758D834E2}">
      <dgm:prSet/>
      <dgm:spPr/>
      <dgm:t>
        <a:bodyPr/>
        <a:lstStyle/>
        <a:p>
          <a:endParaRPr lang="en-GB"/>
        </a:p>
      </dgm:t>
    </dgm:pt>
    <dgm:pt modelId="{AF74A73E-6E60-4A77-B603-94C40FA5568E}">
      <dgm:prSet phldrT="[Text]" custT="1"/>
      <dgm:spPr/>
      <dgm:t>
        <a:bodyPr/>
        <a:lstStyle/>
        <a:p>
          <a:r>
            <a:rPr lang="en-US" sz="1600" dirty="0"/>
            <a:t>Microsoft Teams</a:t>
          </a:r>
        </a:p>
      </dgm:t>
    </dgm:pt>
    <dgm:pt modelId="{6A860C6A-8691-440C-96A9-A6316F97D99B}" type="parTrans" cxnId="{EAEA60BD-0921-4444-9F8F-1037B725277F}">
      <dgm:prSet/>
      <dgm:spPr/>
      <dgm:t>
        <a:bodyPr/>
        <a:lstStyle/>
        <a:p>
          <a:endParaRPr lang="en-GB"/>
        </a:p>
      </dgm:t>
    </dgm:pt>
    <dgm:pt modelId="{AE66E639-D854-45BE-A77F-3EFD91A45C25}" type="sibTrans" cxnId="{EAEA60BD-0921-4444-9F8F-1037B725277F}">
      <dgm:prSet/>
      <dgm:spPr/>
      <dgm:t>
        <a:bodyPr/>
        <a:lstStyle/>
        <a:p>
          <a:endParaRPr lang="en-GB"/>
        </a:p>
      </dgm:t>
    </dgm:pt>
    <dgm:pt modelId="{E7A242BE-736B-42B9-B1AE-6D56DB6FB5CE}">
      <dgm:prSet phldrT="[Text]"/>
      <dgm:spPr/>
      <dgm:t>
        <a:bodyPr/>
        <a:lstStyle/>
        <a:p>
          <a:endParaRPr lang="en-US" sz="1400" dirty="0"/>
        </a:p>
      </dgm:t>
    </dgm:pt>
    <dgm:pt modelId="{1A7456F5-0937-4A90-9FBE-3232A9BE934F}" type="parTrans" cxnId="{C4366EB4-66BC-4FFE-AEDF-8720416B0CB4}">
      <dgm:prSet/>
      <dgm:spPr/>
      <dgm:t>
        <a:bodyPr/>
        <a:lstStyle/>
        <a:p>
          <a:endParaRPr lang="en-GB"/>
        </a:p>
      </dgm:t>
    </dgm:pt>
    <dgm:pt modelId="{5B7F4E20-B042-479A-8256-45B7982C41EF}" type="sibTrans" cxnId="{C4366EB4-66BC-4FFE-AEDF-8720416B0CB4}">
      <dgm:prSet/>
      <dgm:spPr/>
      <dgm:t>
        <a:bodyPr/>
        <a:lstStyle/>
        <a:p>
          <a:endParaRPr lang="en-GB"/>
        </a:p>
      </dgm:t>
    </dgm:pt>
    <dgm:pt modelId="{87A97940-409F-4BBD-B695-ED705A56C946}">
      <dgm:prSet phldrT="[Text]" custT="1"/>
      <dgm:spPr/>
      <dgm:t>
        <a:bodyPr/>
        <a:lstStyle/>
        <a:p>
          <a:r>
            <a:rPr lang="en-US" sz="1600" dirty="0"/>
            <a:t>Experiential workshops</a:t>
          </a:r>
        </a:p>
      </dgm:t>
    </dgm:pt>
    <dgm:pt modelId="{C775846B-D4F1-444E-9014-5AB6239E4882}" type="parTrans" cxnId="{C80BAB72-3F65-452F-AF57-1210C2180235}">
      <dgm:prSet/>
      <dgm:spPr/>
      <dgm:t>
        <a:bodyPr/>
        <a:lstStyle/>
        <a:p>
          <a:endParaRPr lang="en-GB"/>
        </a:p>
      </dgm:t>
    </dgm:pt>
    <dgm:pt modelId="{059B9CB7-27B8-4BA6-8840-637B8A99B8C0}" type="sibTrans" cxnId="{C80BAB72-3F65-452F-AF57-1210C2180235}">
      <dgm:prSet/>
      <dgm:spPr/>
      <dgm:t>
        <a:bodyPr/>
        <a:lstStyle/>
        <a:p>
          <a:endParaRPr lang="en-GB"/>
        </a:p>
      </dgm:t>
    </dgm:pt>
    <dgm:pt modelId="{C0F5BC2E-7F5D-4943-BC3D-0B4605C63D66}">
      <dgm:prSet phldrT="[Text]" custT="1"/>
      <dgm:spPr/>
      <dgm:t>
        <a:bodyPr/>
        <a:lstStyle/>
        <a:p>
          <a:r>
            <a:rPr lang="en-US" sz="1600" dirty="0"/>
            <a:t>Peer writing sessions</a:t>
          </a:r>
        </a:p>
      </dgm:t>
    </dgm:pt>
    <dgm:pt modelId="{CD047689-4A5F-4887-8435-6F530E1BF1B0}" type="parTrans" cxnId="{04265CB8-D1AA-4505-8CB7-B7EDA78647FF}">
      <dgm:prSet/>
      <dgm:spPr/>
    </dgm:pt>
    <dgm:pt modelId="{9C24CB9E-BF76-4D89-A9FB-1E9C54F800F6}" type="sibTrans" cxnId="{04265CB8-D1AA-4505-8CB7-B7EDA78647FF}">
      <dgm:prSet/>
      <dgm:spPr/>
    </dgm:pt>
    <dgm:pt modelId="{C03C916A-32A2-449F-9B56-51CFB747E1DF}">
      <dgm:prSet phldrT="[Text]"/>
      <dgm:spPr/>
      <dgm:t>
        <a:bodyPr/>
        <a:lstStyle/>
        <a:p>
          <a:r>
            <a:rPr lang="en-GB" dirty="0"/>
            <a:t>Reflective writing exercises</a:t>
          </a:r>
          <a:endParaRPr lang="en-US" dirty="0"/>
        </a:p>
      </dgm:t>
    </dgm:pt>
    <dgm:pt modelId="{435D64D9-0F54-4CB6-A08C-3E6C451AE288}" type="parTrans" cxnId="{183BCC96-58CE-462D-A6C7-642E189076CC}">
      <dgm:prSet/>
      <dgm:spPr/>
    </dgm:pt>
    <dgm:pt modelId="{61FE7515-E8E5-47CA-957C-DF6066461FE7}" type="sibTrans" cxnId="{183BCC96-58CE-462D-A6C7-642E189076CC}">
      <dgm:prSet/>
      <dgm:spPr/>
    </dgm:pt>
    <dgm:pt modelId="{25644942-79F3-42A6-B52F-B9F3026CA4C6}">
      <dgm:prSet phldrT="[Text]" custT="1"/>
      <dgm:spPr/>
      <dgm:t>
        <a:bodyPr/>
        <a:lstStyle/>
        <a:p>
          <a:r>
            <a:rPr lang="en-US" sz="1600" dirty="0"/>
            <a:t>Guest speakers</a:t>
          </a:r>
        </a:p>
      </dgm:t>
    </dgm:pt>
    <dgm:pt modelId="{A55471B4-119D-4E5C-B297-5631C4053343}" type="parTrans" cxnId="{495DB948-6C13-449D-ABBE-71BC22AD6116}">
      <dgm:prSet/>
      <dgm:spPr/>
    </dgm:pt>
    <dgm:pt modelId="{48F30E6D-911F-47C0-874C-22A4D99BEC8D}" type="sibTrans" cxnId="{495DB948-6C13-449D-ABBE-71BC22AD6116}">
      <dgm:prSet/>
      <dgm:spPr/>
    </dgm:pt>
    <dgm:pt modelId="{809454F3-BFBA-42BC-8C25-654B2DA8FDBE}">
      <dgm:prSet phldrT="[Text]"/>
      <dgm:spPr/>
      <dgm:t>
        <a:bodyPr/>
        <a:lstStyle/>
        <a:p>
          <a:r>
            <a:rPr lang="en-GB" dirty="0"/>
            <a:t>Directed reading</a:t>
          </a:r>
          <a:endParaRPr lang="en-US" dirty="0"/>
        </a:p>
      </dgm:t>
    </dgm:pt>
    <dgm:pt modelId="{0884B6BF-943A-4BCB-AF32-F4A2F3A84B8A}" type="parTrans" cxnId="{5A9A0785-5732-40C3-922C-9F4678BD64BB}">
      <dgm:prSet/>
      <dgm:spPr/>
    </dgm:pt>
    <dgm:pt modelId="{3B3DECA2-1EB3-430A-BBD5-E445E52C3F70}" type="sibTrans" cxnId="{5A9A0785-5732-40C3-922C-9F4678BD64BB}">
      <dgm:prSet/>
      <dgm:spPr/>
    </dgm:pt>
    <dgm:pt modelId="{83EFC94B-B3E7-441E-B546-CE5E9F6DC8BA}" type="pres">
      <dgm:prSet presAssocID="{21C29FB3-1911-48F5-AB5B-031E67E236CE}" presName="linear" presStyleCnt="0">
        <dgm:presLayoutVars>
          <dgm:dir/>
          <dgm:resizeHandles val="exact"/>
        </dgm:presLayoutVars>
      </dgm:prSet>
      <dgm:spPr/>
    </dgm:pt>
    <dgm:pt modelId="{491D0BF1-A817-4005-B7B3-DFF370C96441}" type="pres">
      <dgm:prSet presAssocID="{300C2A90-224E-4866-9082-6A400E6B28EB}" presName="comp" presStyleCnt="0"/>
      <dgm:spPr/>
    </dgm:pt>
    <dgm:pt modelId="{67267A0C-4955-4F94-A4FA-E534F7A535FA}" type="pres">
      <dgm:prSet presAssocID="{300C2A90-224E-4866-9082-6A400E6B28EB}" presName="box" presStyleLbl="node1" presStyleIdx="0" presStyleCnt="2"/>
      <dgm:spPr/>
    </dgm:pt>
    <dgm:pt modelId="{0F152976-887D-48F6-A827-DEBB7E5108F7}" type="pres">
      <dgm:prSet presAssocID="{300C2A90-224E-4866-9082-6A400E6B28EB}" presName="img"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333FF314-A275-47DB-8E7D-B56A4744514B}" type="pres">
      <dgm:prSet presAssocID="{300C2A90-224E-4866-9082-6A400E6B28EB}" presName="text" presStyleLbl="node1" presStyleIdx="0" presStyleCnt="2">
        <dgm:presLayoutVars>
          <dgm:bulletEnabled val="1"/>
        </dgm:presLayoutVars>
      </dgm:prSet>
      <dgm:spPr/>
    </dgm:pt>
    <dgm:pt modelId="{B7267D0D-75E0-4FF5-B943-8940AAC1AD88}" type="pres">
      <dgm:prSet presAssocID="{6C0878A4-4590-4D94-A507-27300B05006E}" presName="spacer" presStyleCnt="0"/>
      <dgm:spPr/>
    </dgm:pt>
    <dgm:pt modelId="{5E15304D-A9EA-4E73-9AF3-43D4F20C0A46}" type="pres">
      <dgm:prSet presAssocID="{CBA34F62-60C7-426F-8ADB-1D9206504D9E}" presName="comp" presStyleCnt="0"/>
      <dgm:spPr/>
    </dgm:pt>
    <dgm:pt modelId="{D6C3E7CB-3D50-4324-80AE-5DE8E4280E75}" type="pres">
      <dgm:prSet presAssocID="{CBA34F62-60C7-426F-8ADB-1D9206504D9E}" presName="box" presStyleLbl="node1" presStyleIdx="1" presStyleCnt="2"/>
      <dgm:spPr/>
    </dgm:pt>
    <dgm:pt modelId="{ECFB0FE4-C741-4C43-8513-613C0D710639}" type="pres">
      <dgm:prSet presAssocID="{CBA34F62-60C7-426F-8ADB-1D9206504D9E}" presName="img" presStyleLbl="f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t="-16000" b="-16000"/>
          </a:stretch>
        </a:blipFill>
      </dgm:spPr>
    </dgm:pt>
    <dgm:pt modelId="{B8A3391C-D60D-4C21-9B40-AB9FD021337B}" type="pres">
      <dgm:prSet presAssocID="{CBA34F62-60C7-426F-8ADB-1D9206504D9E}" presName="text" presStyleLbl="node1" presStyleIdx="1" presStyleCnt="2">
        <dgm:presLayoutVars>
          <dgm:bulletEnabled val="1"/>
        </dgm:presLayoutVars>
      </dgm:prSet>
      <dgm:spPr/>
    </dgm:pt>
  </dgm:ptLst>
  <dgm:cxnLst>
    <dgm:cxn modelId="{82198300-66C6-410B-8DA6-AE52CF11EFF7}" type="presOf" srcId="{25644942-79F3-42A6-B52F-B9F3026CA4C6}" destId="{333FF314-A275-47DB-8E7D-B56A4744514B}" srcOrd="1" destOrd="5" presId="urn:microsoft.com/office/officeart/2005/8/layout/vList4"/>
    <dgm:cxn modelId="{B909390C-8B1A-46BB-B849-7004367EEBC2}" type="presOf" srcId="{EE45FC49-DA70-4BC7-B9FB-1D37C1C59C71}" destId="{333FF314-A275-47DB-8E7D-B56A4744514B}" srcOrd="1" destOrd="1" presId="urn:microsoft.com/office/officeart/2005/8/layout/vList4"/>
    <dgm:cxn modelId="{207A7A1B-DD98-42C7-9FEB-AD0E3590582B}" type="presOf" srcId="{E7A242BE-736B-42B9-B1AE-6D56DB6FB5CE}" destId="{67267A0C-4955-4F94-A4FA-E534F7A535FA}" srcOrd="0" destOrd="6" presId="urn:microsoft.com/office/officeart/2005/8/layout/vList4"/>
    <dgm:cxn modelId="{C5A33323-AAFC-49AF-92B4-0910FC074D9F}" type="presOf" srcId="{300C2A90-224E-4866-9082-6A400E6B28EB}" destId="{67267A0C-4955-4F94-A4FA-E534F7A535FA}" srcOrd="0" destOrd="0" presId="urn:microsoft.com/office/officeart/2005/8/layout/vList4"/>
    <dgm:cxn modelId="{2EE98B29-382F-41D1-A59F-052758D834E2}" srcId="{CBA34F62-60C7-426F-8ADB-1D9206504D9E}" destId="{3F03DB94-16EE-4837-B341-33B4E9999207}" srcOrd="4" destOrd="0" parTransId="{4D4DBD04-F6FA-4695-A3CF-FAFD18C97AA2}" sibTransId="{D017EE03-9888-4EA2-BC60-F256056683F8}"/>
    <dgm:cxn modelId="{60922966-A9BF-4BEF-8B34-0FDEDCE33E9A}" type="presOf" srcId="{809454F3-BFBA-42BC-8C25-654B2DA8FDBE}" destId="{D6C3E7CB-3D50-4324-80AE-5DE8E4280E75}" srcOrd="0" destOrd="3" presId="urn:microsoft.com/office/officeart/2005/8/layout/vList4"/>
    <dgm:cxn modelId="{495DB948-6C13-449D-ABBE-71BC22AD6116}" srcId="{300C2A90-224E-4866-9082-6A400E6B28EB}" destId="{25644942-79F3-42A6-B52F-B9F3026CA4C6}" srcOrd="4" destOrd="0" parTransId="{A55471B4-119D-4E5C-B297-5631C4053343}" sibTransId="{48F30E6D-911F-47C0-874C-22A4D99BEC8D}"/>
    <dgm:cxn modelId="{7DAFDA48-805B-4909-989C-6816C57A4737}" type="presOf" srcId="{21C29FB3-1911-48F5-AB5B-031E67E236CE}" destId="{83EFC94B-B3E7-441E-B546-CE5E9F6DC8BA}" srcOrd="0" destOrd="0" presId="urn:microsoft.com/office/officeart/2005/8/layout/vList4"/>
    <dgm:cxn modelId="{68BCB369-F360-4824-8AD6-60D087DF4EA1}" type="presOf" srcId="{E7A242BE-736B-42B9-B1AE-6D56DB6FB5CE}" destId="{333FF314-A275-47DB-8E7D-B56A4744514B}" srcOrd="1" destOrd="6" presId="urn:microsoft.com/office/officeart/2005/8/layout/vList4"/>
    <dgm:cxn modelId="{F8A4844A-0550-43D1-95A3-B9D0A530C8FB}" type="presOf" srcId="{87A97940-409F-4BBD-B695-ED705A56C946}" destId="{67267A0C-4955-4F94-A4FA-E534F7A535FA}" srcOrd="0" destOrd="3" presId="urn:microsoft.com/office/officeart/2005/8/layout/vList4"/>
    <dgm:cxn modelId="{EC77AD6A-C888-4D83-8F12-291E2EF03AB6}" srcId="{300C2A90-224E-4866-9082-6A400E6B28EB}" destId="{EE45FC49-DA70-4BC7-B9FB-1D37C1C59C71}" srcOrd="0" destOrd="0" parTransId="{C4DE8284-969F-4748-92AE-7CD1DBC418A1}" sibTransId="{D4B77878-8389-42A2-AFAF-0DB809589BDF}"/>
    <dgm:cxn modelId="{FC95FD6C-B68F-4375-B9E0-6EF2F53F5D65}" type="presOf" srcId="{AF74A73E-6E60-4A77-B603-94C40FA5568E}" destId="{67267A0C-4955-4F94-A4FA-E534F7A535FA}" srcOrd="0" destOrd="2" presId="urn:microsoft.com/office/officeart/2005/8/layout/vList4"/>
    <dgm:cxn modelId="{E3372750-CE53-4E43-ABC2-78F672B8E4D6}" type="presOf" srcId="{C03C916A-32A2-449F-9B56-51CFB747E1DF}" destId="{D6C3E7CB-3D50-4324-80AE-5DE8E4280E75}" srcOrd="0" destOrd="4" presId="urn:microsoft.com/office/officeart/2005/8/layout/vList4"/>
    <dgm:cxn modelId="{E3271152-A1AC-4997-86AE-8958813B073D}" type="presOf" srcId="{6DB3212A-AA7C-4671-892C-984A955618A5}" destId="{B8A3391C-D60D-4C21-9B40-AB9FD021337B}" srcOrd="1" destOrd="2" presId="urn:microsoft.com/office/officeart/2005/8/layout/vList4"/>
    <dgm:cxn modelId="{C80BAB72-3F65-452F-AF57-1210C2180235}" srcId="{300C2A90-224E-4866-9082-6A400E6B28EB}" destId="{87A97940-409F-4BBD-B695-ED705A56C946}" srcOrd="2" destOrd="0" parTransId="{C775846B-D4F1-444E-9014-5AB6239E4882}" sibTransId="{059B9CB7-27B8-4BA6-8840-637B8A99B8C0}"/>
    <dgm:cxn modelId="{F1168B56-6FA3-4133-8CAE-B490F8FB8E45}" type="presOf" srcId="{4DE90E82-8D45-4C97-BDEE-B730EF8EB72B}" destId="{D6C3E7CB-3D50-4324-80AE-5DE8E4280E75}" srcOrd="0" destOrd="1" presId="urn:microsoft.com/office/officeart/2005/8/layout/vList4"/>
    <dgm:cxn modelId="{C309577D-FF35-4132-9718-391BB35A4ADE}" type="presOf" srcId="{C0F5BC2E-7F5D-4943-BC3D-0B4605C63D66}" destId="{67267A0C-4955-4F94-A4FA-E534F7A535FA}" srcOrd="0" destOrd="4" presId="urn:microsoft.com/office/officeart/2005/8/layout/vList4"/>
    <dgm:cxn modelId="{50609D7D-1D4C-40C6-85C3-721469F52B4C}" srcId="{CBA34F62-60C7-426F-8ADB-1D9206504D9E}" destId="{6DB3212A-AA7C-4671-892C-984A955618A5}" srcOrd="1" destOrd="0" parTransId="{90E40B3D-E4C0-427F-B012-74DD0477C8FC}" sibTransId="{68054BF0-9FEA-42BE-8460-DD54CF1CAED3}"/>
    <dgm:cxn modelId="{D8695483-D803-4EF9-8B5F-7346021C2D5F}" type="presOf" srcId="{C03C916A-32A2-449F-9B56-51CFB747E1DF}" destId="{B8A3391C-D60D-4C21-9B40-AB9FD021337B}" srcOrd="1" destOrd="4" presId="urn:microsoft.com/office/officeart/2005/8/layout/vList4"/>
    <dgm:cxn modelId="{5A9A0785-5732-40C3-922C-9F4678BD64BB}" srcId="{CBA34F62-60C7-426F-8ADB-1D9206504D9E}" destId="{809454F3-BFBA-42BC-8C25-654B2DA8FDBE}" srcOrd="2" destOrd="0" parTransId="{0884B6BF-943A-4BCB-AF32-F4A2F3A84B8A}" sibTransId="{3B3DECA2-1EB3-430A-BBD5-E445E52C3F70}"/>
    <dgm:cxn modelId="{73E3FB8B-ED0F-4D3B-9C95-25753658A42E}" type="presOf" srcId="{CBA34F62-60C7-426F-8ADB-1D9206504D9E}" destId="{D6C3E7CB-3D50-4324-80AE-5DE8E4280E75}" srcOrd="0" destOrd="0" presId="urn:microsoft.com/office/officeart/2005/8/layout/vList4"/>
    <dgm:cxn modelId="{58D1A290-9245-4873-BBDB-7C5C3EB05306}" srcId="{CBA34F62-60C7-426F-8ADB-1D9206504D9E}" destId="{4DE90E82-8D45-4C97-BDEE-B730EF8EB72B}" srcOrd="0" destOrd="0" parTransId="{BC9B6156-2E65-4977-AC56-5DA1DCADFE47}" sibTransId="{F5799215-F6C9-4B13-83AA-EB919E89E26F}"/>
    <dgm:cxn modelId="{2CBD1F94-97B6-4C35-AED2-7D6CD6951DB1}" srcId="{21C29FB3-1911-48F5-AB5B-031E67E236CE}" destId="{CBA34F62-60C7-426F-8ADB-1D9206504D9E}" srcOrd="1" destOrd="0" parTransId="{96FD8AA8-3DA6-4B84-B96A-00F2B2A2EE14}" sibTransId="{85FCFF46-ACFC-42F3-B815-5EE4988C7CFF}"/>
    <dgm:cxn modelId="{37518F94-1452-41DD-88A5-A1FB9E111D6E}" type="presOf" srcId="{25644942-79F3-42A6-B52F-B9F3026CA4C6}" destId="{67267A0C-4955-4F94-A4FA-E534F7A535FA}" srcOrd="0" destOrd="5" presId="urn:microsoft.com/office/officeart/2005/8/layout/vList4"/>
    <dgm:cxn modelId="{183BCC96-58CE-462D-A6C7-642E189076CC}" srcId="{CBA34F62-60C7-426F-8ADB-1D9206504D9E}" destId="{C03C916A-32A2-449F-9B56-51CFB747E1DF}" srcOrd="3" destOrd="0" parTransId="{435D64D9-0F54-4CB6-A08C-3E6C451AE288}" sibTransId="{61FE7515-E8E5-47CA-957C-DF6066461FE7}"/>
    <dgm:cxn modelId="{C4523A99-04B6-4136-B7DC-091467E6412E}" type="presOf" srcId="{3F03DB94-16EE-4837-B341-33B4E9999207}" destId="{D6C3E7CB-3D50-4324-80AE-5DE8E4280E75}" srcOrd="0" destOrd="5" presId="urn:microsoft.com/office/officeart/2005/8/layout/vList4"/>
    <dgm:cxn modelId="{80D3C7AE-3D72-4DA7-97AB-4967D0096789}" type="presOf" srcId="{300C2A90-224E-4866-9082-6A400E6B28EB}" destId="{333FF314-A275-47DB-8E7D-B56A4744514B}" srcOrd="1" destOrd="0" presId="urn:microsoft.com/office/officeart/2005/8/layout/vList4"/>
    <dgm:cxn modelId="{C4366EB4-66BC-4FFE-AEDF-8720416B0CB4}" srcId="{300C2A90-224E-4866-9082-6A400E6B28EB}" destId="{E7A242BE-736B-42B9-B1AE-6D56DB6FB5CE}" srcOrd="5" destOrd="0" parTransId="{1A7456F5-0937-4A90-9FBE-3232A9BE934F}" sibTransId="{5B7F4E20-B042-479A-8256-45B7982C41EF}"/>
    <dgm:cxn modelId="{8112CFB4-9D17-40E2-A8E1-7DB35530E31E}" type="presOf" srcId="{3F03DB94-16EE-4837-B341-33B4E9999207}" destId="{B8A3391C-D60D-4C21-9B40-AB9FD021337B}" srcOrd="1" destOrd="5" presId="urn:microsoft.com/office/officeart/2005/8/layout/vList4"/>
    <dgm:cxn modelId="{04265CB8-D1AA-4505-8CB7-B7EDA78647FF}" srcId="{300C2A90-224E-4866-9082-6A400E6B28EB}" destId="{C0F5BC2E-7F5D-4943-BC3D-0B4605C63D66}" srcOrd="3" destOrd="0" parTransId="{CD047689-4A5F-4887-8435-6F530E1BF1B0}" sibTransId="{9C24CB9E-BF76-4D89-A9FB-1E9C54F800F6}"/>
    <dgm:cxn modelId="{FD9107BC-62D5-4B6D-898A-D273734A3D9D}" type="presOf" srcId="{4DE90E82-8D45-4C97-BDEE-B730EF8EB72B}" destId="{B8A3391C-D60D-4C21-9B40-AB9FD021337B}" srcOrd="1" destOrd="1" presId="urn:microsoft.com/office/officeart/2005/8/layout/vList4"/>
    <dgm:cxn modelId="{EAEA60BD-0921-4444-9F8F-1037B725277F}" srcId="{300C2A90-224E-4866-9082-6A400E6B28EB}" destId="{AF74A73E-6E60-4A77-B603-94C40FA5568E}" srcOrd="1" destOrd="0" parTransId="{6A860C6A-8691-440C-96A9-A6316F97D99B}" sibTransId="{AE66E639-D854-45BE-A77F-3EFD91A45C25}"/>
    <dgm:cxn modelId="{8E36FAC4-182C-4B99-8611-07F655BE339D}" type="presOf" srcId="{809454F3-BFBA-42BC-8C25-654B2DA8FDBE}" destId="{B8A3391C-D60D-4C21-9B40-AB9FD021337B}" srcOrd="1" destOrd="3" presId="urn:microsoft.com/office/officeart/2005/8/layout/vList4"/>
    <dgm:cxn modelId="{9A178DCA-0FB4-4A81-9894-A30163BB02DD}" type="presOf" srcId="{EE45FC49-DA70-4BC7-B9FB-1D37C1C59C71}" destId="{67267A0C-4955-4F94-A4FA-E534F7A535FA}" srcOrd="0" destOrd="1" presId="urn:microsoft.com/office/officeart/2005/8/layout/vList4"/>
    <dgm:cxn modelId="{2EBB18CB-535E-4185-883F-C962AB782533}" type="presOf" srcId="{6DB3212A-AA7C-4671-892C-984A955618A5}" destId="{D6C3E7CB-3D50-4324-80AE-5DE8E4280E75}" srcOrd="0" destOrd="2" presId="urn:microsoft.com/office/officeart/2005/8/layout/vList4"/>
    <dgm:cxn modelId="{2B15CADA-342E-4D9C-9D8F-011456FA741C}" type="presOf" srcId="{AF74A73E-6E60-4A77-B603-94C40FA5568E}" destId="{333FF314-A275-47DB-8E7D-B56A4744514B}" srcOrd="1" destOrd="2" presId="urn:microsoft.com/office/officeart/2005/8/layout/vList4"/>
    <dgm:cxn modelId="{8315B5E0-7DDE-422C-AFF1-CE1D3135684A}" srcId="{21C29FB3-1911-48F5-AB5B-031E67E236CE}" destId="{300C2A90-224E-4866-9082-6A400E6B28EB}" srcOrd="0" destOrd="0" parTransId="{C4DF8AEF-4491-4208-8AB5-5424D2AA1477}" sibTransId="{6C0878A4-4590-4D94-A507-27300B05006E}"/>
    <dgm:cxn modelId="{07C054E9-D267-4AF6-82E1-281BA624F4F0}" type="presOf" srcId="{87A97940-409F-4BBD-B695-ED705A56C946}" destId="{333FF314-A275-47DB-8E7D-B56A4744514B}" srcOrd="1" destOrd="3" presId="urn:microsoft.com/office/officeart/2005/8/layout/vList4"/>
    <dgm:cxn modelId="{294194F4-B95A-4DE1-A339-522327CA1286}" type="presOf" srcId="{CBA34F62-60C7-426F-8ADB-1D9206504D9E}" destId="{B8A3391C-D60D-4C21-9B40-AB9FD021337B}" srcOrd="1" destOrd="0" presId="urn:microsoft.com/office/officeart/2005/8/layout/vList4"/>
    <dgm:cxn modelId="{F30955FC-EA1A-4094-BB8D-A6E189115B78}" type="presOf" srcId="{C0F5BC2E-7F5D-4943-BC3D-0B4605C63D66}" destId="{333FF314-A275-47DB-8E7D-B56A4744514B}" srcOrd="1" destOrd="4" presId="urn:microsoft.com/office/officeart/2005/8/layout/vList4"/>
    <dgm:cxn modelId="{816B9406-1DD9-4F99-9027-6C04F5C2C600}" type="presParOf" srcId="{83EFC94B-B3E7-441E-B546-CE5E9F6DC8BA}" destId="{491D0BF1-A817-4005-B7B3-DFF370C96441}" srcOrd="0" destOrd="0" presId="urn:microsoft.com/office/officeart/2005/8/layout/vList4"/>
    <dgm:cxn modelId="{B6CA1F7D-992B-4DDD-AE49-2F900156EFF0}" type="presParOf" srcId="{491D0BF1-A817-4005-B7B3-DFF370C96441}" destId="{67267A0C-4955-4F94-A4FA-E534F7A535FA}" srcOrd="0" destOrd="0" presId="urn:microsoft.com/office/officeart/2005/8/layout/vList4"/>
    <dgm:cxn modelId="{433ADCCD-F172-4D26-A029-C8F3729BB5D9}" type="presParOf" srcId="{491D0BF1-A817-4005-B7B3-DFF370C96441}" destId="{0F152976-887D-48F6-A827-DEBB7E5108F7}" srcOrd="1" destOrd="0" presId="urn:microsoft.com/office/officeart/2005/8/layout/vList4"/>
    <dgm:cxn modelId="{DFF1B40E-C422-4AC8-A373-42CA32BA9C5A}" type="presParOf" srcId="{491D0BF1-A817-4005-B7B3-DFF370C96441}" destId="{333FF314-A275-47DB-8E7D-B56A4744514B}" srcOrd="2" destOrd="0" presId="urn:microsoft.com/office/officeart/2005/8/layout/vList4"/>
    <dgm:cxn modelId="{50C56C2A-BA94-4A96-A8F0-DBB434293E70}" type="presParOf" srcId="{83EFC94B-B3E7-441E-B546-CE5E9F6DC8BA}" destId="{B7267D0D-75E0-4FF5-B943-8940AAC1AD88}" srcOrd="1" destOrd="0" presId="urn:microsoft.com/office/officeart/2005/8/layout/vList4"/>
    <dgm:cxn modelId="{80974DBC-7114-4D05-AB08-6E7951F4C6B7}" type="presParOf" srcId="{83EFC94B-B3E7-441E-B546-CE5E9F6DC8BA}" destId="{5E15304D-A9EA-4E73-9AF3-43D4F20C0A46}" srcOrd="2" destOrd="0" presId="urn:microsoft.com/office/officeart/2005/8/layout/vList4"/>
    <dgm:cxn modelId="{F122674D-89D3-4238-B92C-9A33B4A80567}" type="presParOf" srcId="{5E15304D-A9EA-4E73-9AF3-43D4F20C0A46}" destId="{D6C3E7CB-3D50-4324-80AE-5DE8E4280E75}" srcOrd="0" destOrd="0" presId="urn:microsoft.com/office/officeart/2005/8/layout/vList4"/>
    <dgm:cxn modelId="{501F61D7-1BC8-4A69-89C9-66378CAEBCC1}" type="presParOf" srcId="{5E15304D-A9EA-4E73-9AF3-43D4F20C0A46}" destId="{ECFB0FE4-C741-4C43-8513-613C0D710639}" srcOrd="1" destOrd="0" presId="urn:microsoft.com/office/officeart/2005/8/layout/vList4"/>
    <dgm:cxn modelId="{91E0D7A0-6C80-4121-B2A3-71B19FECD985}" type="presParOf" srcId="{5E15304D-A9EA-4E73-9AF3-43D4F20C0A46}" destId="{B8A3391C-D60D-4C21-9B40-AB9FD021337B}"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588298C-1B07-4B0B-97C7-0497EE291CA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C628C8F-A987-45AF-9CAE-6AE1E67E5689}">
      <dgm:prSet custT="1"/>
      <dgm:spPr/>
      <dgm:t>
        <a:bodyPr/>
        <a:lstStyle/>
        <a:p>
          <a:pPr>
            <a:lnSpc>
              <a:spcPct val="100000"/>
            </a:lnSpc>
          </a:pPr>
          <a:r>
            <a:rPr lang="en-GB" sz="2000" dirty="0"/>
            <a:t>The format and structure of the module - what we are going to do and how</a:t>
          </a:r>
          <a:endParaRPr lang="en-US" sz="2000" dirty="0"/>
        </a:p>
      </dgm:t>
    </dgm:pt>
    <dgm:pt modelId="{A5F6EA9E-96B5-4CFE-90B0-731DC7C868EB}" type="parTrans" cxnId="{852BBE10-3072-4307-9E6E-BCC558811B1A}">
      <dgm:prSet/>
      <dgm:spPr/>
      <dgm:t>
        <a:bodyPr/>
        <a:lstStyle/>
        <a:p>
          <a:endParaRPr lang="en-US"/>
        </a:p>
      </dgm:t>
    </dgm:pt>
    <dgm:pt modelId="{D53C8BA0-0071-4639-866C-BC290AC9C9AD}" type="sibTrans" cxnId="{852BBE10-3072-4307-9E6E-BCC558811B1A}">
      <dgm:prSet/>
      <dgm:spPr/>
      <dgm:t>
        <a:bodyPr/>
        <a:lstStyle/>
        <a:p>
          <a:endParaRPr lang="en-US"/>
        </a:p>
      </dgm:t>
    </dgm:pt>
    <dgm:pt modelId="{A77D8542-3004-48FA-9281-072EBF1F9C66}">
      <dgm:prSet custT="1"/>
      <dgm:spPr/>
      <dgm:t>
        <a:bodyPr/>
        <a:lstStyle/>
        <a:p>
          <a:pPr>
            <a:lnSpc>
              <a:spcPct val="100000"/>
            </a:lnSpc>
          </a:pPr>
          <a:r>
            <a:rPr lang="en-GB" sz="2000" dirty="0"/>
            <a:t>Positioning research (and yourself) within the counselling profession</a:t>
          </a:r>
          <a:endParaRPr lang="en-US" sz="2000" dirty="0"/>
        </a:p>
      </dgm:t>
    </dgm:pt>
    <dgm:pt modelId="{39B52B13-70C2-4391-8366-605CDA86ADF2}" type="parTrans" cxnId="{38E814A0-6D18-4F29-A097-6259B2CAC565}">
      <dgm:prSet/>
      <dgm:spPr/>
      <dgm:t>
        <a:bodyPr/>
        <a:lstStyle/>
        <a:p>
          <a:endParaRPr lang="en-US"/>
        </a:p>
      </dgm:t>
    </dgm:pt>
    <dgm:pt modelId="{87805CEC-F705-4482-8450-59E8C419CBC4}" type="sibTrans" cxnId="{38E814A0-6D18-4F29-A097-6259B2CAC565}">
      <dgm:prSet/>
      <dgm:spPr/>
      <dgm:t>
        <a:bodyPr/>
        <a:lstStyle/>
        <a:p>
          <a:endParaRPr lang="en-US"/>
        </a:p>
      </dgm:t>
    </dgm:pt>
    <dgm:pt modelId="{A64EA7BE-44C5-4287-BF3C-DB38A58B8408}">
      <dgm:prSet custT="1"/>
      <dgm:spPr/>
      <dgm:t>
        <a:bodyPr/>
        <a:lstStyle/>
        <a:p>
          <a:pPr>
            <a:lnSpc>
              <a:spcPct val="100000"/>
            </a:lnSpc>
          </a:pPr>
          <a:r>
            <a:rPr lang="en-GB" sz="2000" dirty="0"/>
            <a:t>Methodological positioning - Looking through a critical lens – setting the scene for your philosophical paradigms</a:t>
          </a:r>
          <a:endParaRPr lang="en-US" sz="2000" dirty="0"/>
        </a:p>
      </dgm:t>
    </dgm:pt>
    <dgm:pt modelId="{92E46414-0E8C-489E-92BA-D404F1D2F587}" type="parTrans" cxnId="{C3DA6D09-26AC-427D-8725-83443DEEAA41}">
      <dgm:prSet/>
      <dgm:spPr/>
      <dgm:t>
        <a:bodyPr/>
        <a:lstStyle/>
        <a:p>
          <a:endParaRPr lang="en-US"/>
        </a:p>
      </dgm:t>
    </dgm:pt>
    <dgm:pt modelId="{C1D14340-3F59-4B62-97AF-DCADA1825B35}" type="sibTrans" cxnId="{C3DA6D09-26AC-427D-8725-83443DEEAA41}">
      <dgm:prSet/>
      <dgm:spPr/>
      <dgm:t>
        <a:bodyPr/>
        <a:lstStyle/>
        <a:p>
          <a:endParaRPr lang="en-US"/>
        </a:p>
      </dgm:t>
    </dgm:pt>
    <dgm:pt modelId="{CD8F8218-6021-4A0C-812C-03A151F8011F}">
      <dgm:prSet custT="1"/>
      <dgm:spPr/>
      <dgm:t>
        <a:bodyPr/>
        <a:lstStyle/>
        <a:p>
          <a:pPr>
            <a:lnSpc>
              <a:spcPct val="100000"/>
            </a:lnSpc>
          </a:pPr>
          <a:r>
            <a:rPr lang="en-US" sz="2000" dirty="0"/>
            <a:t>Reflective, educative and thought provoking exercises</a:t>
          </a:r>
        </a:p>
      </dgm:t>
    </dgm:pt>
    <dgm:pt modelId="{5E4C98EF-50D8-4ECE-9370-080A874864E2}" type="parTrans" cxnId="{102D1373-1C84-4C64-9C27-17C8B0D2A6D8}">
      <dgm:prSet/>
      <dgm:spPr/>
      <dgm:t>
        <a:bodyPr/>
        <a:lstStyle/>
        <a:p>
          <a:endParaRPr lang="en-US"/>
        </a:p>
      </dgm:t>
    </dgm:pt>
    <dgm:pt modelId="{EB6CA5D2-86D9-4C12-ABE3-54E7FC7186B7}" type="sibTrans" cxnId="{102D1373-1C84-4C64-9C27-17C8B0D2A6D8}">
      <dgm:prSet/>
      <dgm:spPr/>
      <dgm:t>
        <a:bodyPr/>
        <a:lstStyle/>
        <a:p>
          <a:endParaRPr lang="en-US"/>
        </a:p>
      </dgm:t>
    </dgm:pt>
    <dgm:pt modelId="{02921972-A9FF-4F84-AB9F-06EFB8F0E0C3}" type="pres">
      <dgm:prSet presAssocID="{0588298C-1B07-4B0B-97C7-0497EE291CA7}" presName="root" presStyleCnt="0">
        <dgm:presLayoutVars>
          <dgm:dir/>
          <dgm:resizeHandles val="exact"/>
        </dgm:presLayoutVars>
      </dgm:prSet>
      <dgm:spPr/>
    </dgm:pt>
    <dgm:pt modelId="{C29C04C3-3E27-44E5-B647-343CEF7C32E9}" type="pres">
      <dgm:prSet presAssocID="{DC628C8F-A987-45AF-9CAE-6AE1E67E5689}" presName="compNode" presStyleCnt="0"/>
      <dgm:spPr/>
    </dgm:pt>
    <dgm:pt modelId="{09CC87FA-C2FB-4C41-90E3-8BC73A826F92}" type="pres">
      <dgm:prSet presAssocID="{DC628C8F-A987-45AF-9CAE-6AE1E67E5689}" presName="bgRect" presStyleLbl="bgShp" presStyleIdx="0" presStyleCnt="4"/>
      <dgm:spPr/>
    </dgm:pt>
    <dgm:pt modelId="{53E34E86-1918-4895-A788-65629036363E}" type="pres">
      <dgm:prSet presAssocID="{DC628C8F-A987-45AF-9CAE-6AE1E67E568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BB130CEA-07B6-4891-A033-025DE4E5857E}" type="pres">
      <dgm:prSet presAssocID="{DC628C8F-A987-45AF-9CAE-6AE1E67E5689}" presName="spaceRect" presStyleCnt="0"/>
      <dgm:spPr/>
    </dgm:pt>
    <dgm:pt modelId="{5B5953F2-A598-4A7F-B679-C6284245016B}" type="pres">
      <dgm:prSet presAssocID="{DC628C8F-A987-45AF-9CAE-6AE1E67E5689}" presName="parTx" presStyleLbl="revTx" presStyleIdx="0" presStyleCnt="4" custScaleY="147655">
        <dgm:presLayoutVars>
          <dgm:chMax val="0"/>
          <dgm:chPref val="0"/>
        </dgm:presLayoutVars>
      </dgm:prSet>
      <dgm:spPr/>
    </dgm:pt>
    <dgm:pt modelId="{F372A7A0-0093-4B18-B60D-AA1B4EF59CCD}" type="pres">
      <dgm:prSet presAssocID="{D53C8BA0-0071-4639-866C-BC290AC9C9AD}" presName="sibTrans" presStyleCnt="0"/>
      <dgm:spPr/>
    </dgm:pt>
    <dgm:pt modelId="{6AC2A39A-9602-4FBE-BDC8-7C261DF31D78}" type="pres">
      <dgm:prSet presAssocID="{A77D8542-3004-48FA-9281-072EBF1F9C66}" presName="compNode" presStyleCnt="0"/>
      <dgm:spPr/>
    </dgm:pt>
    <dgm:pt modelId="{98FF6A21-7D1C-42FF-9A95-B712381F4CCD}" type="pres">
      <dgm:prSet presAssocID="{A77D8542-3004-48FA-9281-072EBF1F9C66}" presName="bgRect" presStyleLbl="bgShp" presStyleIdx="1" presStyleCnt="4"/>
      <dgm:spPr/>
    </dgm:pt>
    <dgm:pt modelId="{B406F53A-2DBB-4B79-B013-D358CB6A1410}" type="pres">
      <dgm:prSet presAssocID="{A77D8542-3004-48FA-9281-072EBF1F9C6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p compass"/>
        </a:ext>
      </dgm:extLst>
    </dgm:pt>
    <dgm:pt modelId="{D0151AAA-66D3-492C-A238-013378A1BE3C}" type="pres">
      <dgm:prSet presAssocID="{A77D8542-3004-48FA-9281-072EBF1F9C66}" presName="spaceRect" presStyleCnt="0"/>
      <dgm:spPr/>
    </dgm:pt>
    <dgm:pt modelId="{A9A1A13A-F2F7-401D-9B9B-AB839EA26A24}" type="pres">
      <dgm:prSet presAssocID="{A77D8542-3004-48FA-9281-072EBF1F9C66}" presName="parTx" presStyleLbl="revTx" presStyleIdx="1" presStyleCnt="4" custScaleY="146414">
        <dgm:presLayoutVars>
          <dgm:chMax val="0"/>
          <dgm:chPref val="0"/>
        </dgm:presLayoutVars>
      </dgm:prSet>
      <dgm:spPr/>
    </dgm:pt>
    <dgm:pt modelId="{2AF3FF0C-5B4E-4CA2-A56F-4D0514EF1592}" type="pres">
      <dgm:prSet presAssocID="{87805CEC-F705-4482-8450-59E8C419CBC4}" presName="sibTrans" presStyleCnt="0"/>
      <dgm:spPr/>
    </dgm:pt>
    <dgm:pt modelId="{59CCAB3A-F5DF-45B2-94F6-4CE47BFB68B2}" type="pres">
      <dgm:prSet presAssocID="{A64EA7BE-44C5-4287-BF3C-DB38A58B8408}" presName="compNode" presStyleCnt="0"/>
      <dgm:spPr/>
    </dgm:pt>
    <dgm:pt modelId="{1839970E-C638-4329-B728-0181D47C30F2}" type="pres">
      <dgm:prSet presAssocID="{A64EA7BE-44C5-4287-BF3C-DB38A58B8408}" presName="bgRect" presStyleLbl="bgShp" presStyleIdx="2" presStyleCnt="4"/>
      <dgm:spPr/>
    </dgm:pt>
    <dgm:pt modelId="{3DE1EE53-17F9-46D9-96E3-5EE0E5FB9C66}" type="pres">
      <dgm:prSet presAssocID="{A64EA7BE-44C5-4287-BF3C-DB38A58B840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lescope"/>
        </a:ext>
      </dgm:extLst>
    </dgm:pt>
    <dgm:pt modelId="{8F207774-5F21-44CD-89A5-A5E3528E1471}" type="pres">
      <dgm:prSet presAssocID="{A64EA7BE-44C5-4287-BF3C-DB38A58B8408}" presName="spaceRect" presStyleCnt="0"/>
      <dgm:spPr/>
    </dgm:pt>
    <dgm:pt modelId="{0BA2F515-5AFA-4A62-A536-370C363ACB37}" type="pres">
      <dgm:prSet presAssocID="{A64EA7BE-44C5-4287-BF3C-DB38A58B8408}" presName="parTx" presStyleLbl="revTx" presStyleIdx="2" presStyleCnt="4">
        <dgm:presLayoutVars>
          <dgm:chMax val="0"/>
          <dgm:chPref val="0"/>
        </dgm:presLayoutVars>
      </dgm:prSet>
      <dgm:spPr/>
    </dgm:pt>
    <dgm:pt modelId="{CB8F885A-E86C-4C7F-9BBD-788FDD7B64B7}" type="pres">
      <dgm:prSet presAssocID="{C1D14340-3F59-4B62-97AF-DCADA1825B35}" presName="sibTrans" presStyleCnt="0"/>
      <dgm:spPr/>
    </dgm:pt>
    <dgm:pt modelId="{FFAE3772-9FFC-4709-9FC6-CBBBBE48C2B7}" type="pres">
      <dgm:prSet presAssocID="{CD8F8218-6021-4A0C-812C-03A151F8011F}" presName="compNode" presStyleCnt="0"/>
      <dgm:spPr/>
    </dgm:pt>
    <dgm:pt modelId="{0D48BC4A-96C9-4060-A352-1BC35AC0B872}" type="pres">
      <dgm:prSet presAssocID="{CD8F8218-6021-4A0C-812C-03A151F8011F}" presName="bgRect" presStyleLbl="bgShp" presStyleIdx="3" presStyleCnt="4"/>
      <dgm:spPr/>
    </dgm:pt>
    <dgm:pt modelId="{A5ACFA7D-5C36-4226-A28A-81613B28DB08}" type="pres">
      <dgm:prSet presAssocID="{CD8F8218-6021-4A0C-812C-03A151F8011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B821B39C-950B-4DBF-8E8F-86A7ACEDB2BD}" type="pres">
      <dgm:prSet presAssocID="{CD8F8218-6021-4A0C-812C-03A151F8011F}" presName="spaceRect" presStyleCnt="0"/>
      <dgm:spPr/>
    </dgm:pt>
    <dgm:pt modelId="{C65DE071-E7F3-4AC0-ADC5-84A46A29023C}" type="pres">
      <dgm:prSet presAssocID="{CD8F8218-6021-4A0C-812C-03A151F8011F}" presName="parTx" presStyleLbl="revTx" presStyleIdx="3" presStyleCnt="4">
        <dgm:presLayoutVars>
          <dgm:chMax val="0"/>
          <dgm:chPref val="0"/>
        </dgm:presLayoutVars>
      </dgm:prSet>
      <dgm:spPr/>
    </dgm:pt>
  </dgm:ptLst>
  <dgm:cxnLst>
    <dgm:cxn modelId="{C3DA6D09-26AC-427D-8725-83443DEEAA41}" srcId="{0588298C-1B07-4B0B-97C7-0497EE291CA7}" destId="{A64EA7BE-44C5-4287-BF3C-DB38A58B8408}" srcOrd="2" destOrd="0" parTransId="{92E46414-0E8C-489E-92BA-D404F1D2F587}" sibTransId="{C1D14340-3F59-4B62-97AF-DCADA1825B35}"/>
    <dgm:cxn modelId="{852BBE10-3072-4307-9E6E-BCC558811B1A}" srcId="{0588298C-1B07-4B0B-97C7-0497EE291CA7}" destId="{DC628C8F-A987-45AF-9CAE-6AE1E67E5689}" srcOrd="0" destOrd="0" parTransId="{A5F6EA9E-96B5-4CFE-90B0-731DC7C868EB}" sibTransId="{D53C8BA0-0071-4639-866C-BC290AC9C9AD}"/>
    <dgm:cxn modelId="{C0EBCD29-7150-42CB-9781-A7BE6D9225DC}" type="presOf" srcId="{A64EA7BE-44C5-4287-BF3C-DB38A58B8408}" destId="{0BA2F515-5AFA-4A62-A536-370C363ACB37}" srcOrd="0" destOrd="0" presId="urn:microsoft.com/office/officeart/2018/2/layout/IconVerticalSolidList"/>
    <dgm:cxn modelId="{102D1373-1C84-4C64-9C27-17C8B0D2A6D8}" srcId="{0588298C-1B07-4B0B-97C7-0497EE291CA7}" destId="{CD8F8218-6021-4A0C-812C-03A151F8011F}" srcOrd="3" destOrd="0" parTransId="{5E4C98EF-50D8-4ECE-9370-080A874864E2}" sibTransId="{EB6CA5D2-86D9-4C12-ABE3-54E7FC7186B7}"/>
    <dgm:cxn modelId="{32FBE278-4F0D-4B63-88DC-5CC786587E59}" type="presOf" srcId="{A77D8542-3004-48FA-9281-072EBF1F9C66}" destId="{A9A1A13A-F2F7-401D-9B9B-AB839EA26A24}" srcOrd="0" destOrd="0" presId="urn:microsoft.com/office/officeart/2018/2/layout/IconVerticalSolidList"/>
    <dgm:cxn modelId="{D7F6A17B-49A2-4EF1-BC8A-F5B5F9A77F4D}" type="presOf" srcId="{0588298C-1B07-4B0B-97C7-0497EE291CA7}" destId="{02921972-A9FF-4F84-AB9F-06EFB8F0E0C3}" srcOrd="0" destOrd="0" presId="urn:microsoft.com/office/officeart/2018/2/layout/IconVerticalSolidList"/>
    <dgm:cxn modelId="{B7F96D96-48CE-46B8-B293-B1C94F0E057D}" type="presOf" srcId="{CD8F8218-6021-4A0C-812C-03A151F8011F}" destId="{C65DE071-E7F3-4AC0-ADC5-84A46A29023C}" srcOrd="0" destOrd="0" presId="urn:microsoft.com/office/officeart/2018/2/layout/IconVerticalSolidList"/>
    <dgm:cxn modelId="{38E814A0-6D18-4F29-A097-6259B2CAC565}" srcId="{0588298C-1B07-4B0B-97C7-0497EE291CA7}" destId="{A77D8542-3004-48FA-9281-072EBF1F9C66}" srcOrd="1" destOrd="0" parTransId="{39B52B13-70C2-4391-8366-605CDA86ADF2}" sibTransId="{87805CEC-F705-4482-8450-59E8C419CBC4}"/>
    <dgm:cxn modelId="{7E5B75E5-B41E-45AA-A57E-5FA4A8737089}" type="presOf" srcId="{DC628C8F-A987-45AF-9CAE-6AE1E67E5689}" destId="{5B5953F2-A598-4A7F-B679-C6284245016B}" srcOrd="0" destOrd="0" presId="urn:microsoft.com/office/officeart/2018/2/layout/IconVerticalSolidList"/>
    <dgm:cxn modelId="{37C0EB1A-1482-4097-A646-F1DBF73CCAF6}" type="presParOf" srcId="{02921972-A9FF-4F84-AB9F-06EFB8F0E0C3}" destId="{C29C04C3-3E27-44E5-B647-343CEF7C32E9}" srcOrd="0" destOrd="0" presId="urn:microsoft.com/office/officeart/2018/2/layout/IconVerticalSolidList"/>
    <dgm:cxn modelId="{599BE056-668F-4F6A-B0D0-21B9A6F3F33B}" type="presParOf" srcId="{C29C04C3-3E27-44E5-B647-343CEF7C32E9}" destId="{09CC87FA-C2FB-4C41-90E3-8BC73A826F92}" srcOrd="0" destOrd="0" presId="urn:microsoft.com/office/officeart/2018/2/layout/IconVerticalSolidList"/>
    <dgm:cxn modelId="{7C90FCE4-1A94-4C51-994A-00D98EC60320}" type="presParOf" srcId="{C29C04C3-3E27-44E5-B647-343CEF7C32E9}" destId="{53E34E86-1918-4895-A788-65629036363E}" srcOrd="1" destOrd="0" presId="urn:microsoft.com/office/officeart/2018/2/layout/IconVerticalSolidList"/>
    <dgm:cxn modelId="{C68EAC66-D189-4CEE-A379-B2B43951410F}" type="presParOf" srcId="{C29C04C3-3E27-44E5-B647-343CEF7C32E9}" destId="{BB130CEA-07B6-4891-A033-025DE4E5857E}" srcOrd="2" destOrd="0" presId="urn:microsoft.com/office/officeart/2018/2/layout/IconVerticalSolidList"/>
    <dgm:cxn modelId="{F37CF591-CF45-4A82-AF6C-9FFC4C38A8AE}" type="presParOf" srcId="{C29C04C3-3E27-44E5-B647-343CEF7C32E9}" destId="{5B5953F2-A598-4A7F-B679-C6284245016B}" srcOrd="3" destOrd="0" presId="urn:microsoft.com/office/officeart/2018/2/layout/IconVerticalSolidList"/>
    <dgm:cxn modelId="{224B0D3F-4727-4A9C-AAFB-FFF7C7A3136C}" type="presParOf" srcId="{02921972-A9FF-4F84-AB9F-06EFB8F0E0C3}" destId="{F372A7A0-0093-4B18-B60D-AA1B4EF59CCD}" srcOrd="1" destOrd="0" presId="urn:microsoft.com/office/officeart/2018/2/layout/IconVerticalSolidList"/>
    <dgm:cxn modelId="{8EDC350C-CD0C-4334-B2DE-A30350FF3200}" type="presParOf" srcId="{02921972-A9FF-4F84-AB9F-06EFB8F0E0C3}" destId="{6AC2A39A-9602-4FBE-BDC8-7C261DF31D78}" srcOrd="2" destOrd="0" presId="urn:microsoft.com/office/officeart/2018/2/layout/IconVerticalSolidList"/>
    <dgm:cxn modelId="{15A0FA36-6836-4076-9826-A470373385F8}" type="presParOf" srcId="{6AC2A39A-9602-4FBE-BDC8-7C261DF31D78}" destId="{98FF6A21-7D1C-42FF-9A95-B712381F4CCD}" srcOrd="0" destOrd="0" presId="urn:microsoft.com/office/officeart/2018/2/layout/IconVerticalSolidList"/>
    <dgm:cxn modelId="{50BC3B45-85B1-41B6-AF2A-3344A6D94370}" type="presParOf" srcId="{6AC2A39A-9602-4FBE-BDC8-7C261DF31D78}" destId="{B406F53A-2DBB-4B79-B013-D358CB6A1410}" srcOrd="1" destOrd="0" presId="urn:microsoft.com/office/officeart/2018/2/layout/IconVerticalSolidList"/>
    <dgm:cxn modelId="{4F27B883-A33A-4F99-BFAA-278B5DE87B14}" type="presParOf" srcId="{6AC2A39A-9602-4FBE-BDC8-7C261DF31D78}" destId="{D0151AAA-66D3-492C-A238-013378A1BE3C}" srcOrd="2" destOrd="0" presId="urn:microsoft.com/office/officeart/2018/2/layout/IconVerticalSolidList"/>
    <dgm:cxn modelId="{AD437B05-6101-4E08-82F9-9548AB916836}" type="presParOf" srcId="{6AC2A39A-9602-4FBE-BDC8-7C261DF31D78}" destId="{A9A1A13A-F2F7-401D-9B9B-AB839EA26A24}" srcOrd="3" destOrd="0" presId="urn:microsoft.com/office/officeart/2018/2/layout/IconVerticalSolidList"/>
    <dgm:cxn modelId="{2DD22D2A-8C3A-4B38-BC49-AF241FF870F9}" type="presParOf" srcId="{02921972-A9FF-4F84-AB9F-06EFB8F0E0C3}" destId="{2AF3FF0C-5B4E-4CA2-A56F-4D0514EF1592}" srcOrd="3" destOrd="0" presId="urn:microsoft.com/office/officeart/2018/2/layout/IconVerticalSolidList"/>
    <dgm:cxn modelId="{C548338A-D340-4E87-A14E-98E1EEA0BB1A}" type="presParOf" srcId="{02921972-A9FF-4F84-AB9F-06EFB8F0E0C3}" destId="{59CCAB3A-F5DF-45B2-94F6-4CE47BFB68B2}" srcOrd="4" destOrd="0" presId="urn:microsoft.com/office/officeart/2018/2/layout/IconVerticalSolidList"/>
    <dgm:cxn modelId="{27342A04-7D1F-4167-8E84-FAD7D6D2637B}" type="presParOf" srcId="{59CCAB3A-F5DF-45B2-94F6-4CE47BFB68B2}" destId="{1839970E-C638-4329-B728-0181D47C30F2}" srcOrd="0" destOrd="0" presId="urn:microsoft.com/office/officeart/2018/2/layout/IconVerticalSolidList"/>
    <dgm:cxn modelId="{DD6BA1A3-7FF8-4675-90EB-96607F03BE07}" type="presParOf" srcId="{59CCAB3A-F5DF-45B2-94F6-4CE47BFB68B2}" destId="{3DE1EE53-17F9-46D9-96E3-5EE0E5FB9C66}" srcOrd="1" destOrd="0" presId="urn:microsoft.com/office/officeart/2018/2/layout/IconVerticalSolidList"/>
    <dgm:cxn modelId="{2C5ABC5F-C35E-4B58-A88A-CC0DD8CD99FF}" type="presParOf" srcId="{59CCAB3A-F5DF-45B2-94F6-4CE47BFB68B2}" destId="{8F207774-5F21-44CD-89A5-A5E3528E1471}" srcOrd="2" destOrd="0" presId="urn:microsoft.com/office/officeart/2018/2/layout/IconVerticalSolidList"/>
    <dgm:cxn modelId="{3F0C0535-14B6-49FC-99D1-33CB599811FA}" type="presParOf" srcId="{59CCAB3A-F5DF-45B2-94F6-4CE47BFB68B2}" destId="{0BA2F515-5AFA-4A62-A536-370C363ACB37}" srcOrd="3" destOrd="0" presId="urn:microsoft.com/office/officeart/2018/2/layout/IconVerticalSolidList"/>
    <dgm:cxn modelId="{D022F3B8-196B-46AD-856B-F23FB56B0E33}" type="presParOf" srcId="{02921972-A9FF-4F84-AB9F-06EFB8F0E0C3}" destId="{CB8F885A-E86C-4C7F-9BBD-788FDD7B64B7}" srcOrd="5" destOrd="0" presId="urn:microsoft.com/office/officeart/2018/2/layout/IconVerticalSolidList"/>
    <dgm:cxn modelId="{D43B1C32-0C43-4705-BDB9-0937E8758BBD}" type="presParOf" srcId="{02921972-A9FF-4F84-AB9F-06EFB8F0E0C3}" destId="{FFAE3772-9FFC-4709-9FC6-CBBBBE48C2B7}" srcOrd="6" destOrd="0" presId="urn:microsoft.com/office/officeart/2018/2/layout/IconVerticalSolidList"/>
    <dgm:cxn modelId="{0C9F3C6F-D289-4BEE-BA8E-54191609DDD8}" type="presParOf" srcId="{FFAE3772-9FFC-4709-9FC6-CBBBBE48C2B7}" destId="{0D48BC4A-96C9-4060-A352-1BC35AC0B872}" srcOrd="0" destOrd="0" presId="urn:microsoft.com/office/officeart/2018/2/layout/IconVerticalSolidList"/>
    <dgm:cxn modelId="{C842A4B3-A543-4520-89B5-176BFE629291}" type="presParOf" srcId="{FFAE3772-9FFC-4709-9FC6-CBBBBE48C2B7}" destId="{A5ACFA7D-5C36-4226-A28A-81613B28DB08}" srcOrd="1" destOrd="0" presId="urn:microsoft.com/office/officeart/2018/2/layout/IconVerticalSolidList"/>
    <dgm:cxn modelId="{4E1C475B-615C-46BA-9132-D1E759DA2897}" type="presParOf" srcId="{FFAE3772-9FFC-4709-9FC6-CBBBBE48C2B7}" destId="{B821B39C-950B-4DBF-8E8F-86A7ACEDB2BD}" srcOrd="2" destOrd="0" presId="urn:microsoft.com/office/officeart/2018/2/layout/IconVerticalSolidList"/>
    <dgm:cxn modelId="{FD35D9CE-E1AB-4B32-B841-9919F442D715}" type="presParOf" srcId="{FFAE3772-9FFC-4709-9FC6-CBBBBE48C2B7}" destId="{C65DE071-E7F3-4AC0-ADC5-84A46A29023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4A7C7E-4838-4F39-8F38-82E71AAB48D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A0ABF9C-E82D-41E4-8D70-C7D94DCB908F}">
      <dgm:prSet/>
      <dgm:spPr/>
      <dgm:t>
        <a:bodyPr/>
        <a:lstStyle/>
        <a:p>
          <a:r>
            <a:rPr lang="en-GB"/>
            <a:t>UWTSD: Student Regulations  </a:t>
          </a:r>
          <a:endParaRPr lang="en-US"/>
        </a:p>
      </dgm:t>
    </dgm:pt>
    <dgm:pt modelId="{75DD04DD-6307-4205-AFB3-0B1BFDF72114}" type="parTrans" cxnId="{B403C81A-A416-4D59-AE9D-8F0A92329F7B}">
      <dgm:prSet/>
      <dgm:spPr/>
      <dgm:t>
        <a:bodyPr/>
        <a:lstStyle/>
        <a:p>
          <a:endParaRPr lang="en-US"/>
        </a:p>
      </dgm:t>
    </dgm:pt>
    <dgm:pt modelId="{859CC8C8-1B03-4C54-8BE2-AEF19A786245}" type="sibTrans" cxnId="{B403C81A-A416-4D59-AE9D-8F0A92329F7B}">
      <dgm:prSet/>
      <dgm:spPr/>
      <dgm:t>
        <a:bodyPr/>
        <a:lstStyle/>
        <a:p>
          <a:endParaRPr lang="en-US"/>
        </a:p>
      </dgm:t>
    </dgm:pt>
    <dgm:pt modelId="{4DDBA75D-8D7A-4BFA-9B2E-8E2028A073A0}">
      <dgm:prSet/>
      <dgm:spPr/>
      <dgm:t>
        <a:bodyPr/>
        <a:lstStyle/>
        <a:p>
          <a:r>
            <a:rPr lang="en-GB"/>
            <a:t>UWTSD: Research Ethics and Integrity Code of Conduct</a:t>
          </a:r>
          <a:endParaRPr lang="en-US"/>
        </a:p>
      </dgm:t>
    </dgm:pt>
    <dgm:pt modelId="{54502E27-7697-4605-98C7-1F5292E1EE2F}" type="parTrans" cxnId="{237CD935-8DB6-407C-B71C-00CD12FD7AB8}">
      <dgm:prSet/>
      <dgm:spPr/>
      <dgm:t>
        <a:bodyPr/>
        <a:lstStyle/>
        <a:p>
          <a:endParaRPr lang="en-US"/>
        </a:p>
      </dgm:t>
    </dgm:pt>
    <dgm:pt modelId="{09A03E68-0653-4BD5-9D62-733A37A8E9A0}" type="sibTrans" cxnId="{237CD935-8DB6-407C-B71C-00CD12FD7AB8}">
      <dgm:prSet/>
      <dgm:spPr/>
      <dgm:t>
        <a:bodyPr/>
        <a:lstStyle/>
        <a:p>
          <a:endParaRPr lang="en-US"/>
        </a:p>
      </dgm:t>
    </dgm:pt>
    <dgm:pt modelId="{D1C01753-CAEE-4E04-BB35-4F424A0D4772}">
      <dgm:prSet/>
      <dgm:spPr/>
      <dgm:t>
        <a:bodyPr/>
        <a:lstStyle/>
        <a:p>
          <a:r>
            <a:rPr lang="en-GB"/>
            <a:t>BACP: Ethical Guidelines for Research in the Counselling Professions</a:t>
          </a:r>
          <a:endParaRPr lang="en-US"/>
        </a:p>
      </dgm:t>
    </dgm:pt>
    <dgm:pt modelId="{0E5B2E45-975F-4EB2-8BEB-F0445B0BAA96}" type="parTrans" cxnId="{74132953-07CE-49F2-8ABD-AFB45239E872}">
      <dgm:prSet/>
      <dgm:spPr/>
      <dgm:t>
        <a:bodyPr/>
        <a:lstStyle/>
        <a:p>
          <a:endParaRPr lang="en-US"/>
        </a:p>
      </dgm:t>
    </dgm:pt>
    <dgm:pt modelId="{4F8A65C9-8F06-4DFE-A24C-D1BE75C704F3}" type="sibTrans" cxnId="{74132953-07CE-49F2-8ABD-AFB45239E872}">
      <dgm:prSet/>
      <dgm:spPr/>
      <dgm:t>
        <a:bodyPr/>
        <a:lstStyle/>
        <a:p>
          <a:endParaRPr lang="en-US"/>
        </a:p>
      </dgm:t>
    </dgm:pt>
    <dgm:pt modelId="{A48EB715-13BA-47E9-94C7-640AAD88896E}">
      <dgm:prSet/>
      <dgm:spPr/>
      <dgm:t>
        <a:bodyPr/>
        <a:lstStyle/>
        <a:p>
          <a:r>
            <a:rPr lang="en-GB"/>
            <a:t>BERA: British Educational Research Association</a:t>
          </a:r>
          <a:endParaRPr lang="en-US"/>
        </a:p>
      </dgm:t>
    </dgm:pt>
    <dgm:pt modelId="{46DFCEF9-8B6D-44D2-AA66-762575F1EE93}" type="parTrans" cxnId="{0D3340DD-134B-4540-9610-376401AA4E27}">
      <dgm:prSet/>
      <dgm:spPr/>
      <dgm:t>
        <a:bodyPr/>
        <a:lstStyle/>
        <a:p>
          <a:endParaRPr lang="en-US"/>
        </a:p>
      </dgm:t>
    </dgm:pt>
    <dgm:pt modelId="{9148A6A8-755F-4A39-B583-423DB7A2FEAB}" type="sibTrans" cxnId="{0D3340DD-134B-4540-9610-376401AA4E27}">
      <dgm:prSet/>
      <dgm:spPr/>
      <dgm:t>
        <a:bodyPr/>
        <a:lstStyle/>
        <a:p>
          <a:endParaRPr lang="en-US"/>
        </a:p>
      </dgm:t>
    </dgm:pt>
    <dgm:pt modelId="{19E55198-D2FB-4921-A2FE-2C2CA3FFED93}">
      <dgm:prSet/>
      <dgm:spPr/>
      <dgm:t>
        <a:bodyPr/>
        <a:lstStyle/>
        <a:p>
          <a:r>
            <a:rPr lang="en-GB"/>
            <a:t>BERA: Ethical Guidelines</a:t>
          </a:r>
          <a:endParaRPr lang="en-US"/>
        </a:p>
      </dgm:t>
    </dgm:pt>
    <dgm:pt modelId="{60C774B9-75A3-4132-B335-4299A0F7AE2F}" type="parTrans" cxnId="{75E9E655-5C36-421C-B091-568DD31C9771}">
      <dgm:prSet/>
      <dgm:spPr/>
      <dgm:t>
        <a:bodyPr/>
        <a:lstStyle/>
        <a:p>
          <a:endParaRPr lang="en-US"/>
        </a:p>
      </dgm:t>
    </dgm:pt>
    <dgm:pt modelId="{F649EA2F-7D5B-4D5D-8ABD-E941091F63BE}" type="sibTrans" cxnId="{75E9E655-5C36-421C-B091-568DD31C9771}">
      <dgm:prSet/>
      <dgm:spPr/>
      <dgm:t>
        <a:bodyPr/>
        <a:lstStyle/>
        <a:p>
          <a:endParaRPr lang="en-US"/>
        </a:p>
      </dgm:t>
    </dgm:pt>
    <dgm:pt modelId="{1E2517FD-6B17-4140-AC84-A96F5CF1E839}">
      <dgm:prSet/>
      <dgm:spPr/>
      <dgm:t>
        <a:bodyPr/>
        <a:lstStyle/>
        <a:p>
          <a:r>
            <a:rPr lang="en-GB"/>
            <a:t>BPS: Code of Ethics and Conduct</a:t>
          </a:r>
          <a:endParaRPr lang="en-US"/>
        </a:p>
      </dgm:t>
    </dgm:pt>
    <dgm:pt modelId="{431D2E18-887C-4FA3-847B-06E7C44FBCFC}" type="parTrans" cxnId="{79783C44-D7CE-4287-9F43-AE2E99F816D9}">
      <dgm:prSet/>
      <dgm:spPr/>
      <dgm:t>
        <a:bodyPr/>
        <a:lstStyle/>
        <a:p>
          <a:endParaRPr lang="en-US"/>
        </a:p>
      </dgm:t>
    </dgm:pt>
    <dgm:pt modelId="{8A8861F4-DC99-4B8D-BD01-4FD00B4F9E0E}" type="sibTrans" cxnId="{79783C44-D7CE-4287-9F43-AE2E99F816D9}">
      <dgm:prSet/>
      <dgm:spPr/>
      <dgm:t>
        <a:bodyPr/>
        <a:lstStyle/>
        <a:p>
          <a:endParaRPr lang="en-US"/>
        </a:p>
      </dgm:t>
    </dgm:pt>
    <dgm:pt modelId="{119EDDE1-0C00-41B3-8296-EEC516961932}" type="pres">
      <dgm:prSet presAssocID="{494A7C7E-4838-4F39-8F38-82E71AAB48D8}" presName="vert0" presStyleCnt="0">
        <dgm:presLayoutVars>
          <dgm:dir/>
          <dgm:animOne val="branch"/>
          <dgm:animLvl val="lvl"/>
        </dgm:presLayoutVars>
      </dgm:prSet>
      <dgm:spPr/>
    </dgm:pt>
    <dgm:pt modelId="{7A36CD12-EE1D-45D0-A089-7D204871FAA6}" type="pres">
      <dgm:prSet presAssocID="{CA0ABF9C-E82D-41E4-8D70-C7D94DCB908F}" presName="thickLine" presStyleLbl="alignNode1" presStyleIdx="0" presStyleCnt="6"/>
      <dgm:spPr/>
    </dgm:pt>
    <dgm:pt modelId="{827DE1A3-D831-487D-8CD0-96EAF59F6C55}" type="pres">
      <dgm:prSet presAssocID="{CA0ABF9C-E82D-41E4-8D70-C7D94DCB908F}" presName="horz1" presStyleCnt="0"/>
      <dgm:spPr/>
    </dgm:pt>
    <dgm:pt modelId="{D41998C1-31C8-4F1D-8E23-D5441C238E77}" type="pres">
      <dgm:prSet presAssocID="{CA0ABF9C-E82D-41E4-8D70-C7D94DCB908F}" presName="tx1" presStyleLbl="revTx" presStyleIdx="0" presStyleCnt="6"/>
      <dgm:spPr/>
    </dgm:pt>
    <dgm:pt modelId="{D381B827-8AC7-4E57-9D9B-7C3F97373E4D}" type="pres">
      <dgm:prSet presAssocID="{CA0ABF9C-E82D-41E4-8D70-C7D94DCB908F}" presName="vert1" presStyleCnt="0"/>
      <dgm:spPr/>
    </dgm:pt>
    <dgm:pt modelId="{82E3659D-0E64-428A-A87B-85CB1FD23497}" type="pres">
      <dgm:prSet presAssocID="{4DDBA75D-8D7A-4BFA-9B2E-8E2028A073A0}" presName="thickLine" presStyleLbl="alignNode1" presStyleIdx="1" presStyleCnt="6"/>
      <dgm:spPr/>
    </dgm:pt>
    <dgm:pt modelId="{A80E5BC0-A9B7-44AA-A36C-4AFBB93DADE7}" type="pres">
      <dgm:prSet presAssocID="{4DDBA75D-8D7A-4BFA-9B2E-8E2028A073A0}" presName="horz1" presStyleCnt="0"/>
      <dgm:spPr/>
    </dgm:pt>
    <dgm:pt modelId="{641450D8-8EAA-4914-A17B-EC752BD3A0CE}" type="pres">
      <dgm:prSet presAssocID="{4DDBA75D-8D7A-4BFA-9B2E-8E2028A073A0}" presName="tx1" presStyleLbl="revTx" presStyleIdx="1" presStyleCnt="6"/>
      <dgm:spPr/>
    </dgm:pt>
    <dgm:pt modelId="{B5F69D79-619E-408A-AFD6-BAF58CDCBD99}" type="pres">
      <dgm:prSet presAssocID="{4DDBA75D-8D7A-4BFA-9B2E-8E2028A073A0}" presName="vert1" presStyleCnt="0"/>
      <dgm:spPr/>
    </dgm:pt>
    <dgm:pt modelId="{DBE6BD62-45A8-4EA7-94F4-6BCE75AC13ED}" type="pres">
      <dgm:prSet presAssocID="{D1C01753-CAEE-4E04-BB35-4F424A0D4772}" presName="thickLine" presStyleLbl="alignNode1" presStyleIdx="2" presStyleCnt="6"/>
      <dgm:spPr/>
    </dgm:pt>
    <dgm:pt modelId="{D4C087BF-C493-43B3-8C5B-EB5748C41AA4}" type="pres">
      <dgm:prSet presAssocID="{D1C01753-CAEE-4E04-BB35-4F424A0D4772}" presName="horz1" presStyleCnt="0"/>
      <dgm:spPr/>
    </dgm:pt>
    <dgm:pt modelId="{BF9D3730-4B6C-416A-9B43-FED366F10E11}" type="pres">
      <dgm:prSet presAssocID="{D1C01753-CAEE-4E04-BB35-4F424A0D4772}" presName="tx1" presStyleLbl="revTx" presStyleIdx="2" presStyleCnt="6"/>
      <dgm:spPr/>
    </dgm:pt>
    <dgm:pt modelId="{31D7664B-D056-4813-BF46-F294C5412CC8}" type="pres">
      <dgm:prSet presAssocID="{D1C01753-CAEE-4E04-BB35-4F424A0D4772}" presName="vert1" presStyleCnt="0"/>
      <dgm:spPr/>
    </dgm:pt>
    <dgm:pt modelId="{AFA7378B-A5FA-41A2-8E10-607A544BEC86}" type="pres">
      <dgm:prSet presAssocID="{A48EB715-13BA-47E9-94C7-640AAD88896E}" presName="thickLine" presStyleLbl="alignNode1" presStyleIdx="3" presStyleCnt="6"/>
      <dgm:spPr/>
    </dgm:pt>
    <dgm:pt modelId="{8928F03E-0DDB-4C30-B687-5CAA94ED2BE3}" type="pres">
      <dgm:prSet presAssocID="{A48EB715-13BA-47E9-94C7-640AAD88896E}" presName="horz1" presStyleCnt="0"/>
      <dgm:spPr/>
    </dgm:pt>
    <dgm:pt modelId="{483936BE-B6C9-478A-8A33-9010ACFBAA1B}" type="pres">
      <dgm:prSet presAssocID="{A48EB715-13BA-47E9-94C7-640AAD88896E}" presName="tx1" presStyleLbl="revTx" presStyleIdx="3" presStyleCnt="6"/>
      <dgm:spPr/>
    </dgm:pt>
    <dgm:pt modelId="{DAB1F1F6-7282-4B9C-BDAC-3468F08DB171}" type="pres">
      <dgm:prSet presAssocID="{A48EB715-13BA-47E9-94C7-640AAD88896E}" presName="vert1" presStyleCnt="0"/>
      <dgm:spPr/>
    </dgm:pt>
    <dgm:pt modelId="{D39B5753-AF2C-48E6-8D87-0E1C0E66ABE2}" type="pres">
      <dgm:prSet presAssocID="{19E55198-D2FB-4921-A2FE-2C2CA3FFED93}" presName="thickLine" presStyleLbl="alignNode1" presStyleIdx="4" presStyleCnt="6"/>
      <dgm:spPr/>
    </dgm:pt>
    <dgm:pt modelId="{2D500034-86A9-4997-8AB4-DE0187492A47}" type="pres">
      <dgm:prSet presAssocID="{19E55198-D2FB-4921-A2FE-2C2CA3FFED93}" presName="horz1" presStyleCnt="0"/>
      <dgm:spPr/>
    </dgm:pt>
    <dgm:pt modelId="{7B878B76-58F5-458E-9513-E4B62EB90934}" type="pres">
      <dgm:prSet presAssocID="{19E55198-D2FB-4921-A2FE-2C2CA3FFED93}" presName="tx1" presStyleLbl="revTx" presStyleIdx="4" presStyleCnt="6"/>
      <dgm:spPr/>
    </dgm:pt>
    <dgm:pt modelId="{35AD340C-666A-45C9-8E06-6EAF9684F1C0}" type="pres">
      <dgm:prSet presAssocID="{19E55198-D2FB-4921-A2FE-2C2CA3FFED93}" presName="vert1" presStyleCnt="0"/>
      <dgm:spPr/>
    </dgm:pt>
    <dgm:pt modelId="{18C604FC-4544-40E7-82CA-2620DCB6F294}" type="pres">
      <dgm:prSet presAssocID="{1E2517FD-6B17-4140-AC84-A96F5CF1E839}" presName="thickLine" presStyleLbl="alignNode1" presStyleIdx="5" presStyleCnt="6"/>
      <dgm:spPr/>
    </dgm:pt>
    <dgm:pt modelId="{CE072246-477B-4075-9318-EA30A839A24A}" type="pres">
      <dgm:prSet presAssocID="{1E2517FD-6B17-4140-AC84-A96F5CF1E839}" presName="horz1" presStyleCnt="0"/>
      <dgm:spPr/>
    </dgm:pt>
    <dgm:pt modelId="{9BA46DF0-4675-45C2-AEAF-65EBD02E0C8F}" type="pres">
      <dgm:prSet presAssocID="{1E2517FD-6B17-4140-AC84-A96F5CF1E839}" presName="tx1" presStyleLbl="revTx" presStyleIdx="5" presStyleCnt="6"/>
      <dgm:spPr/>
    </dgm:pt>
    <dgm:pt modelId="{C9EE61E9-21CB-4834-905D-D3E69C544CBD}" type="pres">
      <dgm:prSet presAssocID="{1E2517FD-6B17-4140-AC84-A96F5CF1E839}" presName="vert1" presStyleCnt="0"/>
      <dgm:spPr/>
    </dgm:pt>
  </dgm:ptLst>
  <dgm:cxnLst>
    <dgm:cxn modelId="{B403C81A-A416-4D59-AE9D-8F0A92329F7B}" srcId="{494A7C7E-4838-4F39-8F38-82E71AAB48D8}" destId="{CA0ABF9C-E82D-41E4-8D70-C7D94DCB908F}" srcOrd="0" destOrd="0" parTransId="{75DD04DD-6307-4205-AFB3-0B1BFDF72114}" sibTransId="{859CC8C8-1B03-4C54-8BE2-AEF19A786245}"/>
    <dgm:cxn modelId="{237CD935-8DB6-407C-B71C-00CD12FD7AB8}" srcId="{494A7C7E-4838-4F39-8F38-82E71AAB48D8}" destId="{4DDBA75D-8D7A-4BFA-9B2E-8E2028A073A0}" srcOrd="1" destOrd="0" parTransId="{54502E27-7697-4605-98C7-1F5292E1EE2F}" sibTransId="{09A03E68-0653-4BD5-9D62-733A37A8E9A0}"/>
    <dgm:cxn modelId="{4EFA7961-37C6-43A1-BF9A-073F10ADFA85}" type="presOf" srcId="{D1C01753-CAEE-4E04-BB35-4F424A0D4772}" destId="{BF9D3730-4B6C-416A-9B43-FED366F10E11}" srcOrd="0" destOrd="0" presId="urn:microsoft.com/office/officeart/2008/layout/LinedList"/>
    <dgm:cxn modelId="{79783C44-D7CE-4287-9F43-AE2E99F816D9}" srcId="{494A7C7E-4838-4F39-8F38-82E71AAB48D8}" destId="{1E2517FD-6B17-4140-AC84-A96F5CF1E839}" srcOrd="5" destOrd="0" parTransId="{431D2E18-887C-4FA3-847B-06E7C44FBCFC}" sibTransId="{8A8861F4-DC99-4B8D-BD01-4FD00B4F9E0E}"/>
    <dgm:cxn modelId="{C252E768-B149-4069-AD15-C1AF547E552A}" type="presOf" srcId="{4DDBA75D-8D7A-4BFA-9B2E-8E2028A073A0}" destId="{641450D8-8EAA-4914-A17B-EC752BD3A0CE}" srcOrd="0" destOrd="0" presId="urn:microsoft.com/office/officeart/2008/layout/LinedList"/>
    <dgm:cxn modelId="{74132953-07CE-49F2-8ABD-AFB45239E872}" srcId="{494A7C7E-4838-4F39-8F38-82E71AAB48D8}" destId="{D1C01753-CAEE-4E04-BB35-4F424A0D4772}" srcOrd="2" destOrd="0" parTransId="{0E5B2E45-975F-4EB2-8BEB-F0445B0BAA96}" sibTransId="{4F8A65C9-8F06-4DFE-A24C-D1BE75C704F3}"/>
    <dgm:cxn modelId="{75E9E655-5C36-421C-B091-568DD31C9771}" srcId="{494A7C7E-4838-4F39-8F38-82E71AAB48D8}" destId="{19E55198-D2FB-4921-A2FE-2C2CA3FFED93}" srcOrd="4" destOrd="0" parTransId="{60C774B9-75A3-4132-B335-4299A0F7AE2F}" sibTransId="{F649EA2F-7D5B-4D5D-8ABD-E941091F63BE}"/>
    <dgm:cxn modelId="{B027EB84-9A50-499E-9A94-5F344F61E6D0}" type="presOf" srcId="{19E55198-D2FB-4921-A2FE-2C2CA3FFED93}" destId="{7B878B76-58F5-458E-9513-E4B62EB90934}" srcOrd="0" destOrd="0" presId="urn:microsoft.com/office/officeart/2008/layout/LinedList"/>
    <dgm:cxn modelId="{B6B37197-9505-4E64-B53E-2507DD376939}" type="presOf" srcId="{A48EB715-13BA-47E9-94C7-640AAD88896E}" destId="{483936BE-B6C9-478A-8A33-9010ACFBAA1B}" srcOrd="0" destOrd="0" presId="urn:microsoft.com/office/officeart/2008/layout/LinedList"/>
    <dgm:cxn modelId="{4A43C39D-C8B9-4AA1-81ED-E03B3A249E5F}" type="presOf" srcId="{CA0ABF9C-E82D-41E4-8D70-C7D94DCB908F}" destId="{D41998C1-31C8-4F1D-8E23-D5441C238E77}" srcOrd="0" destOrd="0" presId="urn:microsoft.com/office/officeart/2008/layout/LinedList"/>
    <dgm:cxn modelId="{37BDB8A4-7203-468F-9A56-1DB23D3100AF}" type="presOf" srcId="{494A7C7E-4838-4F39-8F38-82E71AAB48D8}" destId="{119EDDE1-0C00-41B3-8296-EEC516961932}" srcOrd="0" destOrd="0" presId="urn:microsoft.com/office/officeart/2008/layout/LinedList"/>
    <dgm:cxn modelId="{0D3340DD-134B-4540-9610-376401AA4E27}" srcId="{494A7C7E-4838-4F39-8F38-82E71AAB48D8}" destId="{A48EB715-13BA-47E9-94C7-640AAD88896E}" srcOrd="3" destOrd="0" parTransId="{46DFCEF9-8B6D-44D2-AA66-762575F1EE93}" sibTransId="{9148A6A8-755F-4A39-B583-423DB7A2FEAB}"/>
    <dgm:cxn modelId="{1E8C83ED-61FB-43C3-980E-A62676560E54}" type="presOf" srcId="{1E2517FD-6B17-4140-AC84-A96F5CF1E839}" destId="{9BA46DF0-4675-45C2-AEAF-65EBD02E0C8F}" srcOrd="0" destOrd="0" presId="urn:microsoft.com/office/officeart/2008/layout/LinedList"/>
    <dgm:cxn modelId="{60F8F75A-8CB8-4BF5-8391-4312E257CE9D}" type="presParOf" srcId="{119EDDE1-0C00-41B3-8296-EEC516961932}" destId="{7A36CD12-EE1D-45D0-A089-7D204871FAA6}" srcOrd="0" destOrd="0" presId="urn:microsoft.com/office/officeart/2008/layout/LinedList"/>
    <dgm:cxn modelId="{050F94E3-EBD6-4EE2-9420-F989259F47F4}" type="presParOf" srcId="{119EDDE1-0C00-41B3-8296-EEC516961932}" destId="{827DE1A3-D831-487D-8CD0-96EAF59F6C55}" srcOrd="1" destOrd="0" presId="urn:microsoft.com/office/officeart/2008/layout/LinedList"/>
    <dgm:cxn modelId="{3C635C79-3E94-4809-9FA1-9CC263C778FA}" type="presParOf" srcId="{827DE1A3-D831-487D-8CD0-96EAF59F6C55}" destId="{D41998C1-31C8-4F1D-8E23-D5441C238E77}" srcOrd="0" destOrd="0" presId="urn:microsoft.com/office/officeart/2008/layout/LinedList"/>
    <dgm:cxn modelId="{E5B4308B-1F53-47EA-8FD8-BD5F80243048}" type="presParOf" srcId="{827DE1A3-D831-487D-8CD0-96EAF59F6C55}" destId="{D381B827-8AC7-4E57-9D9B-7C3F97373E4D}" srcOrd="1" destOrd="0" presId="urn:microsoft.com/office/officeart/2008/layout/LinedList"/>
    <dgm:cxn modelId="{CD936BDB-47C3-480E-819B-7816306686D2}" type="presParOf" srcId="{119EDDE1-0C00-41B3-8296-EEC516961932}" destId="{82E3659D-0E64-428A-A87B-85CB1FD23497}" srcOrd="2" destOrd="0" presId="urn:microsoft.com/office/officeart/2008/layout/LinedList"/>
    <dgm:cxn modelId="{CDE3F292-3C16-4002-A80E-2BA10986E2D6}" type="presParOf" srcId="{119EDDE1-0C00-41B3-8296-EEC516961932}" destId="{A80E5BC0-A9B7-44AA-A36C-4AFBB93DADE7}" srcOrd="3" destOrd="0" presId="urn:microsoft.com/office/officeart/2008/layout/LinedList"/>
    <dgm:cxn modelId="{73C9B689-2653-4EF6-9366-2402B387B6A9}" type="presParOf" srcId="{A80E5BC0-A9B7-44AA-A36C-4AFBB93DADE7}" destId="{641450D8-8EAA-4914-A17B-EC752BD3A0CE}" srcOrd="0" destOrd="0" presId="urn:microsoft.com/office/officeart/2008/layout/LinedList"/>
    <dgm:cxn modelId="{9122CA44-1E49-4CAF-834C-9F2D40ABE39D}" type="presParOf" srcId="{A80E5BC0-A9B7-44AA-A36C-4AFBB93DADE7}" destId="{B5F69D79-619E-408A-AFD6-BAF58CDCBD99}" srcOrd="1" destOrd="0" presId="urn:microsoft.com/office/officeart/2008/layout/LinedList"/>
    <dgm:cxn modelId="{EF2C8CD0-611D-42B8-87A8-3ABE43D93C19}" type="presParOf" srcId="{119EDDE1-0C00-41B3-8296-EEC516961932}" destId="{DBE6BD62-45A8-4EA7-94F4-6BCE75AC13ED}" srcOrd="4" destOrd="0" presId="urn:microsoft.com/office/officeart/2008/layout/LinedList"/>
    <dgm:cxn modelId="{1CE7C0F4-0B8F-48DB-8935-DD7E8BEF0AFF}" type="presParOf" srcId="{119EDDE1-0C00-41B3-8296-EEC516961932}" destId="{D4C087BF-C493-43B3-8C5B-EB5748C41AA4}" srcOrd="5" destOrd="0" presId="urn:microsoft.com/office/officeart/2008/layout/LinedList"/>
    <dgm:cxn modelId="{5D83D288-A0E0-4D21-85C3-4E748EFB571A}" type="presParOf" srcId="{D4C087BF-C493-43B3-8C5B-EB5748C41AA4}" destId="{BF9D3730-4B6C-416A-9B43-FED366F10E11}" srcOrd="0" destOrd="0" presId="urn:microsoft.com/office/officeart/2008/layout/LinedList"/>
    <dgm:cxn modelId="{EF672227-4AA9-4647-8784-170D22F914E3}" type="presParOf" srcId="{D4C087BF-C493-43B3-8C5B-EB5748C41AA4}" destId="{31D7664B-D056-4813-BF46-F294C5412CC8}" srcOrd="1" destOrd="0" presId="urn:microsoft.com/office/officeart/2008/layout/LinedList"/>
    <dgm:cxn modelId="{A180450A-C071-475A-8CB3-D66B021941E9}" type="presParOf" srcId="{119EDDE1-0C00-41B3-8296-EEC516961932}" destId="{AFA7378B-A5FA-41A2-8E10-607A544BEC86}" srcOrd="6" destOrd="0" presId="urn:microsoft.com/office/officeart/2008/layout/LinedList"/>
    <dgm:cxn modelId="{4BBF2092-C855-4E41-8998-DE62CE2D29E2}" type="presParOf" srcId="{119EDDE1-0C00-41B3-8296-EEC516961932}" destId="{8928F03E-0DDB-4C30-B687-5CAA94ED2BE3}" srcOrd="7" destOrd="0" presId="urn:microsoft.com/office/officeart/2008/layout/LinedList"/>
    <dgm:cxn modelId="{92FD24C0-1E1C-4EBF-B90D-C6A287C39113}" type="presParOf" srcId="{8928F03E-0DDB-4C30-B687-5CAA94ED2BE3}" destId="{483936BE-B6C9-478A-8A33-9010ACFBAA1B}" srcOrd="0" destOrd="0" presId="urn:microsoft.com/office/officeart/2008/layout/LinedList"/>
    <dgm:cxn modelId="{DA6D3B8C-E276-4CBD-8F9F-B50512812391}" type="presParOf" srcId="{8928F03E-0DDB-4C30-B687-5CAA94ED2BE3}" destId="{DAB1F1F6-7282-4B9C-BDAC-3468F08DB171}" srcOrd="1" destOrd="0" presId="urn:microsoft.com/office/officeart/2008/layout/LinedList"/>
    <dgm:cxn modelId="{D66F8716-1EB7-4528-8F6B-A50262F76D02}" type="presParOf" srcId="{119EDDE1-0C00-41B3-8296-EEC516961932}" destId="{D39B5753-AF2C-48E6-8D87-0E1C0E66ABE2}" srcOrd="8" destOrd="0" presId="urn:microsoft.com/office/officeart/2008/layout/LinedList"/>
    <dgm:cxn modelId="{26F6D1D1-5BD1-42DD-836B-1050C8BECF12}" type="presParOf" srcId="{119EDDE1-0C00-41B3-8296-EEC516961932}" destId="{2D500034-86A9-4997-8AB4-DE0187492A47}" srcOrd="9" destOrd="0" presId="urn:microsoft.com/office/officeart/2008/layout/LinedList"/>
    <dgm:cxn modelId="{1968EDC4-CB8F-4A8B-A51C-22730EB5DBBB}" type="presParOf" srcId="{2D500034-86A9-4997-8AB4-DE0187492A47}" destId="{7B878B76-58F5-458E-9513-E4B62EB90934}" srcOrd="0" destOrd="0" presId="urn:microsoft.com/office/officeart/2008/layout/LinedList"/>
    <dgm:cxn modelId="{56635757-8181-4B9A-9FD4-42C5EE261269}" type="presParOf" srcId="{2D500034-86A9-4997-8AB4-DE0187492A47}" destId="{35AD340C-666A-45C9-8E06-6EAF9684F1C0}" srcOrd="1" destOrd="0" presId="urn:microsoft.com/office/officeart/2008/layout/LinedList"/>
    <dgm:cxn modelId="{C8AAFDD2-A733-4BAD-9674-2DD8C32F6392}" type="presParOf" srcId="{119EDDE1-0C00-41B3-8296-EEC516961932}" destId="{18C604FC-4544-40E7-82CA-2620DCB6F294}" srcOrd="10" destOrd="0" presId="urn:microsoft.com/office/officeart/2008/layout/LinedList"/>
    <dgm:cxn modelId="{605C4EC3-7C76-446C-B4DE-1EF936C8F223}" type="presParOf" srcId="{119EDDE1-0C00-41B3-8296-EEC516961932}" destId="{CE072246-477B-4075-9318-EA30A839A24A}" srcOrd="11" destOrd="0" presId="urn:microsoft.com/office/officeart/2008/layout/LinedList"/>
    <dgm:cxn modelId="{3AE6652C-B422-4797-B653-2472AC4CB413}" type="presParOf" srcId="{CE072246-477B-4075-9318-EA30A839A24A}" destId="{9BA46DF0-4675-45C2-AEAF-65EBD02E0C8F}" srcOrd="0" destOrd="0" presId="urn:microsoft.com/office/officeart/2008/layout/LinedList"/>
    <dgm:cxn modelId="{40A6976A-1D76-4297-93EF-31393B73B051}" type="presParOf" srcId="{CE072246-477B-4075-9318-EA30A839A24A}" destId="{C9EE61E9-21CB-4834-905D-D3E69C544CB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5D7A7E6-C16C-4FF6-9E63-6DE4AFF60AC7}" type="doc">
      <dgm:prSet loTypeId="urn:microsoft.com/office/officeart/2005/8/layout/hierarchy1" loCatId="hierarchy" qsTypeId="urn:microsoft.com/office/officeart/2005/8/quickstyle/simple1" qsCatId="simple" csTypeId="urn:microsoft.com/office/officeart/2018/5/colors/Iconchunking_neutralicon_colorful2" csCatId="colorful" phldr="1"/>
      <dgm:spPr/>
      <dgm:t>
        <a:bodyPr/>
        <a:lstStyle/>
        <a:p>
          <a:endParaRPr lang="en-US"/>
        </a:p>
      </dgm:t>
    </dgm:pt>
    <dgm:pt modelId="{1FC70FE1-5F84-43BD-838E-2F2CFE3009CA}">
      <dgm:prSet/>
      <dgm:spPr/>
      <dgm:t>
        <a:bodyPr/>
        <a:lstStyle/>
        <a:p>
          <a:pPr>
            <a:defRPr cap="all"/>
          </a:pPr>
          <a:r>
            <a:rPr lang="en-GB" b="0" cap="none" dirty="0"/>
            <a:t>The prime importance of research is for client welfare…as counsellors, we have a duty to clients to evidence the benefits of therapy, and also to recognise its potential adverse effects</a:t>
          </a:r>
          <a:endParaRPr lang="en-US" b="0" cap="none" dirty="0"/>
        </a:p>
      </dgm:t>
    </dgm:pt>
    <dgm:pt modelId="{D1DBF06F-5452-46BE-9CDF-FC9CD48F3C46}" type="parTrans" cxnId="{2DC56D3A-989A-434F-9DB6-9590047F412A}">
      <dgm:prSet/>
      <dgm:spPr/>
      <dgm:t>
        <a:bodyPr/>
        <a:lstStyle/>
        <a:p>
          <a:endParaRPr lang="en-US"/>
        </a:p>
      </dgm:t>
    </dgm:pt>
    <dgm:pt modelId="{AA3C02E4-C515-407F-A84D-0B4736CFFF6B}" type="sibTrans" cxnId="{2DC56D3A-989A-434F-9DB6-9590047F412A}">
      <dgm:prSet/>
      <dgm:spPr/>
      <dgm:t>
        <a:bodyPr/>
        <a:lstStyle/>
        <a:p>
          <a:endParaRPr lang="en-US"/>
        </a:p>
      </dgm:t>
    </dgm:pt>
    <dgm:pt modelId="{D2EEF962-0E60-4DF5-8270-7DE37740FD5B}">
      <dgm:prSet/>
      <dgm:spPr/>
      <dgm:t>
        <a:bodyPr/>
        <a:lstStyle/>
        <a:p>
          <a:pPr>
            <a:defRPr cap="all"/>
          </a:pPr>
          <a:r>
            <a:rPr lang="en-GB" b="0" cap="none" dirty="0"/>
            <a:t>Research can also support client choice by identifying a range of therapies which may be beneficial for them</a:t>
          </a:r>
          <a:endParaRPr lang="en-US" b="0" cap="none" dirty="0"/>
        </a:p>
      </dgm:t>
    </dgm:pt>
    <dgm:pt modelId="{B03E5738-9C2B-4023-BCB8-55C356903A56}" type="parTrans" cxnId="{790F42EC-16A5-4952-96AD-21521C337D56}">
      <dgm:prSet/>
      <dgm:spPr/>
      <dgm:t>
        <a:bodyPr/>
        <a:lstStyle/>
        <a:p>
          <a:endParaRPr lang="en-US"/>
        </a:p>
      </dgm:t>
    </dgm:pt>
    <dgm:pt modelId="{957B1BAE-5B88-4CA1-8C15-5264AA6FB4BE}" type="sibTrans" cxnId="{790F42EC-16A5-4952-96AD-21521C337D56}">
      <dgm:prSet/>
      <dgm:spPr/>
      <dgm:t>
        <a:bodyPr/>
        <a:lstStyle/>
        <a:p>
          <a:endParaRPr lang="en-US"/>
        </a:p>
      </dgm:t>
    </dgm:pt>
    <dgm:pt modelId="{65744AB3-DD75-47AE-B58A-D2EBB77173A7}" type="pres">
      <dgm:prSet presAssocID="{B5D7A7E6-C16C-4FF6-9E63-6DE4AFF60AC7}" presName="hierChild1" presStyleCnt="0">
        <dgm:presLayoutVars>
          <dgm:chPref val="1"/>
          <dgm:dir/>
          <dgm:animOne val="branch"/>
          <dgm:animLvl val="lvl"/>
          <dgm:resizeHandles/>
        </dgm:presLayoutVars>
      </dgm:prSet>
      <dgm:spPr/>
    </dgm:pt>
    <dgm:pt modelId="{84C8300B-4B91-472A-9546-16AED6BE81F9}" type="pres">
      <dgm:prSet presAssocID="{1FC70FE1-5F84-43BD-838E-2F2CFE3009CA}" presName="hierRoot1" presStyleCnt="0"/>
      <dgm:spPr/>
    </dgm:pt>
    <dgm:pt modelId="{0A8D52F2-98E0-4394-86C4-C49A10D9F47D}" type="pres">
      <dgm:prSet presAssocID="{1FC70FE1-5F84-43BD-838E-2F2CFE3009CA}" presName="composite" presStyleCnt="0"/>
      <dgm:spPr/>
    </dgm:pt>
    <dgm:pt modelId="{366BA8D5-313C-4C7D-9D2B-14BF90503B34}" type="pres">
      <dgm:prSet presAssocID="{1FC70FE1-5F84-43BD-838E-2F2CFE3009CA}" presName="background" presStyleLbl="node0" presStyleIdx="0" presStyleCnt="2"/>
      <dgm:spPr/>
    </dgm:pt>
    <dgm:pt modelId="{C2415EE1-88CA-4749-8077-8280A616C329}" type="pres">
      <dgm:prSet presAssocID="{1FC70FE1-5F84-43BD-838E-2F2CFE3009CA}" presName="text" presStyleLbl="fgAcc0" presStyleIdx="0" presStyleCnt="2" custScaleY="382387">
        <dgm:presLayoutVars>
          <dgm:chPref val="3"/>
        </dgm:presLayoutVars>
      </dgm:prSet>
      <dgm:spPr/>
    </dgm:pt>
    <dgm:pt modelId="{05583B62-99B8-40C8-8144-39C4804D7E52}" type="pres">
      <dgm:prSet presAssocID="{1FC70FE1-5F84-43BD-838E-2F2CFE3009CA}" presName="hierChild2" presStyleCnt="0"/>
      <dgm:spPr/>
    </dgm:pt>
    <dgm:pt modelId="{79B09BDA-7D82-4493-A672-783D48DB6F38}" type="pres">
      <dgm:prSet presAssocID="{D2EEF962-0E60-4DF5-8270-7DE37740FD5B}" presName="hierRoot1" presStyleCnt="0"/>
      <dgm:spPr/>
    </dgm:pt>
    <dgm:pt modelId="{DEF919D6-4618-4039-BC1A-FC3BD1BA0E79}" type="pres">
      <dgm:prSet presAssocID="{D2EEF962-0E60-4DF5-8270-7DE37740FD5B}" presName="composite" presStyleCnt="0"/>
      <dgm:spPr/>
    </dgm:pt>
    <dgm:pt modelId="{BB918227-46EA-4822-8479-8E9D9A596BEB}" type="pres">
      <dgm:prSet presAssocID="{D2EEF962-0E60-4DF5-8270-7DE37740FD5B}" presName="background" presStyleLbl="node0" presStyleIdx="1" presStyleCnt="2"/>
      <dgm:spPr/>
    </dgm:pt>
    <dgm:pt modelId="{926D4128-8B4F-4B60-800B-15D2F4F82151}" type="pres">
      <dgm:prSet presAssocID="{D2EEF962-0E60-4DF5-8270-7DE37740FD5B}" presName="text" presStyleLbl="fgAcc0" presStyleIdx="1" presStyleCnt="2" custScaleY="399087" custLinFactY="77574" custLinFactNeighborX="3131" custLinFactNeighborY="100000">
        <dgm:presLayoutVars>
          <dgm:chPref val="3"/>
        </dgm:presLayoutVars>
      </dgm:prSet>
      <dgm:spPr/>
    </dgm:pt>
    <dgm:pt modelId="{E5B031BF-A74B-4666-805F-D8954FAF8D22}" type="pres">
      <dgm:prSet presAssocID="{D2EEF962-0E60-4DF5-8270-7DE37740FD5B}" presName="hierChild2" presStyleCnt="0"/>
      <dgm:spPr/>
    </dgm:pt>
  </dgm:ptLst>
  <dgm:cxnLst>
    <dgm:cxn modelId="{2DC56D3A-989A-434F-9DB6-9590047F412A}" srcId="{B5D7A7E6-C16C-4FF6-9E63-6DE4AFF60AC7}" destId="{1FC70FE1-5F84-43BD-838E-2F2CFE3009CA}" srcOrd="0" destOrd="0" parTransId="{D1DBF06F-5452-46BE-9CDF-FC9CD48F3C46}" sibTransId="{AA3C02E4-C515-407F-A84D-0B4736CFFF6B}"/>
    <dgm:cxn modelId="{48ECBB3A-CE28-4545-8C3F-1DDC058AF5B2}" type="presOf" srcId="{B5D7A7E6-C16C-4FF6-9E63-6DE4AFF60AC7}" destId="{65744AB3-DD75-47AE-B58A-D2EBB77173A7}" srcOrd="0" destOrd="0" presId="urn:microsoft.com/office/officeart/2005/8/layout/hierarchy1"/>
    <dgm:cxn modelId="{A4A7D39F-099F-4CE4-AC04-271A2B334D1B}" type="presOf" srcId="{1FC70FE1-5F84-43BD-838E-2F2CFE3009CA}" destId="{C2415EE1-88CA-4749-8077-8280A616C329}" srcOrd="0" destOrd="0" presId="urn:microsoft.com/office/officeart/2005/8/layout/hierarchy1"/>
    <dgm:cxn modelId="{FDE451B5-B21F-404C-BFB4-37DBA5A68786}" type="presOf" srcId="{D2EEF962-0E60-4DF5-8270-7DE37740FD5B}" destId="{926D4128-8B4F-4B60-800B-15D2F4F82151}" srcOrd="0" destOrd="0" presId="urn:microsoft.com/office/officeart/2005/8/layout/hierarchy1"/>
    <dgm:cxn modelId="{790F42EC-16A5-4952-96AD-21521C337D56}" srcId="{B5D7A7E6-C16C-4FF6-9E63-6DE4AFF60AC7}" destId="{D2EEF962-0E60-4DF5-8270-7DE37740FD5B}" srcOrd="1" destOrd="0" parTransId="{B03E5738-9C2B-4023-BCB8-55C356903A56}" sibTransId="{957B1BAE-5B88-4CA1-8C15-5264AA6FB4BE}"/>
    <dgm:cxn modelId="{AE570962-7D2F-49B7-89C5-E2AD4626A13D}" type="presParOf" srcId="{65744AB3-DD75-47AE-B58A-D2EBB77173A7}" destId="{84C8300B-4B91-472A-9546-16AED6BE81F9}" srcOrd="0" destOrd="0" presId="urn:microsoft.com/office/officeart/2005/8/layout/hierarchy1"/>
    <dgm:cxn modelId="{FD4601F2-9F8D-4295-8C93-14FD1D2FCE96}" type="presParOf" srcId="{84C8300B-4B91-472A-9546-16AED6BE81F9}" destId="{0A8D52F2-98E0-4394-86C4-C49A10D9F47D}" srcOrd="0" destOrd="0" presId="urn:microsoft.com/office/officeart/2005/8/layout/hierarchy1"/>
    <dgm:cxn modelId="{4677CD7C-CCB4-4968-AFFB-2BA27EF8EFD2}" type="presParOf" srcId="{0A8D52F2-98E0-4394-86C4-C49A10D9F47D}" destId="{366BA8D5-313C-4C7D-9D2B-14BF90503B34}" srcOrd="0" destOrd="0" presId="urn:microsoft.com/office/officeart/2005/8/layout/hierarchy1"/>
    <dgm:cxn modelId="{F2DA23D2-FD3C-4AEC-BA3A-426CC1A5D545}" type="presParOf" srcId="{0A8D52F2-98E0-4394-86C4-C49A10D9F47D}" destId="{C2415EE1-88CA-4749-8077-8280A616C329}" srcOrd="1" destOrd="0" presId="urn:microsoft.com/office/officeart/2005/8/layout/hierarchy1"/>
    <dgm:cxn modelId="{115EE556-CDE9-4731-AB0A-F31A394DF6C2}" type="presParOf" srcId="{84C8300B-4B91-472A-9546-16AED6BE81F9}" destId="{05583B62-99B8-40C8-8144-39C4804D7E52}" srcOrd="1" destOrd="0" presId="urn:microsoft.com/office/officeart/2005/8/layout/hierarchy1"/>
    <dgm:cxn modelId="{F9F2AE7F-2FC4-4CFF-B312-466966D753F6}" type="presParOf" srcId="{65744AB3-DD75-47AE-B58A-D2EBB77173A7}" destId="{79B09BDA-7D82-4493-A672-783D48DB6F38}" srcOrd="1" destOrd="0" presId="urn:microsoft.com/office/officeart/2005/8/layout/hierarchy1"/>
    <dgm:cxn modelId="{37BFB2DE-2671-46AD-BEFE-2E01179E5ADC}" type="presParOf" srcId="{79B09BDA-7D82-4493-A672-783D48DB6F38}" destId="{DEF919D6-4618-4039-BC1A-FC3BD1BA0E79}" srcOrd="0" destOrd="0" presId="urn:microsoft.com/office/officeart/2005/8/layout/hierarchy1"/>
    <dgm:cxn modelId="{168B206F-2B0C-4788-8018-F8EC6C861B08}" type="presParOf" srcId="{DEF919D6-4618-4039-BC1A-FC3BD1BA0E79}" destId="{BB918227-46EA-4822-8479-8E9D9A596BEB}" srcOrd="0" destOrd="0" presId="urn:microsoft.com/office/officeart/2005/8/layout/hierarchy1"/>
    <dgm:cxn modelId="{E05FF54D-26C2-4CFE-A2DF-C01A21049D18}" type="presParOf" srcId="{DEF919D6-4618-4039-BC1A-FC3BD1BA0E79}" destId="{926D4128-8B4F-4B60-800B-15D2F4F82151}" srcOrd="1" destOrd="0" presId="urn:microsoft.com/office/officeart/2005/8/layout/hierarchy1"/>
    <dgm:cxn modelId="{2BBE5034-0A82-48BB-BBFA-A74C232D902C}" type="presParOf" srcId="{79B09BDA-7D82-4493-A672-783D48DB6F38}" destId="{E5B031BF-A74B-4666-805F-D8954FAF8D2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F7595E6-1852-4C6E-8B19-075412974B9E}"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E520144E-88D3-49A7-94DF-EC7D801D56F2}">
      <dgm:prSet/>
      <dgm:spPr/>
      <dgm:t>
        <a:bodyPr/>
        <a:lstStyle/>
        <a:p>
          <a:r>
            <a:rPr lang="en-GB"/>
            <a:t>Braun, V. and Clarke, V., 2013. </a:t>
          </a:r>
          <a:r>
            <a:rPr lang="en-GB" i="1"/>
            <a:t>Successful qualitative research: A practical guide for beginners.</a:t>
          </a:r>
          <a:r>
            <a:rPr lang="en-GB"/>
            <a:t> London: Sage.</a:t>
          </a:r>
          <a:endParaRPr lang="en-US"/>
        </a:p>
      </dgm:t>
    </dgm:pt>
    <dgm:pt modelId="{3844487A-A67A-4B88-BEE9-DFEACC7CB893}" type="parTrans" cxnId="{6DA7FCC7-9F6D-4D9D-934E-B42A572FD280}">
      <dgm:prSet/>
      <dgm:spPr/>
      <dgm:t>
        <a:bodyPr/>
        <a:lstStyle/>
        <a:p>
          <a:endParaRPr lang="en-US"/>
        </a:p>
      </dgm:t>
    </dgm:pt>
    <dgm:pt modelId="{8A0165BA-DD6F-45B9-920E-405CA4A49111}" type="sibTrans" cxnId="{6DA7FCC7-9F6D-4D9D-934E-B42A572FD280}">
      <dgm:prSet/>
      <dgm:spPr/>
      <dgm:t>
        <a:bodyPr/>
        <a:lstStyle/>
        <a:p>
          <a:endParaRPr lang="en-US"/>
        </a:p>
      </dgm:t>
    </dgm:pt>
    <dgm:pt modelId="{8033DD21-0C0D-4A8D-9C01-952F2750D32F}">
      <dgm:prSet/>
      <dgm:spPr/>
      <dgm:t>
        <a:bodyPr/>
        <a:lstStyle/>
        <a:p>
          <a:r>
            <a:rPr lang="en-GB" i="0" baseline="0"/>
            <a:t>Ontological and epistemological reflexivity: A core skill for therapists [See Moodle]</a:t>
          </a:r>
          <a:endParaRPr lang="en-US" dirty="0"/>
        </a:p>
      </dgm:t>
    </dgm:pt>
    <dgm:pt modelId="{FD41CEDD-B53C-42A1-99FE-1627B428804F}" type="parTrans" cxnId="{F315B120-22C4-4C59-A04B-0AB86376988F}">
      <dgm:prSet/>
      <dgm:spPr/>
      <dgm:t>
        <a:bodyPr/>
        <a:lstStyle/>
        <a:p>
          <a:endParaRPr lang="en-US"/>
        </a:p>
      </dgm:t>
    </dgm:pt>
    <dgm:pt modelId="{1439804E-25CB-46B5-BFB1-4EBCC9C66B35}" type="sibTrans" cxnId="{F315B120-22C4-4C59-A04B-0AB86376988F}">
      <dgm:prSet/>
      <dgm:spPr/>
      <dgm:t>
        <a:bodyPr/>
        <a:lstStyle/>
        <a:p>
          <a:endParaRPr lang="en-US"/>
        </a:p>
      </dgm:t>
    </dgm:pt>
    <dgm:pt modelId="{DE28B87D-4294-4123-B95D-F4368EA9BF0E}" type="pres">
      <dgm:prSet presAssocID="{8F7595E6-1852-4C6E-8B19-075412974B9E}" presName="vert0" presStyleCnt="0">
        <dgm:presLayoutVars>
          <dgm:dir/>
          <dgm:animOne val="branch"/>
          <dgm:animLvl val="lvl"/>
        </dgm:presLayoutVars>
      </dgm:prSet>
      <dgm:spPr/>
    </dgm:pt>
    <dgm:pt modelId="{628E3991-C4AE-4C99-8202-CCAA327A0AA1}" type="pres">
      <dgm:prSet presAssocID="{E520144E-88D3-49A7-94DF-EC7D801D56F2}" presName="thickLine" presStyleLbl="alignNode1" presStyleIdx="0" presStyleCnt="2"/>
      <dgm:spPr/>
    </dgm:pt>
    <dgm:pt modelId="{59A5DFCD-BEFD-4310-AC7C-CB938FDC0F1A}" type="pres">
      <dgm:prSet presAssocID="{E520144E-88D3-49A7-94DF-EC7D801D56F2}" presName="horz1" presStyleCnt="0"/>
      <dgm:spPr/>
    </dgm:pt>
    <dgm:pt modelId="{8890B67F-5DB6-4968-87AE-C6E34F58F212}" type="pres">
      <dgm:prSet presAssocID="{E520144E-88D3-49A7-94DF-EC7D801D56F2}" presName="tx1" presStyleLbl="revTx" presStyleIdx="0" presStyleCnt="2"/>
      <dgm:spPr/>
    </dgm:pt>
    <dgm:pt modelId="{F392A74C-2AA8-411E-B3E3-303DF5EE6F42}" type="pres">
      <dgm:prSet presAssocID="{E520144E-88D3-49A7-94DF-EC7D801D56F2}" presName="vert1" presStyleCnt="0"/>
      <dgm:spPr/>
    </dgm:pt>
    <dgm:pt modelId="{032DC05D-998D-41EF-888D-95B318DCB740}" type="pres">
      <dgm:prSet presAssocID="{8033DD21-0C0D-4A8D-9C01-952F2750D32F}" presName="thickLine" presStyleLbl="alignNode1" presStyleIdx="1" presStyleCnt="2"/>
      <dgm:spPr/>
    </dgm:pt>
    <dgm:pt modelId="{C8348F21-F95F-4259-ABE8-FD135FE98B8B}" type="pres">
      <dgm:prSet presAssocID="{8033DD21-0C0D-4A8D-9C01-952F2750D32F}" presName="horz1" presStyleCnt="0"/>
      <dgm:spPr/>
    </dgm:pt>
    <dgm:pt modelId="{87A7DC74-ADE4-4B3E-AD35-ED6FCF67B5AB}" type="pres">
      <dgm:prSet presAssocID="{8033DD21-0C0D-4A8D-9C01-952F2750D32F}" presName="tx1" presStyleLbl="revTx" presStyleIdx="1" presStyleCnt="2"/>
      <dgm:spPr/>
    </dgm:pt>
    <dgm:pt modelId="{B957F900-DBD0-4511-A636-9CB6735CC91E}" type="pres">
      <dgm:prSet presAssocID="{8033DD21-0C0D-4A8D-9C01-952F2750D32F}" presName="vert1" presStyleCnt="0"/>
      <dgm:spPr/>
    </dgm:pt>
  </dgm:ptLst>
  <dgm:cxnLst>
    <dgm:cxn modelId="{F315B120-22C4-4C59-A04B-0AB86376988F}" srcId="{8F7595E6-1852-4C6E-8B19-075412974B9E}" destId="{8033DD21-0C0D-4A8D-9C01-952F2750D32F}" srcOrd="1" destOrd="0" parTransId="{FD41CEDD-B53C-42A1-99FE-1627B428804F}" sibTransId="{1439804E-25CB-46B5-BFB1-4EBCC9C66B35}"/>
    <dgm:cxn modelId="{727D033E-8CBB-4DEF-AFB4-542774DB9A43}" type="presOf" srcId="{8033DD21-0C0D-4A8D-9C01-952F2750D32F}" destId="{87A7DC74-ADE4-4B3E-AD35-ED6FCF67B5AB}" srcOrd="0" destOrd="0" presId="urn:microsoft.com/office/officeart/2008/layout/LinedList"/>
    <dgm:cxn modelId="{621EC361-C9C3-4AB9-8CD1-8B3941130F0B}" type="presOf" srcId="{8F7595E6-1852-4C6E-8B19-075412974B9E}" destId="{DE28B87D-4294-4123-B95D-F4368EA9BF0E}" srcOrd="0" destOrd="0" presId="urn:microsoft.com/office/officeart/2008/layout/LinedList"/>
    <dgm:cxn modelId="{0EF14592-4CA5-4AFD-8988-9D817EE7C22D}" type="presOf" srcId="{E520144E-88D3-49A7-94DF-EC7D801D56F2}" destId="{8890B67F-5DB6-4968-87AE-C6E34F58F212}" srcOrd="0" destOrd="0" presId="urn:microsoft.com/office/officeart/2008/layout/LinedList"/>
    <dgm:cxn modelId="{6DA7FCC7-9F6D-4D9D-934E-B42A572FD280}" srcId="{8F7595E6-1852-4C6E-8B19-075412974B9E}" destId="{E520144E-88D3-49A7-94DF-EC7D801D56F2}" srcOrd="0" destOrd="0" parTransId="{3844487A-A67A-4B88-BEE9-DFEACC7CB893}" sibTransId="{8A0165BA-DD6F-45B9-920E-405CA4A49111}"/>
    <dgm:cxn modelId="{3C3CE777-9292-4892-8347-9ADD7B4C4304}" type="presParOf" srcId="{DE28B87D-4294-4123-B95D-F4368EA9BF0E}" destId="{628E3991-C4AE-4C99-8202-CCAA327A0AA1}" srcOrd="0" destOrd="0" presId="urn:microsoft.com/office/officeart/2008/layout/LinedList"/>
    <dgm:cxn modelId="{E828604A-87F8-4518-8B42-87E888E84EC1}" type="presParOf" srcId="{DE28B87D-4294-4123-B95D-F4368EA9BF0E}" destId="{59A5DFCD-BEFD-4310-AC7C-CB938FDC0F1A}" srcOrd="1" destOrd="0" presId="urn:microsoft.com/office/officeart/2008/layout/LinedList"/>
    <dgm:cxn modelId="{25703599-3602-45BB-A0A5-86A9348FD45E}" type="presParOf" srcId="{59A5DFCD-BEFD-4310-AC7C-CB938FDC0F1A}" destId="{8890B67F-5DB6-4968-87AE-C6E34F58F212}" srcOrd="0" destOrd="0" presId="urn:microsoft.com/office/officeart/2008/layout/LinedList"/>
    <dgm:cxn modelId="{D86E9CAB-33BF-45E1-902C-AB1C317999EE}" type="presParOf" srcId="{59A5DFCD-BEFD-4310-AC7C-CB938FDC0F1A}" destId="{F392A74C-2AA8-411E-B3E3-303DF5EE6F42}" srcOrd="1" destOrd="0" presId="urn:microsoft.com/office/officeart/2008/layout/LinedList"/>
    <dgm:cxn modelId="{06A78A12-1931-4421-8C40-1D6360D7E5D8}" type="presParOf" srcId="{DE28B87D-4294-4123-B95D-F4368EA9BF0E}" destId="{032DC05D-998D-41EF-888D-95B318DCB740}" srcOrd="2" destOrd="0" presId="urn:microsoft.com/office/officeart/2008/layout/LinedList"/>
    <dgm:cxn modelId="{B993F4DE-7C69-4378-94F7-E751219A539A}" type="presParOf" srcId="{DE28B87D-4294-4123-B95D-F4368EA9BF0E}" destId="{C8348F21-F95F-4259-ABE8-FD135FE98B8B}" srcOrd="3" destOrd="0" presId="urn:microsoft.com/office/officeart/2008/layout/LinedList"/>
    <dgm:cxn modelId="{BFC73CF3-4191-4C8C-8230-301CF74C3493}" type="presParOf" srcId="{C8348F21-F95F-4259-ABE8-FD135FE98B8B}" destId="{87A7DC74-ADE4-4B3E-AD35-ED6FCF67B5AB}" srcOrd="0" destOrd="0" presId="urn:microsoft.com/office/officeart/2008/layout/LinedList"/>
    <dgm:cxn modelId="{35BFDD99-C77C-4687-ACC0-AAF129B85A96}" type="presParOf" srcId="{C8348F21-F95F-4259-ABE8-FD135FE98B8B}" destId="{B957F900-DBD0-4511-A636-9CB6735CC91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588298C-1B07-4B0B-97C7-0497EE291CA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C628C8F-A987-45AF-9CAE-6AE1E67E5689}">
      <dgm:prSet custT="1"/>
      <dgm:spPr/>
      <dgm:t>
        <a:bodyPr/>
        <a:lstStyle/>
        <a:p>
          <a:pPr>
            <a:lnSpc>
              <a:spcPct val="100000"/>
            </a:lnSpc>
          </a:pPr>
          <a:r>
            <a:rPr lang="en-GB" sz="2000" dirty="0"/>
            <a:t>The format and structure of the module - what we are going to do and how</a:t>
          </a:r>
          <a:endParaRPr lang="en-US" sz="2000" dirty="0"/>
        </a:p>
      </dgm:t>
    </dgm:pt>
    <dgm:pt modelId="{A5F6EA9E-96B5-4CFE-90B0-731DC7C868EB}" type="parTrans" cxnId="{852BBE10-3072-4307-9E6E-BCC558811B1A}">
      <dgm:prSet/>
      <dgm:spPr/>
      <dgm:t>
        <a:bodyPr/>
        <a:lstStyle/>
        <a:p>
          <a:endParaRPr lang="en-US"/>
        </a:p>
      </dgm:t>
    </dgm:pt>
    <dgm:pt modelId="{D53C8BA0-0071-4639-866C-BC290AC9C9AD}" type="sibTrans" cxnId="{852BBE10-3072-4307-9E6E-BCC558811B1A}">
      <dgm:prSet/>
      <dgm:spPr/>
      <dgm:t>
        <a:bodyPr/>
        <a:lstStyle/>
        <a:p>
          <a:endParaRPr lang="en-US"/>
        </a:p>
      </dgm:t>
    </dgm:pt>
    <dgm:pt modelId="{A77D8542-3004-48FA-9281-072EBF1F9C66}">
      <dgm:prSet custT="1"/>
      <dgm:spPr/>
      <dgm:t>
        <a:bodyPr/>
        <a:lstStyle/>
        <a:p>
          <a:pPr>
            <a:lnSpc>
              <a:spcPct val="100000"/>
            </a:lnSpc>
          </a:pPr>
          <a:r>
            <a:rPr lang="en-GB" sz="2000" dirty="0"/>
            <a:t>Positioning research (and yourself) within the counselling profession</a:t>
          </a:r>
          <a:endParaRPr lang="en-US" sz="2000" dirty="0"/>
        </a:p>
      </dgm:t>
    </dgm:pt>
    <dgm:pt modelId="{39B52B13-70C2-4391-8366-605CDA86ADF2}" type="parTrans" cxnId="{38E814A0-6D18-4F29-A097-6259B2CAC565}">
      <dgm:prSet/>
      <dgm:spPr/>
      <dgm:t>
        <a:bodyPr/>
        <a:lstStyle/>
        <a:p>
          <a:endParaRPr lang="en-US"/>
        </a:p>
      </dgm:t>
    </dgm:pt>
    <dgm:pt modelId="{87805CEC-F705-4482-8450-59E8C419CBC4}" type="sibTrans" cxnId="{38E814A0-6D18-4F29-A097-6259B2CAC565}">
      <dgm:prSet/>
      <dgm:spPr/>
      <dgm:t>
        <a:bodyPr/>
        <a:lstStyle/>
        <a:p>
          <a:endParaRPr lang="en-US"/>
        </a:p>
      </dgm:t>
    </dgm:pt>
    <dgm:pt modelId="{A64EA7BE-44C5-4287-BF3C-DB38A58B8408}">
      <dgm:prSet custT="1"/>
      <dgm:spPr/>
      <dgm:t>
        <a:bodyPr/>
        <a:lstStyle/>
        <a:p>
          <a:pPr>
            <a:lnSpc>
              <a:spcPct val="100000"/>
            </a:lnSpc>
          </a:pPr>
          <a:r>
            <a:rPr lang="en-GB" sz="2000" dirty="0"/>
            <a:t>Methodological positioning - Looking through a critical lens – setting the scene for your philosophical paradigms</a:t>
          </a:r>
          <a:endParaRPr lang="en-US" sz="2000" dirty="0"/>
        </a:p>
      </dgm:t>
    </dgm:pt>
    <dgm:pt modelId="{92E46414-0E8C-489E-92BA-D404F1D2F587}" type="parTrans" cxnId="{C3DA6D09-26AC-427D-8725-83443DEEAA41}">
      <dgm:prSet/>
      <dgm:spPr/>
      <dgm:t>
        <a:bodyPr/>
        <a:lstStyle/>
        <a:p>
          <a:endParaRPr lang="en-US"/>
        </a:p>
      </dgm:t>
    </dgm:pt>
    <dgm:pt modelId="{C1D14340-3F59-4B62-97AF-DCADA1825B35}" type="sibTrans" cxnId="{C3DA6D09-26AC-427D-8725-83443DEEAA41}">
      <dgm:prSet/>
      <dgm:spPr/>
      <dgm:t>
        <a:bodyPr/>
        <a:lstStyle/>
        <a:p>
          <a:endParaRPr lang="en-US"/>
        </a:p>
      </dgm:t>
    </dgm:pt>
    <dgm:pt modelId="{CD8F8218-6021-4A0C-812C-03A151F8011F}">
      <dgm:prSet custT="1"/>
      <dgm:spPr/>
      <dgm:t>
        <a:bodyPr/>
        <a:lstStyle/>
        <a:p>
          <a:pPr>
            <a:lnSpc>
              <a:spcPct val="100000"/>
            </a:lnSpc>
          </a:pPr>
          <a:r>
            <a:rPr lang="en-US" sz="2000" dirty="0"/>
            <a:t>Reflective, educative and thought provoking exercises</a:t>
          </a:r>
        </a:p>
      </dgm:t>
    </dgm:pt>
    <dgm:pt modelId="{5E4C98EF-50D8-4ECE-9370-080A874864E2}" type="parTrans" cxnId="{102D1373-1C84-4C64-9C27-17C8B0D2A6D8}">
      <dgm:prSet/>
      <dgm:spPr/>
      <dgm:t>
        <a:bodyPr/>
        <a:lstStyle/>
        <a:p>
          <a:endParaRPr lang="en-US"/>
        </a:p>
      </dgm:t>
    </dgm:pt>
    <dgm:pt modelId="{EB6CA5D2-86D9-4C12-ABE3-54E7FC7186B7}" type="sibTrans" cxnId="{102D1373-1C84-4C64-9C27-17C8B0D2A6D8}">
      <dgm:prSet/>
      <dgm:spPr/>
      <dgm:t>
        <a:bodyPr/>
        <a:lstStyle/>
        <a:p>
          <a:endParaRPr lang="en-US"/>
        </a:p>
      </dgm:t>
    </dgm:pt>
    <dgm:pt modelId="{02921972-A9FF-4F84-AB9F-06EFB8F0E0C3}" type="pres">
      <dgm:prSet presAssocID="{0588298C-1B07-4B0B-97C7-0497EE291CA7}" presName="root" presStyleCnt="0">
        <dgm:presLayoutVars>
          <dgm:dir/>
          <dgm:resizeHandles val="exact"/>
        </dgm:presLayoutVars>
      </dgm:prSet>
      <dgm:spPr/>
    </dgm:pt>
    <dgm:pt modelId="{C29C04C3-3E27-44E5-B647-343CEF7C32E9}" type="pres">
      <dgm:prSet presAssocID="{DC628C8F-A987-45AF-9CAE-6AE1E67E5689}" presName="compNode" presStyleCnt="0"/>
      <dgm:spPr/>
    </dgm:pt>
    <dgm:pt modelId="{09CC87FA-C2FB-4C41-90E3-8BC73A826F92}" type="pres">
      <dgm:prSet presAssocID="{DC628C8F-A987-45AF-9CAE-6AE1E67E5689}" presName="bgRect" presStyleLbl="bgShp" presStyleIdx="0" presStyleCnt="4"/>
      <dgm:spPr/>
    </dgm:pt>
    <dgm:pt modelId="{53E34E86-1918-4895-A788-65629036363E}" type="pres">
      <dgm:prSet presAssocID="{DC628C8F-A987-45AF-9CAE-6AE1E67E568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BB130CEA-07B6-4891-A033-025DE4E5857E}" type="pres">
      <dgm:prSet presAssocID="{DC628C8F-A987-45AF-9CAE-6AE1E67E5689}" presName="spaceRect" presStyleCnt="0"/>
      <dgm:spPr/>
    </dgm:pt>
    <dgm:pt modelId="{5B5953F2-A598-4A7F-B679-C6284245016B}" type="pres">
      <dgm:prSet presAssocID="{DC628C8F-A987-45AF-9CAE-6AE1E67E5689}" presName="parTx" presStyleLbl="revTx" presStyleIdx="0" presStyleCnt="4" custScaleY="147655">
        <dgm:presLayoutVars>
          <dgm:chMax val="0"/>
          <dgm:chPref val="0"/>
        </dgm:presLayoutVars>
      </dgm:prSet>
      <dgm:spPr/>
    </dgm:pt>
    <dgm:pt modelId="{F372A7A0-0093-4B18-B60D-AA1B4EF59CCD}" type="pres">
      <dgm:prSet presAssocID="{D53C8BA0-0071-4639-866C-BC290AC9C9AD}" presName="sibTrans" presStyleCnt="0"/>
      <dgm:spPr/>
    </dgm:pt>
    <dgm:pt modelId="{6AC2A39A-9602-4FBE-BDC8-7C261DF31D78}" type="pres">
      <dgm:prSet presAssocID="{A77D8542-3004-48FA-9281-072EBF1F9C66}" presName="compNode" presStyleCnt="0"/>
      <dgm:spPr/>
    </dgm:pt>
    <dgm:pt modelId="{98FF6A21-7D1C-42FF-9A95-B712381F4CCD}" type="pres">
      <dgm:prSet presAssocID="{A77D8542-3004-48FA-9281-072EBF1F9C66}" presName="bgRect" presStyleLbl="bgShp" presStyleIdx="1" presStyleCnt="4"/>
      <dgm:spPr/>
    </dgm:pt>
    <dgm:pt modelId="{B406F53A-2DBB-4B79-B013-D358CB6A1410}" type="pres">
      <dgm:prSet presAssocID="{A77D8542-3004-48FA-9281-072EBF1F9C6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p compass"/>
        </a:ext>
      </dgm:extLst>
    </dgm:pt>
    <dgm:pt modelId="{D0151AAA-66D3-492C-A238-013378A1BE3C}" type="pres">
      <dgm:prSet presAssocID="{A77D8542-3004-48FA-9281-072EBF1F9C66}" presName="spaceRect" presStyleCnt="0"/>
      <dgm:spPr/>
    </dgm:pt>
    <dgm:pt modelId="{A9A1A13A-F2F7-401D-9B9B-AB839EA26A24}" type="pres">
      <dgm:prSet presAssocID="{A77D8542-3004-48FA-9281-072EBF1F9C66}" presName="parTx" presStyleLbl="revTx" presStyleIdx="1" presStyleCnt="4" custScaleY="146414">
        <dgm:presLayoutVars>
          <dgm:chMax val="0"/>
          <dgm:chPref val="0"/>
        </dgm:presLayoutVars>
      </dgm:prSet>
      <dgm:spPr/>
    </dgm:pt>
    <dgm:pt modelId="{2AF3FF0C-5B4E-4CA2-A56F-4D0514EF1592}" type="pres">
      <dgm:prSet presAssocID="{87805CEC-F705-4482-8450-59E8C419CBC4}" presName="sibTrans" presStyleCnt="0"/>
      <dgm:spPr/>
    </dgm:pt>
    <dgm:pt modelId="{59CCAB3A-F5DF-45B2-94F6-4CE47BFB68B2}" type="pres">
      <dgm:prSet presAssocID="{A64EA7BE-44C5-4287-BF3C-DB38A58B8408}" presName="compNode" presStyleCnt="0"/>
      <dgm:spPr/>
    </dgm:pt>
    <dgm:pt modelId="{1839970E-C638-4329-B728-0181D47C30F2}" type="pres">
      <dgm:prSet presAssocID="{A64EA7BE-44C5-4287-BF3C-DB38A58B8408}" presName="bgRect" presStyleLbl="bgShp" presStyleIdx="2" presStyleCnt="4"/>
      <dgm:spPr/>
    </dgm:pt>
    <dgm:pt modelId="{3DE1EE53-17F9-46D9-96E3-5EE0E5FB9C66}" type="pres">
      <dgm:prSet presAssocID="{A64EA7BE-44C5-4287-BF3C-DB38A58B840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lescope"/>
        </a:ext>
      </dgm:extLst>
    </dgm:pt>
    <dgm:pt modelId="{8F207774-5F21-44CD-89A5-A5E3528E1471}" type="pres">
      <dgm:prSet presAssocID="{A64EA7BE-44C5-4287-BF3C-DB38A58B8408}" presName="spaceRect" presStyleCnt="0"/>
      <dgm:spPr/>
    </dgm:pt>
    <dgm:pt modelId="{0BA2F515-5AFA-4A62-A536-370C363ACB37}" type="pres">
      <dgm:prSet presAssocID="{A64EA7BE-44C5-4287-BF3C-DB38A58B8408}" presName="parTx" presStyleLbl="revTx" presStyleIdx="2" presStyleCnt="4">
        <dgm:presLayoutVars>
          <dgm:chMax val="0"/>
          <dgm:chPref val="0"/>
        </dgm:presLayoutVars>
      </dgm:prSet>
      <dgm:spPr/>
    </dgm:pt>
    <dgm:pt modelId="{CB8F885A-E86C-4C7F-9BBD-788FDD7B64B7}" type="pres">
      <dgm:prSet presAssocID="{C1D14340-3F59-4B62-97AF-DCADA1825B35}" presName="sibTrans" presStyleCnt="0"/>
      <dgm:spPr/>
    </dgm:pt>
    <dgm:pt modelId="{FFAE3772-9FFC-4709-9FC6-CBBBBE48C2B7}" type="pres">
      <dgm:prSet presAssocID="{CD8F8218-6021-4A0C-812C-03A151F8011F}" presName="compNode" presStyleCnt="0"/>
      <dgm:spPr/>
    </dgm:pt>
    <dgm:pt modelId="{0D48BC4A-96C9-4060-A352-1BC35AC0B872}" type="pres">
      <dgm:prSet presAssocID="{CD8F8218-6021-4A0C-812C-03A151F8011F}" presName="bgRect" presStyleLbl="bgShp" presStyleIdx="3" presStyleCnt="4"/>
      <dgm:spPr/>
    </dgm:pt>
    <dgm:pt modelId="{A5ACFA7D-5C36-4226-A28A-81613B28DB08}" type="pres">
      <dgm:prSet presAssocID="{CD8F8218-6021-4A0C-812C-03A151F8011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B821B39C-950B-4DBF-8E8F-86A7ACEDB2BD}" type="pres">
      <dgm:prSet presAssocID="{CD8F8218-6021-4A0C-812C-03A151F8011F}" presName="spaceRect" presStyleCnt="0"/>
      <dgm:spPr/>
    </dgm:pt>
    <dgm:pt modelId="{C65DE071-E7F3-4AC0-ADC5-84A46A29023C}" type="pres">
      <dgm:prSet presAssocID="{CD8F8218-6021-4A0C-812C-03A151F8011F}" presName="parTx" presStyleLbl="revTx" presStyleIdx="3" presStyleCnt="4">
        <dgm:presLayoutVars>
          <dgm:chMax val="0"/>
          <dgm:chPref val="0"/>
        </dgm:presLayoutVars>
      </dgm:prSet>
      <dgm:spPr/>
    </dgm:pt>
  </dgm:ptLst>
  <dgm:cxnLst>
    <dgm:cxn modelId="{C3DA6D09-26AC-427D-8725-83443DEEAA41}" srcId="{0588298C-1B07-4B0B-97C7-0497EE291CA7}" destId="{A64EA7BE-44C5-4287-BF3C-DB38A58B8408}" srcOrd="2" destOrd="0" parTransId="{92E46414-0E8C-489E-92BA-D404F1D2F587}" sibTransId="{C1D14340-3F59-4B62-97AF-DCADA1825B35}"/>
    <dgm:cxn modelId="{852BBE10-3072-4307-9E6E-BCC558811B1A}" srcId="{0588298C-1B07-4B0B-97C7-0497EE291CA7}" destId="{DC628C8F-A987-45AF-9CAE-6AE1E67E5689}" srcOrd="0" destOrd="0" parTransId="{A5F6EA9E-96B5-4CFE-90B0-731DC7C868EB}" sibTransId="{D53C8BA0-0071-4639-866C-BC290AC9C9AD}"/>
    <dgm:cxn modelId="{C0EBCD29-7150-42CB-9781-A7BE6D9225DC}" type="presOf" srcId="{A64EA7BE-44C5-4287-BF3C-DB38A58B8408}" destId="{0BA2F515-5AFA-4A62-A536-370C363ACB37}" srcOrd="0" destOrd="0" presId="urn:microsoft.com/office/officeart/2018/2/layout/IconVerticalSolidList"/>
    <dgm:cxn modelId="{102D1373-1C84-4C64-9C27-17C8B0D2A6D8}" srcId="{0588298C-1B07-4B0B-97C7-0497EE291CA7}" destId="{CD8F8218-6021-4A0C-812C-03A151F8011F}" srcOrd="3" destOrd="0" parTransId="{5E4C98EF-50D8-4ECE-9370-080A874864E2}" sibTransId="{EB6CA5D2-86D9-4C12-ABE3-54E7FC7186B7}"/>
    <dgm:cxn modelId="{32FBE278-4F0D-4B63-88DC-5CC786587E59}" type="presOf" srcId="{A77D8542-3004-48FA-9281-072EBF1F9C66}" destId="{A9A1A13A-F2F7-401D-9B9B-AB839EA26A24}" srcOrd="0" destOrd="0" presId="urn:microsoft.com/office/officeart/2018/2/layout/IconVerticalSolidList"/>
    <dgm:cxn modelId="{D7F6A17B-49A2-4EF1-BC8A-F5B5F9A77F4D}" type="presOf" srcId="{0588298C-1B07-4B0B-97C7-0497EE291CA7}" destId="{02921972-A9FF-4F84-AB9F-06EFB8F0E0C3}" srcOrd="0" destOrd="0" presId="urn:microsoft.com/office/officeart/2018/2/layout/IconVerticalSolidList"/>
    <dgm:cxn modelId="{B7F96D96-48CE-46B8-B293-B1C94F0E057D}" type="presOf" srcId="{CD8F8218-6021-4A0C-812C-03A151F8011F}" destId="{C65DE071-E7F3-4AC0-ADC5-84A46A29023C}" srcOrd="0" destOrd="0" presId="urn:microsoft.com/office/officeart/2018/2/layout/IconVerticalSolidList"/>
    <dgm:cxn modelId="{38E814A0-6D18-4F29-A097-6259B2CAC565}" srcId="{0588298C-1B07-4B0B-97C7-0497EE291CA7}" destId="{A77D8542-3004-48FA-9281-072EBF1F9C66}" srcOrd="1" destOrd="0" parTransId="{39B52B13-70C2-4391-8366-605CDA86ADF2}" sibTransId="{87805CEC-F705-4482-8450-59E8C419CBC4}"/>
    <dgm:cxn modelId="{7E5B75E5-B41E-45AA-A57E-5FA4A8737089}" type="presOf" srcId="{DC628C8F-A987-45AF-9CAE-6AE1E67E5689}" destId="{5B5953F2-A598-4A7F-B679-C6284245016B}" srcOrd="0" destOrd="0" presId="urn:microsoft.com/office/officeart/2018/2/layout/IconVerticalSolidList"/>
    <dgm:cxn modelId="{37C0EB1A-1482-4097-A646-F1DBF73CCAF6}" type="presParOf" srcId="{02921972-A9FF-4F84-AB9F-06EFB8F0E0C3}" destId="{C29C04C3-3E27-44E5-B647-343CEF7C32E9}" srcOrd="0" destOrd="0" presId="urn:microsoft.com/office/officeart/2018/2/layout/IconVerticalSolidList"/>
    <dgm:cxn modelId="{599BE056-668F-4F6A-B0D0-21B9A6F3F33B}" type="presParOf" srcId="{C29C04C3-3E27-44E5-B647-343CEF7C32E9}" destId="{09CC87FA-C2FB-4C41-90E3-8BC73A826F92}" srcOrd="0" destOrd="0" presId="urn:microsoft.com/office/officeart/2018/2/layout/IconVerticalSolidList"/>
    <dgm:cxn modelId="{7C90FCE4-1A94-4C51-994A-00D98EC60320}" type="presParOf" srcId="{C29C04C3-3E27-44E5-B647-343CEF7C32E9}" destId="{53E34E86-1918-4895-A788-65629036363E}" srcOrd="1" destOrd="0" presId="urn:microsoft.com/office/officeart/2018/2/layout/IconVerticalSolidList"/>
    <dgm:cxn modelId="{C68EAC66-D189-4CEE-A379-B2B43951410F}" type="presParOf" srcId="{C29C04C3-3E27-44E5-B647-343CEF7C32E9}" destId="{BB130CEA-07B6-4891-A033-025DE4E5857E}" srcOrd="2" destOrd="0" presId="urn:microsoft.com/office/officeart/2018/2/layout/IconVerticalSolidList"/>
    <dgm:cxn modelId="{F37CF591-CF45-4A82-AF6C-9FFC4C38A8AE}" type="presParOf" srcId="{C29C04C3-3E27-44E5-B647-343CEF7C32E9}" destId="{5B5953F2-A598-4A7F-B679-C6284245016B}" srcOrd="3" destOrd="0" presId="urn:microsoft.com/office/officeart/2018/2/layout/IconVerticalSolidList"/>
    <dgm:cxn modelId="{224B0D3F-4727-4A9C-AAFB-FFF7C7A3136C}" type="presParOf" srcId="{02921972-A9FF-4F84-AB9F-06EFB8F0E0C3}" destId="{F372A7A0-0093-4B18-B60D-AA1B4EF59CCD}" srcOrd="1" destOrd="0" presId="urn:microsoft.com/office/officeart/2018/2/layout/IconVerticalSolidList"/>
    <dgm:cxn modelId="{8EDC350C-CD0C-4334-B2DE-A30350FF3200}" type="presParOf" srcId="{02921972-A9FF-4F84-AB9F-06EFB8F0E0C3}" destId="{6AC2A39A-9602-4FBE-BDC8-7C261DF31D78}" srcOrd="2" destOrd="0" presId="urn:microsoft.com/office/officeart/2018/2/layout/IconVerticalSolidList"/>
    <dgm:cxn modelId="{15A0FA36-6836-4076-9826-A470373385F8}" type="presParOf" srcId="{6AC2A39A-9602-4FBE-BDC8-7C261DF31D78}" destId="{98FF6A21-7D1C-42FF-9A95-B712381F4CCD}" srcOrd="0" destOrd="0" presId="urn:microsoft.com/office/officeart/2018/2/layout/IconVerticalSolidList"/>
    <dgm:cxn modelId="{50BC3B45-85B1-41B6-AF2A-3344A6D94370}" type="presParOf" srcId="{6AC2A39A-9602-4FBE-BDC8-7C261DF31D78}" destId="{B406F53A-2DBB-4B79-B013-D358CB6A1410}" srcOrd="1" destOrd="0" presId="urn:microsoft.com/office/officeart/2018/2/layout/IconVerticalSolidList"/>
    <dgm:cxn modelId="{4F27B883-A33A-4F99-BFAA-278B5DE87B14}" type="presParOf" srcId="{6AC2A39A-9602-4FBE-BDC8-7C261DF31D78}" destId="{D0151AAA-66D3-492C-A238-013378A1BE3C}" srcOrd="2" destOrd="0" presId="urn:microsoft.com/office/officeart/2018/2/layout/IconVerticalSolidList"/>
    <dgm:cxn modelId="{AD437B05-6101-4E08-82F9-9548AB916836}" type="presParOf" srcId="{6AC2A39A-9602-4FBE-BDC8-7C261DF31D78}" destId="{A9A1A13A-F2F7-401D-9B9B-AB839EA26A24}" srcOrd="3" destOrd="0" presId="urn:microsoft.com/office/officeart/2018/2/layout/IconVerticalSolidList"/>
    <dgm:cxn modelId="{2DD22D2A-8C3A-4B38-BC49-AF241FF870F9}" type="presParOf" srcId="{02921972-A9FF-4F84-AB9F-06EFB8F0E0C3}" destId="{2AF3FF0C-5B4E-4CA2-A56F-4D0514EF1592}" srcOrd="3" destOrd="0" presId="urn:microsoft.com/office/officeart/2018/2/layout/IconVerticalSolidList"/>
    <dgm:cxn modelId="{C548338A-D340-4E87-A14E-98E1EEA0BB1A}" type="presParOf" srcId="{02921972-A9FF-4F84-AB9F-06EFB8F0E0C3}" destId="{59CCAB3A-F5DF-45B2-94F6-4CE47BFB68B2}" srcOrd="4" destOrd="0" presId="urn:microsoft.com/office/officeart/2018/2/layout/IconVerticalSolidList"/>
    <dgm:cxn modelId="{27342A04-7D1F-4167-8E84-FAD7D6D2637B}" type="presParOf" srcId="{59CCAB3A-F5DF-45B2-94F6-4CE47BFB68B2}" destId="{1839970E-C638-4329-B728-0181D47C30F2}" srcOrd="0" destOrd="0" presId="urn:microsoft.com/office/officeart/2018/2/layout/IconVerticalSolidList"/>
    <dgm:cxn modelId="{DD6BA1A3-7FF8-4675-90EB-96607F03BE07}" type="presParOf" srcId="{59CCAB3A-F5DF-45B2-94F6-4CE47BFB68B2}" destId="{3DE1EE53-17F9-46D9-96E3-5EE0E5FB9C66}" srcOrd="1" destOrd="0" presId="urn:microsoft.com/office/officeart/2018/2/layout/IconVerticalSolidList"/>
    <dgm:cxn modelId="{2C5ABC5F-C35E-4B58-A88A-CC0DD8CD99FF}" type="presParOf" srcId="{59CCAB3A-F5DF-45B2-94F6-4CE47BFB68B2}" destId="{8F207774-5F21-44CD-89A5-A5E3528E1471}" srcOrd="2" destOrd="0" presId="urn:microsoft.com/office/officeart/2018/2/layout/IconVerticalSolidList"/>
    <dgm:cxn modelId="{3F0C0535-14B6-49FC-99D1-33CB599811FA}" type="presParOf" srcId="{59CCAB3A-F5DF-45B2-94F6-4CE47BFB68B2}" destId="{0BA2F515-5AFA-4A62-A536-370C363ACB37}" srcOrd="3" destOrd="0" presId="urn:microsoft.com/office/officeart/2018/2/layout/IconVerticalSolidList"/>
    <dgm:cxn modelId="{D022F3B8-196B-46AD-856B-F23FB56B0E33}" type="presParOf" srcId="{02921972-A9FF-4F84-AB9F-06EFB8F0E0C3}" destId="{CB8F885A-E86C-4C7F-9BBD-788FDD7B64B7}" srcOrd="5" destOrd="0" presId="urn:microsoft.com/office/officeart/2018/2/layout/IconVerticalSolidList"/>
    <dgm:cxn modelId="{D43B1C32-0C43-4705-BDB9-0937E8758BBD}" type="presParOf" srcId="{02921972-A9FF-4F84-AB9F-06EFB8F0E0C3}" destId="{FFAE3772-9FFC-4709-9FC6-CBBBBE48C2B7}" srcOrd="6" destOrd="0" presId="urn:microsoft.com/office/officeart/2018/2/layout/IconVerticalSolidList"/>
    <dgm:cxn modelId="{0C9F3C6F-D289-4BEE-BA8E-54191609DDD8}" type="presParOf" srcId="{FFAE3772-9FFC-4709-9FC6-CBBBBE48C2B7}" destId="{0D48BC4A-96C9-4060-A352-1BC35AC0B872}" srcOrd="0" destOrd="0" presId="urn:microsoft.com/office/officeart/2018/2/layout/IconVerticalSolidList"/>
    <dgm:cxn modelId="{C842A4B3-A543-4520-89B5-176BFE629291}" type="presParOf" srcId="{FFAE3772-9FFC-4709-9FC6-CBBBBE48C2B7}" destId="{A5ACFA7D-5C36-4226-A28A-81613B28DB08}" srcOrd="1" destOrd="0" presId="urn:microsoft.com/office/officeart/2018/2/layout/IconVerticalSolidList"/>
    <dgm:cxn modelId="{4E1C475B-615C-46BA-9132-D1E759DA2897}" type="presParOf" srcId="{FFAE3772-9FFC-4709-9FC6-CBBBBE48C2B7}" destId="{B821B39C-950B-4DBF-8E8F-86A7ACEDB2BD}" srcOrd="2" destOrd="0" presId="urn:microsoft.com/office/officeart/2018/2/layout/IconVerticalSolidList"/>
    <dgm:cxn modelId="{FD35D9CE-E1AB-4B32-B841-9919F442D715}" type="presParOf" srcId="{FFAE3772-9FFC-4709-9FC6-CBBBBE48C2B7}" destId="{C65DE071-E7F3-4AC0-ADC5-84A46A29023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16970B0-8607-4833-8762-8878EA5EEFAD}" type="doc">
      <dgm:prSet loTypeId="urn:microsoft.com/office/officeart/2005/8/layout/bProcess2" loCatId="process" qsTypeId="urn:microsoft.com/office/officeart/2005/8/quickstyle/simple1" qsCatId="simple" csTypeId="urn:microsoft.com/office/officeart/2005/8/colors/colorful1" csCatId="colorful" phldr="1"/>
      <dgm:spPr/>
      <dgm:t>
        <a:bodyPr/>
        <a:lstStyle/>
        <a:p>
          <a:endParaRPr lang="en-US"/>
        </a:p>
      </dgm:t>
    </dgm:pt>
    <dgm:pt modelId="{C0DE6E4E-C8BC-4AAC-A0C1-F83CB4ACF040}">
      <dgm:prSet/>
      <dgm:spPr/>
      <dgm:t>
        <a:bodyPr/>
        <a:lstStyle/>
        <a:p>
          <a:pPr>
            <a:defRPr cap="all"/>
          </a:pPr>
          <a:r>
            <a:rPr lang="en-GB" dirty="0"/>
            <a:t>To introduce you to this series of workshops</a:t>
          </a:r>
          <a:endParaRPr lang="en-US" dirty="0"/>
        </a:p>
      </dgm:t>
    </dgm:pt>
    <dgm:pt modelId="{61C003B4-2FB9-4691-BD2F-56E9CDBF323A}" type="parTrans" cxnId="{E665D5D1-4C2F-4CBD-9591-1C5CCB33DFD0}">
      <dgm:prSet/>
      <dgm:spPr/>
      <dgm:t>
        <a:bodyPr/>
        <a:lstStyle/>
        <a:p>
          <a:endParaRPr lang="en-US"/>
        </a:p>
      </dgm:t>
    </dgm:pt>
    <dgm:pt modelId="{4EBC1EA7-0A42-4E44-92DF-097F817926FD}" type="sibTrans" cxnId="{E665D5D1-4C2F-4CBD-9591-1C5CCB33DFD0}">
      <dgm:prSet/>
      <dgm:spPr/>
      <dgm:t>
        <a:bodyPr/>
        <a:lstStyle/>
        <a:p>
          <a:endParaRPr lang="en-US"/>
        </a:p>
      </dgm:t>
    </dgm:pt>
    <dgm:pt modelId="{A51F99BA-DE40-448A-A6AB-38D891D47F13}">
      <dgm:prSet/>
      <dgm:spPr/>
      <dgm:t>
        <a:bodyPr/>
        <a:lstStyle/>
        <a:p>
          <a:pPr>
            <a:defRPr cap="all"/>
          </a:pPr>
          <a:r>
            <a:rPr lang="en-GB" dirty="0"/>
            <a:t>Get you started,  becoming research aware, research informed and research active</a:t>
          </a:r>
          <a:endParaRPr lang="en-US" dirty="0"/>
        </a:p>
      </dgm:t>
    </dgm:pt>
    <dgm:pt modelId="{D3463F96-8306-44FB-A93F-2E3250BEEB2C}" type="parTrans" cxnId="{6D322CB6-6030-42F0-A34A-CEECB1D675F7}">
      <dgm:prSet/>
      <dgm:spPr/>
      <dgm:t>
        <a:bodyPr/>
        <a:lstStyle/>
        <a:p>
          <a:endParaRPr lang="en-US"/>
        </a:p>
      </dgm:t>
    </dgm:pt>
    <dgm:pt modelId="{F8E6BA60-DA06-4A7E-80CC-20078407710E}" type="sibTrans" cxnId="{6D322CB6-6030-42F0-A34A-CEECB1D675F7}">
      <dgm:prSet/>
      <dgm:spPr/>
      <dgm:t>
        <a:bodyPr/>
        <a:lstStyle/>
        <a:p>
          <a:endParaRPr lang="en-US"/>
        </a:p>
      </dgm:t>
    </dgm:pt>
    <dgm:pt modelId="{4CFB903F-A897-4E46-A8C9-AA2D657654AC}" type="pres">
      <dgm:prSet presAssocID="{116970B0-8607-4833-8762-8878EA5EEFAD}" presName="diagram" presStyleCnt="0">
        <dgm:presLayoutVars>
          <dgm:dir/>
          <dgm:resizeHandles/>
        </dgm:presLayoutVars>
      </dgm:prSet>
      <dgm:spPr/>
    </dgm:pt>
    <dgm:pt modelId="{47DC45B8-6FDD-48C5-BFA4-75FE864480B5}" type="pres">
      <dgm:prSet presAssocID="{C0DE6E4E-C8BC-4AAC-A0C1-F83CB4ACF040}" presName="firstNode" presStyleLbl="node1" presStyleIdx="0" presStyleCnt="2">
        <dgm:presLayoutVars>
          <dgm:bulletEnabled val="1"/>
        </dgm:presLayoutVars>
      </dgm:prSet>
      <dgm:spPr/>
    </dgm:pt>
    <dgm:pt modelId="{42F71AC9-4204-4210-AD0E-83A925884628}" type="pres">
      <dgm:prSet presAssocID="{4EBC1EA7-0A42-4E44-92DF-097F817926FD}" presName="sibTrans" presStyleLbl="sibTrans2D1" presStyleIdx="0" presStyleCnt="1"/>
      <dgm:spPr/>
    </dgm:pt>
    <dgm:pt modelId="{860DE5ED-D16B-47E3-A870-32EB6DF62C81}" type="pres">
      <dgm:prSet presAssocID="{A51F99BA-DE40-448A-A6AB-38D891D47F13}" presName="lastNode" presStyleLbl="node1" presStyleIdx="1" presStyleCnt="2">
        <dgm:presLayoutVars>
          <dgm:bulletEnabled val="1"/>
        </dgm:presLayoutVars>
      </dgm:prSet>
      <dgm:spPr/>
    </dgm:pt>
  </dgm:ptLst>
  <dgm:cxnLst>
    <dgm:cxn modelId="{C03D6268-47CA-4BB2-8AEF-43D5F50AC8E7}" type="presOf" srcId="{4EBC1EA7-0A42-4E44-92DF-097F817926FD}" destId="{42F71AC9-4204-4210-AD0E-83A925884628}" srcOrd="0" destOrd="0" presId="urn:microsoft.com/office/officeart/2005/8/layout/bProcess2"/>
    <dgm:cxn modelId="{8F7F3385-EF73-4606-A36B-554293CFF24E}" type="presOf" srcId="{116970B0-8607-4833-8762-8878EA5EEFAD}" destId="{4CFB903F-A897-4E46-A8C9-AA2D657654AC}" srcOrd="0" destOrd="0" presId="urn:microsoft.com/office/officeart/2005/8/layout/bProcess2"/>
    <dgm:cxn modelId="{AE591594-23C7-4473-8B70-4E97C343F16B}" type="presOf" srcId="{C0DE6E4E-C8BC-4AAC-A0C1-F83CB4ACF040}" destId="{47DC45B8-6FDD-48C5-BFA4-75FE864480B5}" srcOrd="0" destOrd="0" presId="urn:microsoft.com/office/officeart/2005/8/layout/bProcess2"/>
    <dgm:cxn modelId="{6D322CB6-6030-42F0-A34A-CEECB1D675F7}" srcId="{116970B0-8607-4833-8762-8878EA5EEFAD}" destId="{A51F99BA-DE40-448A-A6AB-38D891D47F13}" srcOrd="1" destOrd="0" parTransId="{D3463F96-8306-44FB-A93F-2E3250BEEB2C}" sibTransId="{F8E6BA60-DA06-4A7E-80CC-20078407710E}"/>
    <dgm:cxn modelId="{A8D7E9BE-70CB-42EC-A6E3-17798CDBD571}" type="presOf" srcId="{A51F99BA-DE40-448A-A6AB-38D891D47F13}" destId="{860DE5ED-D16B-47E3-A870-32EB6DF62C81}" srcOrd="0" destOrd="0" presId="urn:microsoft.com/office/officeart/2005/8/layout/bProcess2"/>
    <dgm:cxn modelId="{E665D5D1-4C2F-4CBD-9591-1C5CCB33DFD0}" srcId="{116970B0-8607-4833-8762-8878EA5EEFAD}" destId="{C0DE6E4E-C8BC-4AAC-A0C1-F83CB4ACF040}" srcOrd="0" destOrd="0" parTransId="{61C003B4-2FB9-4691-BD2F-56E9CDBF323A}" sibTransId="{4EBC1EA7-0A42-4E44-92DF-097F817926FD}"/>
    <dgm:cxn modelId="{62EBAE21-22CF-492A-B3A9-2D2AE02F3EF8}" type="presParOf" srcId="{4CFB903F-A897-4E46-A8C9-AA2D657654AC}" destId="{47DC45B8-6FDD-48C5-BFA4-75FE864480B5}" srcOrd="0" destOrd="0" presId="urn:microsoft.com/office/officeart/2005/8/layout/bProcess2"/>
    <dgm:cxn modelId="{B837E269-7945-440D-A34D-48CB255CE0BB}" type="presParOf" srcId="{4CFB903F-A897-4E46-A8C9-AA2D657654AC}" destId="{42F71AC9-4204-4210-AD0E-83A925884628}" srcOrd="1" destOrd="0" presId="urn:microsoft.com/office/officeart/2005/8/layout/bProcess2"/>
    <dgm:cxn modelId="{A25866DA-BC20-491B-B3F6-EDF0CABBBD21}" type="presParOf" srcId="{4CFB903F-A897-4E46-A8C9-AA2D657654AC}" destId="{860DE5ED-D16B-47E3-A870-32EB6DF62C81}" srcOrd="2"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C45B8-6FDD-48C5-BFA4-75FE864480B5}">
      <dsp:nvSpPr>
        <dsp:cNvPr id="0" name=""/>
        <dsp:cNvSpPr/>
      </dsp:nvSpPr>
      <dsp:spPr>
        <a:xfrm>
          <a:off x="962" y="601807"/>
          <a:ext cx="3153909" cy="315390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defRPr cap="all"/>
          </a:pPr>
          <a:r>
            <a:rPr lang="en-GB" sz="2200" kern="1200" dirty="0"/>
            <a:t>To introduce you to this series of workshops</a:t>
          </a:r>
          <a:endParaRPr lang="en-US" sz="2200" kern="1200" dirty="0"/>
        </a:p>
      </dsp:txBody>
      <dsp:txXfrm>
        <a:off x="462841" y="1063686"/>
        <a:ext cx="2230151" cy="2230151"/>
      </dsp:txXfrm>
    </dsp:sp>
    <dsp:sp modelId="{42F71AC9-4204-4210-AD0E-83A925884628}">
      <dsp:nvSpPr>
        <dsp:cNvPr id="0" name=""/>
        <dsp:cNvSpPr/>
      </dsp:nvSpPr>
      <dsp:spPr>
        <a:xfrm rot="5400000">
          <a:off x="3415070" y="1760868"/>
          <a:ext cx="1103868" cy="835786"/>
        </a:xfrm>
        <a:prstGeom prst="triangl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0DE5ED-D16B-47E3-A870-32EB6DF62C81}">
      <dsp:nvSpPr>
        <dsp:cNvPr id="0" name=""/>
        <dsp:cNvSpPr/>
      </dsp:nvSpPr>
      <dsp:spPr>
        <a:xfrm>
          <a:off x="4731827" y="601807"/>
          <a:ext cx="3153909" cy="315390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defRPr cap="all"/>
          </a:pPr>
          <a:r>
            <a:rPr lang="en-GB" sz="2200" kern="1200" dirty="0"/>
            <a:t>Get you started,  in becoming More research aware, research informed and research active</a:t>
          </a:r>
          <a:endParaRPr lang="en-US" sz="2200" kern="1200" dirty="0"/>
        </a:p>
      </dsp:txBody>
      <dsp:txXfrm>
        <a:off x="5193706" y="1063686"/>
        <a:ext cx="2230151" cy="22301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93ECA2-04BA-4FBE-A650-B5D544E3FE0D}">
      <dsp:nvSpPr>
        <dsp:cNvPr id="0" name=""/>
        <dsp:cNvSpPr/>
      </dsp:nvSpPr>
      <dsp:spPr>
        <a:xfrm>
          <a:off x="0" y="708097"/>
          <a:ext cx="7886700" cy="130725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D216A2-B15A-4CEF-A095-F9B3651CD08E}">
      <dsp:nvSpPr>
        <dsp:cNvPr id="0" name=""/>
        <dsp:cNvSpPr/>
      </dsp:nvSpPr>
      <dsp:spPr>
        <a:xfrm>
          <a:off x="395445" y="1002230"/>
          <a:ext cx="718991" cy="7189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580B53-8349-441E-9F5D-C37736100417}">
      <dsp:nvSpPr>
        <dsp:cNvPr id="0" name=""/>
        <dsp:cNvSpPr/>
      </dsp:nvSpPr>
      <dsp:spPr>
        <a:xfrm>
          <a:off x="1509882" y="708097"/>
          <a:ext cx="63768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1022350">
            <a:lnSpc>
              <a:spcPct val="90000"/>
            </a:lnSpc>
            <a:spcBef>
              <a:spcPct val="0"/>
            </a:spcBef>
            <a:spcAft>
              <a:spcPct val="35000"/>
            </a:spcAft>
            <a:buNone/>
          </a:pPr>
          <a:r>
            <a:rPr lang="en-GB" sz="2300" b="1" kern="1200" dirty="0"/>
            <a:t>A Lesson </a:t>
          </a:r>
          <a:r>
            <a:rPr lang="en-GB" sz="2300" kern="1200" dirty="0"/>
            <a:t>– Asynchronous learning, working through the material for this week on Moodle</a:t>
          </a:r>
          <a:endParaRPr lang="en-US" sz="2300" kern="1200" dirty="0"/>
        </a:p>
      </dsp:txBody>
      <dsp:txXfrm>
        <a:off x="1509882" y="708097"/>
        <a:ext cx="6376817" cy="1307257"/>
      </dsp:txXfrm>
    </dsp:sp>
    <dsp:sp modelId="{1B4C0394-4D94-48E1-A204-4C781231EAC5}">
      <dsp:nvSpPr>
        <dsp:cNvPr id="0" name=""/>
        <dsp:cNvSpPr/>
      </dsp:nvSpPr>
      <dsp:spPr>
        <a:xfrm>
          <a:off x="0" y="2342169"/>
          <a:ext cx="7886700" cy="130725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79AB09-E7F2-4A65-ABF9-6C8E21CACB29}">
      <dsp:nvSpPr>
        <dsp:cNvPr id="0" name=""/>
        <dsp:cNvSpPr/>
      </dsp:nvSpPr>
      <dsp:spPr>
        <a:xfrm>
          <a:off x="395445" y="2636302"/>
          <a:ext cx="718991" cy="7189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B2FF96-426D-4327-A031-0E3F611005F3}">
      <dsp:nvSpPr>
        <dsp:cNvPr id="0" name=""/>
        <dsp:cNvSpPr/>
      </dsp:nvSpPr>
      <dsp:spPr>
        <a:xfrm>
          <a:off x="1509882" y="2342169"/>
          <a:ext cx="63768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1022350">
            <a:lnSpc>
              <a:spcPct val="90000"/>
            </a:lnSpc>
            <a:spcBef>
              <a:spcPct val="0"/>
            </a:spcBef>
            <a:spcAft>
              <a:spcPct val="35000"/>
            </a:spcAft>
            <a:buNone/>
          </a:pPr>
          <a:r>
            <a:rPr lang="en-GB" sz="2300" b="1" kern="1200" dirty="0"/>
            <a:t>A Workshop </a:t>
          </a:r>
          <a:r>
            <a:rPr lang="en-GB" sz="2300" kern="1200" dirty="0"/>
            <a:t>– Synchronous learning. 9.00 a.m. to 12.00 noon on Tuesday mornings on Teams.  See Moodle for draft schedule of work and dates.</a:t>
          </a:r>
          <a:endParaRPr lang="en-US" sz="2300" kern="1200" dirty="0"/>
        </a:p>
      </dsp:txBody>
      <dsp:txXfrm>
        <a:off x="1509882" y="2342169"/>
        <a:ext cx="6376817" cy="13072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267A0C-4955-4F94-A4FA-E534F7A535FA}">
      <dsp:nvSpPr>
        <dsp:cNvPr id="0" name=""/>
        <dsp:cNvSpPr/>
      </dsp:nvSpPr>
      <dsp:spPr>
        <a:xfrm>
          <a:off x="0" y="0"/>
          <a:ext cx="8794865" cy="18985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800100">
            <a:lnSpc>
              <a:spcPct val="90000"/>
            </a:lnSpc>
            <a:spcBef>
              <a:spcPct val="0"/>
            </a:spcBef>
            <a:spcAft>
              <a:spcPct val="35000"/>
            </a:spcAft>
            <a:buNone/>
          </a:pPr>
          <a:r>
            <a:rPr lang="en-US" sz="1800" b="1" kern="1200" dirty="0"/>
            <a:t>Synchronous Learning</a:t>
          </a:r>
        </a:p>
        <a:p>
          <a:pPr marL="171450" lvl="1" indent="-171450" algn="l" defTabSz="711200">
            <a:lnSpc>
              <a:spcPct val="90000"/>
            </a:lnSpc>
            <a:spcBef>
              <a:spcPct val="0"/>
            </a:spcBef>
            <a:spcAft>
              <a:spcPct val="15000"/>
            </a:spcAft>
            <a:buChar char="•"/>
          </a:pPr>
          <a:r>
            <a:rPr lang="en-US" sz="1600" kern="1200" dirty="0"/>
            <a:t>Interactive</a:t>
          </a:r>
        </a:p>
        <a:p>
          <a:pPr marL="171450" lvl="1" indent="-171450" algn="l" defTabSz="711200">
            <a:lnSpc>
              <a:spcPct val="90000"/>
            </a:lnSpc>
            <a:spcBef>
              <a:spcPct val="0"/>
            </a:spcBef>
            <a:spcAft>
              <a:spcPct val="15000"/>
            </a:spcAft>
            <a:buChar char="•"/>
          </a:pPr>
          <a:r>
            <a:rPr lang="en-US" sz="1600" kern="1200" dirty="0"/>
            <a:t>Microsoft Teams</a:t>
          </a:r>
        </a:p>
        <a:p>
          <a:pPr marL="171450" lvl="1" indent="-171450" algn="l" defTabSz="711200">
            <a:lnSpc>
              <a:spcPct val="90000"/>
            </a:lnSpc>
            <a:spcBef>
              <a:spcPct val="0"/>
            </a:spcBef>
            <a:spcAft>
              <a:spcPct val="15000"/>
            </a:spcAft>
            <a:buChar char="•"/>
          </a:pPr>
          <a:r>
            <a:rPr lang="en-US" sz="1600" kern="1200" dirty="0"/>
            <a:t>Experiential workshops</a:t>
          </a:r>
        </a:p>
        <a:p>
          <a:pPr marL="171450" lvl="1" indent="-171450" algn="l" defTabSz="711200">
            <a:lnSpc>
              <a:spcPct val="90000"/>
            </a:lnSpc>
            <a:spcBef>
              <a:spcPct val="0"/>
            </a:spcBef>
            <a:spcAft>
              <a:spcPct val="15000"/>
            </a:spcAft>
            <a:buChar char="•"/>
          </a:pPr>
          <a:r>
            <a:rPr lang="en-US" sz="1600" kern="1200" dirty="0"/>
            <a:t>Peer writing sessions</a:t>
          </a:r>
        </a:p>
        <a:p>
          <a:pPr marL="171450" lvl="1" indent="-171450" algn="l" defTabSz="711200">
            <a:lnSpc>
              <a:spcPct val="90000"/>
            </a:lnSpc>
            <a:spcBef>
              <a:spcPct val="0"/>
            </a:spcBef>
            <a:spcAft>
              <a:spcPct val="15000"/>
            </a:spcAft>
            <a:buChar char="•"/>
          </a:pPr>
          <a:r>
            <a:rPr lang="en-US" sz="1600" kern="1200" dirty="0"/>
            <a:t>Guest speakers</a:t>
          </a:r>
        </a:p>
        <a:p>
          <a:pPr marL="114300" lvl="1" indent="-114300" algn="l" defTabSz="622300">
            <a:lnSpc>
              <a:spcPct val="90000"/>
            </a:lnSpc>
            <a:spcBef>
              <a:spcPct val="0"/>
            </a:spcBef>
            <a:spcAft>
              <a:spcPct val="15000"/>
            </a:spcAft>
            <a:buChar char="•"/>
          </a:pPr>
          <a:endParaRPr lang="en-US" sz="1400" kern="1200" dirty="0"/>
        </a:p>
      </dsp:txBody>
      <dsp:txXfrm>
        <a:off x="1948832" y="0"/>
        <a:ext cx="6846032" cy="1898598"/>
      </dsp:txXfrm>
    </dsp:sp>
    <dsp:sp modelId="{0F152976-887D-48F6-A827-DEBB7E5108F7}">
      <dsp:nvSpPr>
        <dsp:cNvPr id="0" name=""/>
        <dsp:cNvSpPr/>
      </dsp:nvSpPr>
      <dsp:spPr>
        <a:xfrm>
          <a:off x="189859" y="189859"/>
          <a:ext cx="1758973" cy="1518878"/>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C3E7CB-3D50-4324-80AE-5DE8E4280E75}">
      <dsp:nvSpPr>
        <dsp:cNvPr id="0" name=""/>
        <dsp:cNvSpPr/>
      </dsp:nvSpPr>
      <dsp:spPr>
        <a:xfrm>
          <a:off x="0" y="2088458"/>
          <a:ext cx="8794865" cy="18985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b="1" kern="1200" dirty="0"/>
            <a:t>Asynchronous Learning</a:t>
          </a:r>
          <a:endParaRPr lang="en-US" sz="2100" kern="1200" dirty="0"/>
        </a:p>
        <a:p>
          <a:pPr marL="171450" lvl="1" indent="-171450" algn="l" defTabSz="711200">
            <a:lnSpc>
              <a:spcPct val="90000"/>
            </a:lnSpc>
            <a:spcBef>
              <a:spcPct val="0"/>
            </a:spcBef>
            <a:spcAft>
              <a:spcPct val="15000"/>
            </a:spcAft>
            <a:buChar char="•"/>
          </a:pPr>
          <a:r>
            <a:rPr lang="en-US" sz="1600" kern="1200" dirty="0"/>
            <a:t>Pre recorded power points</a:t>
          </a:r>
        </a:p>
        <a:p>
          <a:pPr marL="171450" lvl="1" indent="-171450" algn="l" defTabSz="711200">
            <a:lnSpc>
              <a:spcPct val="90000"/>
            </a:lnSpc>
            <a:spcBef>
              <a:spcPct val="0"/>
            </a:spcBef>
            <a:spcAft>
              <a:spcPct val="15000"/>
            </a:spcAft>
            <a:buChar char="•"/>
          </a:pPr>
          <a:r>
            <a:rPr lang="en-US" sz="1600" kern="1200" dirty="0"/>
            <a:t>Videos</a:t>
          </a:r>
        </a:p>
        <a:p>
          <a:pPr marL="171450" lvl="1" indent="-171450" algn="l" defTabSz="711200">
            <a:lnSpc>
              <a:spcPct val="90000"/>
            </a:lnSpc>
            <a:spcBef>
              <a:spcPct val="0"/>
            </a:spcBef>
            <a:spcAft>
              <a:spcPct val="15000"/>
            </a:spcAft>
            <a:buChar char="•"/>
          </a:pPr>
          <a:r>
            <a:rPr lang="en-GB" sz="1600" kern="1200" dirty="0"/>
            <a:t>Directed reading</a:t>
          </a:r>
          <a:endParaRPr lang="en-US" sz="1600" kern="1200" dirty="0"/>
        </a:p>
        <a:p>
          <a:pPr marL="171450" lvl="1" indent="-171450" algn="l" defTabSz="711200">
            <a:lnSpc>
              <a:spcPct val="90000"/>
            </a:lnSpc>
            <a:spcBef>
              <a:spcPct val="0"/>
            </a:spcBef>
            <a:spcAft>
              <a:spcPct val="15000"/>
            </a:spcAft>
            <a:buChar char="•"/>
          </a:pPr>
          <a:r>
            <a:rPr lang="en-GB" sz="1600" kern="1200" dirty="0"/>
            <a:t>Reflective writing exercises</a:t>
          </a:r>
          <a:endParaRPr lang="en-US" sz="1600" kern="1200" dirty="0"/>
        </a:p>
        <a:p>
          <a:pPr marL="171450" lvl="1" indent="-171450" algn="l" defTabSz="711200">
            <a:lnSpc>
              <a:spcPct val="90000"/>
            </a:lnSpc>
            <a:spcBef>
              <a:spcPct val="0"/>
            </a:spcBef>
            <a:spcAft>
              <a:spcPct val="15000"/>
            </a:spcAft>
            <a:buChar char="•"/>
          </a:pPr>
          <a:r>
            <a:rPr lang="en-US" sz="1600" kern="1200" dirty="0"/>
            <a:t>Online resources</a:t>
          </a:r>
        </a:p>
      </dsp:txBody>
      <dsp:txXfrm>
        <a:off x="1948832" y="2088458"/>
        <a:ext cx="6846032" cy="1898598"/>
      </dsp:txXfrm>
    </dsp:sp>
    <dsp:sp modelId="{ECFB0FE4-C741-4C43-8513-613C0D710639}">
      <dsp:nvSpPr>
        <dsp:cNvPr id="0" name=""/>
        <dsp:cNvSpPr/>
      </dsp:nvSpPr>
      <dsp:spPr>
        <a:xfrm>
          <a:off x="189859" y="2278318"/>
          <a:ext cx="1758973" cy="1518878"/>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6000" b="-1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CC87FA-C2FB-4C41-90E3-8BC73A826F92}">
      <dsp:nvSpPr>
        <dsp:cNvPr id="0" name=""/>
        <dsp:cNvSpPr/>
      </dsp:nvSpPr>
      <dsp:spPr>
        <a:xfrm>
          <a:off x="0" y="272557"/>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E34E86-1918-4895-A788-65629036363E}">
      <dsp:nvSpPr>
        <dsp:cNvPr id="0" name=""/>
        <dsp:cNvSpPr/>
      </dsp:nvSpPr>
      <dsp:spPr>
        <a:xfrm>
          <a:off x="9820" y="279861"/>
          <a:ext cx="24629" cy="178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5953F2-A598-4A7F-B679-C6284245016B}">
      <dsp:nvSpPr>
        <dsp:cNvPr id="0" name=""/>
        <dsp:cNvSpPr/>
      </dsp:nvSpPr>
      <dsp:spPr>
        <a:xfrm>
          <a:off x="44271" y="3608"/>
          <a:ext cx="4075816" cy="16666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GB" sz="2000" kern="1200" dirty="0"/>
            <a:t>The format and structure of the module - what we are going to do and how</a:t>
          </a:r>
          <a:endParaRPr lang="en-US" sz="2000" kern="1200" dirty="0"/>
        </a:p>
      </dsp:txBody>
      <dsp:txXfrm>
        <a:off x="44271" y="3608"/>
        <a:ext cx="4075816" cy="1666626"/>
      </dsp:txXfrm>
    </dsp:sp>
    <dsp:sp modelId="{98FF6A21-7D1C-42FF-9A95-B712381F4CCD}">
      <dsp:nvSpPr>
        <dsp:cNvPr id="0" name=""/>
        <dsp:cNvSpPr/>
      </dsp:nvSpPr>
      <dsp:spPr>
        <a:xfrm>
          <a:off x="0" y="2094059"/>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06F53A-2DBB-4B79-B013-D358CB6A1410}">
      <dsp:nvSpPr>
        <dsp:cNvPr id="0" name=""/>
        <dsp:cNvSpPr/>
      </dsp:nvSpPr>
      <dsp:spPr>
        <a:xfrm>
          <a:off x="9820" y="2101364"/>
          <a:ext cx="24629" cy="178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A1A13A-F2F7-401D-9B9B-AB839EA26A24}">
      <dsp:nvSpPr>
        <dsp:cNvPr id="0" name=""/>
        <dsp:cNvSpPr/>
      </dsp:nvSpPr>
      <dsp:spPr>
        <a:xfrm>
          <a:off x="44271" y="1832115"/>
          <a:ext cx="4075816" cy="1652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GB" sz="2000" kern="1200" dirty="0"/>
            <a:t>Positioning research (and yourself) within the counselling profession</a:t>
          </a:r>
          <a:endParaRPr lang="en-US" sz="2000" kern="1200" dirty="0"/>
        </a:p>
      </dsp:txBody>
      <dsp:txXfrm>
        <a:off x="44271" y="1832115"/>
        <a:ext cx="4075816" cy="1652619"/>
      </dsp:txXfrm>
    </dsp:sp>
    <dsp:sp modelId="{1839970E-C638-4329-B728-0181D47C30F2}">
      <dsp:nvSpPr>
        <dsp:cNvPr id="0" name=""/>
        <dsp:cNvSpPr/>
      </dsp:nvSpPr>
      <dsp:spPr>
        <a:xfrm>
          <a:off x="0" y="3646613"/>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E1EE53-17F9-46D9-96E3-5EE0E5FB9C66}">
      <dsp:nvSpPr>
        <dsp:cNvPr id="0" name=""/>
        <dsp:cNvSpPr/>
      </dsp:nvSpPr>
      <dsp:spPr>
        <a:xfrm>
          <a:off x="9820" y="3653918"/>
          <a:ext cx="24629" cy="178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A2F515-5AFA-4A62-A536-370C363ACB37}">
      <dsp:nvSpPr>
        <dsp:cNvPr id="0" name=""/>
        <dsp:cNvSpPr/>
      </dsp:nvSpPr>
      <dsp:spPr>
        <a:xfrm>
          <a:off x="44271" y="3646613"/>
          <a:ext cx="4075816" cy="11287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GB" sz="2000" kern="1200" dirty="0"/>
            <a:t>Methodological positioning - Looking through a critical lens – setting the scene for your philosophical paradigms</a:t>
          </a:r>
          <a:endParaRPr lang="en-US" sz="2000" kern="1200" dirty="0"/>
        </a:p>
      </dsp:txBody>
      <dsp:txXfrm>
        <a:off x="44271" y="3646613"/>
        <a:ext cx="4075816" cy="1128730"/>
      </dsp:txXfrm>
    </dsp:sp>
    <dsp:sp modelId="{0D48BC4A-96C9-4060-A352-1BC35AC0B872}">
      <dsp:nvSpPr>
        <dsp:cNvPr id="0" name=""/>
        <dsp:cNvSpPr/>
      </dsp:nvSpPr>
      <dsp:spPr>
        <a:xfrm>
          <a:off x="0" y="4937223"/>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ACFA7D-5C36-4226-A28A-81613B28DB08}">
      <dsp:nvSpPr>
        <dsp:cNvPr id="0" name=""/>
        <dsp:cNvSpPr/>
      </dsp:nvSpPr>
      <dsp:spPr>
        <a:xfrm>
          <a:off x="9820" y="4944528"/>
          <a:ext cx="24629" cy="178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5DE071-E7F3-4AC0-ADC5-84A46A29023C}">
      <dsp:nvSpPr>
        <dsp:cNvPr id="0" name=""/>
        <dsp:cNvSpPr/>
      </dsp:nvSpPr>
      <dsp:spPr>
        <a:xfrm>
          <a:off x="44271" y="4937223"/>
          <a:ext cx="4086710" cy="11287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US" sz="2000" kern="1200" dirty="0"/>
            <a:t>Reflective, educative and thought provoking exercises</a:t>
          </a:r>
        </a:p>
      </dsp:txBody>
      <dsp:txXfrm>
        <a:off x="44271" y="4937223"/>
        <a:ext cx="4086710" cy="11287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6CD12-EE1D-45D0-A089-7D204871FAA6}">
      <dsp:nvSpPr>
        <dsp:cNvPr id="0" name=""/>
        <dsp:cNvSpPr/>
      </dsp:nvSpPr>
      <dsp:spPr>
        <a:xfrm>
          <a:off x="0" y="2027"/>
          <a:ext cx="51753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1998C1-31C8-4F1D-8E23-D5441C238E77}">
      <dsp:nvSpPr>
        <dsp:cNvPr id="0" name=""/>
        <dsp:cNvSpPr/>
      </dsp:nvSpPr>
      <dsp:spPr>
        <a:xfrm>
          <a:off x="0" y="2027"/>
          <a:ext cx="5175384" cy="69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UWTSD: Student Regulations  </a:t>
          </a:r>
          <a:endParaRPr lang="en-US" sz="1900" kern="1200"/>
        </a:p>
      </dsp:txBody>
      <dsp:txXfrm>
        <a:off x="0" y="2027"/>
        <a:ext cx="5175384" cy="691341"/>
      </dsp:txXfrm>
    </dsp:sp>
    <dsp:sp modelId="{82E3659D-0E64-428A-A87B-85CB1FD23497}">
      <dsp:nvSpPr>
        <dsp:cNvPr id="0" name=""/>
        <dsp:cNvSpPr/>
      </dsp:nvSpPr>
      <dsp:spPr>
        <a:xfrm>
          <a:off x="0" y="693369"/>
          <a:ext cx="5175384"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1450D8-8EAA-4914-A17B-EC752BD3A0CE}">
      <dsp:nvSpPr>
        <dsp:cNvPr id="0" name=""/>
        <dsp:cNvSpPr/>
      </dsp:nvSpPr>
      <dsp:spPr>
        <a:xfrm>
          <a:off x="0" y="693369"/>
          <a:ext cx="5175384" cy="69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UWTSD: Research Ethics and Integrity Code of Conduct</a:t>
          </a:r>
          <a:endParaRPr lang="en-US" sz="1900" kern="1200"/>
        </a:p>
      </dsp:txBody>
      <dsp:txXfrm>
        <a:off x="0" y="693369"/>
        <a:ext cx="5175384" cy="691341"/>
      </dsp:txXfrm>
    </dsp:sp>
    <dsp:sp modelId="{DBE6BD62-45A8-4EA7-94F4-6BCE75AC13ED}">
      <dsp:nvSpPr>
        <dsp:cNvPr id="0" name=""/>
        <dsp:cNvSpPr/>
      </dsp:nvSpPr>
      <dsp:spPr>
        <a:xfrm>
          <a:off x="0" y="1384711"/>
          <a:ext cx="5175384"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9D3730-4B6C-416A-9B43-FED366F10E11}">
      <dsp:nvSpPr>
        <dsp:cNvPr id="0" name=""/>
        <dsp:cNvSpPr/>
      </dsp:nvSpPr>
      <dsp:spPr>
        <a:xfrm>
          <a:off x="0" y="1384711"/>
          <a:ext cx="5175384" cy="69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BACP: Ethical Guidelines for Research in the Counselling Professions</a:t>
          </a:r>
          <a:endParaRPr lang="en-US" sz="1900" kern="1200"/>
        </a:p>
      </dsp:txBody>
      <dsp:txXfrm>
        <a:off x="0" y="1384711"/>
        <a:ext cx="5175384" cy="691341"/>
      </dsp:txXfrm>
    </dsp:sp>
    <dsp:sp modelId="{AFA7378B-A5FA-41A2-8E10-607A544BEC86}">
      <dsp:nvSpPr>
        <dsp:cNvPr id="0" name=""/>
        <dsp:cNvSpPr/>
      </dsp:nvSpPr>
      <dsp:spPr>
        <a:xfrm>
          <a:off x="0" y="2076053"/>
          <a:ext cx="5175384"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3936BE-B6C9-478A-8A33-9010ACFBAA1B}">
      <dsp:nvSpPr>
        <dsp:cNvPr id="0" name=""/>
        <dsp:cNvSpPr/>
      </dsp:nvSpPr>
      <dsp:spPr>
        <a:xfrm>
          <a:off x="0" y="2076052"/>
          <a:ext cx="5175384" cy="69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BERA: British Educational Research Association</a:t>
          </a:r>
          <a:endParaRPr lang="en-US" sz="1900" kern="1200"/>
        </a:p>
      </dsp:txBody>
      <dsp:txXfrm>
        <a:off x="0" y="2076052"/>
        <a:ext cx="5175384" cy="691341"/>
      </dsp:txXfrm>
    </dsp:sp>
    <dsp:sp modelId="{D39B5753-AF2C-48E6-8D87-0E1C0E66ABE2}">
      <dsp:nvSpPr>
        <dsp:cNvPr id="0" name=""/>
        <dsp:cNvSpPr/>
      </dsp:nvSpPr>
      <dsp:spPr>
        <a:xfrm>
          <a:off x="0" y="2767394"/>
          <a:ext cx="5175384"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878B76-58F5-458E-9513-E4B62EB90934}">
      <dsp:nvSpPr>
        <dsp:cNvPr id="0" name=""/>
        <dsp:cNvSpPr/>
      </dsp:nvSpPr>
      <dsp:spPr>
        <a:xfrm>
          <a:off x="0" y="2767394"/>
          <a:ext cx="5175384" cy="69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BERA: Ethical Guidelines</a:t>
          </a:r>
          <a:endParaRPr lang="en-US" sz="1900" kern="1200"/>
        </a:p>
      </dsp:txBody>
      <dsp:txXfrm>
        <a:off x="0" y="2767394"/>
        <a:ext cx="5175384" cy="691341"/>
      </dsp:txXfrm>
    </dsp:sp>
    <dsp:sp modelId="{18C604FC-4544-40E7-82CA-2620DCB6F294}">
      <dsp:nvSpPr>
        <dsp:cNvPr id="0" name=""/>
        <dsp:cNvSpPr/>
      </dsp:nvSpPr>
      <dsp:spPr>
        <a:xfrm>
          <a:off x="0" y="3458736"/>
          <a:ext cx="5175384"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A46DF0-4675-45C2-AEAF-65EBD02E0C8F}">
      <dsp:nvSpPr>
        <dsp:cNvPr id="0" name=""/>
        <dsp:cNvSpPr/>
      </dsp:nvSpPr>
      <dsp:spPr>
        <a:xfrm>
          <a:off x="0" y="3458736"/>
          <a:ext cx="5175384" cy="691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BPS: Code of Ethics and Conduct</a:t>
          </a:r>
          <a:endParaRPr lang="en-US" sz="1900" kern="1200"/>
        </a:p>
      </dsp:txBody>
      <dsp:txXfrm>
        <a:off x="0" y="3458736"/>
        <a:ext cx="5175384" cy="6913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6BA8D5-313C-4C7D-9D2B-14BF90503B34}">
      <dsp:nvSpPr>
        <dsp:cNvPr id="0" name=""/>
        <dsp:cNvSpPr/>
      </dsp:nvSpPr>
      <dsp:spPr>
        <a:xfrm>
          <a:off x="265237" y="740"/>
          <a:ext cx="1647824" cy="40011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415EE1-88CA-4749-8077-8280A616C329}">
      <dsp:nvSpPr>
        <dsp:cNvPr id="0" name=""/>
        <dsp:cNvSpPr/>
      </dsp:nvSpPr>
      <dsp:spPr>
        <a:xfrm>
          <a:off x="448328" y="174677"/>
          <a:ext cx="1647824" cy="400117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defRPr cap="all"/>
          </a:pPr>
          <a:r>
            <a:rPr lang="en-GB" sz="1700" b="0" kern="1200" cap="none" dirty="0"/>
            <a:t>The prime importance of research is for client welfare…as counsellors, we have a duty to clients to evidence the benefits of therapy, and also to recognise its potential adverse effects</a:t>
          </a:r>
          <a:endParaRPr lang="en-US" sz="1700" b="0" kern="1200" cap="none" dirty="0"/>
        </a:p>
      </dsp:txBody>
      <dsp:txXfrm>
        <a:off x="496591" y="222940"/>
        <a:ext cx="1551298" cy="3904650"/>
      </dsp:txXfrm>
    </dsp:sp>
    <dsp:sp modelId="{BB918227-46EA-4822-8479-8E9D9A596BEB}">
      <dsp:nvSpPr>
        <dsp:cNvPr id="0" name=""/>
        <dsp:cNvSpPr/>
      </dsp:nvSpPr>
      <dsp:spPr>
        <a:xfrm>
          <a:off x="2330837" y="1481"/>
          <a:ext cx="1647824" cy="417591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6D4128-8B4F-4B60-800B-15D2F4F82151}">
      <dsp:nvSpPr>
        <dsp:cNvPr id="0" name=""/>
        <dsp:cNvSpPr/>
      </dsp:nvSpPr>
      <dsp:spPr>
        <a:xfrm>
          <a:off x="2513929" y="175418"/>
          <a:ext cx="1647824" cy="417591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defRPr cap="all"/>
          </a:pPr>
          <a:r>
            <a:rPr lang="en-GB" sz="1700" b="0" kern="1200" cap="none" dirty="0"/>
            <a:t>Research can also support client choice by identifying a range of therapies which may be beneficial for them</a:t>
          </a:r>
          <a:endParaRPr lang="en-US" sz="1700" b="0" kern="1200" cap="none" dirty="0"/>
        </a:p>
      </dsp:txBody>
      <dsp:txXfrm>
        <a:off x="2562192" y="223681"/>
        <a:ext cx="1551298" cy="40793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8E3991-C4AE-4C99-8202-CCAA327A0AA1}">
      <dsp:nvSpPr>
        <dsp:cNvPr id="0" name=""/>
        <dsp:cNvSpPr/>
      </dsp:nvSpPr>
      <dsp:spPr>
        <a:xfrm>
          <a:off x="0" y="0"/>
          <a:ext cx="5000124"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890B67F-5DB6-4968-87AE-C6E34F58F212}">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kern="1200"/>
            <a:t>Braun, V. and Clarke, V., 2013. </a:t>
          </a:r>
          <a:r>
            <a:rPr lang="en-GB" sz="3500" i="1" kern="1200"/>
            <a:t>Successful qualitative research: A practical guide for beginners.</a:t>
          </a:r>
          <a:r>
            <a:rPr lang="en-GB" sz="3500" kern="1200"/>
            <a:t> London: Sage.</a:t>
          </a:r>
          <a:endParaRPr lang="en-US" sz="3500" kern="1200"/>
        </a:p>
      </dsp:txBody>
      <dsp:txXfrm>
        <a:off x="0" y="0"/>
        <a:ext cx="5000124" cy="2726960"/>
      </dsp:txXfrm>
    </dsp:sp>
    <dsp:sp modelId="{032DC05D-998D-41EF-888D-95B318DCB740}">
      <dsp:nvSpPr>
        <dsp:cNvPr id="0" name=""/>
        <dsp:cNvSpPr/>
      </dsp:nvSpPr>
      <dsp:spPr>
        <a:xfrm>
          <a:off x="0" y="2726960"/>
          <a:ext cx="5000124"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7A7DC74-ADE4-4B3E-AD35-ED6FCF67B5AB}">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GB" sz="3500" i="0" kern="1200" baseline="0"/>
            <a:t>Ontological and epistemological reflexivity: A core skill for therapists [See Moodle]</a:t>
          </a:r>
          <a:endParaRPr lang="en-US" sz="3500" kern="1200" dirty="0"/>
        </a:p>
      </dsp:txBody>
      <dsp:txXfrm>
        <a:off x="0" y="2726960"/>
        <a:ext cx="5000124" cy="27269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CC87FA-C2FB-4C41-90E3-8BC73A826F92}">
      <dsp:nvSpPr>
        <dsp:cNvPr id="0" name=""/>
        <dsp:cNvSpPr/>
      </dsp:nvSpPr>
      <dsp:spPr>
        <a:xfrm>
          <a:off x="0" y="272557"/>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E34E86-1918-4895-A788-65629036363E}">
      <dsp:nvSpPr>
        <dsp:cNvPr id="0" name=""/>
        <dsp:cNvSpPr/>
      </dsp:nvSpPr>
      <dsp:spPr>
        <a:xfrm>
          <a:off x="9820" y="279861"/>
          <a:ext cx="24629" cy="178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5953F2-A598-4A7F-B679-C6284245016B}">
      <dsp:nvSpPr>
        <dsp:cNvPr id="0" name=""/>
        <dsp:cNvSpPr/>
      </dsp:nvSpPr>
      <dsp:spPr>
        <a:xfrm>
          <a:off x="44271" y="3608"/>
          <a:ext cx="4075816" cy="16666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GB" sz="2000" kern="1200" dirty="0"/>
            <a:t>The format and structure of the module - what we are going to do and how</a:t>
          </a:r>
          <a:endParaRPr lang="en-US" sz="2000" kern="1200" dirty="0"/>
        </a:p>
      </dsp:txBody>
      <dsp:txXfrm>
        <a:off x="44271" y="3608"/>
        <a:ext cx="4075816" cy="1666626"/>
      </dsp:txXfrm>
    </dsp:sp>
    <dsp:sp modelId="{98FF6A21-7D1C-42FF-9A95-B712381F4CCD}">
      <dsp:nvSpPr>
        <dsp:cNvPr id="0" name=""/>
        <dsp:cNvSpPr/>
      </dsp:nvSpPr>
      <dsp:spPr>
        <a:xfrm>
          <a:off x="0" y="2094059"/>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06F53A-2DBB-4B79-B013-D358CB6A1410}">
      <dsp:nvSpPr>
        <dsp:cNvPr id="0" name=""/>
        <dsp:cNvSpPr/>
      </dsp:nvSpPr>
      <dsp:spPr>
        <a:xfrm>
          <a:off x="9820" y="2101364"/>
          <a:ext cx="24629" cy="178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A1A13A-F2F7-401D-9B9B-AB839EA26A24}">
      <dsp:nvSpPr>
        <dsp:cNvPr id="0" name=""/>
        <dsp:cNvSpPr/>
      </dsp:nvSpPr>
      <dsp:spPr>
        <a:xfrm>
          <a:off x="44271" y="1832115"/>
          <a:ext cx="4075816" cy="1652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GB" sz="2000" kern="1200" dirty="0"/>
            <a:t>Positioning research (and yourself) within the counselling profession</a:t>
          </a:r>
          <a:endParaRPr lang="en-US" sz="2000" kern="1200" dirty="0"/>
        </a:p>
      </dsp:txBody>
      <dsp:txXfrm>
        <a:off x="44271" y="1832115"/>
        <a:ext cx="4075816" cy="1652619"/>
      </dsp:txXfrm>
    </dsp:sp>
    <dsp:sp modelId="{1839970E-C638-4329-B728-0181D47C30F2}">
      <dsp:nvSpPr>
        <dsp:cNvPr id="0" name=""/>
        <dsp:cNvSpPr/>
      </dsp:nvSpPr>
      <dsp:spPr>
        <a:xfrm>
          <a:off x="0" y="3646613"/>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E1EE53-17F9-46D9-96E3-5EE0E5FB9C66}">
      <dsp:nvSpPr>
        <dsp:cNvPr id="0" name=""/>
        <dsp:cNvSpPr/>
      </dsp:nvSpPr>
      <dsp:spPr>
        <a:xfrm>
          <a:off x="9820" y="3653918"/>
          <a:ext cx="24629" cy="178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A2F515-5AFA-4A62-A536-370C363ACB37}">
      <dsp:nvSpPr>
        <dsp:cNvPr id="0" name=""/>
        <dsp:cNvSpPr/>
      </dsp:nvSpPr>
      <dsp:spPr>
        <a:xfrm>
          <a:off x="44271" y="3646613"/>
          <a:ext cx="4075816" cy="11287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GB" sz="2000" kern="1200" dirty="0"/>
            <a:t>Methodological positioning - Looking through a critical lens – setting the scene for your philosophical paradigms</a:t>
          </a:r>
          <a:endParaRPr lang="en-US" sz="2000" kern="1200" dirty="0"/>
        </a:p>
      </dsp:txBody>
      <dsp:txXfrm>
        <a:off x="44271" y="3646613"/>
        <a:ext cx="4075816" cy="1128730"/>
      </dsp:txXfrm>
    </dsp:sp>
    <dsp:sp modelId="{0D48BC4A-96C9-4060-A352-1BC35AC0B872}">
      <dsp:nvSpPr>
        <dsp:cNvPr id="0" name=""/>
        <dsp:cNvSpPr/>
      </dsp:nvSpPr>
      <dsp:spPr>
        <a:xfrm>
          <a:off x="0" y="4937223"/>
          <a:ext cx="4724386" cy="3246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ACFA7D-5C36-4226-A28A-81613B28DB08}">
      <dsp:nvSpPr>
        <dsp:cNvPr id="0" name=""/>
        <dsp:cNvSpPr/>
      </dsp:nvSpPr>
      <dsp:spPr>
        <a:xfrm>
          <a:off x="9820" y="4944528"/>
          <a:ext cx="24629" cy="178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5DE071-E7F3-4AC0-ADC5-84A46A29023C}">
      <dsp:nvSpPr>
        <dsp:cNvPr id="0" name=""/>
        <dsp:cNvSpPr/>
      </dsp:nvSpPr>
      <dsp:spPr>
        <a:xfrm>
          <a:off x="44271" y="4937223"/>
          <a:ext cx="4086710" cy="11287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457" tIns="119457" rIns="119457" bIns="119457" numCol="1" spcCol="1270" anchor="ctr" anchorCtr="0">
          <a:noAutofit/>
        </a:bodyPr>
        <a:lstStyle/>
        <a:p>
          <a:pPr marL="0" lvl="0" indent="0" algn="l" defTabSz="889000">
            <a:lnSpc>
              <a:spcPct val="100000"/>
            </a:lnSpc>
            <a:spcBef>
              <a:spcPct val="0"/>
            </a:spcBef>
            <a:spcAft>
              <a:spcPct val="35000"/>
            </a:spcAft>
            <a:buNone/>
          </a:pPr>
          <a:r>
            <a:rPr lang="en-US" sz="2000" kern="1200" dirty="0"/>
            <a:t>Reflective, educative and thought provoking exercises</a:t>
          </a:r>
        </a:p>
      </dsp:txBody>
      <dsp:txXfrm>
        <a:off x="44271" y="4937223"/>
        <a:ext cx="4086710" cy="112873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DC45B8-6FDD-48C5-BFA4-75FE864480B5}">
      <dsp:nvSpPr>
        <dsp:cNvPr id="0" name=""/>
        <dsp:cNvSpPr/>
      </dsp:nvSpPr>
      <dsp:spPr>
        <a:xfrm>
          <a:off x="962" y="636776"/>
          <a:ext cx="3153909" cy="315390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defRPr cap="all"/>
          </a:pPr>
          <a:r>
            <a:rPr lang="en-GB" sz="2200" kern="1200" dirty="0"/>
            <a:t>To introduce you to this series of workshops</a:t>
          </a:r>
          <a:endParaRPr lang="en-US" sz="2200" kern="1200" dirty="0"/>
        </a:p>
      </dsp:txBody>
      <dsp:txXfrm>
        <a:off x="462841" y="1098655"/>
        <a:ext cx="2230151" cy="2230151"/>
      </dsp:txXfrm>
    </dsp:sp>
    <dsp:sp modelId="{42F71AC9-4204-4210-AD0E-83A925884628}">
      <dsp:nvSpPr>
        <dsp:cNvPr id="0" name=""/>
        <dsp:cNvSpPr/>
      </dsp:nvSpPr>
      <dsp:spPr>
        <a:xfrm rot="5400000">
          <a:off x="3415070" y="1795837"/>
          <a:ext cx="1103868" cy="835786"/>
        </a:xfrm>
        <a:prstGeom prst="triangl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60DE5ED-D16B-47E3-A870-32EB6DF62C81}">
      <dsp:nvSpPr>
        <dsp:cNvPr id="0" name=""/>
        <dsp:cNvSpPr/>
      </dsp:nvSpPr>
      <dsp:spPr>
        <a:xfrm>
          <a:off x="4731827" y="636776"/>
          <a:ext cx="3153909" cy="315390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defRPr cap="all"/>
          </a:pPr>
          <a:r>
            <a:rPr lang="en-GB" sz="2200" kern="1200" dirty="0"/>
            <a:t>Get you started,  becoming research aware, research informed and research active</a:t>
          </a:r>
          <a:endParaRPr lang="en-US" sz="2200" kern="1200" dirty="0"/>
        </a:p>
      </dsp:txBody>
      <dsp:txXfrm>
        <a:off x="5193706" y="1098655"/>
        <a:ext cx="2230151" cy="2230151"/>
      </dsp:txXfrm>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20974D-D91D-4CCA-A431-952354B8864C}" type="datetimeFigureOut">
              <a:rPr lang="en-GB" smtClean="0"/>
              <a:t>01/09/2025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07C2AF-3FA6-47AF-A9E2-6BAC6C869665}" type="slidenum">
              <a:rPr lang="en-GB" smtClean="0"/>
              <a:t>‹#›</a:t>
            </a:fld>
            <a:endParaRPr lang="en-GB"/>
          </a:p>
        </p:txBody>
      </p:sp>
    </p:spTree>
    <p:extLst>
      <p:ext uri="{BB962C8B-B14F-4D97-AF65-F5344CB8AC3E}">
        <p14:creationId xmlns:p14="http://schemas.microsoft.com/office/powerpoint/2010/main" val="3509531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1</a:t>
            </a:fld>
            <a:endParaRPr lang="en-GB"/>
          </a:p>
        </p:txBody>
      </p:sp>
    </p:spTree>
    <p:extLst>
      <p:ext uri="{BB962C8B-B14F-4D97-AF65-F5344CB8AC3E}">
        <p14:creationId xmlns:p14="http://schemas.microsoft.com/office/powerpoint/2010/main" val="3765290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2</a:t>
            </a:fld>
            <a:endParaRPr lang="en-GB"/>
          </a:p>
        </p:txBody>
      </p:sp>
    </p:spTree>
    <p:extLst>
      <p:ext uri="{BB962C8B-B14F-4D97-AF65-F5344CB8AC3E}">
        <p14:creationId xmlns:p14="http://schemas.microsoft.com/office/powerpoint/2010/main" val="16102254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3</a:t>
            </a:fld>
            <a:endParaRPr lang="en-GB"/>
          </a:p>
        </p:txBody>
      </p:sp>
    </p:spTree>
    <p:extLst>
      <p:ext uri="{BB962C8B-B14F-4D97-AF65-F5344CB8AC3E}">
        <p14:creationId xmlns:p14="http://schemas.microsoft.com/office/powerpoint/2010/main" val="23373204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4</a:t>
            </a:fld>
            <a:endParaRPr lang="en-GB"/>
          </a:p>
        </p:txBody>
      </p:sp>
    </p:spTree>
    <p:extLst>
      <p:ext uri="{BB962C8B-B14F-4D97-AF65-F5344CB8AC3E}">
        <p14:creationId xmlns:p14="http://schemas.microsoft.com/office/powerpoint/2010/main" val="3959750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3C37BE-C303-496D-B5CD-85F2937540FC}" type="slidenum">
              <a:rPr lang="en-GB" smtClean="0"/>
              <a:t>7</a:t>
            </a:fld>
            <a:endParaRPr lang="en-GB"/>
          </a:p>
        </p:txBody>
      </p:sp>
    </p:spTree>
    <p:extLst>
      <p:ext uri="{BB962C8B-B14F-4D97-AF65-F5344CB8AC3E}">
        <p14:creationId xmlns:p14="http://schemas.microsoft.com/office/powerpoint/2010/main" val="36940606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5"/>
          </p:nvPr>
        </p:nvSpPr>
        <p:spPr/>
        <p:txBody>
          <a:bodyPr/>
          <a:lstStyle/>
          <a:p>
            <a:fld id="{0A3C37BE-C303-496D-B5CD-85F2937540FC}" type="slidenum">
              <a:rPr lang="en-GB" smtClean="0"/>
              <a:t>8</a:t>
            </a:fld>
            <a:endParaRPr lang="en-GB"/>
          </a:p>
        </p:txBody>
      </p:sp>
    </p:spTree>
    <p:extLst>
      <p:ext uri="{BB962C8B-B14F-4D97-AF65-F5344CB8AC3E}">
        <p14:creationId xmlns:p14="http://schemas.microsoft.com/office/powerpoint/2010/main" val="336020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3C37BE-C303-496D-B5CD-85F2937540FC}" type="slidenum">
              <a:rPr lang="en-GB" smtClean="0"/>
              <a:t>9</a:t>
            </a:fld>
            <a:endParaRPr lang="en-GB"/>
          </a:p>
        </p:txBody>
      </p:sp>
    </p:spTree>
    <p:extLst>
      <p:ext uri="{BB962C8B-B14F-4D97-AF65-F5344CB8AC3E}">
        <p14:creationId xmlns:p14="http://schemas.microsoft.com/office/powerpoint/2010/main" val="522520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5"/>
          </p:nvPr>
        </p:nvSpPr>
        <p:spPr/>
        <p:txBody>
          <a:bodyPr/>
          <a:lstStyle/>
          <a:p>
            <a:fld id="{0A3C37BE-C303-496D-B5CD-85F2937540FC}" type="slidenum">
              <a:rPr lang="en-GB" smtClean="0"/>
              <a:t>10</a:t>
            </a:fld>
            <a:endParaRPr lang="en-GB"/>
          </a:p>
        </p:txBody>
      </p:sp>
    </p:spTree>
    <p:extLst>
      <p:ext uri="{BB962C8B-B14F-4D97-AF65-F5344CB8AC3E}">
        <p14:creationId xmlns:p14="http://schemas.microsoft.com/office/powerpoint/2010/main" val="140820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11</a:t>
            </a:fld>
            <a:endParaRPr lang="en-GB"/>
          </a:p>
        </p:txBody>
      </p:sp>
    </p:spTree>
    <p:extLst>
      <p:ext uri="{BB962C8B-B14F-4D97-AF65-F5344CB8AC3E}">
        <p14:creationId xmlns:p14="http://schemas.microsoft.com/office/powerpoint/2010/main" val="26958574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 </a:t>
            </a:r>
          </a:p>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12</a:t>
            </a:fld>
            <a:endParaRPr lang="en-GB"/>
          </a:p>
        </p:txBody>
      </p:sp>
    </p:spTree>
    <p:extLst>
      <p:ext uri="{BB962C8B-B14F-4D97-AF65-F5344CB8AC3E}">
        <p14:creationId xmlns:p14="http://schemas.microsoft.com/office/powerpoint/2010/main" val="3200171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Arial" panose="020B0604020202020204" pitchFamily="34" charset="0"/>
                <a:cs typeface="Arial" panose="020B0604020202020204" pitchFamily="34" charset="0"/>
              </a:rPr>
              <a:t> </a:t>
            </a:r>
          </a:p>
        </p:txBody>
      </p:sp>
      <p:sp>
        <p:nvSpPr>
          <p:cNvPr id="4" name="Slide Number Placeholder 3"/>
          <p:cNvSpPr>
            <a:spLocks noGrp="1"/>
          </p:cNvSpPr>
          <p:nvPr>
            <p:ph type="sldNum" sz="quarter" idx="5"/>
          </p:nvPr>
        </p:nvSpPr>
        <p:spPr/>
        <p:txBody>
          <a:bodyPr/>
          <a:lstStyle/>
          <a:p>
            <a:fld id="{0A3C37BE-C303-496D-B5CD-85F2937540FC}" type="slidenum">
              <a:rPr lang="en-GB" smtClean="0"/>
              <a:t>14</a:t>
            </a:fld>
            <a:endParaRPr lang="en-GB"/>
          </a:p>
        </p:txBody>
      </p:sp>
    </p:spTree>
    <p:extLst>
      <p:ext uri="{BB962C8B-B14F-4D97-AF65-F5344CB8AC3E}">
        <p14:creationId xmlns:p14="http://schemas.microsoft.com/office/powerpoint/2010/main" val="23925217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15</a:t>
            </a:fld>
            <a:endParaRPr lang="en-GB"/>
          </a:p>
        </p:txBody>
      </p:sp>
    </p:spTree>
    <p:extLst>
      <p:ext uri="{BB962C8B-B14F-4D97-AF65-F5344CB8AC3E}">
        <p14:creationId xmlns:p14="http://schemas.microsoft.com/office/powerpoint/2010/main" val="42778386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effectLst/>
                <a:latin typeface="PT Serif" panose="020A0603040505020204" pitchFamily="18" charset="0"/>
              </a:rPr>
              <a:t> </a:t>
            </a:r>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16</a:t>
            </a:fld>
            <a:endParaRPr lang="en-GB"/>
          </a:p>
        </p:txBody>
      </p:sp>
    </p:spTree>
    <p:extLst>
      <p:ext uri="{BB962C8B-B14F-4D97-AF65-F5344CB8AC3E}">
        <p14:creationId xmlns:p14="http://schemas.microsoft.com/office/powerpoint/2010/main" val="11163790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19</a:t>
            </a:fld>
            <a:endParaRPr lang="en-GB"/>
          </a:p>
        </p:txBody>
      </p:sp>
    </p:spTree>
    <p:extLst>
      <p:ext uri="{BB962C8B-B14F-4D97-AF65-F5344CB8AC3E}">
        <p14:creationId xmlns:p14="http://schemas.microsoft.com/office/powerpoint/2010/main" val="3017219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20</a:t>
            </a:fld>
            <a:endParaRPr lang="en-GB"/>
          </a:p>
        </p:txBody>
      </p:sp>
    </p:spTree>
    <p:extLst>
      <p:ext uri="{BB962C8B-B14F-4D97-AF65-F5344CB8AC3E}">
        <p14:creationId xmlns:p14="http://schemas.microsoft.com/office/powerpoint/2010/main" val="6297105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48680" y="4147567"/>
            <a:ext cx="5486400" cy="4114800"/>
          </a:xfrm>
        </p:spPr>
        <p:txBody>
          <a:bodyPr/>
          <a:lstStyle/>
          <a:p>
            <a:r>
              <a:rPr lang="en-GB" dirty="0"/>
              <a:t> </a:t>
            </a:r>
          </a:p>
        </p:txBody>
      </p:sp>
      <p:sp>
        <p:nvSpPr>
          <p:cNvPr id="4" name="Slide Number Placeholder 3"/>
          <p:cNvSpPr>
            <a:spLocks noGrp="1"/>
          </p:cNvSpPr>
          <p:nvPr>
            <p:ph type="sldNum" sz="quarter" idx="5"/>
          </p:nvPr>
        </p:nvSpPr>
        <p:spPr/>
        <p:txBody>
          <a:bodyPr/>
          <a:lstStyle/>
          <a:p>
            <a:fld id="{3A07C2AF-3FA6-47AF-A9E2-6BAC6C869665}" type="slidenum">
              <a:rPr lang="en-GB" smtClean="0"/>
              <a:t>22</a:t>
            </a:fld>
            <a:endParaRPr lang="en-GB"/>
          </a:p>
        </p:txBody>
      </p:sp>
    </p:spTree>
    <p:extLst>
      <p:ext uri="{BB962C8B-B14F-4D97-AF65-F5344CB8AC3E}">
        <p14:creationId xmlns:p14="http://schemas.microsoft.com/office/powerpoint/2010/main" val="17043284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latin typeface="Roboto" panose="02000000000000000000" pitchFamily="2" charset="0"/>
              </a:rPr>
              <a:t>“      </a:t>
            </a:r>
            <a:r>
              <a:rPr lang="en-GB" b="1" i="0" dirty="0">
                <a:effectLst/>
                <a:latin typeface="Roboto" panose="02000000000000000000" pitchFamily="2" charset="0"/>
              </a:rPr>
              <a:t> </a:t>
            </a:r>
            <a:endParaRPr lang="en-GB" dirty="0"/>
          </a:p>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23</a:t>
            </a:fld>
            <a:endParaRPr lang="en-GB"/>
          </a:p>
        </p:txBody>
      </p:sp>
    </p:spTree>
    <p:extLst>
      <p:ext uri="{BB962C8B-B14F-4D97-AF65-F5344CB8AC3E}">
        <p14:creationId xmlns:p14="http://schemas.microsoft.com/office/powerpoint/2010/main" val="11690860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24</a:t>
            </a:fld>
            <a:endParaRPr lang="en-GB"/>
          </a:p>
        </p:txBody>
      </p:sp>
    </p:spTree>
    <p:extLst>
      <p:ext uri="{BB962C8B-B14F-4D97-AF65-F5344CB8AC3E}">
        <p14:creationId xmlns:p14="http://schemas.microsoft.com/office/powerpoint/2010/main" val="394607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25</a:t>
            </a:fld>
            <a:endParaRPr lang="en-GB"/>
          </a:p>
        </p:txBody>
      </p:sp>
    </p:spTree>
    <p:extLst>
      <p:ext uri="{BB962C8B-B14F-4D97-AF65-F5344CB8AC3E}">
        <p14:creationId xmlns:p14="http://schemas.microsoft.com/office/powerpoint/2010/main" val="2833005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07C2AF-3FA6-47AF-A9E2-6BAC6C869665}" type="slidenum">
              <a:rPr lang="en-GB" smtClean="0"/>
              <a:t>26</a:t>
            </a:fld>
            <a:endParaRPr lang="en-GB"/>
          </a:p>
        </p:txBody>
      </p:sp>
    </p:spTree>
    <p:extLst>
      <p:ext uri="{BB962C8B-B14F-4D97-AF65-F5344CB8AC3E}">
        <p14:creationId xmlns:p14="http://schemas.microsoft.com/office/powerpoint/2010/main" val="27956717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ym typeface="Webdings" panose="05030102010509060703" pitchFamily="18" charset="2"/>
              </a:rPr>
              <a:t> </a:t>
            </a:r>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27</a:t>
            </a:fld>
            <a:endParaRPr lang="en-GB"/>
          </a:p>
        </p:txBody>
      </p:sp>
    </p:spTree>
    <p:extLst>
      <p:ext uri="{BB962C8B-B14F-4D97-AF65-F5344CB8AC3E}">
        <p14:creationId xmlns:p14="http://schemas.microsoft.com/office/powerpoint/2010/main" val="37949274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3C37BE-C303-496D-B5CD-85F2937540FC}" type="slidenum">
              <a:rPr lang="en-GB" smtClean="0"/>
              <a:t>28</a:t>
            </a:fld>
            <a:endParaRPr lang="en-GB"/>
          </a:p>
        </p:txBody>
      </p:sp>
    </p:spTree>
    <p:extLst>
      <p:ext uri="{BB962C8B-B14F-4D97-AF65-F5344CB8AC3E}">
        <p14:creationId xmlns:p14="http://schemas.microsoft.com/office/powerpoint/2010/main" val="31939187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29</a:t>
            </a:fld>
            <a:endParaRPr lang="en-GB"/>
          </a:p>
        </p:txBody>
      </p:sp>
    </p:spTree>
    <p:extLst>
      <p:ext uri="{BB962C8B-B14F-4D97-AF65-F5344CB8AC3E}">
        <p14:creationId xmlns:p14="http://schemas.microsoft.com/office/powerpoint/2010/main" val="29654693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30</a:t>
            </a:fld>
            <a:endParaRPr lang="en-GB"/>
          </a:p>
        </p:txBody>
      </p:sp>
    </p:spTree>
    <p:extLst>
      <p:ext uri="{BB962C8B-B14F-4D97-AF65-F5344CB8AC3E}">
        <p14:creationId xmlns:p14="http://schemas.microsoft.com/office/powerpoint/2010/main" val="17997149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32</a:t>
            </a:fld>
            <a:endParaRPr lang="en-GB"/>
          </a:p>
        </p:txBody>
      </p:sp>
    </p:spTree>
    <p:extLst>
      <p:ext uri="{BB962C8B-B14F-4D97-AF65-F5344CB8AC3E}">
        <p14:creationId xmlns:p14="http://schemas.microsoft.com/office/powerpoint/2010/main" val="2056500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14363" y="4572000"/>
            <a:ext cx="5486400" cy="3600450"/>
          </a:xfrm>
        </p:spPr>
        <p:txBody>
          <a:bodyPr/>
          <a:lstStyle/>
          <a:p>
            <a:endParaRPr lang="en-GB" b="1" dirty="0"/>
          </a:p>
          <a:p>
            <a:r>
              <a:rPr lang="en-GB" dirty="0">
                <a:solidFill>
                  <a:srgbClr val="1A0DAB"/>
                </a:solidFill>
                <a:effectLst/>
              </a:rPr>
              <a:t> </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3C37BE-C303-496D-B5CD-85F2937540FC}" type="slidenum">
              <a:rPr kumimoji="0" lang="en-GB" sz="1200" b="0" i="0" u="none" strike="noStrike" kern="1200" cap="none" spc="0" normalizeH="0" baseline="0" noProof="0" smtClean="0">
                <a:ln>
                  <a:noFill/>
                </a:ln>
                <a:solidFill>
                  <a:srgbClr val="514843"/>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srgbClr val="514843"/>
              </a:solidFill>
              <a:effectLst/>
              <a:uLnTx/>
              <a:uFillTx/>
              <a:latin typeface="Euphemia"/>
              <a:ea typeface="+mn-ea"/>
              <a:cs typeface="+mn-cs"/>
            </a:endParaRPr>
          </a:p>
        </p:txBody>
      </p:sp>
    </p:spTree>
    <p:extLst>
      <p:ext uri="{BB962C8B-B14F-4D97-AF65-F5344CB8AC3E}">
        <p14:creationId xmlns:p14="http://schemas.microsoft.com/office/powerpoint/2010/main" val="21820426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20688" y="4427984"/>
            <a:ext cx="5486400" cy="4114800"/>
          </a:xfrm>
        </p:spPr>
        <p:txBody>
          <a:bodyPr/>
          <a:lstStyle/>
          <a:p>
            <a:r>
              <a:rPr lang="en-GB" b="1" dirty="0"/>
              <a:t> </a:t>
            </a:r>
          </a:p>
          <a:p>
            <a:r>
              <a:rPr lang="en-GB" b="1" dirty="0">
                <a:latin typeface="Arial" panose="020B0604020202020204" pitchFamily="34" charset="0"/>
                <a:cs typeface="Arial" panose="020B0604020202020204" pitchFamily="34" charset="0"/>
                <a:sym typeface="Webdings" panose="05030102010509060703" pitchFamily="18" charset="2"/>
              </a:rPr>
              <a:t> </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3C37BE-C303-496D-B5CD-85F2937540FC}" type="slidenum">
              <a:rPr kumimoji="0" lang="en-GB" sz="1200" b="0" i="0" u="none" strike="noStrike" kern="1200" cap="none" spc="0" normalizeH="0" baseline="0" noProof="0" smtClean="0">
                <a:ln>
                  <a:noFill/>
                </a:ln>
                <a:solidFill>
                  <a:srgbClr val="514843"/>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srgbClr val="514843"/>
              </a:solidFill>
              <a:effectLst/>
              <a:uLnTx/>
              <a:uFillTx/>
              <a:latin typeface="Euphemia"/>
              <a:ea typeface="+mn-ea"/>
              <a:cs typeface="+mn-cs"/>
            </a:endParaRPr>
          </a:p>
        </p:txBody>
      </p:sp>
    </p:spTree>
    <p:extLst>
      <p:ext uri="{BB962C8B-B14F-4D97-AF65-F5344CB8AC3E}">
        <p14:creationId xmlns:p14="http://schemas.microsoft.com/office/powerpoint/2010/main" val="8638267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3C37BE-C303-496D-B5CD-85F2937540FC}" type="slidenum">
              <a:rPr kumimoji="0" lang="en-GB" sz="1200" b="0" i="0" u="none" strike="noStrike" kern="1200" cap="none" spc="0" normalizeH="0" baseline="0" noProof="0" smtClean="0">
                <a:ln>
                  <a:noFill/>
                </a:ln>
                <a:solidFill>
                  <a:srgbClr val="514843"/>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srgbClr val="514843"/>
              </a:solidFill>
              <a:effectLst/>
              <a:uLnTx/>
              <a:uFillTx/>
              <a:latin typeface="Euphemia"/>
              <a:ea typeface="+mn-ea"/>
              <a:cs typeface="+mn-cs"/>
            </a:endParaRPr>
          </a:p>
        </p:txBody>
      </p:sp>
    </p:spTree>
    <p:extLst>
      <p:ext uri="{BB962C8B-B14F-4D97-AF65-F5344CB8AC3E}">
        <p14:creationId xmlns:p14="http://schemas.microsoft.com/office/powerpoint/2010/main" val="1751807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881063" y="4529138"/>
            <a:ext cx="5486400" cy="3600450"/>
          </a:xfrm>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A3C37BE-C303-496D-B5CD-85F2937540FC}" type="slidenum">
              <a:rPr kumimoji="0" lang="en-GB" sz="1200" b="0" i="0" u="none" strike="noStrike" kern="1200" cap="none" spc="0" normalizeH="0" baseline="0" noProof="0" smtClean="0">
                <a:ln>
                  <a:noFill/>
                </a:ln>
                <a:solidFill>
                  <a:srgbClr val="514843"/>
                </a:solidFill>
                <a:effectLst/>
                <a:uLnTx/>
                <a:uFillTx/>
                <a:latin typeface="Euphemia"/>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srgbClr val="514843"/>
              </a:solidFill>
              <a:effectLst/>
              <a:uLnTx/>
              <a:uFillTx/>
              <a:latin typeface="Euphemia"/>
              <a:ea typeface="+mn-ea"/>
              <a:cs typeface="+mn-cs"/>
            </a:endParaRPr>
          </a:p>
        </p:txBody>
      </p:sp>
    </p:spTree>
    <p:extLst>
      <p:ext uri="{BB962C8B-B14F-4D97-AF65-F5344CB8AC3E}">
        <p14:creationId xmlns:p14="http://schemas.microsoft.com/office/powerpoint/2010/main" val="26457212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E408296-EA5B-4922-99E8-0235F7F94E2E}" type="slidenum">
              <a:rPr lang="en-GB" smtClean="0"/>
              <a:pPr/>
              <a:t>41</a:t>
            </a:fld>
            <a:endParaRPr lang="en-GB"/>
          </a:p>
        </p:txBody>
      </p:sp>
    </p:spTree>
    <p:extLst>
      <p:ext uri="{BB962C8B-B14F-4D97-AF65-F5344CB8AC3E}">
        <p14:creationId xmlns:p14="http://schemas.microsoft.com/office/powerpoint/2010/main" val="14205462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42</a:t>
            </a:fld>
            <a:endParaRPr lang="en-GB"/>
          </a:p>
        </p:txBody>
      </p:sp>
    </p:spTree>
    <p:extLst>
      <p:ext uri="{BB962C8B-B14F-4D97-AF65-F5344CB8AC3E}">
        <p14:creationId xmlns:p14="http://schemas.microsoft.com/office/powerpoint/2010/main" val="15935511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43</a:t>
            </a:fld>
            <a:endParaRPr lang="en-GB"/>
          </a:p>
        </p:txBody>
      </p:sp>
    </p:spTree>
    <p:extLst>
      <p:ext uri="{BB962C8B-B14F-4D97-AF65-F5344CB8AC3E}">
        <p14:creationId xmlns:p14="http://schemas.microsoft.com/office/powerpoint/2010/main" val="18098702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44</a:t>
            </a:fld>
            <a:endParaRPr lang="en-GB"/>
          </a:p>
        </p:txBody>
      </p:sp>
    </p:spTree>
    <p:extLst>
      <p:ext uri="{BB962C8B-B14F-4D97-AF65-F5344CB8AC3E}">
        <p14:creationId xmlns:p14="http://schemas.microsoft.com/office/powerpoint/2010/main" val="14783802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chemeClr val="tx2"/>
                </a:solidFill>
                <a:latin typeface="Cambria" pitchFamily="18" charset="0"/>
                <a:sym typeface="Webdings" panose="05030102010509060703" pitchFamily="18" charset="2"/>
              </a:rPr>
              <a:t> </a:t>
            </a:r>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45</a:t>
            </a:fld>
            <a:endParaRPr lang="en-GB"/>
          </a:p>
        </p:txBody>
      </p:sp>
    </p:spTree>
    <p:extLst>
      <p:ext uri="{BB962C8B-B14F-4D97-AF65-F5344CB8AC3E}">
        <p14:creationId xmlns:p14="http://schemas.microsoft.com/office/powerpoint/2010/main" val="362798645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07C2AF-3FA6-47AF-A9E2-6BAC6C869665}" type="slidenum">
              <a:rPr lang="en-GB" smtClean="0"/>
              <a:t>47</a:t>
            </a:fld>
            <a:endParaRPr lang="en-GB"/>
          </a:p>
        </p:txBody>
      </p:sp>
    </p:spTree>
    <p:extLst>
      <p:ext uri="{BB962C8B-B14F-4D97-AF65-F5344CB8AC3E}">
        <p14:creationId xmlns:p14="http://schemas.microsoft.com/office/powerpoint/2010/main" val="17557143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07C2AF-3FA6-47AF-A9E2-6BAC6C869665}" type="slidenum">
              <a:rPr lang="en-GB" smtClean="0"/>
              <a:t>48</a:t>
            </a:fld>
            <a:endParaRPr lang="en-GB"/>
          </a:p>
        </p:txBody>
      </p:sp>
    </p:spTree>
    <p:extLst>
      <p:ext uri="{BB962C8B-B14F-4D97-AF65-F5344CB8AC3E}">
        <p14:creationId xmlns:p14="http://schemas.microsoft.com/office/powerpoint/2010/main" val="4666621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A07C2AF-3FA6-47AF-A9E2-6BAC6C869665}" type="slidenum">
              <a:rPr lang="en-GB" smtClean="0"/>
              <a:t>49</a:t>
            </a:fld>
            <a:endParaRPr lang="en-GB"/>
          </a:p>
        </p:txBody>
      </p:sp>
    </p:spTree>
    <p:extLst>
      <p:ext uri="{BB962C8B-B14F-4D97-AF65-F5344CB8AC3E}">
        <p14:creationId xmlns:p14="http://schemas.microsoft.com/office/powerpoint/2010/main" val="16911075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51</a:t>
            </a:fld>
            <a:endParaRPr lang="en-GB"/>
          </a:p>
        </p:txBody>
      </p:sp>
    </p:spTree>
    <p:extLst>
      <p:ext uri="{BB962C8B-B14F-4D97-AF65-F5344CB8AC3E}">
        <p14:creationId xmlns:p14="http://schemas.microsoft.com/office/powerpoint/2010/main" val="4719415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53</a:t>
            </a:fld>
            <a:endParaRPr lang="en-GB"/>
          </a:p>
        </p:txBody>
      </p:sp>
    </p:spTree>
    <p:extLst>
      <p:ext uri="{BB962C8B-B14F-4D97-AF65-F5344CB8AC3E}">
        <p14:creationId xmlns:p14="http://schemas.microsoft.com/office/powerpoint/2010/main" val="16590284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54</a:t>
            </a:fld>
            <a:endParaRPr lang="en-GB"/>
          </a:p>
        </p:txBody>
      </p:sp>
    </p:spTree>
    <p:extLst>
      <p:ext uri="{BB962C8B-B14F-4D97-AF65-F5344CB8AC3E}">
        <p14:creationId xmlns:p14="http://schemas.microsoft.com/office/powerpoint/2010/main" val="264074580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55</a:t>
            </a:fld>
            <a:endParaRPr lang="en-GB"/>
          </a:p>
        </p:txBody>
      </p:sp>
    </p:spTree>
    <p:extLst>
      <p:ext uri="{BB962C8B-B14F-4D97-AF65-F5344CB8AC3E}">
        <p14:creationId xmlns:p14="http://schemas.microsoft.com/office/powerpoint/2010/main" val="14513953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56</a:t>
            </a:fld>
            <a:endParaRPr lang="en-GB"/>
          </a:p>
        </p:txBody>
      </p:sp>
    </p:spTree>
    <p:extLst>
      <p:ext uri="{BB962C8B-B14F-4D97-AF65-F5344CB8AC3E}">
        <p14:creationId xmlns:p14="http://schemas.microsoft.com/office/powerpoint/2010/main" val="14513953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57</a:t>
            </a:fld>
            <a:endParaRPr lang="en-GB"/>
          </a:p>
        </p:txBody>
      </p:sp>
    </p:spTree>
    <p:extLst>
      <p:ext uri="{BB962C8B-B14F-4D97-AF65-F5344CB8AC3E}">
        <p14:creationId xmlns:p14="http://schemas.microsoft.com/office/powerpoint/2010/main" val="166210090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a:noFill/>
          <a:ln w="12700">
            <a:solidFill>
              <a:prstClr val="black"/>
            </a:solidFill>
          </a:ln>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58</a:t>
            </a:fld>
            <a:endParaRPr lang="en-US"/>
          </a:p>
        </p:txBody>
      </p:sp>
    </p:spTree>
    <p:extLst>
      <p:ext uri="{BB962C8B-B14F-4D97-AF65-F5344CB8AC3E}">
        <p14:creationId xmlns:p14="http://schemas.microsoft.com/office/powerpoint/2010/main" val="39617275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3C37BE-C303-496D-B5CD-85F2937540FC}" type="slidenum">
              <a:rPr lang="en-GB" smtClean="0"/>
              <a:t>59</a:t>
            </a:fld>
            <a:endParaRPr lang="en-GB"/>
          </a:p>
        </p:txBody>
      </p:sp>
    </p:spTree>
    <p:extLst>
      <p:ext uri="{BB962C8B-B14F-4D97-AF65-F5344CB8AC3E}">
        <p14:creationId xmlns:p14="http://schemas.microsoft.com/office/powerpoint/2010/main" val="1982180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3C37BE-C303-496D-B5CD-85F2937540FC}" type="slidenum">
              <a:rPr lang="en-GB" smtClean="0"/>
              <a:t>60</a:t>
            </a:fld>
            <a:endParaRPr lang="en-GB"/>
          </a:p>
        </p:txBody>
      </p:sp>
    </p:spTree>
    <p:extLst>
      <p:ext uri="{BB962C8B-B14F-4D97-AF65-F5344CB8AC3E}">
        <p14:creationId xmlns:p14="http://schemas.microsoft.com/office/powerpoint/2010/main" val="181744254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3C37BE-C303-496D-B5CD-85F2937540FC}" type="slidenum">
              <a:rPr lang="en-GB" smtClean="0"/>
              <a:t>61</a:t>
            </a:fld>
            <a:endParaRPr lang="en-GB"/>
          </a:p>
        </p:txBody>
      </p:sp>
    </p:spTree>
    <p:extLst>
      <p:ext uri="{BB962C8B-B14F-4D97-AF65-F5344CB8AC3E}">
        <p14:creationId xmlns:p14="http://schemas.microsoft.com/office/powerpoint/2010/main" val="204199385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A3C37BE-C303-496D-B5CD-85F2937540FC}" type="slidenum">
              <a:rPr lang="en-GB" smtClean="0"/>
              <a:t>62</a:t>
            </a:fld>
            <a:endParaRPr lang="en-GB"/>
          </a:p>
        </p:txBody>
      </p:sp>
    </p:spTree>
    <p:extLst>
      <p:ext uri="{BB962C8B-B14F-4D97-AF65-F5344CB8AC3E}">
        <p14:creationId xmlns:p14="http://schemas.microsoft.com/office/powerpoint/2010/main" val="20419938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63</a:t>
            </a:fld>
            <a:endParaRPr lang="en-GB"/>
          </a:p>
        </p:txBody>
      </p:sp>
    </p:spTree>
    <p:extLst>
      <p:ext uri="{BB962C8B-B14F-4D97-AF65-F5344CB8AC3E}">
        <p14:creationId xmlns:p14="http://schemas.microsoft.com/office/powerpoint/2010/main" val="31927516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64</a:t>
            </a:fld>
            <a:endParaRPr lang="en-GB"/>
          </a:p>
        </p:txBody>
      </p:sp>
    </p:spTree>
    <p:extLst>
      <p:ext uri="{BB962C8B-B14F-4D97-AF65-F5344CB8AC3E}">
        <p14:creationId xmlns:p14="http://schemas.microsoft.com/office/powerpoint/2010/main" val="2749800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65</a:t>
            </a:fld>
            <a:endParaRPr lang="en-GB"/>
          </a:p>
        </p:txBody>
      </p:sp>
    </p:spTree>
    <p:extLst>
      <p:ext uri="{BB962C8B-B14F-4D97-AF65-F5344CB8AC3E}">
        <p14:creationId xmlns:p14="http://schemas.microsoft.com/office/powerpoint/2010/main" val="663504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66</a:t>
            </a:fld>
            <a:endParaRPr lang="en-GB"/>
          </a:p>
        </p:txBody>
      </p:sp>
    </p:spTree>
    <p:extLst>
      <p:ext uri="{BB962C8B-B14F-4D97-AF65-F5344CB8AC3E}">
        <p14:creationId xmlns:p14="http://schemas.microsoft.com/office/powerpoint/2010/main" val="13285374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07C2AF-3FA6-47AF-A9E2-6BAC6C869665}" type="slidenum">
              <a:rPr lang="en-GB" smtClean="0"/>
              <a:t>67</a:t>
            </a:fld>
            <a:endParaRPr lang="en-GB"/>
          </a:p>
        </p:txBody>
      </p:sp>
    </p:spTree>
    <p:extLst>
      <p:ext uri="{BB962C8B-B14F-4D97-AF65-F5344CB8AC3E}">
        <p14:creationId xmlns:p14="http://schemas.microsoft.com/office/powerpoint/2010/main" val="2035269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124769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970107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D5FB73-A910-4790-8FDC-DAFB323792B3}"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69214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D5FB73-A910-4790-8FDC-DAFB323792B3}"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3194882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D5FB73-A910-4790-8FDC-DAFB323792B3}" type="datetimeFigureOut">
              <a:rPr lang="en-GB" smtClean="0"/>
              <a:t>01/09/2025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1802284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D5FB73-A910-4790-8FDC-DAFB323792B3}" type="datetimeFigureOut">
              <a:rPr lang="en-GB" smtClean="0"/>
              <a:t>01/09/2025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8255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D5FB73-A910-4790-8FDC-DAFB323792B3}" type="datetimeFigureOut">
              <a:rPr lang="en-GB" smtClean="0"/>
              <a:t>01/09/2025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846311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5FB73-A910-4790-8FDC-DAFB323792B3}"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1332454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5FB73-A910-4790-8FDC-DAFB323792B3}" type="datetimeFigureOut">
              <a:rPr lang="en-GB" smtClean="0"/>
              <a:t>01/09/2025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626937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190755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5FB73-A910-4790-8FDC-DAFB323792B3}" type="datetimeFigureOut">
              <a:rPr lang="en-GB" smtClean="0"/>
              <a:t>01/09/2025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BD26B0-9F82-487D-9A31-1A9701B832B1}" type="slidenum">
              <a:rPr lang="en-GB" smtClean="0"/>
              <a:t>‹#›</a:t>
            </a:fld>
            <a:endParaRPr lang="en-GB"/>
          </a:p>
        </p:txBody>
      </p:sp>
    </p:spTree>
    <p:extLst>
      <p:ext uri="{BB962C8B-B14F-4D97-AF65-F5344CB8AC3E}">
        <p14:creationId xmlns:p14="http://schemas.microsoft.com/office/powerpoint/2010/main" val="2434635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alpha val="94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D5FB73-A910-4790-8FDC-DAFB323792B3}" type="datetimeFigureOut">
              <a:rPr lang="en-GB" smtClean="0"/>
              <a:t>01/09/2025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BD26B0-9F82-487D-9A31-1A9701B832B1}" type="slidenum">
              <a:rPr lang="en-GB" smtClean="0"/>
              <a:t>‹#›</a:t>
            </a:fld>
            <a:endParaRPr lang="en-GB"/>
          </a:p>
        </p:txBody>
      </p:sp>
    </p:spTree>
    <p:extLst>
      <p:ext uri="{BB962C8B-B14F-4D97-AF65-F5344CB8AC3E}">
        <p14:creationId xmlns:p14="http://schemas.microsoft.com/office/powerpoint/2010/main" val="3451741550"/>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1.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34.jpeg"/></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uowtsd-my.sharepoint.com/:p:/r/personal/beverly_cole_uwtsd_ac_uk/Documents/A%20Teaching%20September,%202022/More%20about%20this%20series%20of%20workshops.pptx?d=wab46159d3ca74522af951ec53da747be&amp;csf=1&amp;web=1&amp;e=rSeGXt"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watch?v=hkcqGU7l_zU"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hyperlink" Target="https://gradcoach.com/saunders-research-onion/" TargetMode="External"/><Relationship Id="rId4" Type="http://schemas.openxmlformats.org/officeDocument/2006/relationships/hyperlink" Target="https://moodle.uwtsd.ac.uk/mod/url/view.php?id=292978"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6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7" name="Picture 6" descr="Solo journey">
            <a:extLst>
              <a:ext uri="{FF2B5EF4-FFF2-40B4-BE49-F238E27FC236}">
                <a16:creationId xmlns:a16="http://schemas.microsoft.com/office/drawing/2014/main" id="{1F1C7208-C5A9-FA0E-9FEE-4A493959098A}"/>
              </a:ext>
            </a:extLst>
          </p:cNvPr>
          <p:cNvPicPr>
            <a:picLocks noChangeAspect="1"/>
          </p:cNvPicPr>
          <p:nvPr/>
        </p:nvPicPr>
        <p:blipFill rotWithShape="1">
          <a:blip r:embed="rId3"/>
          <a:srcRect l="427" r="1" b="1"/>
          <a:stretch/>
        </p:blipFill>
        <p:spPr>
          <a:xfrm>
            <a:off x="108682" y="-99392"/>
            <a:ext cx="9143979" cy="6887364"/>
          </a:xfrm>
          <a:prstGeom prst="rect">
            <a:avLst/>
          </a:prstGeom>
        </p:spPr>
      </p:pic>
      <p:sp>
        <p:nvSpPr>
          <p:cNvPr id="11" name="Rectangle 10">
            <a:extLst>
              <a:ext uri="{FF2B5EF4-FFF2-40B4-BE49-F238E27FC236}">
                <a16:creationId xmlns:a16="http://schemas.microsoft.com/office/drawing/2014/main" id="{4D60F200-5EB0-B223-2439-C96C67F0FE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20"/>
            <a:ext cx="4174944" cy="6887364"/>
          </a:xfrm>
          <a:prstGeom prst="rect">
            <a:avLst/>
          </a:prstGeom>
          <a:gradFill flip="none" rotWithShape="1">
            <a:gsLst>
              <a:gs pos="21000">
                <a:srgbClr val="000000">
                  <a:alpha val="62000"/>
                </a:srgbClr>
              </a:gs>
              <a:gs pos="100000">
                <a:srgbClr val="000000">
                  <a:alpha val="0"/>
                </a:srgb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067CD3-146F-6228-E362-39AA720C2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08502" y="1500874"/>
            <a:ext cx="6887365" cy="3870356"/>
          </a:xfrm>
          <a:prstGeom prst="rect">
            <a:avLst/>
          </a:prstGeom>
          <a:gradFill flip="none" rotWithShape="1">
            <a:gsLst>
              <a:gs pos="0">
                <a:schemeClr val="accent5">
                  <a:lumMod val="75000"/>
                  <a:alpha val="91000"/>
                </a:schemeClr>
              </a:gs>
              <a:gs pos="83000">
                <a:schemeClr val="accent5">
                  <a:alpha val="0"/>
                </a:schemeClr>
              </a:gs>
            </a:gsLst>
            <a:lin ang="51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271C7E5C-A0F8-E9FA-56DB-31A257FD4E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48"/>
            <a:ext cx="1559634" cy="6865647"/>
          </a:xfrm>
          <a:prstGeom prst="rect">
            <a:avLst/>
          </a:prstGeom>
          <a:gradFill flip="none" rotWithShape="1">
            <a:gsLst>
              <a:gs pos="5000">
                <a:schemeClr val="accent5"/>
              </a:gs>
              <a:gs pos="49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3F70A3C-4474-2A39-470C-FD55A88375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780082" y="3068761"/>
            <a:ext cx="3378495" cy="3789239"/>
          </a:xfrm>
          <a:prstGeom prst="rect">
            <a:avLst/>
          </a:prstGeom>
          <a:gradFill flip="none" rotWithShape="1">
            <a:gsLst>
              <a:gs pos="0">
                <a:schemeClr val="accent5"/>
              </a:gs>
              <a:gs pos="60000">
                <a:schemeClr val="accent5">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BAC3F7D4-9613-0E1F-901C-98FE831DEB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580917" y="-6485"/>
            <a:ext cx="2570370" cy="6879745"/>
          </a:xfrm>
          <a:prstGeom prst="rect">
            <a:avLst/>
          </a:prstGeom>
          <a:gradFill flip="none" rotWithShape="1">
            <a:gsLst>
              <a:gs pos="5000">
                <a:schemeClr val="accent2"/>
              </a:gs>
              <a:gs pos="49000">
                <a:schemeClr val="accent5">
                  <a:lumMod val="60000"/>
                  <a:lumOff val="40000"/>
                  <a:alpha val="0"/>
                </a:schemeClr>
              </a:gs>
            </a:gsLst>
            <a:lin ang="1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D5167C-AF48-26F0-7A9F-3F7643374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738276" y="464574"/>
            <a:ext cx="3682024" cy="9158579"/>
          </a:xfrm>
          <a:prstGeom prst="rect">
            <a:avLst/>
          </a:prstGeom>
          <a:gradFill>
            <a:gsLst>
              <a:gs pos="0">
                <a:schemeClr val="accent5"/>
              </a:gs>
              <a:gs pos="65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7B30A01-FCA8-86A5-A840-C32A3BE2E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 y="-7639"/>
            <a:ext cx="3659866" cy="6887373"/>
          </a:xfrm>
          <a:prstGeom prst="rect">
            <a:avLst/>
          </a:prstGeom>
          <a:gradFill>
            <a:gsLst>
              <a:gs pos="0">
                <a:schemeClr val="accent2">
                  <a:alpha val="70000"/>
                </a:schemeClr>
              </a:gs>
              <a:gs pos="44000">
                <a:schemeClr val="accent5">
                  <a:lumMod val="60000"/>
                  <a:lumOff val="40000"/>
                  <a:alpha val="0"/>
                </a:schemeClr>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26A892A-0DBA-B8D5-F992-9928A627C781}"/>
              </a:ext>
            </a:extLst>
          </p:cNvPr>
          <p:cNvSpPr>
            <a:spLocks noGrp="1"/>
          </p:cNvSpPr>
          <p:nvPr>
            <p:ph type="ctrTitle"/>
          </p:nvPr>
        </p:nvSpPr>
        <p:spPr>
          <a:xfrm>
            <a:off x="902478" y="1268760"/>
            <a:ext cx="3669522" cy="2839273"/>
          </a:xfrm>
        </p:spPr>
        <p:txBody>
          <a:bodyPr>
            <a:normAutofit/>
          </a:bodyPr>
          <a:lstStyle/>
          <a:p>
            <a:pPr algn="l"/>
            <a:r>
              <a:rPr lang="en-GB" sz="3600">
                <a:solidFill>
                  <a:srgbClr val="FFFFFF"/>
                </a:solidFill>
              </a:rPr>
              <a:t>MA in Psychotherapeutic Practice</a:t>
            </a:r>
            <a:endParaRPr lang="en-GB" sz="3600" dirty="0">
              <a:solidFill>
                <a:srgbClr val="FFFFFF"/>
              </a:solidFill>
            </a:endParaRPr>
          </a:p>
        </p:txBody>
      </p:sp>
      <p:sp>
        <p:nvSpPr>
          <p:cNvPr id="5" name="Subtitle 4">
            <a:extLst>
              <a:ext uri="{FF2B5EF4-FFF2-40B4-BE49-F238E27FC236}">
                <a16:creationId xmlns:a16="http://schemas.microsoft.com/office/drawing/2014/main" id="{CCD9D3A9-9456-BCA7-2156-2EE5426351F0}"/>
              </a:ext>
            </a:extLst>
          </p:cNvPr>
          <p:cNvSpPr>
            <a:spLocks noGrp="1"/>
          </p:cNvSpPr>
          <p:nvPr>
            <p:ph type="subTitle" idx="1"/>
          </p:nvPr>
        </p:nvSpPr>
        <p:spPr>
          <a:xfrm>
            <a:off x="763129" y="4917079"/>
            <a:ext cx="8104194" cy="1502993"/>
          </a:xfrm>
        </p:spPr>
        <p:txBody>
          <a:bodyPr>
            <a:noAutofit/>
          </a:bodyPr>
          <a:lstStyle/>
          <a:p>
            <a:pPr algn="l"/>
            <a:r>
              <a:rPr lang="en-GB" sz="4400" dirty="0">
                <a:solidFill>
                  <a:srgbClr val="FFFFFF"/>
                </a:solidFill>
              </a:rPr>
              <a:t>Lesson 1: Welcome, Introductions and Getting Started</a:t>
            </a:r>
          </a:p>
          <a:p>
            <a:pPr algn="l"/>
            <a:r>
              <a:rPr lang="en-GB" sz="4400" dirty="0">
                <a:solidFill>
                  <a:srgbClr val="FFFFFF"/>
                </a:solidFill>
              </a:rPr>
              <a:t>Dr Beverly Cole</a:t>
            </a:r>
          </a:p>
        </p:txBody>
      </p:sp>
    </p:spTree>
    <p:extLst>
      <p:ext uri="{BB962C8B-B14F-4D97-AF65-F5344CB8AC3E}">
        <p14:creationId xmlns:p14="http://schemas.microsoft.com/office/powerpoint/2010/main" val="1909972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A09AE-BAB3-A8B0-F669-F7D8ED38CC07}"/>
              </a:ext>
            </a:extLst>
          </p:cNvPr>
          <p:cNvSpPr>
            <a:spLocks noGrp="1"/>
          </p:cNvSpPr>
          <p:nvPr>
            <p:ph type="title"/>
          </p:nvPr>
        </p:nvSpPr>
        <p:spPr/>
        <p:txBody>
          <a:bodyPr/>
          <a:lstStyle/>
          <a:p>
            <a:r>
              <a:rPr lang="en-GB" dirty="0"/>
              <a:t>Welcome and getting started</a:t>
            </a:r>
          </a:p>
        </p:txBody>
      </p:sp>
      <p:pic>
        <p:nvPicPr>
          <p:cNvPr id="1026" name="Picture 2" descr="See the source image">
            <a:extLst>
              <a:ext uri="{FF2B5EF4-FFF2-40B4-BE49-F238E27FC236}">
                <a16:creationId xmlns:a16="http://schemas.microsoft.com/office/drawing/2014/main" id="{7EAD6719-E4CD-5453-F16A-BF39CB97C4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7475" y="1771650"/>
            <a:ext cx="3829050" cy="331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642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EBFB-49C5-433B-AADC-1262B6FE4A8B}"/>
              </a:ext>
            </a:extLst>
          </p:cNvPr>
          <p:cNvSpPr>
            <a:spLocks noGrp="1"/>
          </p:cNvSpPr>
          <p:nvPr>
            <p:ph type="title"/>
          </p:nvPr>
        </p:nvSpPr>
        <p:spPr>
          <a:xfrm>
            <a:off x="630936" y="256032"/>
            <a:ext cx="7879842" cy="1014984"/>
          </a:xfrm>
        </p:spPr>
        <p:txBody>
          <a:bodyPr anchor="b">
            <a:normAutofit/>
          </a:bodyPr>
          <a:lstStyle/>
          <a:p>
            <a:r>
              <a:rPr lang="en-GB" dirty="0"/>
              <a:t>The aims of this lesson are …</a:t>
            </a:r>
          </a:p>
        </p:txBody>
      </p:sp>
      <p:graphicFrame>
        <p:nvGraphicFramePr>
          <p:cNvPr id="5" name="Content Placeholder 2">
            <a:extLst>
              <a:ext uri="{FF2B5EF4-FFF2-40B4-BE49-F238E27FC236}">
                <a16:creationId xmlns:a16="http://schemas.microsoft.com/office/drawing/2014/main" id="{D650B1FD-1ECB-497B-BC7F-EF2265D35DBC}"/>
              </a:ext>
            </a:extLst>
          </p:cNvPr>
          <p:cNvGraphicFramePr>
            <a:graphicFrameLocks noGrp="1"/>
          </p:cNvGraphicFramePr>
          <p:nvPr>
            <p:ph idx="1"/>
            <p:extLst>
              <p:ext uri="{D42A27DB-BD31-4B8C-83A1-F6EECF244321}">
                <p14:modId xmlns:p14="http://schemas.microsoft.com/office/powerpoint/2010/main" val="2943259815"/>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6013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B8188-8EA5-4E54-8F78-CDA990921B01}"/>
              </a:ext>
            </a:extLst>
          </p:cNvPr>
          <p:cNvSpPr>
            <a:spLocks noGrp="1"/>
          </p:cNvSpPr>
          <p:nvPr>
            <p:ph type="title"/>
          </p:nvPr>
        </p:nvSpPr>
        <p:spPr>
          <a:xfrm>
            <a:off x="630936" y="256032"/>
            <a:ext cx="7879842" cy="1014984"/>
          </a:xfrm>
        </p:spPr>
        <p:txBody>
          <a:bodyPr vert="horz" lIns="91440" tIns="45720" rIns="91440" bIns="45720" rtlCol="0" anchor="b">
            <a:normAutofit/>
          </a:bodyPr>
          <a:lstStyle/>
          <a:p>
            <a:r>
              <a:rPr lang="en-US" kern="1200">
                <a:latin typeface="+mj-lt"/>
                <a:ea typeface="+mj-ea"/>
                <a:cs typeface="+mj-cs"/>
              </a:rPr>
              <a:t>Each week will consist of: </a:t>
            </a:r>
          </a:p>
        </p:txBody>
      </p:sp>
      <p:graphicFrame>
        <p:nvGraphicFramePr>
          <p:cNvPr id="6" name="Content Placeholder 3">
            <a:extLst>
              <a:ext uri="{FF2B5EF4-FFF2-40B4-BE49-F238E27FC236}">
                <a16:creationId xmlns:a16="http://schemas.microsoft.com/office/drawing/2014/main" id="{CFDAD47B-8956-E02B-B5FD-34D80C518EB6}"/>
              </a:ext>
            </a:extLst>
          </p:cNvPr>
          <p:cNvGraphicFramePr>
            <a:graphicFrameLocks noGrp="1"/>
          </p:cNvGraphicFramePr>
          <p:nvPr>
            <p:ph idx="1"/>
            <p:extLst>
              <p:ext uri="{D42A27DB-BD31-4B8C-83A1-F6EECF244321}">
                <p14:modId xmlns:p14="http://schemas.microsoft.com/office/powerpoint/2010/main" val="655411867"/>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1357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37896" name="Rectangle 37895">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898" name="Right Triangle 37897">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900" name="Rectangle 37899">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925A453-7658-47E1-BEF3-33EB9E3CDEB4}"/>
              </a:ext>
            </a:extLst>
          </p:cNvPr>
          <p:cNvSpPr>
            <a:spLocks noGrp="1"/>
          </p:cNvSpPr>
          <p:nvPr>
            <p:ph type="title"/>
          </p:nvPr>
        </p:nvSpPr>
        <p:spPr>
          <a:xfrm>
            <a:off x="806825" y="1188637"/>
            <a:ext cx="2241175" cy="4480726"/>
          </a:xfrm>
        </p:spPr>
        <p:txBody>
          <a:bodyPr>
            <a:normAutofit/>
          </a:bodyPr>
          <a:lstStyle/>
          <a:p>
            <a:pPr>
              <a:defRPr/>
            </a:pPr>
            <a:r>
              <a:rPr lang="en-GB" sz="3100" dirty="0"/>
              <a:t>Modus operandi for this lesson element of the module…….</a:t>
            </a:r>
          </a:p>
        </p:txBody>
      </p:sp>
      <p:cxnSp>
        <p:nvCxnSpPr>
          <p:cNvPr id="37902" name="Straight Connector 37901">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7891" name="Content Placeholder 4">
            <a:extLst>
              <a:ext uri="{FF2B5EF4-FFF2-40B4-BE49-F238E27FC236}">
                <a16:creationId xmlns:a16="http://schemas.microsoft.com/office/drawing/2014/main" id="{276AF0CD-E52C-4A00-85C1-FEA24C545B9A}"/>
              </a:ext>
            </a:extLst>
          </p:cNvPr>
          <p:cNvSpPr>
            <a:spLocks noGrp="1"/>
          </p:cNvSpPr>
          <p:nvPr>
            <p:ph idx="1"/>
          </p:nvPr>
        </p:nvSpPr>
        <p:spPr>
          <a:xfrm>
            <a:off x="3941444" y="1648870"/>
            <a:ext cx="3726899" cy="3560260"/>
          </a:xfrm>
        </p:spPr>
        <p:txBody>
          <a:bodyPr anchor="ctr">
            <a:normAutofit fontScale="92500" lnSpcReduction="10000"/>
          </a:bodyPr>
          <a:lstStyle/>
          <a:p>
            <a:pPr>
              <a:buFont typeface="Wingdings" panose="05000000000000000000" pitchFamily="2" charset="2"/>
              <a:buChar char="q"/>
            </a:pPr>
            <a:r>
              <a:rPr lang="en-GB" altLang="en-US" dirty="0"/>
              <a:t>My aim is that you end each week better informed (or at least more challenged!) than at the start of the week, and can engage in rich discussion during our workshops and productive independent learning …</a:t>
            </a:r>
          </a:p>
          <a:p>
            <a:endParaRPr lang="en-GB" altLang="en-US" sz="2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1AB9D0-5DB1-037E-4607-A0CE1B46D253}"/>
              </a:ext>
            </a:extLst>
          </p:cNvPr>
          <p:cNvSpPr>
            <a:spLocks noGrp="1"/>
          </p:cNvSpPr>
          <p:nvPr>
            <p:ph type="title"/>
          </p:nvPr>
        </p:nvSpPr>
        <p:spPr>
          <a:xfrm>
            <a:off x="571352" y="350196"/>
            <a:ext cx="3485178" cy="1624520"/>
          </a:xfrm>
        </p:spPr>
        <p:txBody>
          <a:bodyPr anchor="ctr">
            <a:normAutofit/>
          </a:bodyPr>
          <a:lstStyle/>
          <a:p>
            <a:r>
              <a:rPr lang="en-GB" sz="3500" dirty="0"/>
              <a:t>Draft schedule of work:</a:t>
            </a:r>
          </a:p>
        </p:txBody>
      </p:sp>
      <p:sp>
        <p:nvSpPr>
          <p:cNvPr id="3" name="Content Placeholder 2">
            <a:extLst>
              <a:ext uri="{FF2B5EF4-FFF2-40B4-BE49-F238E27FC236}">
                <a16:creationId xmlns:a16="http://schemas.microsoft.com/office/drawing/2014/main" id="{B0D5E5B4-816B-0EE5-1F18-D5466123F58F}"/>
              </a:ext>
            </a:extLst>
          </p:cNvPr>
          <p:cNvSpPr>
            <a:spLocks noGrp="1"/>
          </p:cNvSpPr>
          <p:nvPr>
            <p:ph idx="1"/>
          </p:nvPr>
        </p:nvSpPr>
        <p:spPr>
          <a:xfrm>
            <a:off x="543411" y="1916832"/>
            <a:ext cx="3485179" cy="4536504"/>
          </a:xfrm>
        </p:spPr>
        <p:txBody>
          <a:bodyPr anchor="ctr">
            <a:normAutofit fontScale="92500" lnSpcReduction="10000"/>
          </a:bodyPr>
          <a:lstStyle/>
          <a:p>
            <a:pPr marL="0" indent="0">
              <a:buNone/>
            </a:pPr>
            <a:r>
              <a:rPr lang="en-GB" sz="5400" dirty="0"/>
              <a:t>Check this out on the Moodle toggle to get an overview of the module</a:t>
            </a:r>
          </a:p>
        </p:txBody>
      </p:sp>
      <p:pic>
        <p:nvPicPr>
          <p:cNvPr id="5" name="Picture 4" descr="A page in a planner">
            <a:extLst>
              <a:ext uri="{FF2B5EF4-FFF2-40B4-BE49-F238E27FC236}">
                <a16:creationId xmlns:a16="http://schemas.microsoft.com/office/drawing/2014/main" id="{BE83FE4F-E4B8-9E1D-D0F1-4D6522C239C3}"/>
              </a:ext>
            </a:extLst>
          </p:cNvPr>
          <p:cNvPicPr>
            <a:picLocks noChangeAspect="1"/>
          </p:cNvPicPr>
          <p:nvPr/>
        </p:nvPicPr>
        <p:blipFill>
          <a:blip r:embed="rId2"/>
          <a:srcRect l="21303" r="34146" b="-2"/>
          <a:stretch/>
        </p:blipFill>
        <p:spPr>
          <a:xfrm>
            <a:off x="4572000" y="1"/>
            <a:ext cx="4577118" cy="6858000"/>
          </a:xfrm>
          <a:prstGeom prst="rect">
            <a:avLst/>
          </a:prstGeom>
        </p:spPr>
      </p:pic>
    </p:spTree>
    <p:extLst>
      <p:ext uri="{BB962C8B-B14F-4D97-AF65-F5344CB8AC3E}">
        <p14:creationId xmlns:p14="http://schemas.microsoft.com/office/powerpoint/2010/main" val="4212642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43608" y="4252249"/>
            <a:ext cx="6858000" cy="1655762"/>
          </a:xfrm>
        </p:spPr>
        <p:txBody>
          <a:bodyPr>
            <a:noAutofit/>
          </a:bodyPr>
          <a:lstStyle/>
          <a:p>
            <a:pPr algn="ctr"/>
            <a:r>
              <a:rPr lang="en-US" sz="2700" dirty="0"/>
              <a:t>Synchronous v Asynchronous learning: Can you tell the difference?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7250" y="949989"/>
            <a:ext cx="4887883" cy="2214822"/>
          </a:xfrm>
          <a:prstGeom prst="rect">
            <a:avLst/>
          </a:prstGeom>
        </p:spPr>
      </p:pic>
    </p:spTree>
    <p:extLst>
      <p:ext uri="{BB962C8B-B14F-4D97-AF65-F5344CB8AC3E}">
        <p14:creationId xmlns:p14="http://schemas.microsoft.com/office/powerpoint/2010/main" val="1315647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9318" y="897264"/>
            <a:ext cx="7585364" cy="4900353"/>
          </a:xfrm>
          <a:prstGeom prst="rect">
            <a:avLst/>
          </a:prstGeom>
        </p:spPr>
      </p:pic>
    </p:spTree>
    <p:extLst>
      <p:ext uri="{BB962C8B-B14F-4D97-AF65-F5344CB8AC3E}">
        <p14:creationId xmlns:p14="http://schemas.microsoft.com/office/powerpoint/2010/main" val="4144791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996118136"/>
              </p:ext>
            </p:extLst>
          </p:nvPr>
        </p:nvGraphicFramePr>
        <p:xfrm>
          <a:off x="303415" y="2012719"/>
          <a:ext cx="8794865" cy="39880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p:cNvSpPr>
            <a:spLocks noGrp="1"/>
          </p:cNvSpPr>
          <p:nvPr>
            <p:ph type="title"/>
          </p:nvPr>
        </p:nvSpPr>
        <p:spPr>
          <a:xfrm>
            <a:off x="35496" y="365126"/>
            <a:ext cx="8794864" cy="1325563"/>
          </a:xfrm>
        </p:spPr>
        <p:txBody>
          <a:bodyPr/>
          <a:lstStyle/>
          <a:p>
            <a:r>
              <a:rPr lang="en-GB" dirty="0"/>
              <a:t>MODULE LEARNING OPPORTUNITIES:</a:t>
            </a:r>
          </a:p>
        </p:txBody>
      </p:sp>
    </p:spTree>
    <p:extLst>
      <p:ext uri="{BB962C8B-B14F-4D97-AF65-F5344CB8AC3E}">
        <p14:creationId xmlns:p14="http://schemas.microsoft.com/office/powerpoint/2010/main" val="1515814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Module Structure … Any questions? Note them down and bring them to our workshop!</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348880"/>
            <a:ext cx="8645623" cy="3825352"/>
          </a:xfrm>
          <a:prstGeom prst="rect">
            <a:avLst/>
          </a:prstGeom>
        </p:spPr>
      </p:pic>
      <p:sp>
        <p:nvSpPr>
          <p:cNvPr id="5" name="Content Placeholder 4">
            <a:extLst>
              <a:ext uri="{FF2B5EF4-FFF2-40B4-BE49-F238E27FC236}">
                <a16:creationId xmlns:a16="http://schemas.microsoft.com/office/drawing/2014/main" id="{2EBA3557-0D90-4103-B567-15A020931C96}"/>
              </a:ext>
            </a:extLst>
          </p:cNvPr>
          <p:cNvSpPr>
            <a:spLocks noGrp="1"/>
          </p:cNvSpPr>
          <p:nvPr>
            <p:ph idx="1"/>
          </p:nvPr>
        </p:nvSpPr>
        <p:spPr>
          <a:xfrm>
            <a:off x="323528" y="2204864"/>
            <a:ext cx="7886700" cy="4351338"/>
          </a:xfrm>
        </p:spPr>
        <p:txBody>
          <a:bodyPr/>
          <a:lstStyle/>
          <a:p>
            <a:endParaRPr lang="en-GB" dirty="0"/>
          </a:p>
        </p:txBody>
      </p:sp>
    </p:spTree>
    <p:extLst>
      <p:ext uri="{BB962C8B-B14F-4D97-AF65-F5344CB8AC3E}">
        <p14:creationId xmlns:p14="http://schemas.microsoft.com/office/powerpoint/2010/main" val="3530095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A4DFA1A8-0295-629D-C332-1EAD67FC9867}"/>
              </a:ext>
            </a:extLst>
          </p:cNvPr>
          <p:cNvSpPr>
            <a:spLocks noGrp="1"/>
          </p:cNvSpPr>
          <p:nvPr>
            <p:ph type="title"/>
          </p:nvPr>
        </p:nvSpPr>
        <p:spPr>
          <a:xfrm>
            <a:off x="942391" y="591829"/>
            <a:ext cx="2954766" cy="5583126"/>
          </a:xfrm>
        </p:spPr>
        <p:txBody>
          <a:bodyPr>
            <a:normAutofit/>
          </a:bodyPr>
          <a:lstStyle/>
          <a:p>
            <a:r>
              <a:rPr lang="en-GB" sz="6000" dirty="0"/>
              <a:t>Things to consider this week …  </a:t>
            </a:r>
          </a:p>
        </p:txBody>
      </p:sp>
      <p:cxnSp>
        <p:nvCxnSpPr>
          <p:cNvPr id="41" name="Straight Connector 4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6917" y="356812"/>
            <a:ext cx="0" cy="6492875"/>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4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74833" y="591829"/>
            <a:ext cx="10427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4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3918" y="821124"/>
            <a:ext cx="68353"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4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63178" y="1336268"/>
            <a:ext cx="95785"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28" name="Content Placeholder 8">
            <a:extLst>
              <a:ext uri="{FF2B5EF4-FFF2-40B4-BE49-F238E27FC236}">
                <a16:creationId xmlns:a16="http://schemas.microsoft.com/office/drawing/2014/main" id="{95235A41-A0CA-5492-9FA1-B46A6581D8FB}"/>
              </a:ext>
            </a:extLst>
          </p:cNvPr>
          <p:cNvGraphicFramePr>
            <a:graphicFrameLocks noGrp="1"/>
          </p:cNvGraphicFramePr>
          <p:nvPr>
            <p:ph idx="1"/>
            <p:extLst>
              <p:ext uri="{D42A27DB-BD31-4B8C-83A1-F6EECF244321}">
                <p14:modId xmlns:p14="http://schemas.microsoft.com/office/powerpoint/2010/main" val="3189019814"/>
              </p:ext>
            </p:extLst>
          </p:nvPr>
        </p:nvGraphicFramePr>
        <p:xfrm>
          <a:off x="4119532" y="671804"/>
          <a:ext cx="4724386" cy="6069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5152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Background">
            <a:extLst>
              <a:ext uri="{FF2B5EF4-FFF2-40B4-BE49-F238E27FC236}">
                <a16:creationId xmlns:a16="http://schemas.microsoft.com/office/drawing/2014/main" id="{5F637E18-EF26-4327-9077-7FFC67B98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7" name="Rectangle 16">
            <a:extLst>
              <a:ext uri="{FF2B5EF4-FFF2-40B4-BE49-F238E27FC236}">
                <a16:creationId xmlns:a16="http://schemas.microsoft.com/office/drawing/2014/main" id="{3EED6667-6BE8-A2AB-422A-5A1D89727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4000" cy="1696413"/>
          </a:xfrm>
          <a:prstGeom prst="rect">
            <a:avLst/>
          </a:prstGeom>
          <a:ln>
            <a:noFill/>
          </a:ln>
          <a:effectLst>
            <a:outerShdw blurRad="304800" dist="114300" dir="5460000" sx="92000" sy="92000" algn="t"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022DD0-8A4A-BDC0-0038-2B83FD78DC73}"/>
              </a:ext>
            </a:extLst>
          </p:cNvPr>
          <p:cNvSpPr>
            <a:spLocks noGrp="1"/>
          </p:cNvSpPr>
          <p:nvPr>
            <p:ph type="title"/>
          </p:nvPr>
        </p:nvSpPr>
        <p:spPr>
          <a:xfrm>
            <a:off x="442168" y="244742"/>
            <a:ext cx="8378304" cy="1235225"/>
          </a:xfrm>
        </p:spPr>
        <p:txBody>
          <a:bodyPr vert="horz" lIns="91440" tIns="45720" rIns="91440" bIns="45720" rtlCol="0" anchor="ctr">
            <a:normAutofit/>
          </a:bodyPr>
          <a:lstStyle/>
          <a:p>
            <a:r>
              <a:rPr lang="en-US" sz="3100" kern="1200" dirty="0">
                <a:solidFill>
                  <a:schemeClr val="tx1"/>
                </a:solidFill>
                <a:latin typeface="+mj-lt"/>
                <a:ea typeface="+mj-ea"/>
                <a:cs typeface="+mj-cs"/>
              </a:rPr>
              <a:t>Positioning research (and </a:t>
            </a:r>
            <a:r>
              <a:rPr lang="en-GB" sz="3100" kern="1200" dirty="0">
                <a:solidFill>
                  <a:schemeClr val="tx1"/>
                </a:solidFill>
                <a:latin typeface="+mj-lt"/>
                <a:ea typeface="+mj-ea"/>
                <a:cs typeface="+mj-cs"/>
              </a:rPr>
              <a:t>yourself) </a:t>
            </a:r>
            <a:r>
              <a:rPr lang="en-US" sz="3100" kern="1200" dirty="0">
                <a:solidFill>
                  <a:schemeClr val="tx1"/>
                </a:solidFill>
                <a:latin typeface="+mj-lt"/>
                <a:ea typeface="+mj-ea"/>
                <a:cs typeface="+mj-cs"/>
              </a:rPr>
              <a:t>within the counselling profession: Start considering this…</a:t>
            </a:r>
          </a:p>
        </p:txBody>
      </p:sp>
      <p:pic>
        <p:nvPicPr>
          <p:cNvPr id="4" name="Video 3" descr="People Discussing">
            <a:extLst>
              <a:ext uri="{FF2B5EF4-FFF2-40B4-BE49-F238E27FC236}">
                <a16:creationId xmlns:a16="http://schemas.microsoft.com/office/drawing/2014/main" id="{90E7DD8F-8DB3-348B-9852-6B76AD4FD50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srcRect l="3781" r="21004" b="-1"/>
          <a:stretch/>
        </p:blipFill>
        <p:spPr>
          <a:xfrm>
            <a:off x="2001453" y="2375210"/>
            <a:ext cx="5140797" cy="3844615"/>
          </a:xfrm>
          <a:prstGeom prst="rect">
            <a:avLst/>
          </a:prstGeom>
          <a:effectLst/>
        </p:spPr>
      </p:pic>
    </p:spTree>
    <p:extLst>
      <p:ext uri="{BB962C8B-B14F-4D97-AF65-F5344CB8AC3E}">
        <p14:creationId xmlns:p14="http://schemas.microsoft.com/office/powerpoint/2010/main" val="4107969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44B72-CB04-836C-CAB6-928C92F14CD1}"/>
              </a:ext>
            </a:extLst>
          </p:cNvPr>
          <p:cNvSpPr>
            <a:spLocks noGrp="1"/>
          </p:cNvSpPr>
          <p:nvPr>
            <p:ph type="title"/>
          </p:nvPr>
        </p:nvSpPr>
        <p:spPr>
          <a:xfrm>
            <a:off x="279913" y="260648"/>
            <a:ext cx="5605629" cy="994172"/>
          </a:xfrm>
        </p:spPr>
        <p:txBody>
          <a:bodyPr>
            <a:normAutofit fontScale="90000"/>
          </a:bodyPr>
          <a:lstStyle/>
          <a:p>
            <a:r>
              <a:rPr lang="en-GB" sz="4000" dirty="0"/>
              <a:t>Take some time to reflect - Where are you on this scale?</a:t>
            </a:r>
            <a:br>
              <a:rPr lang="en-GB" sz="4000" dirty="0"/>
            </a:br>
            <a:endParaRPr lang="en-GB" sz="3850" dirty="0"/>
          </a:p>
        </p:txBody>
      </p:sp>
      <p:sp>
        <p:nvSpPr>
          <p:cNvPr id="3" name="Content Placeholder 2">
            <a:extLst>
              <a:ext uri="{FF2B5EF4-FFF2-40B4-BE49-F238E27FC236}">
                <a16:creationId xmlns:a16="http://schemas.microsoft.com/office/drawing/2014/main" id="{45C07C08-2E3E-9B92-92E0-C490CC87611E}"/>
              </a:ext>
            </a:extLst>
          </p:cNvPr>
          <p:cNvSpPr>
            <a:spLocks noGrp="1"/>
          </p:cNvSpPr>
          <p:nvPr>
            <p:ph idx="1"/>
          </p:nvPr>
        </p:nvSpPr>
        <p:spPr>
          <a:xfrm>
            <a:off x="852321" y="2227943"/>
            <a:ext cx="5033221" cy="3788227"/>
          </a:xfrm>
        </p:spPr>
        <p:txBody>
          <a:bodyPr anchor="ctr">
            <a:normAutofit fontScale="92500" lnSpcReduction="20000"/>
          </a:bodyPr>
          <a:lstStyle/>
          <a:p>
            <a:endParaRPr lang="en-GB" sz="2100" dirty="0"/>
          </a:p>
          <a:p>
            <a:endParaRPr lang="en-GB" sz="2100" dirty="0"/>
          </a:p>
          <a:p>
            <a:pPr>
              <a:buSzPct val="99000"/>
              <a:buFont typeface="Wingdings" panose="05000000000000000000" pitchFamily="2" charset="2"/>
              <a:buChar char="q"/>
            </a:pPr>
            <a:r>
              <a:rPr lang="en-GB" sz="4800" dirty="0"/>
              <a:t>Research aware</a:t>
            </a:r>
          </a:p>
          <a:p>
            <a:pPr>
              <a:buSzPct val="99000"/>
              <a:buFont typeface="Wingdings" panose="05000000000000000000" pitchFamily="2" charset="2"/>
              <a:buChar char="q"/>
            </a:pPr>
            <a:endParaRPr lang="en-GB" sz="4800" dirty="0"/>
          </a:p>
          <a:p>
            <a:pPr>
              <a:buSzPct val="99000"/>
              <a:buFont typeface="Wingdings" panose="05000000000000000000" pitchFamily="2" charset="2"/>
              <a:buChar char="q"/>
            </a:pPr>
            <a:r>
              <a:rPr lang="en-GB" sz="4800" dirty="0"/>
              <a:t>Research informed </a:t>
            </a:r>
          </a:p>
          <a:p>
            <a:pPr marL="0" indent="0">
              <a:buSzPct val="99000"/>
              <a:buNone/>
            </a:pPr>
            <a:endParaRPr lang="en-GB" sz="4800" dirty="0"/>
          </a:p>
          <a:p>
            <a:pPr>
              <a:buSzPct val="99000"/>
              <a:buFont typeface="Wingdings" panose="05000000000000000000" pitchFamily="2" charset="2"/>
              <a:buChar char="q"/>
            </a:pPr>
            <a:r>
              <a:rPr lang="en-GB" sz="4800" dirty="0"/>
              <a:t>Research active</a:t>
            </a:r>
            <a:endParaRPr lang="en-US" sz="4800" dirty="0"/>
          </a:p>
          <a:p>
            <a:endParaRPr lang="en-GB" sz="4800" dirty="0"/>
          </a:p>
          <a:p>
            <a:pPr marL="0" indent="0">
              <a:buNone/>
            </a:pPr>
            <a:endParaRPr lang="en-GB" sz="2100" dirty="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5" name="Graphic 4" descr="Checkmark with solid fill">
            <a:extLst>
              <a:ext uri="{FF2B5EF4-FFF2-40B4-BE49-F238E27FC236}">
                <a16:creationId xmlns:a16="http://schemas.microsoft.com/office/drawing/2014/main" id="{B9737720-9B42-88CF-B1BA-D64296A6516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24964" y="2865141"/>
            <a:ext cx="1143455" cy="1211931"/>
          </a:xfrm>
          <a:prstGeom prst="rect">
            <a:avLst/>
          </a:prstGeom>
        </p:spPr>
      </p:pic>
      <p:pic>
        <p:nvPicPr>
          <p:cNvPr id="6" name="Picture 2" descr="Hermosa mujer de raza mixta pensando mientras usa la computadora portátil para bloguear en la sala de estar de su casa. Emprendedor hispano sentado con las piernas cruzadas solo en el sofá del salón y planeando la próxima publicación de blog sobre tec - Foto de stock de Contemplación libre de derechos">
            <a:extLst>
              <a:ext uri="{FF2B5EF4-FFF2-40B4-BE49-F238E27FC236}">
                <a16:creationId xmlns:a16="http://schemas.microsoft.com/office/drawing/2014/main" id="{1C03D2EC-AF4A-2D7C-E752-33A982E3DC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86364" y="2402"/>
            <a:ext cx="3357636" cy="1626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8472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5C224EA2-1F3D-3C32-E6B8-6C112B8726D1}"/>
              </a:ext>
            </a:extLst>
          </p:cNvPr>
          <p:cNvSpPr>
            <a:spLocks noGrp="1"/>
          </p:cNvSpPr>
          <p:nvPr>
            <p:ph idx="1"/>
          </p:nvPr>
        </p:nvSpPr>
        <p:spPr>
          <a:xfrm>
            <a:off x="628650" y="4293095"/>
            <a:ext cx="4045020" cy="1883867"/>
          </a:xfrm>
        </p:spPr>
        <p:txBody>
          <a:bodyPr>
            <a:normAutofit/>
          </a:bodyPr>
          <a:lstStyle/>
          <a:p>
            <a:r>
              <a:rPr lang="en-US" dirty="0"/>
              <a:t>Consider the similarities that this quotation throws up in relation to counselling …</a:t>
            </a:r>
          </a:p>
        </p:txBody>
      </p:sp>
      <p:pic>
        <p:nvPicPr>
          <p:cNvPr id="4" name="Content Placeholder 3"/>
          <p:cNvPicPr>
            <a:picLocks noChangeAspect="1"/>
          </p:cNvPicPr>
          <p:nvPr/>
        </p:nvPicPr>
        <p:blipFill>
          <a:blip r:embed="rId3">
            <a:extLst>
              <a:ext uri="{28A0092B-C50C-407E-A947-70E740481C1C}">
                <a14:useLocalDpi xmlns:a14="http://schemas.microsoft.com/office/drawing/2010/main" val="0"/>
              </a:ext>
            </a:extLst>
          </a:blip>
          <a:srcRect l="1404" r="1825" b="3"/>
          <a:stretch/>
        </p:blipFill>
        <p:spPr>
          <a:xfrm>
            <a:off x="4781190" y="758514"/>
            <a:ext cx="384167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pic>
        <p:nvPicPr>
          <p:cNvPr id="2050" name="Picture 2" descr="Hermosa mujer de raza mixta pensando mientras usa la computadora portátil para bloguear en la sala de estar de su casa. Emprendedor hispano sentado con las piernas cruzadas solo en el sofá del salón y planeando la próxima publicación de blog sobre tec - Foto de stock de Contemplación libre de derechos">
            <a:extLst>
              <a:ext uri="{FF2B5EF4-FFF2-40B4-BE49-F238E27FC236}">
                <a16:creationId xmlns:a16="http://schemas.microsoft.com/office/drawing/2014/main" id="{43332A02-64EB-0BC4-B97F-6A434F12CC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4624"/>
            <a:ext cx="4292800" cy="2808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8016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99015BC3-9B29-90E6-A1E7-AE1BE9BBB231}"/>
              </a:ext>
            </a:extLst>
          </p:cNvPr>
          <p:cNvSpPr>
            <a:spLocks noGrp="1"/>
          </p:cNvSpPr>
          <p:nvPr>
            <p:ph type="title"/>
          </p:nvPr>
        </p:nvSpPr>
        <p:spPr>
          <a:xfrm>
            <a:off x="628650" y="365125"/>
            <a:ext cx="4045020" cy="1325563"/>
          </a:xfrm>
        </p:spPr>
        <p:txBody>
          <a:bodyPr vert="horz" lIns="91440" tIns="45720" rIns="91440" bIns="45720" rtlCol="0" anchor="ctr">
            <a:normAutofit/>
          </a:bodyPr>
          <a:lstStyle/>
          <a:p>
            <a:r>
              <a:rPr lang="en-US" sz="2800" dirty="0"/>
              <a:t>Within these lessons we are considering Qualitative Research …</a:t>
            </a:r>
          </a:p>
        </p:txBody>
      </p:sp>
      <p:sp>
        <p:nvSpPr>
          <p:cNvPr id="6" name="TextBox 5">
            <a:extLst>
              <a:ext uri="{FF2B5EF4-FFF2-40B4-BE49-F238E27FC236}">
                <a16:creationId xmlns:a16="http://schemas.microsoft.com/office/drawing/2014/main" id="{FB5C308C-5230-848B-6496-C9BB68D1D6DC}"/>
              </a:ext>
            </a:extLst>
          </p:cNvPr>
          <p:cNvSpPr txBox="1"/>
          <p:nvPr/>
        </p:nvSpPr>
        <p:spPr>
          <a:xfrm>
            <a:off x="628650" y="1825625"/>
            <a:ext cx="4045020" cy="4351338"/>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r>
              <a:rPr lang="en-US" sz="4000" dirty="0"/>
              <a:t>Consider how engaging in qualitative research can help you personally as a counselling practitioner …</a:t>
            </a:r>
          </a:p>
        </p:txBody>
      </p:sp>
      <p:pic>
        <p:nvPicPr>
          <p:cNvPr id="1026" name="Picture 2" descr="Hermosa mujer de raza mixta pensando mientras usa la computadora portátil para bloguear en la sala de estar de su casa. Emprendedor hispano sentado con las piernas cruzadas solo en el sofá del salón y planeando la próxima publicación de blog sobre tec - Foto de stock de Contemplación libre de derechos">
            <a:extLst>
              <a:ext uri="{FF2B5EF4-FFF2-40B4-BE49-F238E27FC236}">
                <a16:creationId xmlns:a16="http://schemas.microsoft.com/office/drawing/2014/main" id="{958BB779-AD64-95C5-FB3F-E474105AF2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1188" r="27436" b="-2"/>
          <a:stretch/>
        </p:blipFill>
        <p:spPr bwMode="auto">
          <a:xfrm>
            <a:off x="4781190" y="758514"/>
            <a:ext cx="384167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03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4696411" y="687822"/>
            <a:ext cx="4103360"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03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86420" y="921125"/>
            <a:ext cx="593266"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0583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3851978"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A562E5E-09D8-8F24-1AF4-112302810B7A}"/>
              </a:ext>
            </a:extLst>
          </p:cNvPr>
          <p:cNvPicPr>
            <a:picLocks noChangeAspect="1"/>
          </p:cNvPicPr>
          <p:nvPr/>
        </p:nvPicPr>
        <p:blipFill rotWithShape="1">
          <a:blip r:embed="rId3"/>
          <a:srcRect l="2059" r="6636"/>
          <a:stretch/>
        </p:blipFill>
        <p:spPr>
          <a:xfrm>
            <a:off x="2186591" y="10"/>
            <a:ext cx="6957409"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2" name="Title 1">
            <a:extLst>
              <a:ext uri="{FF2B5EF4-FFF2-40B4-BE49-F238E27FC236}">
                <a16:creationId xmlns:a16="http://schemas.microsoft.com/office/drawing/2014/main" id="{5B56150D-9E41-0D00-264C-108A11F0368F}"/>
              </a:ext>
            </a:extLst>
          </p:cNvPr>
          <p:cNvSpPr>
            <a:spLocks noGrp="1"/>
          </p:cNvSpPr>
          <p:nvPr>
            <p:ph type="title"/>
          </p:nvPr>
        </p:nvSpPr>
        <p:spPr>
          <a:xfrm>
            <a:off x="496437" y="2852381"/>
            <a:ext cx="2371455" cy="2640247"/>
          </a:xfrm>
        </p:spPr>
        <p:txBody>
          <a:bodyPr vert="horz" lIns="91440" tIns="45720" rIns="91440" bIns="45720" rtlCol="0" anchor="b">
            <a:normAutofit fontScale="90000"/>
          </a:bodyPr>
          <a:lstStyle/>
          <a:p>
            <a:r>
              <a:rPr lang="en-US" sz="2900" dirty="0">
                <a:solidFill>
                  <a:schemeClr val="tx1">
                    <a:lumMod val="85000"/>
                    <a:lumOff val="15000"/>
                  </a:schemeClr>
                </a:solidFill>
              </a:rPr>
              <a:t>Positioning research [and yourself] within the counselling profession, why is this important?</a:t>
            </a:r>
          </a:p>
        </p:txBody>
      </p:sp>
    </p:spTree>
    <p:extLst>
      <p:ext uri="{BB962C8B-B14F-4D97-AF65-F5344CB8AC3E}">
        <p14:creationId xmlns:p14="http://schemas.microsoft.com/office/powerpoint/2010/main" val="12030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46" y="554152"/>
            <a:ext cx="4306641"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FA6697-7620-7653-77E2-96301245A54C}"/>
              </a:ext>
            </a:extLst>
          </p:cNvPr>
          <p:cNvSpPr>
            <a:spLocks noGrp="1"/>
          </p:cNvSpPr>
          <p:nvPr>
            <p:ph type="title"/>
          </p:nvPr>
        </p:nvSpPr>
        <p:spPr>
          <a:xfrm>
            <a:off x="933804" y="1289765"/>
            <a:ext cx="2738325" cy="4270963"/>
          </a:xfrm>
        </p:spPr>
        <p:txBody>
          <a:bodyPr vert="horz" lIns="91440" tIns="45720" rIns="91440" bIns="45720" rtlCol="0" anchor="ctr">
            <a:normAutofit/>
          </a:bodyPr>
          <a:lstStyle/>
          <a:p>
            <a:pPr algn="ctr"/>
            <a:r>
              <a:rPr lang="en-US" sz="4200" kern="1200" dirty="0">
                <a:solidFill>
                  <a:srgbClr val="FFFFFF"/>
                </a:solidFill>
                <a:latin typeface="+mj-lt"/>
                <a:ea typeface="+mj-ea"/>
                <a:cs typeface="+mj-cs"/>
              </a:rPr>
              <a:t>Positioning research within the counselling profession</a:t>
            </a:r>
          </a:p>
        </p:txBody>
      </p:sp>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619" y="374394"/>
            <a:ext cx="128637"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2581" y="1084507"/>
            <a:ext cx="118159"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4" name="TextBox 3">
            <a:extLst>
              <a:ext uri="{FF2B5EF4-FFF2-40B4-BE49-F238E27FC236}">
                <a16:creationId xmlns:a16="http://schemas.microsoft.com/office/drawing/2014/main" id="{0666FDCE-0D3E-93E9-91EA-56290A77BECE}"/>
              </a:ext>
            </a:extLst>
          </p:cNvPr>
          <p:cNvSpPr txBox="1"/>
          <p:nvPr/>
        </p:nvSpPr>
        <p:spPr>
          <a:xfrm>
            <a:off x="4722924" y="518400"/>
            <a:ext cx="3578706" cy="5837949"/>
          </a:xfrm>
          <a:prstGeom prst="rect">
            <a:avLst/>
          </a:prstGeom>
        </p:spPr>
        <p:txBody>
          <a:bodyPr vert="horz" lIns="91440" tIns="45720" rIns="91440" bIns="45720" rtlCol="0" anchor="ctr">
            <a:normAutofit/>
          </a:bodyPr>
          <a:lstStyle/>
          <a:p>
            <a:pPr marL="0" marR="0" lvl="0" indent="-228600" defTabSz="914400" fontAlgn="auto">
              <a:lnSpc>
                <a:spcPct val="90000"/>
              </a:lnSpc>
              <a:spcBef>
                <a:spcPts val="0"/>
              </a:spcBef>
              <a:spcAft>
                <a:spcPts val="600"/>
              </a:spcAft>
              <a:buClrTx/>
              <a:buSzTx/>
              <a:buFont typeface="Arial" panose="020B0604020202020204" pitchFamily="34" charset="0"/>
              <a:buChar char="•"/>
              <a:tabLst/>
              <a:defRPr/>
            </a:pPr>
            <a:r>
              <a:rPr lang="en-US" sz="3200" b="0" i="0" dirty="0">
                <a:solidFill>
                  <a:schemeClr val="tx1">
                    <a:alpha val="80000"/>
                  </a:schemeClr>
                </a:solidFill>
                <a:effectLst/>
              </a:rPr>
              <a:t>For any profession to survive and develop, on-going research is necessary</a:t>
            </a:r>
          </a:p>
          <a:p>
            <a:pPr marL="0" marR="0" lvl="0" indent="-228600" defTabSz="914400" fontAlgn="auto">
              <a:lnSpc>
                <a:spcPct val="90000"/>
              </a:lnSpc>
              <a:spcBef>
                <a:spcPts val="0"/>
              </a:spcBef>
              <a:spcAft>
                <a:spcPts val="600"/>
              </a:spcAft>
              <a:buClrTx/>
              <a:buSzTx/>
              <a:buFont typeface="Arial" panose="020B0604020202020204" pitchFamily="34" charset="0"/>
              <a:buChar char="•"/>
              <a:tabLst/>
              <a:defRPr/>
            </a:pPr>
            <a:endParaRPr lang="en-US" sz="3200" b="0" i="0" dirty="0">
              <a:solidFill>
                <a:schemeClr val="tx1">
                  <a:alpha val="80000"/>
                </a:schemeClr>
              </a:solidFill>
              <a:effectLst/>
            </a:endParaRPr>
          </a:p>
          <a:p>
            <a:pPr marL="0" marR="0" lvl="0" indent="-228600" defTabSz="914400" fontAlgn="auto">
              <a:lnSpc>
                <a:spcPct val="90000"/>
              </a:lnSpc>
              <a:spcBef>
                <a:spcPts val="0"/>
              </a:spcBef>
              <a:spcAft>
                <a:spcPts val="600"/>
              </a:spcAft>
              <a:buClrTx/>
              <a:buSzTx/>
              <a:buFont typeface="Arial" panose="020B0604020202020204" pitchFamily="34" charset="0"/>
              <a:buChar char="•"/>
              <a:tabLst/>
              <a:defRPr/>
            </a:pPr>
            <a:r>
              <a:rPr lang="en-US" sz="3200" dirty="0">
                <a:solidFill>
                  <a:schemeClr val="tx1">
                    <a:alpha val="80000"/>
                  </a:schemeClr>
                </a:solidFill>
              </a:rPr>
              <a:t>We have to </a:t>
            </a:r>
            <a:r>
              <a:rPr lang="en-US" sz="3200" b="0" i="0" dirty="0">
                <a:solidFill>
                  <a:schemeClr val="tx1">
                    <a:alpha val="80000"/>
                  </a:schemeClr>
                </a:solidFill>
                <a:effectLst/>
              </a:rPr>
              <a:t>challenge old concepts and introduce and develop new ideas</a:t>
            </a:r>
            <a:endParaRPr lang="en-US" sz="3200" dirty="0">
              <a:solidFill>
                <a:schemeClr val="tx1">
                  <a:alpha val="80000"/>
                </a:schemeClr>
              </a:solidFill>
            </a:endParaRPr>
          </a:p>
        </p:txBody>
      </p:sp>
      <p:sp>
        <p:nvSpPr>
          <p:cNvPr id="1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77410" y="5751820"/>
            <a:ext cx="84319"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9" name="Straight Connector 1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89621"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89341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57" name="Rectangle 56">
            <a:extLst>
              <a:ext uri="{FF2B5EF4-FFF2-40B4-BE49-F238E27FC236}">
                <a16:creationId xmlns:a16="http://schemas.microsoft.com/office/drawing/2014/main" id="{3BA513B0-82FF-4F41-8178-885375D1C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A blue and white background&#10;&#10;Description automatically generated">
            <a:extLst>
              <a:ext uri="{FF2B5EF4-FFF2-40B4-BE49-F238E27FC236}">
                <a16:creationId xmlns:a16="http://schemas.microsoft.com/office/drawing/2014/main" id="{F68948D5-8C42-209F-4648-0E7296BAACB3}"/>
              </a:ext>
            </a:extLst>
          </p:cNvPr>
          <p:cNvPicPr>
            <a:picLocks noChangeAspect="1"/>
          </p:cNvPicPr>
          <p:nvPr/>
        </p:nvPicPr>
        <p:blipFill>
          <a:blip r:embed="rId2"/>
          <a:srcRect t="7055" r="1" b="1"/>
          <a:stretch/>
        </p:blipFill>
        <p:spPr>
          <a:xfrm>
            <a:off x="20" y="10"/>
            <a:ext cx="9171076" cy="4666928"/>
          </a:xfrm>
          <a:prstGeom prst="rect">
            <a:avLst/>
          </a:prstGeom>
        </p:spPr>
      </p:pic>
      <p:grpSp>
        <p:nvGrpSpPr>
          <p:cNvPr id="59" name="Group 58">
            <a:extLst>
              <a:ext uri="{FF2B5EF4-FFF2-40B4-BE49-F238E27FC236}">
                <a16:creationId xmlns:a16="http://schemas.microsoft.com/office/drawing/2014/main" id="{93DB8501-F9F2-4ACD-B56A-9019CD5006D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2987478"/>
            <a:ext cx="9171095" cy="1828800"/>
            <a:chOff x="-305" y="2987478"/>
            <a:chExt cx="12188952" cy="1828800"/>
          </a:xfrm>
        </p:grpSpPr>
        <p:sp>
          <p:nvSpPr>
            <p:cNvPr id="60" name="Freeform: Shape 59">
              <a:extLst>
                <a:ext uri="{FF2B5EF4-FFF2-40B4-BE49-F238E27FC236}">
                  <a16:creationId xmlns:a16="http://schemas.microsoft.com/office/drawing/2014/main" id="{DD03A94A-ADF5-4334-86B1-DBA5F70ACD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2987478"/>
              <a:ext cx="12188952" cy="1099712"/>
            </a:xfrm>
            <a:custGeom>
              <a:avLst/>
              <a:gdLst>
                <a:gd name="connsiteX0" fmla="*/ 9182100 w 9182100"/>
                <a:gd name="connsiteY0" fmla="*/ 396420 h 932744"/>
                <a:gd name="connsiteX1" fmla="*/ 9103805 w 9182100"/>
                <a:gd name="connsiteY1" fmla="*/ 392229 h 932744"/>
                <a:gd name="connsiteX2" fmla="*/ 8712422 w 9182100"/>
                <a:gd name="connsiteY2" fmla="*/ 359749 h 932744"/>
                <a:gd name="connsiteX3" fmla="*/ 8322755 w 9182100"/>
                <a:gd name="connsiteY3" fmla="*/ 313362 h 932744"/>
                <a:gd name="connsiteX4" fmla="*/ 8134826 w 9182100"/>
                <a:gd name="connsiteY4" fmla="*/ 283930 h 932744"/>
                <a:gd name="connsiteX5" fmla="*/ 8090916 w 9182100"/>
                <a:gd name="connsiteY5" fmla="*/ 275643 h 932744"/>
                <a:gd name="connsiteX6" fmla="*/ 8069485 w 9182100"/>
                <a:gd name="connsiteY6" fmla="*/ 271262 h 932744"/>
                <a:gd name="connsiteX7" fmla="*/ 8041862 w 9182100"/>
                <a:gd name="connsiteY7" fmla="*/ 266595 h 932744"/>
                <a:gd name="connsiteX8" fmla="*/ 7986903 w 9182100"/>
                <a:gd name="connsiteY8" fmla="*/ 257546 h 932744"/>
                <a:gd name="connsiteX9" fmla="*/ 7934230 w 9182100"/>
                <a:gd name="connsiteY9" fmla="*/ 249640 h 932744"/>
                <a:gd name="connsiteX10" fmla="*/ 7727537 w 9182100"/>
                <a:gd name="connsiteY10" fmla="*/ 221922 h 932744"/>
                <a:gd name="connsiteX11" fmla="*/ 7625239 w 9182100"/>
                <a:gd name="connsiteY11" fmla="*/ 209730 h 932744"/>
                <a:gd name="connsiteX12" fmla="*/ 7523227 w 9182100"/>
                <a:gd name="connsiteY12" fmla="*/ 198110 h 932744"/>
                <a:gd name="connsiteX13" fmla="*/ 7115651 w 9182100"/>
                <a:gd name="connsiteY13" fmla="*/ 158010 h 932744"/>
                <a:gd name="connsiteX14" fmla="*/ 6706839 w 9182100"/>
                <a:gd name="connsiteY14" fmla="*/ 126958 h 932744"/>
                <a:gd name="connsiteX15" fmla="*/ 6604064 w 9182100"/>
                <a:gd name="connsiteY15" fmla="*/ 120862 h 932744"/>
                <a:gd name="connsiteX16" fmla="*/ 6501003 w 9182100"/>
                <a:gd name="connsiteY16" fmla="*/ 115338 h 932744"/>
                <a:gd name="connsiteX17" fmla="*/ 6397467 w 9182100"/>
                <a:gd name="connsiteY17" fmla="*/ 110385 h 932744"/>
                <a:gd name="connsiteX18" fmla="*/ 6293168 w 9182100"/>
                <a:gd name="connsiteY18" fmla="*/ 106860 h 932744"/>
                <a:gd name="connsiteX19" fmla="*/ 6079712 w 9182100"/>
                <a:gd name="connsiteY19" fmla="*/ 103908 h 932744"/>
                <a:gd name="connsiteX20" fmla="*/ 6024563 w 9182100"/>
                <a:gd name="connsiteY20" fmla="*/ 104479 h 932744"/>
                <a:gd name="connsiteX21" fmla="*/ 5968080 w 9182100"/>
                <a:gd name="connsiteY21" fmla="*/ 106479 h 932744"/>
                <a:gd name="connsiteX22" fmla="*/ 5855875 w 9182100"/>
                <a:gd name="connsiteY22" fmla="*/ 113242 h 932744"/>
                <a:gd name="connsiteX23" fmla="*/ 5439251 w 9182100"/>
                <a:gd name="connsiteY23" fmla="*/ 160105 h 932744"/>
                <a:gd name="connsiteX24" fmla="*/ 5075396 w 9182100"/>
                <a:gd name="connsiteY24" fmla="*/ 186585 h 932744"/>
                <a:gd name="connsiteX25" fmla="*/ 4712780 w 9182100"/>
                <a:gd name="connsiteY25" fmla="*/ 171249 h 932744"/>
                <a:gd name="connsiteX26" fmla="*/ 4666679 w 9182100"/>
                <a:gd name="connsiteY26" fmla="*/ 166773 h 932744"/>
                <a:gd name="connsiteX27" fmla="*/ 4620292 w 9182100"/>
                <a:gd name="connsiteY27" fmla="*/ 161629 h 932744"/>
                <a:gd name="connsiteX28" fmla="*/ 4573810 w 9182100"/>
                <a:gd name="connsiteY28" fmla="*/ 156009 h 932744"/>
                <a:gd name="connsiteX29" fmla="*/ 4550569 w 9182100"/>
                <a:gd name="connsiteY29" fmla="*/ 153057 h 932744"/>
                <a:gd name="connsiteX30" fmla="*/ 4538948 w 9182100"/>
                <a:gd name="connsiteY30" fmla="*/ 151628 h 932744"/>
                <a:gd name="connsiteX31" fmla="*/ 4526566 w 9182100"/>
                <a:gd name="connsiteY31" fmla="*/ 149913 h 932744"/>
                <a:gd name="connsiteX32" fmla="*/ 4327779 w 9182100"/>
                <a:gd name="connsiteY32" fmla="*/ 122862 h 932744"/>
                <a:gd name="connsiteX33" fmla="*/ 3929729 w 9182100"/>
                <a:gd name="connsiteY33" fmla="*/ 68189 h 932744"/>
                <a:gd name="connsiteX34" fmla="*/ 3729133 w 9182100"/>
                <a:gd name="connsiteY34" fmla="*/ 41900 h 932744"/>
                <a:gd name="connsiteX35" fmla="*/ 3628930 w 9182100"/>
                <a:gd name="connsiteY35" fmla="*/ 28946 h 932744"/>
                <a:gd name="connsiteX36" fmla="*/ 3573399 w 9182100"/>
                <a:gd name="connsiteY36" fmla="*/ 22278 h 932744"/>
                <a:gd name="connsiteX37" fmla="*/ 3516916 w 9182100"/>
                <a:gd name="connsiteY37" fmla="*/ 16468 h 932744"/>
                <a:gd name="connsiteX38" fmla="*/ 3074670 w 9182100"/>
                <a:gd name="connsiteY38" fmla="*/ 752 h 932744"/>
                <a:gd name="connsiteX39" fmla="*/ 2858738 w 9182100"/>
                <a:gd name="connsiteY39" fmla="*/ 8753 h 932744"/>
                <a:gd name="connsiteX40" fmla="*/ 2645474 w 9182100"/>
                <a:gd name="connsiteY40" fmla="*/ 25326 h 932744"/>
                <a:gd name="connsiteX41" fmla="*/ 1810798 w 9182100"/>
                <a:gd name="connsiteY41" fmla="*/ 158010 h 932744"/>
                <a:gd name="connsiteX42" fmla="*/ 1602772 w 9182100"/>
                <a:gd name="connsiteY42" fmla="*/ 208111 h 932744"/>
                <a:gd name="connsiteX43" fmla="*/ 1548860 w 9182100"/>
                <a:gd name="connsiteY43" fmla="*/ 222780 h 932744"/>
                <a:gd name="connsiteX44" fmla="*/ 1501331 w 9182100"/>
                <a:gd name="connsiteY44" fmla="*/ 236115 h 932744"/>
                <a:gd name="connsiteX45" fmla="*/ 1411224 w 9182100"/>
                <a:gd name="connsiteY45" fmla="*/ 260880 h 932744"/>
                <a:gd name="connsiteX46" fmla="*/ 1050893 w 9182100"/>
                <a:gd name="connsiteY46" fmla="*/ 338032 h 932744"/>
                <a:gd name="connsiteX47" fmla="*/ 871252 w 9182100"/>
                <a:gd name="connsiteY47" fmla="*/ 360511 h 932744"/>
                <a:gd name="connsiteX48" fmla="*/ 781812 w 9182100"/>
                <a:gd name="connsiteY48" fmla="*/ 366512 h 932744"/>
                <a:gd name="connsiteX49" fmla="*/ 692563 w 9182100"/>
                <a:gd name="connsiteY49" fmla="*/ 369655 h 932744"/>
                <a:gd name="connsiteX50" fmla="*/ 515017 w 9182100"/>
                <a:gd name="connsiteY50" fmla="*/ 363940 h 932744"/>
                <a:gd name="connsiteX51" fmla="*/ 337661 w 9182100"/>
                <a:gd name="connsiteY51" fmla="*/ 341937 h 932744"/>
                <a:gd name="connsiteX52" fmla="*/ 156972 w 9182100"/>
                <a:gd name="connsiteY52" fmla="*/ 303456 h 932744"/>
                <a:gd name="connsiteX53" fmla="*/ 0 w 9182100"/>
                <a:gd name="connsiteY53" fmla="*/ 261642 h 932744"/>
                <a:gd name="connsiteX54" fmla="*/ 0 w 9182100"/>
                <a:gd name="connsiteY54" fmla="*/ 713412 h 932744"/>
                <a:gd name="connsiteX55" fmla="*/ 9144 w 9182100"/>
                <a:gd name="connsiteY55" fmla="*/ 717699 h 932744"/>
                <a:gd name="connsiteX56" fmla="*/ 213360 w 9182100"/>
                <a:gd name="connsiteY56" fmla="*/ 801042 h 932744"/>
                <a:gd name="connsiteX57" fmla="*/ 653510 w 9182100"/>
                <a:gd name="connsiteY57" fmla="*/ 908199 h 932744"/>
                <a:gd name="connsiteX58" fmla="*/ 1101947 w 9182100"/>
                <a:gd name="connsiteY58" fmla="*/ 930773 h 932744"/>
                <a:gd name="connsiteX59" fmla="*/ 1540002 w 9182100"/>
                <a:gd name="connsiteY59" fmla="*/ 889434 h 932744"/>
                <a:gd name="connsiteX60" fmla="*/ 1647158 w 9182100"/>
                <a:gd name="connsiteY60" fmla="*/ 871242 h 932744"/>
                <a:gd name="connsiteX61" fmla="*/ 1698117 w 9182100"/>
                <a:gd name="connsiteY61" fmla="*/ 862193 h 932744"/>
                <a:gd name="connsiteX62" fmla="*/ 1742789 w 9182100"/>
                <a:gd name="connsiteY62" fmla="*/ 854668 h 932744"/>
                <a:gd name="connsiteX63" fmla="*/ 1931003 w 9182100"/>
                <a:gd name="connsiteY63" fmla="*/ 826950 h 932744"/>
                <a:gd name="connsiteX64" fmla="*/ 2314861 w 9182100"/>
                <a:gd name="connsiteY64" fmla="*/ 783897 h 932744"/>
                <a:gd name="connsiteX65" fmla="*/ 2506885 w 9182100"/>
                <a:gd name="connsiteY65" fmla="*/ 768086 h 932744"/>
                <a:gd name="connsiteX66" fmla="*/ 2602611 w 9182100"/>
                <a:gd name="connsiteY66" fmla="*/ 762085 h 932744"/>
                <a:gd name="connsiteX67" fmla="*/ 2698052 w 9182100"/>
                <a:gd name="connsiteY67" fmla="*/ 756846 h 932744"/>
                <a:gd name="connsiteX68" fmla="*/ 2887980 w 9182100"/>
                <a:gd name="connsiteY68" fmla="*/ 750846 h 932744"/>
                <a:gd name="connsiteX69" fmla="*/ 3075813 w 9182100"/>
                <a:gd name="connsiteY69" fmla="*/ 750179 h 932744"/>
                <a:gd name="connsiteX70" fmla="*/ 3168587 w 9182100"/>
                <a:gd name="connsiteY70" fmla="*/ 752751 h 932744"/>
                <a:gd name="connsiteX71" fmla="*/ 3260408 w 9182100"/>
                <a:gd name="connsiteY71" fmla="*/ 756656 h 932744"/>
                <a:gd name="connsiteX72" fmla="*/ 3440049 w 9182100"/>
                <a:gd name="connsiteY72" fmla="*/ 771610 h 932744"/>
                <a:gd name="connsiteX73" fmla="*/ 3483864 w 9182100"/>
                <a:gd name="connsiteY73" fmla="*/ 776849 h 932744"/>
                <a:gd name="connsiteX74" fmla="*/ 3528536 w 9182100"/>
                <a:gd name="connsiteY74" fmla="*/ 782469 h 932744"/>
                <a:gd name="connsiteX75" fmla="*/ 3628549 w 9182100"/>
                <a:gd name="connsiteY75" fmla="*/ 796089 h 932744"/>
                <a:gd name="connsiteX76" fmla="*/ 3828574 w 9182100"/>
                <a:gd name="connsiteY76" fmla="*/ 823140 h 932744"/>
                <a:gd name="connsiteX77" fmla="*/ 4231196 w 9182100"/>
                <a:gd name="connsiteY77" fmla="*/ 874099 h 932744"/>
                <a:gd name="connsiteX78" fmla="*/ 4433126 w 9182100"/>
                <a:gd name="connsiteY78" fmla="*/ 897435 h 932744"/>
                <a:gd name="connsiteX79" fmla="*/ 4485990 w 9182100"/>
                <a:gd name="connsiteY79" fmla="*/ 903246 h 932744"/>
                <a:gd name="connsiteX80" fmla="*/ 4539806 w 9182100"/>
                <a:gd name="connsiteY80" fmla="*/ 908961 h 932744"/>
                <a:gd name="connsiteX81" fmla="*/ 4593908 w 9182100"/>
                <a:gd name="connsiteY81" fmla="*/ 914199 h 932744"/>
                <a:gd name="connsiteX82" fmla="*/ 4648296 w 9182100"/>
                <a:gd name="connsiteY82" fmla="*/ 918771 h 932744"/>
                <a:gd name="connsiteX83" fmla="*/ 5092446 w 9182100"/>
                <a:gd name="connsiteY83" fmla="*/ 931154 h 932744"/>
                <a:gd name="connsiteX84" fmla="*/ 5533168 w 9182100"/>
                <a:gd name="connsiteY84" fmla="*/ 891816 h 932744"/>
                <a:gd name="connsiteX85" fmla="*/ 5918169 w 9182100"/>
                <a:gd name="connsiteY85" fmla="*/ 840666 h 932744"/>
                <a:gd name="connsiteX86" fmla="*/ 6007323 w 9182100"/>
                <a:gd name="connsiteY86" fmla="*/ 833237 h 932744"/>
                <a:gd name="connsiteX87" fmla="*/ 6051709 w 9182100"/>
                <a:gd name="connsiteY87" fmla="*/ 830570 h 932744"/>
                <a:gd name="connsiteX88" fmla="*/ 6097429 w 9182100"/>
                <a:gd name="connsiteY88" fmla="*/ 828379 h 932744"/>
                <a:gd name="connsiteX89" fmla="*/ 6287834 w 9182100"/>
                <a:gd name="connsiteY89" fmla="*/ 822569 h 932744"/>
                <a:gd name="connsiteX90" fmla="*/ 6681597 w 9182100"/>
                <a:gd name="connsiteY90" fmla="*/ 821235 h 932744"/>
                <a:gd name="connsiteX91" fmla="*/ 7079647 w 9182100"/>
                <a:gd name="connsiteY91" fmla="*/ 826569 h 932744"/>
                <a:gd name="connsiteX92" fmla="*/ 7478173 w 9182100"/>
                <a:gd name="connsiteY92" fmla="*/ 836094 h 932744"/>
                <a:gd name="connsiteX93" fmla="*/ 7871937 w 9182100"/>
                <a:gd name="connsiteY93" fmla="*/ 851430 h 932744"/>
                <a:gd name="connsiteX94" fmla="*/ 7919657 w 9182100"/>
                <a:gd name="connsiteY94" fmla="*/ 854097 h 932744"/>
                <a:gd name="connsiteX95" fmla="*/ 7964901 w 9182100"/>
                <a:gd name="connsiteY95" fmla="*/ 857240 h 932744"/>
                <a:gd name="connsiteX96" fmla="*/ 8015955 w 9182100"/>
                <a:gd name="connsiteY96" fmla="*/ 861050 h 932744"/>
                <a:gd name="connsiteX97" fmla="*/ 8072247 w 9182100"/>
                <a:gd name="connsiteY97" fmla="*/ 864384 h 932744"/>
                <a:gd name="connsiteX98" fmla="*/ 8286750 w 9182100"/>
                <a:gd name="connsiteY98" fmla="*/ 868384 h 932744"/>
                <a:gd name="connsiteX99" fmla="*/ 8704040 w 9182100"/>
                <a:gd name="connsiteY99" fmla="*/ 853716 h 932744"/>
                <a:gd name="connsiteX100" fmla="*/ 9120188 w 9182100"/>
                <a:gd name="connsiteY100" fmla="*/ 814092 h 932744"/>
                <a:gd name="connsiteX101" fmla="*/ 9181909 w 9182100"/>
                <a:gd name="connsiteY101" fmla="*/ 805519 h 932744"/>
                <a:gd name="connsiteX102" fmla="*/ 9181909 w 9182100"/>
                <a:gd name="connsiteY102" fmla="*/ 396420 h 93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9182100" h="932744">
                  <a:moveTo>
                    <a:pt x="9182100" y="396420"/>
                  </a:moveTo>
                  <a:cubicBezTo>
                    <a:pt x="9156097" y="395182"/>
                    <a:pt x="9129999" y="393753"/>
                    <a:pt x="9103805" y="392229"/>
                  </a:cubicBezTo>
                  <a:cubicBezTo>
                    <a:pt x="8974169" y="384419"/>
                    <a:pt x="8843105" y="372989"/>
                    <a:pt x="8712422" y="359749"/>
                  </a:cubicBezTo>
                  <a:cubicBezTo>
                    <a:pt x="8581739" y="346319"/>
                    <a:pt x="8451056" y="331269"/>
                    <a:pt x="8322755" y="313362"/>
                  </a:cubicBezTo>
                  <a:cubicBezTo>
                    <a:pt x="8258747" y="304695"/>
                    <a:pt x="8195120" y="294979"/>
                    <a:pt x="8134826" y="283930"/>
                  </a:cubicBezTo>
                  <a:cubicBezTo>
                    <a:pt x="8119872" y="281168"/>
                    <a:pt x="8105013" y="278501"/>
                    <a:pt x="8090916" y="275643"/>
                  </a:cubicBezTo>
                  <a:lnTo>
                    <a:pt x="8069485" y="271262"/>
                  </a:lnTo>
                  <a:lnTo>
                    <a:pt x="8041862" y="266595"/>
                  </a:lnTo>
                  <a:cubicBezTo>
                    <a:pt x="8023574" y="263547"/>
                    <a:pt x="8004524" y="260213"/>
                    <a:pt x="7986903" y="257546"/>
                  </a:cubicBezTo>
                  <a:lnTo>
                    <a:pt x="7934230" y="249640"/>
                  </a:lnTo>
                  <a:cubicBezTo>
                    <a:pt x="7864221" y="239258"/>
                    <a:pt x="7795832" y="230209"/>
                    <a:pt x="7727537" y="221922"/>
                  </a:cubicBezTo>
                  <a:lnTo>
                    <a:pt x="7625239" y="209730"/>
                  </a:lnTo>
                  <a:lnTo>
                    <a:pt x="7523227" y="198110"/>
                  </a:lnTo>
                  <a:cubicBezTo>
                    <a:pt x="7387209" y="183060"/>
                    <a:pt x="7251573" y="170392"/>
                    <a:pt x="7115651" y="158010"/>
                  </a:cubicBezTo>
                  <a:cubicBezTo>
                    <a:pt x="6979730" y="146580"/>
                    <a:pt x="6843522" y="135721"/>
                    <a:pt x="6706839" y="126958"/>
                  </a:cubicBezTo>
                  <a:lnTo>
                    <a:pt x="6604064" y="120862"/>
                  </a:lnTo>
                  <a:cubicBezTo>
                    <a:pt x="6569869" y="118767"/>
                    <a:pt x="6535484" y="116862"/>
                    <a:pt x="6501003" y="115338"/>
                  </a:cubicBezTo>
                  <a:lnTo>
                    <a:pt x="6397467" y="110385"/>
                  </a:lnTo>
                  <a:lnTo>
                    <a:pt x="6293168" y="106860"/>
                  </a:lnTo>
                  <a:cubicBezTo>
                    <a:pt x="6222969" y="105146"/>
                    <a:pt x="6152769" y="103527"/>
                    <a:pt x="6079712" y="103908"/>
                  </a:cubicBezTo>
                  <a:cubicBezTo>
                    <a:pt x="6061710" y="103908"/>
                    <a:pt x="6043708" y="103812"/>
                    <a:pt x="6024563" y="104479"/>
                  </a:cubicBezTo>
                  <a:cubicBezTo>
                    <a:pt x="6005703" y="104955"/>
                    <a:pt x="5986844" y="105527"/>
                    <a:pt x="5968080" y="106479"/>
                  </a:cubicBezTo>
                  <a:cubicBezTo>
                    <a:pt x="5930456" y="108003"/>
                    <a:pt x="5893023" y="110385"/>
                    <a:pt x="5855875" y="113242"/>
                  </a:cubicBezTo>
                  <a:cubicBezTo>
                    <a:pt x="5706904" y="124577"/>
                    <a:pt x="5565934" y="145151"/>
                    <a:pt x="5439251" y="160105"/>
                  </a:cubicBezTo>
                  <a:cubicBezTo>
                    <a:pt x="5311902" y="175536"/>
                    <a:pt x="5194745" y="184680"/>
                    <a:pt x="5075396" y="186585"/>
                  </a:cubicBezTo>
                  <a:cubicBezTo>
                    <a:pt x="4956429" y="188490"/>
                    <a:pt x="4835748" y="182775"/>
                    <a:pt x="4712780" y="171249"/>
                  </a:cubicBezTo>
                  <a:lnTo>
                    <a:pt x="4666679" y="166773"/>
                  </a:lnTo>
                  <a:lnTo>
                    <a:pt x="4620292" y="161629"/>
                  </a:lnTo>
                  <a:cubicBezTo>
                    <a:pt x="4604862" y="160010"/>
                    <a:pt x="4589336" y="157914"/>
                    <a:pt x="4573810" y="156009"/>
                  </a:cubicBezTo>
                  <a:lnTo>
                    <a:pt x="4550569" y="153057"/>
                  </a:lnTo>
                  <a:lnTo>
                    <a:pt x="4538948" y="151628"/>
                  </a:lnTo>
                  <a:lnTo>
                    <a:pt x="4526566" y="149913"/>
                  </a:lnTo>
                  <a:lnTo>
                    <a:pt x="4327779" y="122862"/>
                  </a:lnTo>
                  <a:lnTo>
                    <a:pt x="3929729" y="68189"/>
                  </a:lnTo>
                  <a:lnTo>
                    <a:pt x="3729133" y="41900"/>
                  </a:lnTo>
                  <a:lnTo>
                    <a:pt x="3628930" y="28946"/>
                  </a:lnTo>
                  <a:lnTo>
                    <a:pt x="3573399" y="22278"/>
                  </a:lnTo>
                  <a:cubicBezTo>
                    <a:pt x="3554445" y="19992"/>
                    <a:pt x="3535585" y="17992"/>
                    <a:pt x="3516916" y="16468"/>
                  </a:cubicBezTo>
                  <a:cubicBezTo>
                    <a:pt x="3366611" y="2752"/>
                    <a:pt x="3219736" y="-2010"/>
                    <a:pt x="3074670" y="752"/>
                  </a:cubicBezTo>
                  <a:cubicBezTo>
                    <a:pt x="3002280" y="2181"/>
                    <a:pt x="2930176" y="4467"/>
                    <a:pt x="2858738" y="8753"/>
                  </a:cubicBezTo>
                  <a:cubicBezTo>
                    <a:pt x="2787206" y="13039"/>
                    <a:pt x="2716149" y="18754"/>
                    <a:pt x="2645474" y="25326"/>
                  </a:cubicBezTo>
                  <a:cubicBezTo>
                    <a:pt x="2362581" y="52473"/>
                    <a:pt x="2085975" y="97145"/>
                    <a:pt x="1810798" y="158010"/>
                  </a:cubicBezTo>
                  <a:cubicBezTo>
                    <a:pt x="1741837" y="173345"/>
                    <a:pt x="1673066" y="189442"/>
                    <a:pt x="1602772" y="208111"/>
                  </a:cubicBezTo>
                  <a:lnTo>
                    <a:pt x="1548860" y="222780"/>
                  </a:lnTo>
                  <a:lnTo>
                    <a:pt x="1501331" y="236115"/>
                  </a:lnTo>
                  <a:cubicBezTo>
                    <a:pt x="1471327" y="244497"/>
                    <a:pt x="1441228" y="253450"/>
                    <a:pt x="1411224" y="260880"/>
                  </a:cubicBezTo>
                  <a:cubicBezTo>
                    <a:pt x="1291209" y="293074"/>
                    <a:pt x="1170813" y="318982"/>
                    <a:pt x="1050893" y="338032"/>
                  </a:cubicBezTo>
                  <a:cubicBezTo>
                    <a:pt x="990790" y="347557"/>
                    <a:pt x="931069" y="354796"/>
                    <a:pt x="871252" y="360511"/>
                  </a:cubicBezTo>
                  <a:cubicBezTo>
                    <a:pt x="841438" y="362702"/>
                    <a:pt x="811530" y="365559"/>
                    <a:pt x="781812" y="366512"/>
                  </a:cubicBezTo>
                  <a:cubicBezTo>
                    <a:pt x="751904" y="368512"/>
                    <a:pt x="722376" y="368893"/>
                    <a:pt x="692563" y="369655"/>
                  </a:cubicBezTo>
                  <a:cubicBezTo>
                    <a:pt x="633222" y="370036"/>
                    <a:pt x="574167" y="368131"/>
                    <a:pt x="515017" y="363940"/>
                  </a:cubicBezTo>
                  <a:cubicBezTo>
                    <a:pt x="455867" y="359749"/>
                    <a:pt x="397097" y="351748"/>
                    <a:pt x="337661" y="341937"/>
                  </a:cubicBezTo>
                  <a:cubicBezTo>
                    <a:pt x="278225" y="331936"/>
                    <a:pt x="218599" y="318696"/>
                    <a:pt x="156972" y="303456"/>
                  </a:cubicBezTo>
                  <a:cubicBezTo>
                    <a:pt x="106680" y="290883"/>
                    <a:pt x="55150" y="276405"/>
                    <a:pt x="0" y="261642"/>
                  </a:cubicBezTo>
                  <a:lnTo>
                    <a:pt x="0" y="713412"/>
                  </a:lnTo>
                  <a:cubicBezTo>
                    <a:pt x="3048" y="714841"/>
                    <a:pt x="6096" y="716270"/>
                    <a:pt x="9144" y="717699"/>
                  </a:cubicBezTo>
                  <a:cubicBezTo>
                    <a:pt x="74295" y="747798"/>
                    <a:pt x="142875" y="775896"/>
                    <a:pt x="213360" y="801042"/>
                  </a:cubicBezTo>
                  <a:cubicBezTo>
                    <a:pt x="354521" y="851715"/>
                    <a:pt x="503873" y="887244"/>
                    <a:pt x="653510" y="908199"/>
                  </a:cubicBezTo>
                  <a:cubicBezTo>
                    <a:pt x="803338" y="928773"/>
                    <a:pt x="953929" y="935631"/>
                    <a:pt x="1101947" y="930773"/>
                  </a:cubicBezTo>
                  <a:cubicBezTo>
                    <a:pt x="1250252" y="926582"/>
                    <a:pt x="1396365" y="911437"/>
                    <a:pt x="1540002" y="889434"/>
                  </a:cubicBezTo>
                  <a:cubicBezTo>
                    <a:pt x="1576197" y="884386"/>
                    <a:pt x="1611535" y="877433"/>
                    <a:pt x="1647158" y="871242"/>
                  </a:cubicBezTo>
                  <a:lnTo>
                    <a:pt x="1698117" y="862193"/>
                  </a:lnTo>
                  <a:lnTo>
                    <a:pt x="1742789" y="854668"/>
                  </a:lnTo>
                  <a:cubicBezTo>
                    <a:pt x="1804035" y="845048"/>
                    <a:pt x="1867472" y="835428"/>
                    <a:pt x="1931003" y="826950"/>
                  </a:cubicBezTo>
                  <a:cubicBezTo>
                    <a:pt x="2058353" y="810282"/>
                    <a:pt x="2186750" y="795327"/>
                    <a:pt x="2314861" y="783897"/>
                  </a:cubicBezTo>
                  <a:cubicBezTo>
                    <a:pt x="2378964" y="778087"/>
                    <a:pt x="2442972" y="772467"/>
                    <a:pt x="2506885" y="768086"/>
                  </a:cubicBezTo>
                  <a:cubicBezTo>
                    <a:pt x="2538794" y="765990"/>
                    <a:pt x="2570798" y="763800"/>
                    <a:pt x="2602611" y="762085"/>
                  </a:cubicBezTo>
                  <a:cubicBezTo>
                    <a:pt x="2634520" y="760180"/>
                    <a:pt x="2666333" y="758370"/>
                    <a:pt x="2698052" y="756846"/>
                  </a:cubicBezTo>
                  <a:cubicBezTo>
                    <a:pt x="2761583" y="753894"/>
                    <a:pt x="2825020" y="751703"/>
                    <a:pt x="2887980" y="750846"/>
                  </a:cubicBezTo>
                  <a:cubicBezTo>
                    <a:pt x="2951036" y="749417"/>
                    <a:pt x="3013615" y="749322"/>
                    <a:pt x="3075813" y="750179"/>
                  </a:cubicBezTo>
                  <a:cubicBezTo>
                    <a:pt x="3106865" y="750846"/>
                    <a:pt x="3137916" y="751417"/>
                    <a:pt x="3168587" y="752751"/>
                  </a:cubicBezTo>
                  <a:cubicBezTo>
                    <a:pt x="3199448" y="753703"/>
                    <a:pt x="3229928" y="755227"/>
                    <a:pt x="3260408" y="756656"/>
                  </a:cubicBezTo>
                  <a:cubicBezTo>
                    <a:pt x="3320987" y="760466"/>
                    <a:pt x="3381470" y="764562"/>
                    <a:pt x="3440049" y="771610"/>
                  </a:cubicBezTo>
                  <a:cubicBezTo>
                    <a:pt x="3454908" y="773039"/>
                    <a:pt x="3469386" y="775039"/>
                    <a:pt x="3483864" y="776849"/>
                  </a:cubicBezTo>
                  <a:lnTo>
                    <a:pt x="3528536" y="782469"/>
                  </a:lnTo>
                  <a:lnTo>
                    <a:pt x="3628549" y="796089"/>
                  </a:lnTo>
                  <a:lnTo>
                    <a:pt x="3828574" y="823140"/>
                  </a:lnTo>
                  <a:cubicBezTo>
                    <a:pt x="3962019" y="840190"/>
                    <a:pt x="4095750" y="858573"/>
                    <a:pt x="4231196" y="874099"/>
                  </a:cubicBezTo>
                  <a:lnTo>
                    <a:pt x="4433126" y="897435"/>
                  </a:lnTo>
                  <a:lnTo>
                    <a:pt x="4485990" y="903246"/>
                  </a:lnTo>
                  <a:cubicBezTo>
                    <a:pt x="4503897" y="905151"/>
                    <a:pt x="4521708" y="907341"/>
                    <a:pt x="4539806" y="908961"/>
                  </a:cubicBezTo>
                  <a:lnTo>
                    <a:pt x="4593908" y="914199"/>
                  </a:lnTo>
                  <a:lnTo>
                    <a:pt x="4648296" y="918771"/>
                  </a:lnTo>
                  <a:cubicBezTo>
                    <a:pt x="4793456" y="930392"/>
                    <a:pt x="4942237" y="935631"/>
                    <a:pt x="5092446" y="931154"/>
                  </a:cubicBezTo>
                  <a:cubicBezTo>
                    <a:pt x="5242274" y="927249"/>
                    <a:pt x="5393627" y="911437"/>
                    <a:pt x="5533168" y="891816"/>
                  </a:cubicBezTo>
                  <a:cubicBezTo>
                    <a:pt x="5673471" y="872289"/>
                    <a:pt x="5798820" y="851906"/>
                    <a:pt x="5918169" y="840666"/>
                  </a:cubicBezTo>
                  <a:cubicBezTo>
                    <a:pt x="5948077" y="837809"/>
                    <a:pt x="5977795" y="835237"/>
                    <a:pt x="6007323" y="833237"/>
                  </a:cubicBezTo>
                  <a:cubicBezTo>
                    <a:pt x="6022086" y="832094"/>
                    <a:pt x="6036945" y="831332"/>
                    <a:pt x="6051709" y="830570"/>
                  </a:cubicBezTo>
                  <a:lnTo>
                    <a:pt x="6097429" y="828379"/>
                  </a:lnTo>
                  <a:cubicBezTo>
                    <a:pt x="6158960" y="825236"/>
                    <a:pt x="6223445" y="823807"/>
                    <a:pt x="6287834" y="822569"/>
                  </a:cubicBezTo>
                  <a:cubicBezTo>
                    <a:pt x="6417374" y="820664"/>
                    <a:pt x="6549485" y="820188"/>
                    <a:pt x="6681597" y="821235"/>
                  </a:cubicBezTo>
                  <a:cubicBezTo>
                    <a:pt x="6813899" y="822378"/>
                    <a:pt x="6946773" y="823617"/>
                    <a:pt x="7079647" y="826569"/>
                  </a:cubicBezTo>
                  <a:cubicBezTo>
                    <a:pt x="7212520" y="828951"/>
                    <a:pt x="7345585" y="831903"/>
                    <a:pt x="7478173" y="836094"/>
                  </a:cubicBezTo>
                  <a:cubicBezTo>
                    <a:pt x="7610475" y="839714"/>
                    <a:pt x="7743539" y="844953"/>
                    <a:pt x="7871937" y="851430"/>
                  </a:cubicBezTo>
                  <a:lnTo>
                    <a:pt x="7919657" y="854097"/>
                  </a:lnTo>
                  <a:cubicBezTo>
                    <a:pt x="7935564" y="854954"/>
                    <a:pt x="7949756" y="856192"/>
                    <a:pt x="7964901" y="857240"/>
                  </a:cubicBezTo>
                  <a:lnTo>
                    <a:pt x="8015955" y="861050"/>
                  </a:lnTo>
                  <a:cubicBezTo>
                    <a:pt x="8035195" y="862383"/>
                    <a:pt x="8053769" y="863622"/>
                    <a:pt x="8072247" y="864384"/>
                  </a:cubicBezTo>
                  <a:cubicBezTo>
                    <a:pt x="8145780" y="867527"/>
                    <a:pt x="8216456" y="868479"/>
                    <a:pt x="8286750" y="868384"/>
                  </a:cubicBezTo>
                  <a:cubicBezTo>
                    <a:pt x="8427148" y="867527"/>
                    <a:pt x="8565452" y="862574"/>
                    <a:pt x="8704040" y="853716"/>
                  </a:cubicBezTo>
                  <a:cubicBezTo>
                    <a:pt x="8842534" y="844762"/>
                    <a:pt x="8980741" y="832284"/>
                    <a:pt x="9120188" y="814092"/>
                  </a:cubicBezTo>
                  <a:cubicBezTo>
                    <a:pt x="9140761" y="811425"/>
                    <a:pt x="9161336" y="808567"/>
                    <a:pt x="9181909" y="805519"/>
                  </a:cubicBezTo>
                  <a:lnTo>
                    <a:pt x="9181909" y="396420"/>
                  </a:lnTo>
                  <a:close/>
                </a:path>
              </a:pathLst>
            </a:custGeom>
            <a:solidFill>
              <a:schemeClr val="bg1">
                <a:alpha val="30000"/>
              </a:schemeClr>
            </a:solid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85A18E1-CBE3-4BBD-B1B7-CDBCA685E0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199381"/>
              <a:ext cx="12188952" cy="902694"/>
            </a:xfrm>
            <a:custGeom>
              <a:avLst/>
              <a:gdLst>
                <a:gd name="connsiteX0" fmla="*/ 9182100 w 9182100"/>
                <a:gd name="connsiteY0" fmla="*/ 351088 h 765639"/>
                <a:gd name="connsiteX1" fmla="*/ 9178480 w 9182100"/>
                <a:gd name="connsiteY1" fmla="*/ 350993 h 765639"/>
                <a:gd name="connsiteX2" fmla="*/ 8783955 w 9182100"/>
                <a:gd name="connsiteY2" fmla="*/ 327561 h 765639"/>
                <a:gd name="connsiteX3" fmla="*/ 8390763 w 9182100"/>
                <a:gd name="connsiteY3" fmla="*/ 288795 h 765639"/>
                <a:gd name="connsiteX4" fmla="*/ 8199502 w 9182100"/>
                <a:gd name="connsiteY4" fmla="*/ 262601 h 765639"/>
                <a:gd name="connsiteX5" fmla="*/ 8153972 w 9182100"/>
                <a:gd name="connsiteY5" fmla="*/ 254886 h 765639"/>
                <a:gd name="connsiteX6" fmla="*/ 8131588 w 9182100"/>
                <a:gd name="connsiteY6" fmla="*/ 250790 h 765639"/>
                <a:gd name="connsiteX7" fmla="*/ 8104632 w 9182100"/>
                <a:gd name="connsiteY7" fmla="*/ 246504 h 765639"/>
                <a:gd name="connsiteX8" fmla="*/ 8050911 w 9182100"/>
                <a:gd name="connsiteY8" fmla="*/ 238217 h 765639"/>
                <a:gd name="connsiteX9" fmla="*/ 7998810 w 9182100"/>
                <a:gd name="connsiteY9" fmla="*/ 230978 h 765639"/>
                <a:gd name="connsiteX10" fmla="*/ 7589902 w 9182100"/>
                <a:gd name="connsiteY10" fmla="*/ 183925 h 765639"/>
                <a:gd name="connsiteX11" fmla="*/ 7183469 w 9182100"/>
                <a:gd name="connsiteY11" fmla="*/ 147634 h 765639"/>
                <a:gd name="connsiteX12" fmla="*/ 6775990 w 9182100"/>
                <a:gd name="connsiteY12" fmla="*/ 119821 h 765639"/>
                <a:gd name="connsiteX13" fmla="*/ 6364795 w 9182100"/>
                <a:gd name="connsiteY13" fmla="*/ 102391 h 765639"/>
                <a:gd name="connsiteX14" fmla="*/ 6154293 w 9182100"/>
                <a:gd name="connsiteY14" fmla="*/ 100581 h 765639"/>
                <a:gd name="connsiteX15" fmla="*/ 6100287 w 9182100"/>
                <a:gd name="connsiteY15" fmla="*/ 101343 h 765639"/>
                <a:gd name="connsiteX16" fmla="*/ 6045327 w 9182100"/>
                <a:gd name="connsiteY16" fmla="*/ 103438 h 765639"/>
                <a:gd name="connsiteX17" fmla="*/ 5935980 w 9182100"/>
                <a:gd name="connsiteY17" fmla="*/ 110296 h 765639"/>
                <a:gd name="connsiteX18" fmla="*/ 5523357 w 9182100"/>
                <a:gd name="connsiteY18" fmla="*/ 157635 h 765639"/>
                <a:gd name="connsiteX19" fmla="*/ 5149882 w 9182100"/>
                <a:gd name="connsiteY19" fmla="*/ 185639 h 765639"/>
                <a:gd name="connsiteX20" fmla="*/ 4777073 w 9182100"/>
                <a:gd name="connsiteY20" fmla="*/ 170685 h 765639"/>
                <a:gd name="connsiteX21" fmla="*/ 4729925 w 9182100"/>
                <a:gd name="connsiteY21" fmla="*/ 166208 h 765639"/>
                <a:gd name="connsiteX22" fmla="*/ 4682585 w 9182100"/>
                <a:gd name="connsiteY22" fmla="*/ 161064 h 765639"/>
                <a:gd name="connsiteX23" fmla="*/ 4635151 w 9182100"/>
                <a:gd name="connsiteY23" fmla="*/ 155445 h 765639"/>
                <a:gd name="connsiteX24" fmla="*/ 4611434 w 9182100"/>
                <a:gd name="connsiteY24" fmla="*/ 152492 h 765639"/>
                <a:gd name="connsiteX25" fmla="*/ 4587145 w 9182100"/>
                <a:gd name="connsiteY25" fmla="*/ 149349 h 765639"/>
                <a:gd name="connsiteX26" fmla="*/ 4387977 w 9182100"/>
                <a:gd name="connsiteY26" fmla="*/ 122774 h 765639"/>
                <a:gd name="connsiteX27" fmla="*/ 3989356 w 9182100"/>
                <a:gd name="connsiteY27" fmla="*/ 68577 h 765639"/>
                <a:gd name="connsiteX28" fmla="*/ 3789140 w 9182100"/>
                <a:gd name="connsiteY28" fmla="*/ 42192 h 765639"/>
                <a:gd name="connsiteX29" fmla="*/ 3689033 w 9182100"/>
                <a:gd name="connsiteY29" fmla="*/ 29143 h 765639"/>
                <a:gd name="connsiteX30" fmla="*/ 3634835 w 9182100"/>
                <a:gd name="connsiteY30" fmla="*/ 22571 h 765639"/>
                <a:gd name="connsiteX31" fmla="*/ 3579876 w 9182100"/>
                <a:gd name="connsiteY31" fmla="*/ 16856 h 765639"/>
                <a:gd name="connsiteX32" fmla="*/ 3147441 w 9182100"/>
                <a:gd name="connsiteY32" fmla="*/ 473 h 765639"/>
                <a:gd name="connsiteX33" fmla="*/ 2724722 w 9182100"/>
                <a:gd name="connsiteY33" fmla="*/ 22857 h 765639"/>
                <a:gd name="connsiteX34" fmla="*/ 1898428 w 9182100"/>
                <a:gd name="connsiteY34" fmla="*/ 147730 h 765639"/>
                <a:gd name="connsiteX35" fmla="*/ 1692878 w 9182100"/>
                <a:gd name="connsiteY35" fmla="*/ 195069 h 765639"/>
                <a:gd name="connsiteX36" fmla="*/ 1640205 w 9182100"/>
                <a:gd name="connsiteY36" fmla="*/ 208785 h 765639"/>
                <a:gd name="connsiteX37" fmla="*/ 1592294 w 9182100"/>
                <a:gd name="connsiteY37" fmla="*/ 221643 h 765639"/>
                <a:gd name="connsiteX38" fmla="*/ 1500092 w 9182100"/>
                <a:gd name="connsiteY38" fmla="*/ 245551 h 765639"/>
                <a:gd name="connsiteX39" fmla="*/ 1130046 w 9182100"/>
                <a:gd name="connsiteY39" fmla="*/ 318227 h 765639"/>
                <a:gd name="connsiteX40" fmla="*/ 944880 w 9182100"/>
                <a:gd name="connsiteY40" fmla="*/ 337658 h 765639"/>
                <a:gd name="connsiteX41" fmla="*/ 852583 w 9182100"/>
                <a:gd name="connsiteY41" fmla="*/ 341944 h 765639"/>
                <a:gd name="connsiteX42" fmla="*/ 760476 w 9182100"/>
                <a:gd name="connsiteY42" fmla="*/ 343087 h 765639"/>
                <a:gd name="connsiteX43" fmla="*/ 577215 w 9182100"/>
                <a:gd name="connsiteY43" fmla="*/ 332800 h 765639"/>
                <a:gd name="connsiteX44" fmla="*/ 394907 w 9182100"/>
                <a:gd name="connsiteY44" fmla="*/ 305463 h 765639"/>
                <a:gd name="connsiteX45" fmla="*/ 211265 w 9182100"/>
                <a:gd name="connsiteY45" fmla="*/ 261363 h 765639"/>
                <a:gd name="connsiteX46" fmla="*/ 17526 w 9182100"/>
                <a:gd name="connsiteY46" fmla="*/ 204880 h 765639"/>
                <a:gd name="connsiteX47" fmla="*/ 0 w 9182100"/>
                <a:gd name="connsiteY47" fmla="*/ 199927 h 765639"/>
                <a:gd name="connsiteX48" fmla="*/ 0 w 9182100"/>
                <a:gd name="connsiteY48" fmla="*/ 526920 h 765639"/>
                <a:gd name="connsiteX49" fmla="*/ 100298 w 9182100"/>
                <a:gd name="connsiteY49" fmla="*/ 571973 h 765639"/>
                <a:gd name="connsiteX50" fmla="*/ 301562 w 9182100"/>
                <a:gd name="connsiteY50" fmla="*/ 649697 h 765639"/>
                <a:gd name="connsiteX51" fmla="*/ 731044 w 9182100"/>
                <a:gd name="connsiteY51" fmla="*/ 746947 h 765639"/>
                <a:gd name="connsiteX52" fmla="*/ 1168241 w 9182100"/>
                <a:gd name="connsiteY52" fmla="*/ 762759 h 765639"/>
                <a:gd name="connsiteX53" fmla="*/ 1596581 w 9182100"/>
                <a:gd name="connsiteY53" fmla="*/ 716944 h 765639"/>
                <a:gd name="connsiteX54" fmla="*/ 1701641 w 9182100"/>
                <a:gd name="connsiteY54" fmla="*/ 697894 h 765639"/>
                <a:gd name="connsiteX55" fmla="*/ 1752124 w 9182100"/>
                <a:gd name="connsiteY55" fmla="*/ 688273 h 765639"/>
                <a:gd name="connsiteX56" fmla="*/ 1797939 w 9182100"/>
                <a:gd name="connsiteY56" fmla="*/ 679891 h 765639"/>
                <a:gd name="connsiteX57" fmla="*/ 1988630 w 9182100"/>
                <a:gd name="connsiteY57" fmla="*/ 649316 h 765639"/>
                <a:gd name="connsiteX58" fmla="*/ 2376297 w 9182100"/>
                <a:gd name="connsiteY58" fmla="*/ 601691 h 765639"/>
                <a:gd name="connsiteX59" fmla="*/ 2570416 w 9182100"/>
                <a:gd name="connsiteY59" fmla="*/ 584165 h 765639"/>
                <a:gd name="connsiteX60" fmla="*/ 2764155 w 9182100"/>
                <a:gd name="connsiteY60" fmla="*/ 571497 h 765639"/>
                <a:gd name="connsiteX61" fmla="*/ 2956941 w 9182100"/>
                <a:gd name="connsiteY61" fmla="*/ 564163 h 765639"/>
                <a:gd name="connsiteX62" fmla="*/ 3148298 w 9182100"/>
                <a:gd name="connsiteY62" fmla="*/ 562639 h 765639"/>
                <a:gd name="connsiteX63" fmla="*/ 3337274 w 9182100"/>
                <a:gd name="connsiteY63" fmla="*/ 568544 h 765639"/>
                <a:gd name="connsiteX64" fmla="*/ 3522345 w 9182100"/>
                <a:gd name="connsiteY64" fmla="*/ 583308 h 765639"/>
                <a:gd name="connsiteX65" fmla="*/ 3567779 w 9182100"/>
                <a:gd name="connsiteY65" fmla="*/ 588642 h 765639"/>
                <a:gd name="connsiteX66" fmla="*/ 3613785 w 9182100"/>
                <a:gd name="connsiteY66" fmla="*/ 594357 h 765639"/>
                <a:gd name="connsiteX67" fmla="*/ 3713798 w 9182100"/>
                <a:gd name="connsiteY67" fmla="*/ 607882 h 765639"/>
                <a:gd name="connsiteX68" fmla="*/ 3913823 w 9182100"/>
                <a:gd name="connsiteY68" fmla="*/ 634838 h 765639"/>
                <a:gd name="connsiteX69" fmla="*/ 4315873 w 9182100"/>
                <a:gd name="connsiteY69" fmla="*/ 686273 h 765639"/>
                <a:gd name="connsiteX70" fmla="*/ 4517422 w 9182100"/>
                <a:gd name="connsiteY70" fmla="*/ 710086 h 765639"/>
                <a:gd name="connsiteX71" fmla="*/ 4728972 w 9182100"/>
                <a:gd name="connsiteY71" fmla="*/ 731422 h 765639"/>
                <a:gd name="connsiteX72" fmla="*/ 5162931 w 9182100"/>
                <a:gd name="connsiteY72" fmla="*/ 744185 h 765639"/>
                <a:gd name="connsiteX73" fmla="*/ 5594033 w 9182100"/>
                <a:gd name="connsiteY73" fmla="*/ 706466 h 765639"/>
                <a:gd name="connsiteX74" fmla="*/ 5982939 w 9182100"/>
                <a:gd name="connsiteY74" fmla="*/ 655793 h 765639"/>
                <a:gd name="connsiteX75" fmla="*/ 6075045 w 9182100"/>
                <a:gd name="connsiteY75" fmla="*/ 648459 h 765639"/>
                <a:gd name="connsiteX76" fmla="*/ 6167819 w 9182100"/>
                <a:gd name="connsiteY76" fmla="*/ 643887 h 765639"/>
                <a:gd name="connsiteX77" fmla="*/ 6361081 w 9182100"/>
                <a:gd name="connsiteY77" fmla="*/ 639124 h 765639"/>
                <a:gd name="connsiteX78" fmla="*/ 6757321 w 9182100"/>
                <a:gd name="connsiteY78" fmla="*/ 640458 h 765639"/>
                <a:gd name="connsiteX79" fmla="*/ 7156704 w 9182100"/>
                <a:gd name="connsiteY79" fmla="*/ 649030 h 765639"/>
                <a:gd name="connsiteX80" fmla="*/ 7556373 w 9182100"/>
                <a:gd name="connsiteY80" fmla="*/ 662365 h 765639"/>
                <a:gd name="connsiteX81" fmla="*/ 7952328 w 9182100"/>
                <a:gd name="connsiteY81" fmla="*/ 682177 h 765639"/>
                <a:gd name="connsiteX82" fmla="*/ 8000714 w 9182100"/>
                <a:gd name="connsiteY82" fmla="*/ 685511 h 765639"/>
                <a:gd name="connsiteX83" fmla="*/ 8047196 w 9182100"/>
                <a:gd name="connsiteY83" fmla="*/ 689416 h 765639"/>
                <a:gd name="connsiteX84" fmla="*/ 8097965 w 9182100"/>
                <a:gd name="connsiteY84" fmla="*/ 693893 h 765639"/>
                <a:gd name="connsiteX85" fmla="*/ 8152733 w 9182100"/>
                <a:gd name="connsiteY85" fmla="*/ 697894 h 765639"/>
                <a:gd name="connsiteX86" fmla="*/ 8363903 w 9182100"/>
                <a:gd name="connsiteY86" fmla="*/ 705133 h 765639"/>
                <a:gd name="connsiteX87" fmla="*/ 8777764 w 9182100"/>
                <a:gd name="connsiteY87" fmla="*/ 698084 h 765639"/>
                <a:gd name="connsiteX88" fmla="*/ 9182005 w 9182100"/>
                <a:gd name="connsiteY88" fmla="*/ 668366 h 765639"/>
                <a:gd name="connsiteX89" fmla="*/ 9182005 w 9182100"/>
                <a:gd name="connsiteY89" fmla="*/ 351088 h 765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9182100" h="765639">
                  <a:moveTo>
                    <a:pt x="9182100" y="351088"/>
                  </a:moveTo>
                  <a:cubicBezTo>
                    <a:pt x="9180862" y="351088"/>
                    <a:pt x="9179719" y="350993"/>
                    <a:pt x="9178480" y="350993"/>
                  </a:cubicBezTo>
                  <a:cubicBezTo>
                    <a:pt x="9047607" y="346421"/>
                    <a:pt x="8915591" y="337944"/>
                    <a:pt x="8783955" y="327561"/>
                  </a:cubicBezTo>
                  <a:cubicBezTo>
                    <a:pt x="8652320" y="316894"/>
                    <a:pt x="8520589" y="304416"/>
                    <a:pt x="8390763" y="288795"/>
                  </a:cubicBezTo>
                  <a:cubicBezTo>
                    <a:pt x="8325898" y="281175"/>
                    <a:pt x="8261509" y="272602"/>
                    <a:pt x="8199502" y="262601"/>
                  </a:cubicBezTo>
                  <a:cubicBezTo>
                    <a:pt x="8184070" y="260029"/>
                    <a:pt x="8168831" y="257553"/>
                    <a:pt x="8153972" y="254886"/>
                  </a:cubicBezTo>
                  <a:lnTo>
                    <a:pt x="8131588" y="250790"/>
                  </a:lnTo>
                  <a:lnTo>
                    <a:pt x="8104632" y="246504"/>
                  </a:lnTo>
                  <a:cubicBezTo>
                    <a:pt x="8086725" y="243741"/>
                    <a:pt x="8068247" y="240598"/>
                    <a:pt x="8050911" y="238217"/>
                  </a:cubicBezTo>
                  <a:lnTo>
                    <a:pt x="7998810" y="230978"/>
                  </a:lnTo>
                  <a:cubicBezTo>
                    <a:pt x="7860697" y="212023"/>
                    <a:pt x="7725633" y="198021"/>
                    <a:pt x="7589902" y="183925"/>
                  </a:cubicBezTo>
                  <a:cubicBezTo>
                    <a:pt x="7454360" y="170304"/>
                    <a:pt x="7319010" y="158779"/>
                    <a:pt x="7183469" y="147634"/>
                  </a:cubicBezTo>
                  <a:cubicBezTo>
                    <a:pt x="7047929" y="137252"/>
                    <a:pt x="6912198" y="127632"/>
                    <a:pt x="6775990" y="119821"/>
                  </a:cubicBezTo>
                  <a:cubicBezTo>
                    <a:pt x="6639592" y="112582"/>
                    <a:pt x="6503194" y="105439"/>
                    <a:pt x="6364795" y="102391"/>
                  </a:cubicBezTo>
                  <a:cubicBezTo>
                    <a:pt x="6295263" y="101057"/>
                    <a:pt x="6225826" y="99819"/>
                    <a:pt x="6154293" y="100581"/>
                  </a:cubicBezTo>
                  <a:cubicBezTo>
                    <a:pt x="6136577" y="100581"/>
                    <a:pt x="6118860" y="100581"/>
                    <a:pt x="6100287" y="101343"/>
                  </a:cubicBezTo>
                  <a:cubicBezTo>
                    <a:pt x="6081903" y="101819"/>
                    <a:pt x="6063615" y="102486"/>
                    <a:pt x="6045327" y="103438"/>
                  </a:cubicBezTo>
                  <a:cubicBezTo>
                    <a:pt x="6008656" y="104962"/>
                    <a:pt x="5972175" y="107439"/>
                    <a:pt x="5935980" y="110296"/>
                  </a:cubicBezTo>
                  <a:cubicBezTo>
                    <a:pt x="5790724" y="121631"/>
                    <a:pt x="5651659" y="142110"/>
                    <a:pt x="5523357" y="157635"/>
                  </a:cubicBezTo>
                  <a:cubicBezTo>
                    <a:pt x="5394484" y="173542"/>
                    <a:pt x="5273040" y="183543"/>
                    <a:pt x="5149882" y="185639"/>
                  </a:cubicBezTo>
                  <a:cubicBezTo>
                    <a:pt x="5027010" y="187925"/>
                    <a:pt x="4902803" y="182210"/>
                    <a:pt x="4777073" y="170685"/>
                  </a:cubicBezTo>
                  <a:lnTo>
                    <a:pt x="4729925" y="166208"/>
                  </a:lnTo>
                  <a:lnTo>
                    <a:pt x="4682585" y="161064"/>
                  </a:lnTo>
                  <a:cubicBezTo>
                    <a:pt x="4666869" y="159445"/>
                    <a:pt x="4650963" y="157350"/>
                    <a:pt x="4635151" y="155445"/>
                  </a:cubicBezTo>
                  <a:lnTo>
                    <a:pt x="4611434" y="152492"/>
                  </a:lnTo>
                  <a:cubicBezTo>
                    <a:pt x="4603623" y="151539"/>
                    <a:pt x="4595622" y="150587"/>
                    <a:pt x="4587145" y="149349"/>
                  </a:cubicBezTo>
                  <a:lnTo>
                    <a:pt x="4387977" y="122774"/>
                  </a:lnTo>
                  <a:lnTo>
                    <a:pt x="3989356" y="68577"/>
                  </a:lnTo>
                  <a:lnTo>
                    <a:pt x="3789140" y="42192"/>
                  </a:lnTo>
                  <a:lnTo>
                    <a:pt x="3689033" y="29143"/>
                  </a:lnTo>
                  <a:lnTo>
                    <a:pt x="3634835" y="22571"/>
                  </a:lnTo>
                  <a:cubicBezTo>
                    <a:pt x="3616452" y="20285"/>
                    <a:pt x="3598069" y="18380"/>
                    <a:pt x="3579876" y="16856"/>
                  </a:cubicBezTo>
                  <a:cubicBezTo>
                    <a:pt x="3433667" y="3140"/>
                    <a:pt x="3289840" y="-1622"/>
                    <a:pt x="3147441" y="473"/>
                  </a:cubicBezTo>
                  <a:cubicBezTo>
                    <a:pt x="3005138" y="2283"/>
                    <a:pt x="2864263" y="10188"/>
                    <a:pt x="2724722" y="22857"/>
                  </a:cubicBezTo>
                  <a:cubicBezTo>
                    <a:pt x="2445353" y="48098"/>
                    <a:pt x="2171129" y="90198"/>
                    <a:pt x="1898428" y="147730"/>
                  </a:cubicBezTo>
                  <a:cubicBezTo>
                    <a:pt x="1830134" y="162208"/>
                    <a:pt x="1762030" y="177448"/>
                    <a:pt x="1692878" y="195069"/>
                  </a:cubicBezTo>
                  <a:lnTo>
                    <a:pt x="1640205" y="208785"/>
                  </a:lnTo>
                  <a:lnTo>
                    <a:pt x="1592294" y="221643"/>
                  </a:lnTo>
                  <a:cubicBezTo>
                    <a:pt x="1561624" y="229740"/>
                    <a:pt x="1530858" y="238503"/>
                    <a:pt x="1500092" y="245551"/>
                  </a:cubicBezTo>
                  <a:cubicBezTo>
                    <a:pt x="1377125" y="276412"/>
                    <a:pt x="1253490" y="300987"/>
                    <a:pt x="1130046" y="318227"/>
                  </a:cubicBezTo>
                  <a:cubicBezTo>
                    <a:pt x="1068229" y="326895"/>
                    <a:pt x="1006602" y="333086"/>
                    <a:pt x="944880" y="337658"/>
                  </a:cubicBezTo>
                  <a:cubicBezTo>
                    <a:pt x="914114" y="339277"/>
                    <a:pt x="883253" y="341563"/>
                    <a:pt x="852583" y="341944"/>
                  </a:cubicBezTo>
                  <a:cubicBezTo>
                    <a:pt x="821817" y="343278"/>
                    <a:pt x="791147" y="342992"/>
                    <a:pt x="760476" y="343087"/>
                  </a:cubicBezTo>
                  <a:cubicBezTo>
                    <a:pt x="699230" y="342135"/>
                    <a:pt x="638175" y="338706"/>
                    <a:pt x="577215" y="332800"/>
                  </a:cubicBezTo>
                  <a:cubicBezTo>
                    <a:pt x="516255" y="326895"/>
                    <a:pt x="455771" y="317179"/>
                    <a:pt x="394907" y="305463"/>
                  </a:cubicBezTo>
                  <a:cubicBezTo>
                    <a:pt x="334137" y="293557"/>
                    <a:pt x="273368" y="278412"/>
                    <a:pt x="211265" y="261363"/>
                  </a:cubicBezTo>
                  <a:cubicBezTo>
                    <a:pt x="149066" y="244123"/>
                    <a:pt x="85820" y="224310"/>
                    <a:pt x="17526" y="204880"/>
                  </a:cubicBezTo>
                  <a:cubicBezTo>
                    <a:pt x="11716" y="203165"/>
                    <a:pt x="5906" y="201546"/>
                    <a:pt x="0" y="199927"/>
                  </a:cubicBezTo>
                  <a:lnTo>
                    <a:pt x="0" y="526920"/>
                  </a:lnTo>
                  <a:cubicBezTo>
                    <a:pt x="32576" y="541874"/>
                    <a:pt x="66104" y="557114"/>
                    <a:pt x="100298" y="571973"/>
                  </a:cubicBezTo>
                  <a:cubicBezTo>
                    <a:pt x="164973" y="600167"/>
                    <a:pt x="232410" y="626456"/>
                    <a:pt x="301562" y="649697"/>
                  </a:cubicBezTo>
                  <a:cubicBezTo>
                    <a:pt x="439865" y="696655"/>
                    <a:pt x="585216" y="728754"/>
                    <a:pt x="731044" y="746947"/>
                  </a:cubicBezTo>
                  <a:cubicBezTo>
                    <a:pt x="876967" y="764664"/>
                    <a:pt x="1023652" y="769426"/>
                    <a:pt x="1168241" y="762759"/>
                  </a:cubicBezTo>
                  <a:cubicBezTo>
                    <a:pt x="1313021" y="756663"/>
                    <a:pt x="1455896" y="740185"/>
                    <a:pt x="1596581" y="716944"/>
                  </a:cubicBezTo>
                  <a:cubicBezTo>
                    <a:pt x="1632014" y="711610"/>
                    <a:pt x="1666685" y="704371"/>
                    <a:pt x="1701641" y="697894"/>
                  </a:cubicBezTo>
                  <a:lnTo>
                    <a:pt x="1752124" y="688273"/>
                  </a:lnTo>
                  <a:lnTo>
                    <a:pt x="1797939" y="679891"/>
                  </a:lnTo>
                  <a:cubicBezTo>
                    <a:pt x="1860328" y="669128"/>
                    <a:pt x="1924431" y="658746"/>
                    <a:pt x="1988630" y="649316"/>
                  </a:cubicBezTo>
                  <a:cubicBezTo>
                    <a:pt x="2117217" y="630838"/>
                    <a:pt x="2246852" y="614645"/>
                    <a:pt x="2376297" y="601691"/>
                  </a:cubicBezTo>
                  <a:cubicBezTo>
                    <a:pt x="2441067" y="595214"/>
                    <a:pt x="2505742" y="589118"/>
                    <a:pt x="2570416" y="584165"/>
                  </a:cubicBezTo>
                  <a:cubicBezTo>
                    <a:pt x="2635091" y="579402"/>
                    <a:pt x="2699671" y="574831"/>
                    <a:pt x="2764155" y="571497"/>
                  </a:cubicBezTo>
                  <a:cubicBezTo>
                    <a:pt x="2828639" y="568068"/>
                    <a:pt x="2892933" y="565401"/>
                    <a:pt x="2956941" y="564163"/>
                  </a:cubicBezTo>
                  <a:cubicBezTo>
                    <a:pt x="3021045" y="562353"/>
                    <a:pt x="3084766" y="561972"/>
                    <a:pt x="3148298" y="562639"/>
                  </a:cubicBezTo>
                  <a:cubicBezTo>
                    <a:pt x="3211735" y="563305"/>
                    <a:pt x="3274695" y="565591"/>
                    <a:pt x="3337274" y="568544"/>
                  </a:cubicBezTo>
                  <a:cubicBezTo>
                    <a:pt x="3399568" y="572259"/>
                    <a:pt x="3461671" y="576259"/>
                    <a:pt x="3522345" y="583308"/>
                  </a:cubicBezTo>
                  <a:cubicBezTo>
                    <a:pt x="3537680" y="584737"/>
                    <a:pt x="3552730" y="586737"/>
                    <a:pt x="3567779" y="588642"/>
                  </a:cubicBezTo>
                  <a:lnTo>
                    <a:pt x="3613785" y="594357"/>
                  </a:lnTo>
                  <a:lnTo>
                    <a:pt x="3713798" y="607882"/>
                  </a:lnTo>
                  <a:lnTo>
                    <a:pt x="3913823" y="634838"/>
                  </a:lnTo>
                  <a:cubicBezTo>
                    <a:pt x="4047268" y="652078"/>
                    <a:pt x="4180904" y="670366"/>
                    <a:pt x="4315873" y="686273"/>
                  </a:cubicBezTo>
                  <a:lnTo>
                    <a:pt x="4517422" y="710086"/>
                  </a:lnTo>
                  <a:cubicBezTo>
                    <a:pt x="4586573" y="717896"/>
                    <a:pt x="4657916" y="725992"/>
                    <a:pt x="4728972" y="731422"/>
                  </a:cubicBezTo>
                  <a:cubicBezTo>
                    <a:pt x="4871371" y="743042"/>
                    <a:pt x="5016627" y="748376"/>
                    <a:pt x="5162931" y="744185"/>
                  </a:cubicBezTo>
                  <a:cubicBezTo>
                    <a:pt x="5308949" y="740566"/>
                    <a:pt x="5456111" y="725611"/>
                    <a:pt x="5594033" y="706466"/>
                  </a:cubicBezTo>
                  <a:cubicBezTo>
                    <a:pt x="5732621" y="687511"/>
                    <a:pt x="5859876" y="667033"/>
                    <a:pt x="5982939" y="655793"/>
                  </a:cubicBezTo>
                  <a:cubicBezTo>
                    <a:pt x="6013799" y="652936"/>
                    <a:pt x="6044375" y="650364"/>
                    <a:pt x="6075045" y="648459"/>
                  </a:cubicBezTo>
                  <a:cubicBezTo>
                    <a:pt x="6105906" y="646363"/>
                    <a:pt x="6135529" y="645125"/>
                    <a:pt x="6167819" y="643887"/>
                  </a:cubicBezTo>
                  <a:cubicBezTo>
                    <a:pt x="6230779" y="641125"/>
                    <a:pt x="6295930" y="640077"/>
                    <a:pt x="6361081" y="639124"/>
                  </a:cubicBezTo>
                  <a:cubicBezTo>
                    <a:pt x="6491955" y="637981"/>
                    <a:pt x="6624638" y="638553"/>
                    <a:pt x="6757321" y="640458"/>
                  </a:cubicBezTo>
                  <a:cubicBezTo>
                    <a:pt x="6890195" y="642553"/>
                    <a:pt x="7023449" y="645030"/>
                    <a:pt x="7156704" y="649030"/>
                  </a:cubicBezTo>
                  <a:cubicBezTo>
                    <a:pt x="7289959" y="652650"/>
                    <a:pt x="7423404" y="656841"/>
                    <a:pt x="7556373" y="662365"/>
                  </a:cubicBezTo>
                  <a:cubicBezTo>
                    <a:pt x="7689152" y="667509"/>
                    <a:pt x="7822502" y="673986"/>
                    <a:pt x="7952328" y="682177"/>
                  </a:cubicBezTo>
                  <a:lnTo>
                    <a:pt x="8000714" y="685511"/>
                  </a:lnTo>
                  <a:cubicBezTo>
                    <a:pt x="8016811" y="686654"/>
                    <a:pt x="8031670" y="688178"/>
                    <a:pt x="8047196" y="689416"/>
                  </a:cubicBezTo>
                  <a:lnTo>
                    <a:pt x="8097965" y="693893"/>
                  </a:lnTo>
                  <a:cubicBezTo>
                    <a:pt x="8116539" y="695417"/>
                    <a:pt x="8134731" y="696846"/>
                    <a:pt x="8152733" y="697894"/>
                  </a:cubicBezTo>
                  <a:cubicBezTo>
                    <a:pt x="8224647" y="701989"/>
                    <a:pt x="8294465" y="704085"/>
                    <a:pt x="8363903" y="705133"/>
                  </a:cubicBezTo>
                  <a:cubicBezTo>
                    <a:pt x="8502777" y="706657"/>
                    <a:pt x="8640223" y="704180"/>
                    <a:pt x="8777764" y="698084"/>
                  </a:cubicBezTo>
                  <a:cubicBezTo>
                    <a:pt x="8912352" y="692083"/>
                    <a:pt x="9046845" y="682749"/>
                    <a:pt x="9182005" y="668366"/>
                  </a:cubicBezTo>
                  <a:lnTo>
                    <a:pt x="9182005" y="351088"/>
                  </a:lnTo>
                  <a:close/>
                </a:path>
              </a:pathLst>
            </a:custGeom>
            <a:solidFill>
              <a:schemeClr val="bg1">
                <a:alpha val="30000"/>
              </a:schemeClr>
            </a:solid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133EDCAA-1D6C-4710-9DA1-C7FC946D8E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501488"/>
              <a:ext cx="12188952" cy="641669"/>
            </a:xfrm>
            <a:custGeom>
              <a:avLst/>
              <a:gdLst>
                <a:gd name="connsiteX0" fmla="*/ 9182100 w 9182100"/>
                <a:gd name="connsiteY0" fmla="*/ 154189 h 544245"/>
                <a:gd name="connsiteX1" fmla="*/ 9047702 w 9182100"/>
                <a:gd name="connsiteY1" fmla="*/ 162762 h 544245"/>
                <a:gd name="connsiteX2" fmla="*/ 8652224 w 9182100"/>
                <a:gd name="connsiteY2" fmla="*/ 178287 h 544245"/>
                <a:gd name="connsiteX3" fmla="*/ 8255603 w 9182100"/>
                <a:gd name="connsiteY3" fmla="*/ 161047 h 544245"/>
                <a:gd name="connsiteX4" fmla="*/ 8060722 w 9182100"/>
                <a:gd name="connsiteY4" fmla="*/ 140854 h 544245"/>
                <a:gd name="connsiteX5" fmla="*/ 8013478 w 9182100"/>
                <a:gd name="connsiteY5" fmla="*/ 134187 h 544245"/>
                <a:gd name="connsiteX6" fmla="*/ 7990428 w 9182100"/>
                <a:gd name="connsiteY6" fmla="*/ 130567 h 544245"/>
                <a:gd name="connsiteX7" fmla="*/ 7964139 w 9182100"/>
                <a:gd name="connsiteY7" fmla="*/ 126853 h 544245"/>
                <a:gd name="connsiteX8" fmla="*/ 7911656 w 9182100"/>
                <a:gd name="connsiteY8" fmla="*/ 119518 h 544245"/>
                <a:gd name="connsiteX9" fmla="*/ 7860220 w 9182100"/>
                <a:gd name="connsiteY9" fmla="*/ 113232 h 544245"/>
                <a:gd name="connsiteX10" fmla="*/ 7453884 w 9182100"/>
                <a:gd name="connsiteY10" fmla="*/ 70369 h 544245"/>
                <a:gd name="connsiteX11" fmla="*/ 7048976 w 9182100"/>
                <a:gd name="connsiteY11" fmla="*/ 36556 h 544245"/>
                <a:gd name="connsiteX12" fmla="*/ 6846285 w 9182100"/>
                <a:gd name="connsiteY12" fmla="*/ 22649 h 544245"/>
                <a:gd name="connsiteX13" fmla="*/ 6643212 w 9182100"/>
                <a:gd name="connsiteY13" fmla="*/ 11600 h 544245"/>
                <a:gd name="connsiteX14" fmla="*/ 6541485 w 9182100"/>
                <a:gd name="connsiteY14" fmla="*/ 7314 h 544245"/>
                <a:gd name="connsiteX15" fmla="*/ 6439567 w 9182100"/>
                <a:gd name="connsiteY15" fmla="*/ 3885 h 544245"/>
                <a:gd name="connsiteX16" fmla="*/ 6337459 w 9182100"/>
                <a:gd name="connsiteY16" fmla="*/ 1313 h 544245"/>
                <a:gd name="connsiteX17" fmla="*/ 6234970 w 9182100"/>
                <a:gd name="connsiteY17" fmla="*/ 75 h 544245"/>
                <a:gd name="connsiteX18" fmla="*/ 6027802 w 9182100"/>
                <a:gd name="connsiteY18" fmla="*/ 2265 h 544245"/>
                <a:gd name="connsiteX19" fmla="*/ 5921978 w 9182100"/>
                <a:gd name="connsiteY19" fmla="*/ 6552 h 544245"/>
                <a:gd name="connsiteX20" fmla="*/ 5815965 w 9182100"/>
                <a:gd name="connsiteY20" fmla="*/ 14362 h 544245"/>
                <a:gd name="connsiteX21" fmla="*/ 5408390 w 9182100"/>
                <a:gd name="connsiteY21" fmla="*/ 67036 h 544245"/>
                <a:gd name="connsiteX22" fmla="*/ 5023866 w 9182100"/>
                <a:gd name="connsiteY22" fmla="*/ 103992 h 544245"/>
                <a:gd name="connsiteX23" fmla="*/ 4831556 w 9182100"/>
                <a:gd name="connsiteY23" fmla="*/ 106374 h 544245"/>
                <a:gd name="connsiteX24" fmla="*/ 4637723 w 9182100"/>
                <a:gd name="connsiteY24" fmla="*/ 98754 h 544245"/>
                <a:gd name="connsiteX25" fmla="*/ 4442460 w 9182100"/>
                <a:gd name="connsiteY25" fmla="*/ 83038 h 544245"/>
                <a:gd name="connsiteX26" fmla="*/ 4341686 w 9182100"/>
                <a:gd name="connsiteY26" fmla="*/ 77227 h 544245"/>
                <a:gd name="connsiteX27" fmla="*/ 4241006 w 9182100"/>
                <a:gd name="connsiteY27" fmla="*/ 71989 h 544245"/>
                <a:gd name="connsiteX28" fmla="*/ 3836956 w 9182100"/>
                <a:gd name="connsiteY28" fmla="*/ 54177 h 544245"/>
                <a:gd name="connsiteX29" fmla="*/ 3634549 w 9182100"/>
                <a:gd name="connsiteY29" fmla="*/ 45414 h 544245"/>
                <a:gd name="connsiteX30" fmla="*/ 3533394 w 9182100"/>
                <a:gd name="connsiteY30" fmla="*/ 40461 h 544245"/>
                <a:gd name="connsiteX31" fmla="*/ 3481959 w 9182100"/>
                <a:gd name="connsiteY31" fmla="*/ 37889 h 544245"/>
                <a:gd name="connsiteX32" fmla="*/ 3430238 w 9182100"/>
                <a:gd name="connsiteY32" fmla="*/ 35889 h 544245"/>
                <a:gd name="connsiteX33" fmla="*/ 3020473 w 9182100"/>
                <a:gd name="connsiteY33" fmla="*/ 37603 h 544245"/>
                <a:gd name="connsiteX34" fmla="*/ 2614422 w 9182100"/>
                <a:gd name="connsiteY34" fmla="*/ 56844 h 544245"/>
                <a:gd name="connsiteX35" fmla="*/ 2208657 w 9182100"/>
                <a:gd name="connsiteY35" fmla="*/ 81609 h 544245"/>
                <a:gd name="connsiteX36" fmla="*/ 1800606 w 9182100"/>
                <a:gd name="connsiteY36" fmla="*/ 107612 h 544245"/>
                <a:gd name="connsiteX37" fmla="*/ 1594676 w 9182100"/>
                <a:gd name="connsiteY37" fmla="*/ 124948 h 544245"/>
                <a:gd name="connsiteX38" fmla="*/ 1491996 w 9182100"/>
                <a:gd name="connsiteY38" fmla="*/ 136568 h 544245"/>
                <a:gd name="connsiteX39" fmla="*/ 1442942 w 9182100"/>
                <a:gd name="connsiteY39" fmla="*/ 141902 h 544245"/>
                <a:gd name="connsiteX40" fmla="*/ 1418463 w 9182100"/>
                <a:gd name="connsiteY40" fmla="*/ 144664 h 544245"/>
                <a:gd name="connsiteX41" fmla="*/ 1393984 w 9182100"/>
                <a:gd name="connsiteY41" fmla="*/ 146855 h 544245"/>
                <a:gd name="connsiteX42" fmla="*/ 1006697 w 9182100"/>
                <a:gd name="connsiteY42" fmla="*/ 169810 h 544245"/>
                <a:gd name="connsiteX43" fmla="*/ 816864 w 9182100"/>
                <a:gd name="connsiteY43" fmla="*/ 170953 h 544245"/>
                <a:gd name="connsiteX44" fmla="*/ 769906 w 9182100"/>
                <a:gd name="connsiteY44" fmla="*/ 169715 h 544245"/>
                <a:gd name="connsiteX45" fmla="*/ 723043 w 9182100"/>
                <a:gd name="connsiteY45" fmla="*/ 168096 h 544245"/>
                <a:gd name="connsiteX46" fmla="*/ 676370 w 9182100"/>
                <a:gd name="connsiteY46" fmla="*/ 166286 h 544245"/>
                <a:gd name="connsiteX47" fmla="*/ 629888 w 9182100"/>
                <a:gd name="connsiteY47" fmla="*/ 163333 h 544245"/>
                <a:gd name="connsiteX48" fmla="*/ 445484 w 9182100"/>
                <a:gd name="connsiteY48" fmla="*/ 146093 h 544245"/>
                <a:gd name="connsiteX49" fmla="*/ 263366 w 9182100"/>
                <a:gd name="connsiteY49" fmla="*/ 115232 h 544245"/>
                <a:gd name="connsiteX50" fmla="*/ 81439 w 9182100"/>
                <a:gd name="connsiteY50" fmla="*/ 70369 h 544245"/>
                <a:gd name="connsiteX51" fmla="*/ 35338 w 9182100"/>
                <a:gd name="connsiteY51" fmla="*/ 57034 h 544245"/>
                <a:gd name="connsiteX52" fmla="*/ 0 w 9182100"/>
                <a:gd name="connsiteY52" fmla="*/ 46652 h 544245"/>
                <a:gd name="connsiteX53" fmla="*/ 0 w 9182100"/>
                <a:gd name="connsiteY53" fmla="*/ 426795 h 544245"/>
                <a:gd name="connsiteX54" fmla="*/ 178594 w 9182100"/>
                <a:gd name="connsiteY54" fmla="*/ 479658 h 544245"/>
                <a:gd name="connsiteX55" fmla="*/ 610457 w 9182100"/>
                <a:gd name="connsiteY55" fmla="*/ 542619 h 544245"/>
                <a:gd name="connsiteX56" fmla="*/ 826865 w 9182100"/>
                <a:gd name="connsiteY56" fmla="*/ 539666 h 544245"/>
                <a:gd name="connsiteX57" fmla="*/ 1039654 w 9182100"/>
                <a:gd name="connsiteY57" fmla="*/ 515187 h 544245"/>
                <a:gd name="connsiteX58" fmla="*/ 1449705 w 9182100"/>
                <a:gd name="connsiteY58" fmla="*/ 415270 h 544245"/>
                <a:gd name="connsiteX59" fmla="*/ 1548765 w 9182100"/>
                <a:gd name="connsiteY59" fmla="*/ 382123 h 544245"/>
                <a:gd name="connsiteX60" fmla="*/ 1642872 w 9182100"/>
                <a:gd name="connsiteY60" fmla="*/ 349261 h 544245"/>
                <a:gd name="connsiteX61" fmla="*/ 1832991 w 9182100"/>
                <a:gd name="connsiteY61" fmla="*/ 289158 h 544245"/>
                <a:gd name="connsiteX62" fmla="*/ 2222754 w 9182100"/>
                <a:gd name="connsiteY62" fmla="*/ 193623 h 544245"/>
                <a:gd name="connsiteX63" fmla="*/ 2620137 w 9182100"/>
                <a:gd name="connsiteY63" fmla="*/ 138378 h 544245"/>
                <a:gd name="connsiteX64" fmla="*/ 3020473 w 9182100"/>
                <a:gd name="connsiteY64" fmla="*/ 127234 h 544245"/>
                <a:gd name="connsiteX65" fmla="*/ 3219736 w 9182100"/>
                <a:gd name="connsiteY65" fmla="*/ 139807 h 544245"/>
                <a:gd name="connsiteX66" fmla="*/ 3318605 w 9182100"/>
                <a:gd name="connsiteY66" fmla="*/ 151713 h 544245"/>
                <a:gd name="connsiteX67" fmla="*/ 3367754 w 9182100"/>
                <a:gd name="connsiteY67" fmla="*/ 158666 h 544245"/>
                <a:gd name="connsiteX68" fmla="*/ 3416618 w 9182100"/>
                <a:gd name="connsiteY68" fmla="*/ 166858 h 544245"/>
                <a:gd name="connsiteX69" fmla="*/ 3465195 w 9182100"/>
                <a:gd name="connsiteY69" fmla="*/ 176097 h 544245"/>
                <a:gd name="connsiteX70" fmla="*/ 3513868 w 9182100"/>
                <a:gd name="connsiteY70" fmla="*/ 185908 h 544245"/>
                <a:gd name="connsiteX71" fmla="*/ 3612737 w 9182100"/>
                <a:gd name="connsiteY71" fmla="*/ 207625 h 544245"/>
                <a:gd name="connsiteX72" fmla="*/ 3810381 w 9182100"/>
                <a:gd name="connsiteY72" fmla="*/ 252106 h 544245"/>
                <a:gd name="connsiteX73" fmla="*/ 4206621 w 9182100"/>
                <a:gd name="connsiteY73" fmla="*/ 339736 h 544245"/>
                <a:gd name="connsiteX74" fmla="*/ 4306062 w 9182100"/>
                <a:gd name="connsiteY74" fmla="*/ 359834 h 544245"/>
                <a:gd name="connsiteX75" fmla="*/ 4405503 w 9182100"/>
                <a:gd name="connsiteY75" fmla="*/ 378979 h 544245"/>
                <a:gd name="connsiteX76" fmla="*/ 4611529 w 9182100"/>
                <a:gd name="connsiteY76" fmla="*/ 405745 h 544245"/>
                <a:gd name="connsiteX77" fmla="*/ 5031677 w 9182100"/>
                <a:gd name="connsiteY77" fmla="*/ 427462 h 544245"/>
                <a:gd name="connsiteX78" fmla="*/ 5243227 w 9182100"/>
                <a:gd name="connsiteY78" fmla="*/ 418699 h 544245"/>
                <a:gd name="connsiteX79" fmla="*/ 5451062 w 9182100"/>
                <a:gd name="connsiteY79" fmla="*/ 398029 h 544245"/>
                <a:gd name="connsiteX80" fmla="*/ 5844635 w 9182100"/>
                <a:gd name="connsiteY80" fmla="*/ 353071 h 544245"/>
                <a:gd name="connsiteX81" fmla="*/ 5939981 w 9182100"/>
                <a:gd name="connsiteY81" fmla="*/ 346975 h 544245"/>
                <a:gd name="connsiteX82" fmla="*/ 6035898 w 9182100"/>
                <a:gd name="connsiteY82" fmla="*/ 344118 h 544245"/>
                <a:gd name="connsiteX83" fmla="*/ 6232303 w 9182100"/>
                <a:gd name="connsiteY83" fmla="*/ 343642 h 544245"/>
                <a:gd name="connsiteX84" fmla="*/ 6630924 w 9182100"/>
                <a:gd name="connsiteY84" fmla="*/ 351071 h 544245"/>
                <a:gd name="connsiteX85" fmla="*/ 6831140 w 9182100"/>
                <a:gd name="connsiteY85" fmla="*/ 356596 h 544245"/>
                <a:gd name="connsiteX86" fmla="*/ 7031545 w 9182100"/>
                <a:gd name="connsiteY86" fmla="*/ 362501 h 544245"/>
                <a:gd name="connsiteX87" fmla="*/ 7432262 w 9182100"/>
                <a:gd name="connsiteY87" fmla="*/ 378408 h 544245"/>
                <a:gd name="connsiteX88" fmla="*/ 7830312 w 9182100"/>
                <a:gd name="connsiteY88" fmla="*/ 402506 h 544245"/>
                <a:gd name="connsiteX89" fmla="*/ 7879270 w 9182100"/>
                <a:gd name="connsiteY89" fmla="*/ 406792 h 544245"/>
                <a:gd name="connsiteX90" fmla="*/ 7926895 w 9182100"/>
                <a:gd name="connsiteY90" fmla="*/ 411745 h 544245"/>
                <a:gd name="connsiteX91" fmla="*/ 7977569 w 9182100"/>
                <a:gd name="connsiteY91" fmla="*/ 417175 h 544245"/>
                <a:gd name="connsiteX92" fmla="*/ 8030623 w 9182100"/>
                <a:gd name="connsiteY92" fmla="*/ 422127 h 544245"/>
                <a:gd name="connsiteX93" fmla="*/ 8237982 w 9182100"/>
                <a:gd name="connsiteY93" fmla="*/ 435177 h 544245"/>
                <a:gd name="connsiteX94" fmla="*/ 8647748 w 9182100"/>
                <a:gd name="connsiteY94" fmla="*/ 449464 h 544245"/>
                <a:gd name="connsiteX95" fmla="*/ 8852821 w 9182100"/>
                <a:gd name="connsiteY95" fmla="*/ 456132 h 544245"/>
                <a:gd name="connsiteX96" fmla="*/ 8955786 w 9182100"/>
                <a:gd name="connsiteY96" fmla="*/ 458132 h 544245"/>
                <a:gd name="connsiteX97" fmla="*/ 9059227 w 9182100"/>
                <a:gd name="connsiteY97" fmla="*/ 457751 h 544245"/>
                <a:gd name="connsiteX98" fmla="*/ 9182005 w 9182100"/>
                <a:gd name="connsiteY98" fmla="*/ 452512 h 544245"/>
                <a:gd name="connsiteX99" fmla="*/ 9182005 w 9182100"/>
                <a:gd name="connsiteY99" fmla="*/ 154189 h 544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9182100" h="544245">
                  <a:moveTo>
                    <a:pt x="9182100" y="154189"/>
                  </a:moveTo>
                  <a:cubicBezTo>
                    <a:pt x="9137618" y="157142"/>
                    <a:pt x="9092851" y="159904"/>
                    <a:pt x="9047702" y="162762"/>
                  </a:cubicBezTo>
                  <a:cubicBezTo>
                    <a:pt x="8917114" y="170668"/>
                    <a:pt x="8784717" y="178002"/>
                    <a:pt x="8652224" y="178287"/>
                  </a:cubicBezTo>
                  <a:cubicBezTo>
                    <a:pt x="8519732" y="178764"/>
                    <a:pt x="8387049" y="171239"/>
                    <a:pt x="8255603" y="161047"/>
                  </a:cubicBezTo>
                  <a:cubicBezTo>
                    <a:pt x="8189881" y="155904"/>
                    <a:pt x="8124539" y="149236"/>
                    <a:pt x="8060722" y="140854"/>
                  </a:cubicBezTo>
                  <a:cubicBezTo>
                    <a:pt x="8044815" y="138759"/>
                    <a:pt x="8029099" y="136473"/>
                    <a:pt x="8013478" y="134187"/>
                  </a:cubicBezTo>
                  <a:lnTo>
                    <a:pt x="7990428" y="130567"/>
                  </a:lnTo>
                  <a:lnTo>
                    <a:pt x="7964139" y="126853"/>
                  </a:lnTo>
                  <a:cubicBezTo>
                    <a:pt x="7946708" y="124376"/>
                    <a:pt x="7928896" y="121709"/>
                    <a:pt x="7911656" y="119518"/>
                  </a:cubicBezTo>
                  <a:lnTo>
                    <a:pt x="7860220" y="113232"/>
                  </a:lnTo>
                  <a:cubicBezTo>
                    <a:pt x="7723728" y="96277"/>
                    <a:pt x="7589044" y="83038"/>
                    <a:pt x="7453884" y="70369"/>
                  </a:cubicBezTo>
                  <a:cubicBezTo>
                    <a:pt x="7318915" y="57701"/>
                    <a:pt x="7184041" y="46366"/>
                    <a:pt x="7048976" y="36556"/>
                  </a:cubicBezTo>
                  <a:cubicBezTo>
                    <a:pt x="6981444" y="31793"/>
                    <a:pt x="6913912" y="26840"/>
                    <a:pt x="6846285" y="22649"/>
                  </a:cubicBezTo>
                  <a:cubicBezTo>
                    <a:pt x="6778657" y="18553"/>
                    <a:pt x="6710934" y="14934"/>
                    <a:pt x="6643212" y="11600"/>
                  </a:cubicBezTo>
                  <a:lnTo>
                    <a:pt x="6541485" y="7314"/>
                  </a:lnTo>
                  <a:cubicBezTo>
                    <a:pt x="6507576" y="5790"/>
                    <a:pt x="6473667" y="4647"/>
                    <a:pt x="6439567" y="3885"/>
                  </a:cubicBezTo>
                  <a:lnTo>
                    <a:pt x="6337459" y="1313"/>
                  </a:lnTo>
                  <a:lnTo>
                    <a:pt x="6234970" y="75"/>
                  </a:lnTo>
                  <a:cubicBezTo>
                    <a:pt x="6166295" y="-116"/>
                    <a:pt x="6097715" y="-116"/>
                    <a:pt x="6027802" y="2265"/>
                  </a:cubicBezTo>
                  <a:cubicBezTo>
                    <a:pt x="5993320" y="3123"/>
                    <a:pt x="5957412" y="4456"/>
                    <a:pt x="5921978" y="6552"/>
                  </a:cubicBezTo>
                  <a:cubicBezTo>
                    <a:pt x="5886546" y="8552"/>
                    <a:pt x="5851112" y="11124"/>
                    <a:pt x="5815965" y="14362"/>
                  </a:cubicBezTo>
                  <a:cubicBezTo>
                    <a:pt x="5674995" y="27126"/>
                    <a:pt x="5538597" y="48938"/>
                    <a:pt x="5408390" y="67036"/>
                  </a:cubicBezTo>
                  <a:cubicBezTo>
                    <a:pt x="5277993" y="85514"/>
                    <a:pt x="5151692" y="99039"/>
                    <a:pt x="5023866" y="103992"/>
                  </a:cubicBezTo>
                  <a:cubicBezTo>
                    <a:pt x="4960049" y="106660"/>
                    <a:pt x="4895946" y="107231"/>
                    <a:pt x="4831556" y="106374"/>
                  </a:cubicBezTo>
                  <a:cubicBezTo>
                    <a:pt x="4767167" y="105231"/>
                    <a:pt x="4702588" y="102468"/>
                    <a:pt x="4637723" y="98754"/>
                  </a:cubicBezTo>
                  <a:cubicBezTo>
                    <a:pt x="4572762" y="95230"/>
                    <a:pt x="4507992" y="88848"/>
                    <a:pt x="4442460" y="83038"/>
                  </a:cubicBezTo>
                  <a:cubicBezTo>
                    <a:pt x="4408837" y="80752"/>
                    <a:pt x="4375214" y="79228"/>
                    <a:pt x="4341686" y="77227"/>
                  </a:cubicBezTo>
                  <a:cubicBezTo>
                    <a:pt x="4308158" y="75227"/>
                    <a:pt x="4274534" y="73417"/>
                    <a:pt x="4241006" y="71989"/>
                  </a:cubicBezTo>
                  <a:cubicBezTo>
                    <a:pt x="4106895" y="65131"/>
                    <a:pt x="3971925" y="59797"/>
                    <a:pt x="3836956" y="54177"/>
                  </a:cubicBezTo>
                  <a:lnTo>
                    <a:pt x="3634549" y="45414"/>
                  </a:lnTo>
                  <a:lnTo>
                    <a:pt x="3533394" y="40461"/>
                  </a:lnTo>
                  <a:lnTo>
                    <a:pt x="3481959" y="37889"/>
                  </a:lnTo>
                  <a:cubicBezTo>
                    <a:pt x="3464719" y="37127"/>
                    <a:pt x="3447479" y="36079"/>
                    <a:pt x="3430238" y="35889"/>
                  </a:cubicBezTo>
                  <a:cubicBezTo>
                    <a:pt x="3292602" y="31126"/>
                    <a:pt x="3156299" y="33603"/>
                    <a:pt x="3020473" y="37603"/>
                  </a:cubicBezTo>
                  <a:cubicBezTo>
                    <a:pt x="2884741" y="41985"/>
                    <a:pt x="2749487" y="48843"/>
                    <a:pt x="2614422" y="56844"/>
                  </a:cubicBezTo>
                  <a:lnTo>
                    <a:pt x="2208657" y="81609"/>
                  </a:lnTo>
                  <a:cubicBezTo>
                    <a:pt x="2073116" y="89991"/>
                    <a:pt x="1937195" y="97515"/>
                    <a:pt x="1800606" y="107612"/>
                  </a:cubicBezTo>
                  <a:cubicBezTo>
                    <a:pt x="1732217" y="112184"/>
                    <a:pt x="1663827" y="117804"/>
                    <a:pt x="1594676" y="124948"/>
                  </a:cubicBezTo>
                  <a:lnTo>
                    <a:pt x="1491996" y="136568"/>
                  </a:lnTo>
                  <a:lnTo>
                    <a:pt x="1442942" y="141902"/>
                  </a:lnTo>
                  <a:lnTo>
                    <a:pt x="1418463" y="144664"/>
                  </a:lnTo>
                  <a:lnTo>
                    <a:pt x="1393984" y="146855"/>
                  </a:lnTo>
                  <a:cubicBezTo>
                    <a:pt x="1263491" y="159142"/>
                    <a:pt x="1134142" y="166667"/>
                    <a:pt x="1006697" y="169810"/>
                  </a:cubicBezTo>
                  <a:cubicBezTo>
                    <a:pt x="942975" y="172001"/>
                    <a:pt x="879729" y="171239"/>
                    <a:pt x="816864" y="170953"/>
                  </a:cubicBezTo>
                  <a:lnTo>
                    <a:pt x="769906" y="169715"/>
                  </a:lnTo>
                  <a:cubicBezTo>
                    <a:pt x="754285" y="169525"/>
                    <a:pt x="738569" y="169048"/>
                    <a:pt x="723043" y="168096"/>
                  </a:cubicBezTo>
                  <a:lnTo>
                    <a:pt x="676370" y="166286"/>
                  </a:lnTo>
                  <a:cubicBezTo>
                    <a:pt x="660845" y="165238"/>
                    <a:pt x="645414" y="164095"/>
                    <a:pt x="629888" y="163333"/>
                  </a:cubicBezTo>
                  <a:cubicBezTo>
                    <a:pt x="568071" y="159047"/>
                    <a:pt x="506540" y="154094"/>
                    <a:pt x="445484" y="146093"/>
                  </a:cubicBezTo>
                  <a:cubicBezTo>
                    <a:pt x="384524" y="137997"/>
                    <a:pt x="323850" y="128091"/>
                    <a:pt x="263366" y="115232"/>
                  </a:cubicBezTo>
                  <a:cubicBezTo>
                    <a:pt x="202787" y="102850"/>
                    <a:pt x="142589" y="87419"/>
                    <a:pt x="81439" y="70369"/>
                  </a:cubicBezTo>
                  <a:cubicBezTo>
                    <a:pt x="66199" y="66178"/>
                    <a:pt x="50864" y="61702"/>
                    <a:pt x="35338" y="57034"/>
                  </a:cubicBezTo>
                  <a:lnTo>
                    <a:pt x="0" y="46652"/>
                  </a:lnTo>
                  <a:lnTo>
                    <a:pt x="0" y="426795"/>
                  </a:lnTo>
                  <a:cubicBezTo>
                    <a:pt x="58198" y="446416"/>
                    <a:pt x="117920" y="464323"/>
                    <a:pt x="178594" y="479658"/>
                  </a:cubicBezTo>
                  <a:cubicBezTo>
                    <a:pt x="319850" y="514901"/>
                    <a:pt x="465582" y="537094"/>
                    <a:pt x="610457" y="542619"/>
                  </a:cubicBezTo>
                  <a:cubicBezTo>
                    <a:pt x="682943" y="545953"/>
                    <a:pt x="755142" y="543762"/>
                    <a:pt x="826865" y="539666"/>
                  </a:cubicBezTo>
                  <a:cubicBezTo>
                    <a:pt x="898398" y="534523"/>
                    <a:pt x="969645" y="526903"/>
                    <a:pt x="1039654" y="515187"/>
                  </a:cubicBezTo>
                  <a:cubicBezTo>
                    <a:pt x="1180052" y="492517"/>
                    <a:pt x="1316736" y="457751"/>
                    <a:pt x="1449705" y="415270"/>
                  </a:cubicBezTo>
                  <a:cubicBezTo>
                    <a:pt x="1483138" y="405364"/>
                    <a:pt x="1515809" y="393172"/>
                    <a:pt x="1548765" y="382123"/>
                  </a:cubicBezTo>
                  <a:lnTo>
                    <a:pt x="1642872" y="349261"/>
                  </a:lnTo>
                  <a:cubicBezTo>
                    <a:pt x="1705261" y="328211"/>
                    <a:pt x="1768983" y="308208"/>
                    <a:pt x="1832991" y="289158"/>
                  </a:cubicBezTo>
                  <a:cubicBezTo>
                    <a:pt x="1961198" y="251821"/>
                    <a:pt x="2091404" y="219435"/>
                    <a:pt x="2222754" y="193623"/>
                  </a:cubicBezTo>
                  <a:cubicBezTo>
                    <a:pt x="2354199" y="168382"/>
                    <a:pt x="2486882" y="149332"/>
                    <a:pt x="2620137" y="138378"/>
                  </a:cubicBezTo>
                  <a:cubicBezTo>
                    <a:pt x="2753392" y="127424"/>
                    <a:pt x="2887123" y="122947"/>
                    <a:pt x="3020473" y="127234"/>
                  </a:cubicBezTo>
                  <a:cubicBezTo>
                    <a:pt x="3087148" y="129043"/>
                    <a:pt x="3153632" y="133711"/>
                    <a:pt x="3219736" y="139807"/>
                  </a:cubicBezTo>
                  <a:cubicBezTo>
                    <a:pt x="3252788" y="143426"/>
                    <a:pt x="3285839" y="146760"/>
                    <a:pt x="3318605" y="151713"/>
                  </a:cubicBezTo>
                  <a:lnTo>
                    <a:pt x="3367754" y="158666"/>
                  </a:lnTo>
                  <a:cubicBezTo>
                    <a:pt x="3384042" y="161238"/>
                    <a:pt x="3400330" y="164000"/>
                    <a:pt x="3416618" y="166858"/>
                  </a:cubicBezTo>
                  <a:cubicBezTo>
                    <a:pt x="3432905" y="169525"/>
                    <a:pt x="3449003" y="172954"/>
                    <a:pt x="3465195" y="176097"/>
                  </a:cubicBezTo>
                  <a:cubicBezTo>
                    <a:pt x="3481483" y="179431"/>
                    <a:pt x="3497199" y="182288"/>
                    <a:pt x="3513868" y="185908"/>
                  </a:cubicBezTo>
                  <a:lnTo>
                    <a:pt x="3612737" y="207625"/>
                  </a:lnTo>
                  <a:lnTo>
                    <a:pt x="3810381" y="252106"/>
                  </a:lnTo>
                  <a:cubicBezTo>
                    <a:pt x="3942112" y="282015"/>
                    <a:pt x="4073843" y="312590"/>
                    <a:pt x="4206621" y="339736"/>
                  </a:cubicBezTo>
                  <a:cubicBezTo>
                    <a:pt x="4239768" y="346785"/>
                    <a:pt x="4272915" y="353452"/>
                    <a:pt x="4306062" y="359834"/>
                  </a:cubicBezTo>
                  <a:cubicBezTo>
                    <a:pt x="4339209" y="366216"/>
                    <a:pt x="4372356" y="372979"/>
                    <a:pt x="4405503" y="378979"/>
                  </a:cubicBezTo>
                  <a:cubicBezTo>
                    <a:pt x="4473416" y="389266"/>
                    <a:pt x="4542378" y="398410"/>
                    <a:pt x="4611529" y="405745"/>
                  </a:cubicBezTo>
                  <a:cubicBezTo>
                    <a:pt x="4749832" y="420794"/>
                    <a:pt x="4890326" y="428795"/>
                    <a:pt x="5031677" y="427462"/>
                  </a:cubicBezTo>
                  <a:cubicBezTo>
                    <a:pt x="5102352" y="426985"/>
                    <a:pt x="5173028" y="423747"/>
                    <a:pt x="5243227" y="418699"/>
                  </a:cubicBezTo>
                  <a:cubicBezTo>
                    <a:pt x="5313427" y="413650"/>
                    <a:pt x="5382959" y="406030"/>
                    <a:pt x="5451062" y="398029"/>
                  </a:cubicBezTo>
                  <a:cubicBezTo>
                    <a:pt x="5587651" y="381551"/>
                    <a:pt x="5717381" y="362501"/>
                    <a:pt x="5844635" y="353071"/>
                  </a:cubicBezTo>
                  <a:cubicBezTo>
                    <a:pt x="5876544" y="350690"/>
                    <a:pt x="5908262" y="348404"/>
                    <a:pt x="5939981" y="346975"/>
                  </a:cubicBezTo>
                  <a:cubicBezTo>
                    <a:pt x="5971794" y="345356"/>
                    <a:pt x="6003036" y="344308"/>
                    <a:pt x="6035898" y="344118"/>
                  </a:cubicBezTo>
                  <a:cubicBezTo>
                    <a:pt x="6100477" y="343070"/>
                    <a:pt x="6166390" y="343356"/>
                    <a:pt x="6232303" y="343642"/>
                  </a:cubicBezTo>
                  <a:cubicBezTo>
                    <a:pt x="6364415" y="344880"/>
                    <a:pt x="6497669" y="347833"/>
                    <a:pt x="6630924" y="351071"/>
                  </a:cubicBezTo>
                  <a:lnTo>
                    <a:pt x="6831140" y="356596"/>
                  </a:lnTo>
                  <a:lnTo>
                    <a:pt x="7031545" y="362501"/>
                  </a:lnTo>
                  <a:cubicBezTo>
                    <a:pt x="7165086" y="367454"/>
                    <a:pt x="7298818" y="371835"/>
                    <a:pt x="7432262" y="378408"/>
                  </a:cubicBezTo>
                  <a:cubicBezTo>
                    <a:pt x="7565518" y="384790"/>
                    <a:pt x="7699153" y="392124"/>
                    <a:pt x="7830312" y="402506"/>
                  </a:cubicBezTo>
                  <a:lnTo>
                    <a:pt x="7879270" y="406792"/>
                  </a:lnTo>
                  <a:lnTo>
                    <a:pt x="7926895" y="411745"/>
                  </a:lnTo>
                  <a:lnTo>
                    <a:pt x="7977569" y="417175"/>
                  </a:lnTo>
                  <a:cubicBezTo>
                    <a:pt x="7995380" y="418984"/>
                    <a:pt x="8013097" y="420699"/>
                    <a:pt x="8030623" y="422127"/>
                  </a:cubicBezTo>
                  <a:cubicBezTo>
                    <a:pt x="8100632" y="427843"/>
                    <a:pt x="8169402" y="431748"/>
                    <a:pt x="8237982" y="435177"/>
                  </a:cubicBezTo>
                  <a:cubicBezTo>
                    <a:pt x="8375047" y="442035"/>
                    <a:pt x="8511254" y="444511"/>
                    <a:pt x="8647748" y="449464"/>
                  </a:cubicBezTo>
                  <a:cubicBezTo>
                    <a:pt x="8715946" y="451750"/>
                    <a:pt x="8784336" y="454513"/>
                    <a:pt x="8852821" y="456132"/>
                  </a:cubicBezTo>
                  <a:cubicBezTo>
                    <a:pt x="8887111" y="456989"/>
                    <a:pt x="8921401" y="457751"/>
                    <a:pt x="8955786" y="458132"/>
                  </a:cubicBezTo>
                  <a:cubicBezTo>
                    <a:pt x="8990171" y="458323"/>
                    <a:pt x="9024651" y="458227"/>
                    <a:pt x="9059227" y="457751"/>
                  </a:cubicBezTo>
                  <a:cubicBezTo>
                    <a:pt x="9099995" y="456989"/>
                    <a:pt x="9140857" y="455275"/>
                    <a:pt x="9182005" y="452512"/>
                  </a:cubicBezTo>
                  <a:lnTo>
                    <a:pt x="9182005" y="154189"/>
                  </a:ln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useBgFill="1">
          <p:nvSpPr>
            <p:cNvPr id="63" name="Freeform: Shape 62">
              <a:extLst>
                <a:ext uri="{FF2B5EF4-FFF2-40B4-BE49-F238E27FC236}">
                  <a16:creationId xmlns:a16="http://schemas.microsoft.com/office/drawing/2014/main" id="{3916FBF2-1CC9-460D-A42B-FB77E515EC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14750"/>
              <a:ext cx="12188952" cy="1201528"/>
            </a:xfrm>
            <a:custGeom>
              <a:avLst/>
              <a:gdLst>
                <a:gd name="connsiteX0" fmla="*/ 0 w 9182100"/>
                <a:gd name="connsiteY0" fmla="*/ 1019102 h 1019102"/>
                <a:gd name="connsiteX1" fmla="*/ 9182100 w 9182100"/>
                <a:gd name="connsiteY1" fmla="*/ 1019102 h 1019102"/>
                <a:gd name="connsiteX2" fmla="*/ 9182100 w 9182100"/>
                <a:gd name="connsiteY2" fmla="*/ 273009 h 1019102"/>
                <a:gd name="connsiteX3" fmla="*/ 9065895 w 9182100"/>
                <a:gd name="connsiteY3" fmla="*/ 278343 h 1019102"/>
                <a:gd name="connsiteX4" fmla="*/ 8261890 w 9182100"/>
                <a:gd name="connsiteY4" fmla="*/ 257769 h 1019102"/>
                <a:gd name="connsiteX5" fmla="*/ 8038624 w 9182100"/>
                <a:gd name="connsiteY5" fmla="*/ 235956 h 1019102"/>
                <a:gd name="connsiteX6" fmla="*/ 7862221 w 9182100"/>
                <a:gd name="connsiteY6" fmla="*/ 213097 h 1019102"/>
                <a:gd name="connsiteX7" fmla="*/ 6238780 w 9182100"/>
                <a:gd name="connsiteY7" fmla="*/ 126419 h 1019102"/>
                <a:gd name="connsiteX8" fmla="*/ 5828729 w 9182100"/>
                <a:gd name="connsiteY8" fmla="*/ 142421 h 1019102"/>
                <a:gd name="connsiteX9" fmla="*/ 5227606 w 9182100"/>
                <a:gd name="connsiteY9" fmla="*/ 219764 h 1019102"/>
                <a:gd name="connsiteX10" fmla="*/ 4394359 w 9182100"/>
                <a:gd name="connsiteY10" fmla="*/ 190713 h 1019102"/>
                <a:gd name="connsiteX11" fmla="*/ 3789236 w 9182100"/>
                <a:gd name="connsiteY11" fmla="*/ 107655 h 1019102"/>
                <a:gd name="connsiteX12" fmla="*/ 3391567 w 9182100"/>
                <a:gd name="connsiteY12" fmla="*/ 30502 h 1019102"/>
                <a:gd name="connsiteX13" fmla="*/ 2180177 w 9182100"/>
                <a:gd name="connsiteY13" fmla="*/ 67745 h 1019102"/>
                <a:gd name="connsiteX14" fmla="*/ 1543336 w 9182100"/>
                <a:gd name="connsiteY14" fmla="*/ 209953 h 1019102"/>
                <a:gd name="connsiteX15" fmla="*/ 1276731 w 9182100"/>
                <a:gd name="connsiteY15" fmla="*/ 286439 h 1019102"/>
                <a:gd name="connsiteX16" fmla="*/ 441293 w 9182100"/>
                <a:gd name="connsiteY16" fmla="*/ 292345 h 1019102"/>
                <a:gd name="connsiteX17" fmla="*/ 0 w 9182100"/>
                <a:gd name="connsiteY17" fmla="*/ 135563 h 1019102"/>
                <a:gd name="connsiteX18" fmla="*/ 0 w 9182100"/>
                <a:gd name="connsiteY18" fmla="*/ 1019102 h 1019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82100" h="1019102">
                  <a:moveTo>
                    <a:pt x="0" y="1019102"/>
                  </a:moveTo>
                  <a:lnTo>
                    <a:pt x="9182100" y="1019102"/>
                  </a:lnTo>
                  <a:lnTo>
                    <a:pt x="9182100" y="273009"/>
                  </a:lnTo>
                  <a:cubicBezTo>
                    <a:pt x="9143429" y="275485"/>
                    <a:pt x="9104662" y="277200"/>
                    <a:pt x="9065895" y="278343"/>
                  </a:cubicBezTo>
                  <a:cubicBezTo>
                    <a:pt x="8798243" y="285201"/>
                    <a:pt x="8529066" y="277009"/>
                    <a:pt x="8261890" y="257769"/>
                  </a:cubicBezTo>
                  <a:cubicBezTo>
                    <a:pt x="8187024" y="251863"/>
                    <a:pt x="8112443" y="245386"/>
                    <a:pt x="8038624" y="235956"/>
                  </a:cubicBezTo>
                  <a:cubicBezTo>
                    <a:pt x="7980140" y="228051"/>
                    <a:pt x="7920228" y="219002"/>
                    <a:pt x="7862221" y="213097"/>
                  </a:cubicBezTo>
                  <a:cubicBezTo>
                    <a:pt x="7322439" y="159280"/>
                    <a:pt x="6780943" y="130991"/>
                    <a:pt x="6238780" y="126419"/>
                  </a:cubicBezTo>
                  <a:cubicBezTo>
                    <a:pt x="6102477" y="126324"/>
                    <a:pt x="5964745" y="128800"/>
                    <a:pt x="5828729" y="142421"/>
                  </a:cubicBezTo>
                  <a:cubicBezTo>
                    <a:pt x="5624703" y="162328"/>
                    <a:pt x="5429441" y="202048"/>
                    <a:pt x="5227606" y="219764"/>
                  </a:cubicBezTo>
                  <a:cubicBezTo>
                    <a:pt x="4950238" y="245767"/>
                    <a:pt x="4670393" y="228527"/>
                    <a:pt x="4394359" y="190713"/>
                  </a:cubicBezTo>
                  <a:cubicBezTo>
                    <a:pt x="4193381" y="163090"/>
                    <a:pt x="3988880" y="147755"/>
                    <a:pt x="3789236" y="107655"/>
                  </a:cubicBezTo>
                  <a:cubicBezTo>
                    <a:pt x="3660743" y="85271"/>
                    <a:pt x="3520249" y="51648"/>
                    <a:pt x="3391567" y="30502"/>
                  </a:cubicBezTo>
                  <a:cubicBezTo>
                    <a:pt x="2990469" y="-28553"/>
                    <a:pt x="2579370" y="5928"/>
                    <a:pt x="2180177" y="67745"/>
                  </a:cubicBezTo>
                  <a:cubicBezTo>
                    <a:pt x="1965198" y="103273"/>
                    <a:pt x="1751648" y="146136"/>
                    <a:pt x="1543336" y="209953"/>
                  </a:cubicBezTo>
                  <a:cubicBezTo>
                    <a:pt x="1456087" y="238528"/>
                    <a:pt x="1365885" y="264627"/>
                    <a:pt x="1276731" y="286439"/>
                  </a:cubicBezTo>
                  <a:cubicBezTo>
                    <a:pt x="1001173" y="335398"/>
                    <a:pt x="716471" y="346923"/>
                    <a:pt x="441293" y="292345"/>
                  </a:cubicBezTo>
                  <a:cubicBezTo>
                    <a:pt x="285655" y="263198"/>
                    <a:pt x="143923" y="198237"/>
                    <a:pt x="0" y="135563"/>
                  </a:cubicBezTo>
                  <a:lnTo>
                    <a:pt x="0" y="1019102"/>
                  </a:lnTo>
                  <a:close/>
                </a:path>
              </a:pathLst>
            </a:custGeom>
            <a:ln w="9525" cap="flat">
              <a:noFill/>
              <a:prstDash val="solid"/>
              <a:miter/>
            </a:ln>
          </p:spPr>
          <p:txBody>
            <a:bodyPr rtlCol="0" anchor="ctr"/>
            <a:lstStyle/>
            <a:p>
              <a:endParaRPr lang="en-US" dirty="0"/>
            </a:p>
          </p:txBody>
        </p:sp>
      </p:grpSp>
      <p:sp>
        <p:nvSpPr>
          <p:cNvPr id="2" name="Title 1">
            <a:extLst>
              <a:ext uri="{FF2B5EF4-FFF2-40B4-BE49-F238E27FC236}">
                <a16:creationId xmlns:a16="http://schemas.microsoft.com/office/drawing/2014/main" id="{C9F61C58-52B0-DC27-B9A8-00D503919F85}"/>
              </a:ext>
            </a:extLst>
          </p:cNvPr>
          <p:cNvSpPr>
            <a:spLocks noGrp="1"/>
          </p:cNvSpPr>
          <p:nvPr>
            <p:ph type="title"/>
          </p:nvPr>
        </p:nvSpPr>
        <p:spPr>
          <a:xfrm>
            <a:off x="603504" y="4551037"/>
            <a:ext cx="3766336" cy="1509931"/>
          </a:xfrm>
        </p:spPr>
        <p:txBody>
          <a:bodyPr vert="horz" lIns="91440" tIns="45720" rIns="91440" bIns="45720" rtlCol="0" anchor="ctr">
            <a:normAutofit/>
          </a:bodyPr>
          <a:lstStyle/>
          <a:p>
            <a:r>
              <a:rPr lang="en-US" sz="2800" dirty="0">
                <a:solidFill>
                  <a:schemeClr val="tx2"/>
                </a:solidFill>
                <a:latin typeface="+mn-lt"/>
              </a:rPr>
              <a:t>Positioning research within the counselling profession:</a:t>
            </a:r>
          </a:p>
        </p:txBody>
      </p:sp>
      <p:sp>
        <p:nvSpPr>
          <p:cNvPr id="4" name="TextBox 3">
            <a:extLst>
              <a:ext uri="{FF2B5EF4-FFF2-40B4-BE49-F238E27FC236}">
                <a16:creationId xmlns:a16="http://schemas.microsoft.com/office/drawing/2014/main" id="{3CC3400F-B357-0D03-4025-88215C3C62FC}"/>
              </a:ext>
            </a:extLst>
          </p:cNvPr>
          <p:cNvSpPr txBox="1"/>
          <p:nvPr/>
        </p:nvSpPr>
        <p:spPr>
          <a:xfrm>
            <a:off x="4852685" y="4551037"/>
            <a:ext cx="3694808" cy="1509935"/>
          </a:xfrm>
          <a:prstGeom prst="rect">
            <a:avLst/>
          </a:prstGeom>
        </p:spPr>
        <p:txBody>
          <a:bodyPr vert="horz" lIns="91440" tIns="45720" rIns="91440" bIns="45720" rtlCol="0" anchor="ctr">
            <a:noAutofit/>
          </a:bodyPr>
          <a:lstStyle/>
          <a:p>
            <a:pPr marR="0" lvl="0" defTabSz="914400" fontAlgn="auto">
              <a:lnSpc>
                <a:spcPct val="90000"/>
              </a:lnSpc>
              <a:spcBef>
                <a:spcPts val="0"/>
              </a:spcBef>
              <a:spcAft>
                <a:spcPts val="600"/>
              </a:spcAft>
              <a:buClrTx/>
              <a:buSzTx/>
              <a:tabLst/>
              <a:defRPr/>
            </a:pPr>
            <a:r>
              <a:rPr lang="en-US" sz="2800" dirty="0">
                <a:solidFill>
                  <a:schemeClr val="tx2"/>
                </a:solidFill>
              </a:rPr>
              <a:t>Published research is informative to the practitioner and can be both informative and supportive in the practice of counselling </a:t>
            </a:r>
          </a:p>
        </p:txBody>
      </p:sp>
    </p:spTree>
    <p:extLst>
      <p:ext uri="{BB962C8B-B14F-4D97-AF65-F5344CB8AC3E}">
        <p14:creationId xmlns:p14="http://schemas.microsoft.com/office/powerpoint/2010/main" val="3305711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5C9B446A-6343-4E56-90BA-061E4DDF0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1" name="Freeform: Shape 70">
            <a:extLst>
              <a:ext uri="{FF2B5EF4-FFF2-40B4-BE49-F238E27FC236}">
                <a16:creationId xmlns:a16="http://schemas.microsoft.com/office/drawing/2014/main" id="{3EC72A1B-03D3-499C-B4BF-AC68EEC22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341754"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2" name="Freeform: Shape 71">
            <a:extLst>
              <a:ext uri="{FF2B5EF4-FFF2-40B4-BE49-F238E27FC236}">
                <a16:creationId xmlns:a16="http://schemas.microsoft.com/office/drawing/2014/main" id="{216322C2-3CF0-4D33-BF90-3F384CF6D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334896"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A03012-8B70-282A-6557-0B217C88E4C9}"/>
              </a:ext>
            </a:extLst>
          </p:cNvPr>
          <p:cNvSpPr>
            <a:spLocks noGrp="1"/>
          </p:cNvSpPr>
          <p:nvPr>
            <p:ph type="title" idx="4294967295"/>
          </p:nvPr>
        </p:nvSpPr>
        <p:spPr>
          <a:xfrm>
            <a:off x="221705" y="980441"/>
            <a:ext cx="2578608" cy="1124712"/>
          </a:xfrm>
        </p:spPr>
        <p:txBody>
          <a:bodyPr vert="horz" lIns="91440" tIns="45720" rIns="91440" bIns="45720" rtlCol="0" anchor="b">
            <a:normAutofit/>
          </a:bodyPr>
          <a:lstStyle/>
          <a:p>
            <a:r>
              <a:rPr lang="en-US" sz="2000" kern="1200" dirty="0">
                <a:solidFill>
                  <a:schemeClr val="tx1"/>
                </a:solidFill>
                <a:latin typeface="+mj-lt"/>
                <a:ea typeface="+mj-ea"/>
                <a:cs typeface="+mj-cs"/>
              </a:rPr>
              <a:t>Positioning research within the counselling profession</a:t>
            </a:r>
          </a:p>
        </p:txBody>
      </p:sp>
      <p:sp>
        <p:nvSpPr>
          <p:cNvPr id="73" name="Rectangle 7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87775" y="674370"/>
            <a:ext cx="73152" cy="4114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4" name="Rectangle 73">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183" y="2443480"/>
            <a:ext cx="250317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 name="TextBox 3">
            <a:extLst>
              <a:ext uri="{FF2B5EF4-FFF2-40B4-BE49-F238E27FC236}">
                <a16:creationId xmlns:a16="http://schemas.microsoft.com/office/drawing/2014/main" id="{FE92B6F8-CA8C-2953-63A7-5BE1A4C9B2B9}"/>
              </a:ext>
            </a:extLst>
          </p:cNvPr>
          <p:cNvSpPr txBox="1"/>
          <p:nvPr/>
        </p:nvSpPr>
        <p:spPr>
          <a:xfrm>
            <a:off x="278320" y="2718054"/>
            <a:ext cx="2579180" cy="3207258"/>
          </a:xfrm>
          <a:prstGeom prst="rect">
            <a:avLst/>
          </a:prstGeom>
        </p:spPr>
        <p:txBody>
          <a:bodyPr vert="horz" lIns="91440" tIns="45720" rIns="91440" bIns="45720" rtlCol="0" anchor="t">
            <a:noAutofit/>
          </a:bodyPr>
          <a:lstStyle/>
          <a:p>
            <a:pPr lvl="0" indent="-228600" defTabSz="914400">
              <a:lnSpc>
                <a:spcPct val="90000"/>
              </a:lnSpc>
              <a:spcAft>
                <a:spcPts val="600"/>
              </a:spcAft>
              <a:buFont typeface="Arial" panose="020B0604020202020204" pitchFamily="34" charset="0"/>
              <a:buChar char="•"/>
            </a:pPr>
            <a:r>
              <a:rPr lang="en-US" sz="2800" b="0" i="0" dirty="0"/>
              <a:t>It is important for counsellors to keep up to date with research findings to ensure that client-work is rooted in robust rationale:</a:t>
            </a:r>
            <a:endParaRPr lang="en-US" sz="2800" dirty="0"/>
          </a:p>
        </p:txBody>
      </p:sp>
      <p:grpSp>
        <p:nvGrpSpPr>
          <p:cNvPr id="5" name="Group 4">
            <a:extLst>
              <a:ext uri="{FF2B5EF4-FFF2-40B4-BE49-F238E27FC236}">
                <a16:creationId xmlns:a16="http://schemas.microsoft.com/office/drawing/2014/main" id="{BF5FDDC9-E146-67D0-7D69-3EBC892E4D01}"/>
              </a:ext>
            </a:extLst>
          </p:cNvPr>
          <p:cNvGrpSpPr/>
          <p:nvPr/>
        </p:nvGrpSpPr>
        <p:grpSpPr>
          <a:xfrm>
            <a:off x="3674225" y="2842330"/>
            <a:ext cx="5191455" cy="1282581"/>
            <a:chOff x="630142" y="836277"/>
            <a:chExt cx="3253612" cy="733120"/>
          </a:xfrm>
        </p:grpSpPr>
        <p:sp>
          <p:nvSpPr>
            <p:cNvPr id="6" name="Rectangle 5">
              <a:extLst>
                <a:ext uri="{FF2B5EF4-FFF2-40B4-BE49-F238E27FC236}">
                  <a16:creationId xmlns:a16="http://schemas.microsoft.com/office/drawing/2014/main" id="{2A418092-19E2-A6E3-5EDE-F6E4E58FBB5A}"/>
                </a:ext>
              </a:extLst>
            </p:cNvPr>
            <p:cNvSpPr/>
            <p:nvPr/>
          </p:nvSpPr>
          <p:spPr>
            <a:xfrm>
              <a:off x="630142" y="836277"/>
              <a:ext cx="3253612" cy="7331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7" name="TextBox 6">
              <a:extLst>
                <a:ext uri="{FF2B5EF4-FFF2-40B4-BE49-F238E27FC236}">
                  <a16:creationId xmlns:a16="http://schemas.microsoft.com/office/drawing/2014/main" id="{2AF64DB2-7E95-4D2E-16DC-3A666129D7E2}"/>
                </a:ext>
              </a:extLst>
            </p:cNvPr>
            <p:cNvSpPr txBox="1"/>
            <p:nvPr/>
          </p:nvSpPr>
          <p:spPr>
            <a:xfrm>
              <a:off x="630142" y="836277"/>
              <a:ext cx="3253612" cy="73312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77589" tIns="77589" rIns="77589" bIns="77589" numCol="1" spcCol="1270" anchor="ctr" anchorCtr="0">
              <a:noAutofit/>
            </a:bodyPr>
            <a:lstStyle/>
            <a:p>
              <a:pPr marL="607436" indent="-607436" defTabSz="679372">
                <a:spcBef>
                  <a:spcPct val="0"/>
                </a:spcBef>
                <a:spcAft>
                  <a:spcPct val="35000"/>
                </a:spcAft>
                <a:buFont typeface="Arial" panose="020B0604020202020204" pitchFamily="34" charset="0"/>
                <a:buChar char="•"/>
              </a:pPr>
              <a:r>
                <a:rPr lang="en-GB" sz="4252" kern="1200" dirty="0">
                  <a:solidFill>
                    <a:schemeClr val="tx1">
                      <a:hueOff val="0"/>
                      <a:satOff val="0"/>
                      <a:lumOff val="0"/>
                      <a:alphaOff val="0"/>
                    </a:schemeClr>
                  </a:solidFill>
                  <a:latin typeface="+mn-lt"/>
                  <a:ea typeface="+mn-ea"/>
                  <a:cs typeface="+mn-cs"/>
                </a:rPr>
                <a:t>This brings and keeps knowledge and skills up to date and gives choice of interventions to apply in an ethical way</a:t>
              </a:r>
              <a:endParaRPr lang="en-US" kern="1200" dirty="0"/>
            </a:p>
          </p:txBody>
        </p:sp>
      </p:grpSp>
    </p:spTree>
    <p:extLst>
      <p:ext uri="{BB962C8B-B14F-4D97-AF65-F5344CB8AC3E}">
        <p14:creationId xmlns:p14="http://schemas.microsoft.com/office/powerpoint/2010/main" val="2148757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1E33C-17B6-4A7C-4B39-8A5D2FA5C7E7}"/>
              </a:ext>
            </a:extLst>
          </p:cNvPr>
          <p:cNvSpPr>
            <a:spLocks noGrp="1"/>
          </p:cNvSpPr>
          <p:nvPr>
            <p:ph type="title"/>
          </p:nvPr>
        </p:nvSpPr>
        <p:spPr/>
        <p:txBody>
          <a:bodyPr>
            <a:normAutofit fontScale="90000"/>
          </a:bodyPr>
          <a:lstStyle/>
          <a:p>
            <a:r>
              <a:rPr lang="en-GB" dirty="0"/>
              <a:t>Funding … Research is key to getting  [and maintaining] funding for counselling projects …</a:t>
            </a:r>
          </a:p>
        </p:txBody>
      </p:sp>
      <p:pic>
        <p:nvPicPr>
          <p:cNvPr id="4098" name="Picture 2" descr="See the source image">
            <a:extLst>
              <a:ext uri="{FF2B5EF4-FFF2-40B4-BE49-F238E27FC236}">
                <a16:creationId xmlns:a16="http://schemas.microsoft.com/office/drawing/2014/main" id="{46D748A8-0DD2-37FC-BE3C-BD0337A580DB}"/>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611560" y="2060848"/>
            <a:ext cx="3886200" cy="435133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ee the source image">
            <a:extLst>
              <a:ext uri="{FF2B5EF4-FFF2-40B4-BE49-F238E27FC236}">
                <a16:creationId xmlns:a16="http://schemas.microsoft.com/office/drawing/2014/main" id="{F19FC66F-0D1C-65A8-1FC2-EC15776B52DE}"/>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4646242" y="2060849"/>
            <a:ext cx="3886200" cy="4351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25040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9F7D788E-2C1B-4EF4-8719-12613771F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452"/>
          </a:xfrm>
          <a:prstGeom prst="rect">
            <a:avLst/>
          </a:prstGeom>
          <a:solidFill>
            <a:srgbClr val="40404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6CB205-6764-ACF8-0AF3-9EE002BD77D6}"/>
              </a:ext>
            </a:extLst>
          </p:cNvPr>
          <p:cNvSpPr>
            <a:spLocks noGrp="1"/>
          </p:cNvSpPr>
          <p:nvPr>
            <p:ph type="title"/>
          </p:nvPr>
        </p:nvSpPr>
        <p:spPr>
          <a:xfrm>
            <a:off x="573711" y="3499076"/>
            <a:ext cx="4540169" cy="2424774"/>
          </a:xfrm>
        </p:spPr>
        <p:txBody>
          <a:bodyPr>
            <a:normAutofit/>
          </a:bodyPr>
          <a:lstStyle/>
          <a:p>
            <a:r>
              <a:rPr lang="en-GB" b="1" dirty="0">
                <a:solidFill>
                  <a:schemeClr val="accent1"/>
                </a:solidFill>
              </a:rPr>
              <a:t>Research in the counselling profession:</a:t>
            </a:r>
          </a:p>
        </p:txBody>
      </p:sp>
      <p:sp>
        <p:nvSpPr>
          <p:cNvPr id="24" name="Freeform: Shape 23">
            <a:extLst>
              <a:ext uri="{FF2B5EF4-FFF2-40B4-BE49-F238E27FC236}">
                <a16:creationId xmlns:a16="http://schemas.microsoft.com/office/drawing/2014/main" id="{7C54E824-C0F4-480B-BC88-689F50C45F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7149" y="548"/>
            <a:ext cx="3262314" cy="3142889"/>
          </a:xfrm>
          <a:custGeom>
            <a:avLst/>
            <a:gdLst>
              <a:gd name="connsiteX0" fmla="*/ 229420 w 4349752"/>
              <a:gd name="connsiteY0" fmla="*/ 0 h 3142889"/>
              <a:gd name="connsiteX1" fmla="*/ 4120333 w 4349752"/>
              <a:gd name="connsiteY1" fmla="*/ 0 h 3142889"/>
              <a:gd name="connsiteX2" fmla="*/ 4178840 w 4349752"/>
              <a:gd name="connsiteY2" fmla="*/ 121453 h 3142889"/>
              <a:gd name="connsiteX3" fmla="*/ 4349752 w 4349752"/>
              <a:gd name="connsiteY3" fmla="*/ 968013 h 3142889"/>
              <a:gd name="connsiteX4" fmla="*/ 2174876 w 4349752"/>
              <a:gd name="connsiteY4" fmla="*/ 3142889 h 3142889"/>
              <a:gd name="connsiteX5" fmla="*/ 0 w 4349752"/>
              <a:gd name="connsiteY5" fmla="*/ 968013 h 3142889"/>
              <a:gd name="connsiteX6" fmla="*/ 170913 w 4349752"/>
              <a:gd name="connsiteY6" fmla="*/ 121453 h 3142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49752" h="3142889">
                <a:moveTo>
                  <a:pt x="229420" y="0"/>
                </a:moveTo>
                <a:lnTo>
                  <a:pt x="4120333" y="0"/>
                </a:lnTo>
                <a:lnTo>
                  <a:pt x="4178840" y="121453"/>
                </a:lnTo>
                <a:cubicBezTo>
                  <a:pt x="4288894" y="381652"/>
                  <a:pt x="4349752" y="667725"/>
                  <a:pt x="4349752" y="968013"/>
                </a:cubicBezTo>
                <a:cubicBezTo>
                  <a:pt x="4349752" y="2169164"/>
                  <a:pt x="3376027" y="3142889"/>
                  <a:pt x="2174876" y="3142889"/>
                </a:cubicBezTo>
                <a:cubicBezTo>
                  <a:pt x="973725" y="3142889"/>
                  <a:pt x="0" y="2169164"/>
                  <a:pt x="0" y="968013"/>
                </a:cubicBezTo>
                <a:cubicBezTo>
                  <a:pt x="0" y="667725"/>
                  <a:pt x="60858" y="381652"/>
                  <a:pt x="170913" y="12145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58DEA6A1-FC5C-4E6E-BBBF-7E472949B3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0319" y="1421356"/>
            <a:ext cx="3403681" cy="5436644"/>
          </a:xfrm>
          <a:custGeom>
            <a:avLst/>
            <a:gdLst>
              <a:gd name="connsiteX0" fmla="*/ 3084645 w 4538241"/>
              <a:gd name="connsiteY0" fmla="*/ 0 h 5436644"/>
              <a:gd name="connsiteX1" fmla="*/ 4285328 w 4538241"/>
              <a:gd name="connsiteY1" fmla="*/ 242407 h 5436644"/>
              <a:gd name="connsiteX2" fmla="*/ 4538241 w 4538241"/>
              <a:gd name="connsiteY2" fmla="*/ 364242 h 5436644"/>
              <a:gd name="connsiteX3" fmla="*/ 4538241 w 4538241"/>
              <a:gd name="connsiteY3" fmla="*/ 5436644 h 5436644"/>
              <a:gd name="connsiteX4" fmla="*/ 1091428 w 4538241"/>
              <a:gd name="connsiteY4" fmla="*/ 5436644 h 5436644"/>
              <a:gd name="connsiteX5" fmla="*/ 903472 w 4538241"/>
              <a:gd name="connsiteY5" fmla="*/ 5265818 h 5436644"/>
              <a:gd name="connsiteX6" fmla="*/ 0 w 4538241"/>
              <a:gd name="connsiteY6" fmla="*/ 3084645 h 5436644"/>
              <a:gd name="connsiteX7" fmla="*/ 3084645 w 4538241"/>
              <a:gd name="connsiteY7" fmla="*/ 0 h 5436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38241" h="5436644">
                <a:moveTo>
                  <a:pt x="3084645" y="0"/>
                </a:moveTo>
                <a:cubicBezTo>
                  <a:pt x="3510546" y="0"/>
                  <a:pt x="3916286" y="86315"/>
                  <a:pt x="4285328" y="242407"/>
                </a:cubicBezTo>
                <a:lnTo>
                  <a:pt x="4538241" y="364242"/>
                </a:lnTo>
                <a:lnTo>
                  <a:pt x="4538241" y="5436644"/>
                </a:lnTo>
                <a:lnTo>
                  <a:pt x="1091428" y="5436644"/>
                </a:lnTo>
                <a:lnTo>
                  <a:pt x="903472" y="5265818"/>
                </a:lnTo>
                <a:cubicBezTo>
                  <a:pt x="345261" y="4707608"/>
                  <a:pt x="0" y="3936446"/>
                  <a:pt x="0" y="3084645"/>
                </a:cubicBezTo>
                <a:cubicBezTo>
                  <a:pt x="0" y="1381043"/>
                  <a:pt x="1381043" y="0"/>
                  <a:pt x="3084645"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96AAAC3B-1954-46B7-BBAC-27DFF5B529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29546" y="0"/>
            <a:ext cx="3017520" cy="2980240"/>
          </a:xfrm>
          <a:custGeom>
            <a:avLst/>
            <a:gdLst>
              <a:gd name="connsiteX0" fmla="*/ 248676 w 4023360"/>
              <a:gd name="connsiteY0" fmla="*/ 0 h 2980240"/>
              <a:gd name="connsiteX1" fmla="*/ 3774684 w 4023360"/>
              <a:gd name="connsiteY1" fmla="*/ 0 h 2980240"/>
              <a:gd name="connsiteX2" fmla="*/ 3780561 w 4023360"/>
              <a:gd name="connsiteY2" fmla="*/ 9674 h 2980240"/>
              <a:gd name="connsiteX3" fmla="*/ 4023360 w 4023360"/>
              <a:gd name="connsiteY3" fmla="*/ 968560 h 2980240"/>
              <a:gd name="connsiteX4" fmla="*/ 2011680 w 4023360"/>
              <a:gd name="connsiteY4" fmla="*/ 2980240 h 2980240"/>
              <a:gd name="connsiteX5" fmla="*/ 0 w 4023360"/>
              <a:gd name="connsiteY5" fmla="*/ 968560 h 2980240"/>
              <a:gd name="connsiteX6" fmla="*/ 242799 w 4023360"/>
              <a:gd name="connsiteY6" fmla="*/ 9674 h 298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23360" h="2980240">
                <a:moveTo>
                  <a:pt x="248676" y="0"/>
                </a:moveTo>
                <a:lnTo>
                  <a:pt x="3774684" y="0"/>
                </a:lnTo>
                <a:lnTo>
                  <a:pt x="3780561" y="9674"/>
                </a:lnTo>
                <a:cubicBezTo>
                  <a:pt x="3935405" y="294716"/>
                  <a:pt x="4023360" y="621366"/>
                  <a:pt x="4023360" y="968560"/>
                </a:cubicBezTo>
                <a:cubicBezTo>
                  <a:pt x="4023360" y="2079580"/>
                  <a:pt x="3122700" y="2980240"/>
                  <a:pt x="2011680" y="2980240"/>
                </a:cubicBezTo>
                <a:cubicBezTo>
                  <a:pt x="900660" y="2980240"/>
                  <a:pt x="0" y="2079580"/>
                  <a:pt x="0" y="968560"/>
                </a:cubicBezTo>
                <a:cubicBezTo>
                  <a:pt x="0" y="621366"/>
                  <a:pt x="87955" y="294716"/>
                  <a:pt x="242799" y="967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1A7A9F3-C390-88E5-5DCB-6C642701CF1E}"/>
              </a:ext>
            </a:extLst>
          </p:cNvPr>
          <p:cNvSpPr>
            <a:spLocks noGrp="1"/>
          </p:cNvSpPr>
          <p:nvPr>
            <p:ph sz="half" idx="1"/>
          </p:nvPr>
        </p:nvSpPr>
        <p:spPr>
          <a:xfrm>
            <a:off x="3161370" y="356187"/>
            <a:ext cx="2158807" cy="1792281"/>
          </a:xfrm>
        </p:spPr>
        <p:txBody>
          <a:bodyPr anchor="ctr">
            <a:normAutofit/>
          </a:bodyPr>
          <a:lstStyle/>
          <a:p>
            <a:r>
              <a:rPr lang="en-GB" sz="3200" dirty="0">
                <a:solidFill>
                  <a:schemeClr val="accent1"/>
                </a:solidFill>
              </a:rPr>
              <a:t>Evidence based</a:t>
            </a:r>
          </a:p>
        </p:txBody>
      </p:sp>
      <p:sp>
        <p:nvSpPr>
          <p:cNvPr id="30" name="Freeform: Shape 29">
            <a:extLst>
              <a:ext uri="{FF2B5EF4-FFF2-40B4-BE49-F238E27FC236}">
                <a16:creationId xmlns:a16="http://schemas.microsoft.com/office/drawing/2014/main" id="{A5AD6500-BB62-4AAC-9D2F-C10DDC90C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2672" y="1584494"/>
            <a:ext cx="3281329" cy="5273507"/>
          </a:xfrm>
          <a:custGeom>
            <a:avLst/>
            <a:gdLst>
              <a:gd name="connsiteX0" fmla="*/ 2921508 w 4375105"/>
              <a:gd name="connsiteY0" fmla="*/ 0 h 5273507"/>
              <a:gd name="connsiteX1" fmla="*/ 4314072 w 4375105"/>
              <a:gd name="connsiteY1" fmla="*/ 352611 h 5273507"/>
              <a:gd name="connsiteX2" fmla="*/ 4375105 w 4375105"/>
              <a:gd name="connsiteY2" fmla="*/ 389689 h 5273507"/>
              <a:gd name="connsiteX3" fmla="*/ 4375105 w 4375105"/>
              <a:gd name="connsiteY3" fmla="*/ 5273507 h 5273507"/>
              <a:gd name="connsiteX4" fmla="*/ 1193705 w 4375105"/>
              <a:gd name="connsiteY4" fmla="*/ 5273507 h 5273507"/>
              <a:gd name="connsiteX5" fmla="*/ 1063158 w 4375105"/>
              <a:gd name="connsiteY5" fmla="*/ 5175886 h 5273507"/>
              <a:gd name="connsiteX6" fmla="*/ 0 w 4375105"/>
              <a:gd name="connsiteY6" fmla="*/ 2921508 h 5273507"/>
              <a:gd name="connsiteX7" fmla="*/ 2921508 w 4375105"/>
              <a:gd name="connsiteY7" fmla="*/ 0 h 5273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75105" h="5273507">
                <a:moveTo>
                  <a:pt x="2921508" y="0"/>
                </a:moveTo>
                <a:cubicBezTo>
                  <a:pt x="3425728" y="0"/>
                  <a:pt x="3900114" y="127735"/>
                  <a:pt x="4314072" y="352611"/>
                </a:cubicBezTo>
                <a:lnTo>
                  <a:pt x="4375105" y="389689"/>
                </a:lnTo>
                <a:lnTo>
                  <a:pt x="4375105" y="5273507"/>
                </a:lnTo>
                <a:lnTo>
                  <a:pt x="1193705" y="5273507"/>
                </a:lnTo>
                <a:lnTo>
                  <a:pt x="1063158" y="5175886"/>
                </a:lnTo>
                <a:cubicBezTo>
                  <a:pt x="413861" y="4640038"/>
                  <a:pt x="0" y="3829104"/>
                  <a:pt x="0" y="2921508"/>
                </a:cubicBezTo>
                <a:cubicBezTo>
                  <a:pt x="0" y="1308004"/>
                  <a:pt x="1308004" y="0"/>
                  <a:pt x="292150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 name="Content Placeholder 3">
            <a:extLst>
              <a:ext uri="{FF2B5EF4-FFF2-40B4-BE49-F238E27FC236}">
                <a16:creationId xmlns:a16="http://schemas.microsoft.com/office/drawing/2014/main" id="{E09BF43E-DC2C-A2E1-1121-B394D3B7E5D7}"/>
              </a:ext>
            </a:extLst>
          </p:cNvPr>
          <p:cNvSpPr>
            <a:spLocks noGrp="1"/>
          </p:cNvSpPr>
          <p:nvPr>
            <p:ph sz="half" idx="2"/>
          </p:nvPr>
        </p:nvSpPr>
        <p:spPr>
          <a:xfrm>
            <a:off x="6289604" y="3143438"/>
            <a:ext cx="2605966" cy="2780412"/>
          </a:xfrm>
        </p:spPr>
        <p:txBody>
          <a:bodyPr anchor="ctr">
            <a:normAutofit/>
          </a:bodyPr>
          <a:lstStyle/>
          <a:p>
            <a:r>
              <a:rPr lang="en-GB" sz="3200" dirty="0">
                <a:solidFill>
                  <a:schemeClr val="accent1"/>
                </a:solidFill>
              </a:rPr>
              <a:t>Practice based</a:t>
            </a:r>
          </a:p>
        </p:txBody>
      </p:sp>
    </p:spTree>
    <p:extLst>
      <p:ext uri="{BB962C8B-B14F-4D97-AF65-F5344CB8AC3E}">
        <p14:creationId xmlns:p14="http://schemas.microsoft.com/office/powerpoint/2010/main" val="39546798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F2D46AA-A4C2-6A43-3F50-F23323786C40}"/>
              </a:ext>
            </a:extLst>
          </p:cNvPr>
          <p:cNvSpPr>
            <a:spLocks noGrp="1"/>
          </p:cNvSpPr>
          <p:nvPr>
            <p:ph type="title"/>
          </p:nvPr>
        </p:nvSpPr>
        <p:spPr>
          <a:xfrm>
            <a:off x="107504" y="260648"/>
            <a:ext cx="4922593" cy="815401"/>
          </a:xfrm>
        </p:spPr>
        <p:txBody>
          <a:bodyPr vert="horz" lIns="91440" tIns="45720" rIns="91440" bIns="45720" rtlCol="0" anchor="b">
            <a:normAutofit/>
          </a:bodyPr>
          <a:lstStyle/>
          <a:p>
            <a:r>
              <a:rPr lang="en-US" sz="2600" kern="1200" dirty="0">
                <a:solidFill>
                  <a:schemeClr val="tx1"/>
                </a:solidFill>
                <a:latin typeface="+mj-lt"/>
                <a:ea typeface="+mj-ea"/>
                <a:cs typeface="+mj-cs"/>
              </a:rPr>
              <a:t>Positioning research (and yourself) within the counselling profession</a:t>
            </a:r>
          </a:p>
        </p:txBody>
      </p:sp>
      <p:sp>
        <p:nvSpPr>
          <p:cNvPr id="3" name="TextBox 2">
            <a:extLst>
              <a:ext uri="{FF2B5EF4-FFF2-40B4-BE49-F238E27FC236}">
                <a16:creationId xmlns:a16="http://schemas.microsoft.com/office/drawing/2014/main" id="{DB39C408-453D-8DBE-2535-8B4AE54BDC6A}"/>
              </a:ext>
            </a:extLst>
          </p:cNvPr>
          <p:cNvSpPr txBox="1"/>
          <p:nvPr/>
        </p:nvSpPr>
        <p:spPr>
          <a:xfrm>
            <a:off x="657518" y="1484784"/>
            <a:ext cx="4850585" cy="4496524"/>
          </a:xfrm>
          <a:prstGeom prst="rect">
            <a:avLst/>
          </a:prstGeom>
        </p:spPr>
        <p:txBody>
          <a:bodyPr vert="horz" lIns="91440" tIns="45720" rIns="91440" bIns="45720" rtlCol="0" anchor="t">
            <a:noAutofit/>
          </a:bodyPr>
          <a:lstStyle/>
          <a:p>
            <a:pPr indent="-228600" defTabSz="914400">
              <a:lnSpc>
                <a:spcPct val="90000"/>
              </a:lnSpc>
              <a:spcAft>
                <a:spcPts val="600"/>
              </a:spcAft>
              <a:buFont typeface="Arial" panose="020B0604020202020204" pitchFamily="34" charset="0"/>
              <a:buChar char="•"/>
            </a:pPr>
            <a:r>
              <a:rPr lang="en-US" sz="2400" dirty="0"/>
              <a:t>Evidence-based research is seen as vital by the National Health Service in the UK, as supported and encouraged through the work of the National Institute for Health and Care Excellence (NICE). </a:t>
            </a:r>
          </a:p>
          <a:p>
            <a:pPr indent="-228600" defTabSz="914400">
              <a:lnSpc>
                <a:spcPct val="90000"/>
              </a:lnSpc>
              <a:spcAft>
                <a:spcPts val="600"/>
              </a:spcAft>
              <a:buFont typeface="Arial" panose="020B0604020202020204" pitchFamily="34" charset="0"/>
              <a:buChar char="•"/>
            </a:pPr>
            <a:endParaRPr lang="en-US" sz="2400" b="0" i="0" dirty="0">
              <a:effectLst/>
            </a:endParaRPr>
          </a:p>
          <a:p>
            <a:pPr indent="-228600" defTabSz="914400">
              <a:lnSpc>
                <a:spcPct val="90000"/>
              </a:lnSpc>
              <a:spcAft>
                <a:spcPts val="600"/>
              </a:spcAft>
              <a:buFont typeface="Arial" panose="020B0604020202020204" pitchFamily="34" charset="0"/>
              <a:buChar char="•"/>
            </a:pPr>
            <a:r>
              <a:rPr lang="en-US" sz="2400" b="0" i="0" dirty="0">
                <a:effectLst/>
              </a:rPr>
              <a:t>Outcome measures such as GAD-7 and PHQ-9 are often used to collect quantitative evidence, while tools such as client feedback &amp; exit questionnaires can provide more qualitative information on service effectiveness.</a:t>
            </a:r>
            <a:endParaRPr lang="en-US" sz="2400" dirty="0"/>
          </a:p>
        </p:txBody>
      </p:sp>
      <p:pic>
        <p:nvPicPr>
          <p:cNvPr id="1026" name="Picture 2" descr="Counseling Clipart | Free download on ClipArtMag">
            <a:extLst>
              <a:ext uri="{FF2B5EF4-FFF2-40B4-BE49-F238E27FC236}">
                <a16:creationId xmlns:a16="http://schemas.microsoft.com/office/drawing/2014/main" id="{1B4E1771-7C06-FF35-8565-8F8547297342}"/>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6084168" y="596780"/>
            <a:ext cx="2863403" cy="5136476"/>
          </a:xfrm>
          <a:prstGeom prst="rect">
            <a:avLst/>
          </a:prstGeom>
          <a:noFill/>
          <a:extLst>
            <a:ext uri="{909E8E84-426E-40DD-AFC4-6F175D3DCCD1}">
              <a14:hiddenFill xmlns:a14="http://schemas.microsoft.com/office/drawing/2010/main">
                <a:solidFill>
                  <a:srgbClr val="FFFFFF"/>
                </a:solidFill>
              </a14:hiddenFill>
            </a:ext>
          </a:extLst>
        </p:spPr>
      </p:pic>
      <p:grpSp>
        <p:nvGrpSpPr>
          <p:cNvPr id="1034" name="Group 1033">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051478" y="0"/>
            <a:ext cx="92522" cy="6858000"/>
            <a:chOff x="12068638" y="0"/>
            <a:chExt cx="123362" cy="6858000"/>
          </a:xfrm>
        </p:grpSpPr>
        <p:sp>
          <p:nvSpPr>
            <p:cNvPr id="1032" name="Rectangle 1031">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728105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1195D-B1C9-893F-683E-1EB7E6BFECB2}"/>
              </a:ext>
            </a:extLst>
          </p:cNvPr>
          <p:cNvSpPr>
            <a:spLocks noGrp="1"/>
          </p:cNvSpPr>
          <p:nvPr>
            <p:ph type="title"/>
          </p:nvPr>
        </p:nvSpPr>
        <p:spPr>
          <a:xfrm>
            <a:off x="6059983" y="741391"/>
            <a:ext cx="2526926" cy="1616203"/>
          </a:xfrm>
        </p:spPr>
        <p:txBody>
          <a:bodyPr vert="horz" lIns="91440" tIns="45720" rIns="91440" bIns="45720" rtlCol="0" anchor="b">
            <a:normAutofit/>
          </a:bodyPr>
          <a:lstStyle/>
          <a:p>
            <a:r>
              <a:rPr lang="en-US" sz="2800" dirty="0"/>
              <a:t>…and what about CORE?</a:t>
            </a:r>
          </a:p>
        </p:txBody>
      </p:sp>
      <p:pic>
        <p:nvPicPr>
          <p:cNvPr id="3074" name="Picture 2" descr="See the source image">
            <a:extLst>
              <a:ext uri="{FF2B5EF4-FFF2-40B4-BE49-F238E27FC236}">
                <a16:creationId xmlns:a16="http://schemas.microsoft.com/office/drawing/2014/main" id="{A6BD108F-54B0-4CE8-3BEC-BB8BAF3163E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r="-2" b="5344"/>
          <a:stretch/>
        </p:blipFill>
        <p:spPr bwMode="auto">
          <a:xfrm>
            <a:off x="20" y="10"/>
            <a:ext cx="5542677" cy="6857990"/>
          </a:xfrm>
          <a:prstGeom prst="rect">
            <a:avLst/>
          </a:prstGeom>
          <a:noFill/>
          <a:extLst>
            <a:ext uri="{909E8E84-426E-40DD-AFC4-6F175D3DCCD1}">
              <a14:hiddenFill xmlns:a14="http://schemas.microsoft.com/office/drawing/2010/main">
                <a:solidFill>
                  <a:srgbClr val="FFFFFF"/>
                </a:solidFill>
              </a14:hiddenFill>
            </a:ext>
          </a:extLst>
        </p:spPr>
      </p:pic>
      <p:sp>
        <p:nvSpPr>
          <p:cNvPr id="3079" name="Rectangle 307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955894" y="3271199"/>
            <a:ext cx="1630908" cy="5542697"/>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1" name="Rectangle 308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2296081" y="2296080"/>
            <a:ext cx="6854280" cy="226211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076" name="Rectangle 3075">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346242" y="4425055"/>
            <a:ext cx="2196454"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 name="TextBox 3">
            <a:extLst>
              <a:ext uri="{FF2B5EF4-FFF2-40B4-BE49-F238E27FC236}">
                <a16:creationId xmlns:a16="http://schemas.microsoft.com/office/drawing/2014/main" id="{4AE79BCC-ED6A-0D94-9A96-BDE181B5AC21}"/>
              </a:ext>
            </a:extLst>
          </p:cNvPr>
          <p:cNvSpPr txBox="1"/>
          <p:nvPr/>
        </p:nvSpPr>
        <p:spPr>
          <a:xfrm>
            <a:off x="6059983" y="2533476"/>
            <a:ext cx="2526926" cy="3447832"/>
          </a:xfrm>
          <a:prstGeom prst="rect">
            <a:avLst/>
          </a:prstGeom>
        </p:spPr>
        <p:txBody>
          <a:bodyPr vert="horz" lIns="91440" tIns="45720" rIns="91440" bIns="45720" rtlCol="0" anchor="t">
            <a:noAutofit/>
          </a:bodyPr>
          <a:lstStyle/>
          <a:p>
            <a:pPr marL="285750" indent="-285750" defTabSz="914400">
              <a:lnSpc>
                <a:spcPct val="90000"/>
              </a:lnSpc>
              <a:spcAft>
                <a:spcPts val="600"/>
              </a:spcAft>
              <a:buFont typeface="Arial" panose="020B0604020202020204" pitchFamily="34" charset="0"/>
              <a:buChar char="•"/>
            </a:pPr>
            <a:r>
              <a:rPr lang="en-US" sz="1400" dirty="0"/>
              <a:t>“</a:t>
            </a:r>
            <a:r>
              <a:rPr lang="en-US" sz="1400" i="0" dirty="0">
                <a:effectLst/>
              </a:rPr>
              <a:t>Clinical Outcomes in Routine Evaluation”. </a:t>
            </a:r>
          </a:p>
          <a:p>
            <a:pPr marL="285750" indent="-285750" defTabSz="914400">
              <a:lnSpc>
                <a:spcPct val="90000"/>
              </a:lnSpc>
              <a:spcAft>
                <a:spcPts val="600"/>
              </a:spcAft>
              <a:buFont typeface="Arial" panose="020B0604020202020204" pitchFamily="34" charset="0"/>
              <a:buChar char="•"/>
            </a:pPr>
            <a:endParaRPr lang="en-US" sz="1400" dirty="0"/>
          </a:p>
          <a:p>
            <a:pPr marL="285750" indent="-285750" defTabSz="914400">
              <a:lnSpc>
                <a:spcPct val="90000"/>
              </a:lnSpc>
              <a:spcAft>
                <a:spcPts val="600"/>
              </a:spcAft>
              <a:buFont typeface="Arial" panose="020B0604020202020204" pitchFamily="34" charset="0"/>
              <a:buChar char="•"/>
            </a:pPr>
            <a:r>
              <a:rPr lang="en-US" sz="1400" dirty="0"/>
              <a:t>T</a:t>
            </a:r>
            <a:r>
              <a:rPr lang="en-US" sz="1400" i="0" dirty="0">
                <a:effectLst/>
              </a:rPr>
              <a:t>he CORE system comprises of tools and thinking to support monitoring of change and outcomes in routine therapeutic practice.</a:t>
            </a:r>
          </a:p>
          <a:p>
            <a:pPr marL="285750" indent="-285750" defTabSz="914400">
              <a:lnSpc>
                <a:spcPct val="90000"/>
              </a:lnSpc>
              <a:spcAft>
                <a:spcPts val="600"/>
              </a:spcAft>
              <a:buFont typeface="Arial" panose="020B0604020202020204" pitchFamily="34" charset="0"/>
              <a:buChar char="•"/>
            </a:pPr>
            <a:endParaRPr lang="en-US" sz="1400" i="0" dirty="0">
              <a:effectLst/>
            </a:endParaRPr>
          </a:p>
          <a:p>
            <a:pPr marL="285750" lvl="0" indent="-285750">
              <a:lnSpc>
                <a:spcPct val="90000"/>
              </a:lnSpc>
              <a:spcAft>
                <a:spcPts val="600"/>
              </a:spcAft>
              <a:buFont typeface="Arial" panose="020B0604020202020204" pitchFamily="34" charset="0"/>
              <a:buChar char="•"/>
              <a:tabLst>
                <a:tab pos="457200" algn="l"/>
              </a:tabLst>
            </a:pPr>
            <a:r>
              <a:rPr lang="en-GB" sz="1400" kern="1200" dirty="0">
                <a:effectLst/>
                <a:ea typeface="Times New Roman" panose="02020603050405020304" pitchFamily="18" charset="0"/>
                <a:cs typeface="Times New Roman" panose="02020603050405020304" pitchFamily="18" charset="0"/>
              </a:rPr>
              <a:t>Using routine outcomes to give clients feedback on their progress in therapy is helpful to both the client and the practitioner and may improve outcomes</a:t>
            </a:r>
          </a:p>
          <a:p>
            <a:pPr marL="285750" lvl="0" indent="-285750">
              <a:lnSpc>
                <a:spcPct val="90000"/>
              </a:lnSpc>
              <a:spcAft>
                <a:spcPts val="600"/>
              </a:spcAft>
              <a:buFont typeface="Arial" panose="020B0604020202020204" pitchFamily="34" charset="0"/>
              <a:buChar char="•"/>
              <a:tabLst>
                <a:tab pos="457200" algn="l"/>
              </a:tabLst>
            </a:pPr>
            <a:endParaRPr lang="en-US" sz="1400" kern="1200" dirty="0">
              <a:effectLst/>
              <a:ea typeface="Times New Roman" panose="02020603050405020304" pitchFamily="18" charset="0"/>
              <a:cs typeface="Times New Roman" panose="02020603050405020304" pitchFamily="18" charset="0"/>
            </a:endParaRPr>
          </a:p>
          <a:p>
            <a:pPr marL="285750" lvl="0" indent="-285750">
              <a:lnSpc>
                <a:spcPct val="90000"/>
              </a:lnSpc>
              <a:spcAft>
                <a:spcPts val="600"/>
              </a:spcAft>
              <a:buFont typeface="Arial" panose="020B0604020202020204" pitchFamily="34" charset="0"/>
              <a:buChar char="•"/>
              <a:tabLst>
                <a:tab pos="457200" algn="l"/>
              </a:tabLst>
            </a:pPr>
            <a:r>
              <a:rPr lang="en-US" sz="1400" dirty="0"/>
              <a:t>This, in itself, is a form of research.</a:t>
            </a:r>
          </a:p>
        </p:txBody>
      </p:sp>
    </p:spTree>
    <p:extLst>
      <p:ext uri="{BB962C8B-B14F-4D97-AF65-F5344CB8AC3E}">
        <p14:creationId xmlns:p14="http://schemas.microsoft.com/office/powerpoint/2010/main" val="3596217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88" name="Group 3087">
            <a:extLst>
              <a:ext uri="{FF2B5EF4-FFF2-40B4-BE49-F238E27FC236}">
                <a16:creationId xmlns:a16="http://schemas.microsoft.com/office/drawing/2014/main" id="{BF65200E-BE19-61BA-8C12-E73CE7790A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0" y="4850097"/>
            <a:ext cx="9151631" cy="2021488"/>
            <a:chOff x="-1" y="-29768"/>
            <a:chExt cx="12202175" cy="1519356"/>
          </a:xfrm>
        </p:grpSpPr>
        <p:sp>
          <p:nvSpPr>
            <p:cNvPr id="3089" name="Rectangle 3088">
              <a:extLst>
                <a:ext uri="{FF2B5EF4-FFF2-40B4-BE49-F238E27FC236}">
                  <a16:creationId xmlns:a16="http://schemas.microsoft.com/office/drawing/2014/main" id="{4DCB7929-1F93-E966-9A22-29A959C2A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0" name="Rectangle 3089">
              <a:extLst>
                <a:ext uri="{FF2B5EF4-FFF2-40B4-BE49-F238E27FC236}">
                  <a16:creationId xmlns:a16="http://schemas.microsoft.com/office/drawing/2014/main" id="{6E9333BF-F59E-1341-F162-50F5832385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289101" y="-1429602"/>
              <a:ext cx="1507122" cy="4319024"/>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1" name="Rectangle 3090">
              <a:extLst>
                <a:ext uri="{FF2B5EF4-FFF2-40B4-BE49-F238E27FC236}">
                  <a16:creationId xmlns:a16="http://schemas.microsoft.com/office/drawing/2014/main" id="{DF345832-F005-417F-6A2A-8481A275FF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962663" y="-3992432"/>
              <a:ext cx="1519356" cy="9444683"/>
            </a:xfrm>
            <a:prstGeom prst="rect">
              <a:avLst/>
            </a:prstGeom>
            <a:gradFill>
              <a:gsLst>
                <a:gs pos="29000">
                  <a:schemeClr val="accent5">
                    <a:lumMod val="60000"/>
                    <a:lumOff val="40000"/>
                    <a:alpha val="0"/>
                  </a:schemeClr>
                </a:gs>
                <a:gs pos="100000">
                  <a:schemeClr val="accent5">
                    <a:lumMod val="75000"/>
                    <a:alpha val="70000"/>
                  </a:schemeClr>
                </a:gs>
              </a:gsLst>
              <a:lin ang="9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6B028C11-8282-4808-904C-FD129268188B}"/>
              </a:ext>
            </a:extLst>
          </p:cNvPr>
          <p:cNvSpPr>
            <a:spLocks noGrp="1"/>
          </p:cNvSpPr>
          <p:nvPr>
            <p:ph type="title"/>
          </p:nvPr>
        </p:nvSpPr>
        <p:spPr>
          <a:xfrm>
            <a:off x="1208722" y="5167418"/>
            <a:ext cx="6712268" cy="702264"/>
          </a:xfrm>
        </p:spPr>
        <p:txBody>
          <a:bodyPr vert="horz" lIns="91440" tIns="45720" rIns="91440" bIns="45720" rtlCol="0" anchor="b">
            <a:normAutofit/>
          </a:bodyPr>
          <a:lstStyle/>
          <a:p>
            <a:pPr algn="ctr"/>
            <a:r>
              <a:rPr lang="en-US" sz="2200" b="1" dirty="0">
                <a:solidFill>
                  <a:schemeClr val="bg1"/>
                </a:solidFill>
              </a:rPr>
              <a:t>We will consider ‘Practice-based‘ research in our workshop – what do you know/</a:t>
            </a:r>
            <a:r>
              <a:rPr lang="en-GB" sz="2200" b="1" dirty="0">
                <a:solidFill>
                  <a:schemeClr val="bg1"/>
                </a:solidFill>
              </a:rPr>
              <a:t>think</a:t>
            </a:r>
            <a:r>
              <a:rPr lang="en-US" sz="2200" b="1" dirty="0">
                <a:solidFill>
                  <a:schemeClr val="bg1"/>
                </a:solidFill>
              </a:rPr>
              <a:t> about this?</a:t>
            </a:r>
          </a:p>
        </p:txBody>
      </p:sp>
      <p:pic>
        <p:nvPicPr>
          <p:cNvPr id="3076" name="Picture 4" descr="Image result for free images of counseling">
            <a:extLst>
              <a:ext uri="{FF2B5EF4-FFF2-40B4-BE49-F238E27FC236}">
                <a16:creationId xmlns:a16="http://schemas.microsoft.com/office/drawing/2014/main" id="{EA3A85CB-D2C8-7CB0-2B81-F0ED47F43B8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0713" y="1145447"/>
            <a:ext cx="3747798" cy="266641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Image result for free images of research">
            <a:extLst>
              <a:ext uri="{FF2B5EF4-FFF2-40B4-BE49-F238E27FC236}">
                <a16:creationId xmlns:a16="http://schemas.microsoft.com/office/drawing/2014/main" id="{4363C183-6AAB-B34A-64D3-8B240569BE3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655488" y="1236100"/>
            <a:ext cx="3747798" cy="2485913"/>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a:extLst>
              <a:ext uri="{FF2B5EF4-FFF2-40B4-BE49-F238E27FC236}">
                <a16:creationId xmlns:a16="http://schemas.microsoft.com/office/drawing/2014/main" id="{3CE2E1E4-19FC-C1B8-81D4-5E5EDD00EE25}"/>
              </a:ext>
            </a:extLst>
          </p:cNvPr>
          <p:cNvSpPr>
            <a:spLocks/>
          </p:cNvSpPr>
          <p:nvPr/>
        </p:nvSpPr>
        <p:spPr>
          <a:xfrm>
            <a:off x="4629150" y="1825625"/>
            <a:ext cx="3886200" cy="4351338"/>
          </a:xfrm>
          <a:prstGeom prst="rect">
            <a:avLst/>
          </a:prstGeom>
        </p:spPr>
        <p:txBody>
          <a:bodyPr/>
          <a:lstStyle/>
          <a:p>
            <a:endParaRPr lang="en-GB" dirty="0"/>
          </a:p>
        </p:txBody>
      </p:sp>
      <p:sp>
        <p:nvSpPr>
          <p:cNvPr id="3" name="Content Placeholder 2">
            <a:extLst>
              <a:ext uri="{FF2B5EF4-FFF2-40B4-BE49-F238E27FC236}">
                <a16:creationId xmlns:a16="http://schemas.microsoft.com/office/drawing/2014/main" id="{214389B2-57FE-4502-A7DF-AC1DDC8758C1}"/>
              </a:ext>
            </a:extLst>
          </p:cNvPr>
          <p:cNvSpPr>
            <a:spLocks/>
          </p:cNvSpPr>
          <p:nvPr/>
        </p:nvSpPr>
        <p:spPr>
          <a:xfrm>
            <a:off x="1026969" y="1809657"/>
            <a:ext cx="3878388" cy="4342592"/>
          </a:xfrm>
          <a:prstGeom prst="rect">
            <a:avLst/>
          </a:prstGeom>
        </p:spPr>
        <p:txBody>
          <a:bodyPr vert="horz" lIns="68580" tIns="34290" rIns="68580" bIns="34290" rtlCol="0" anchor="t">
            <a:normAutofit/>
          </a:bodyPr>
          <a:lstStyle/>
          <a:p>
            <a:pPr defTabSz="452628">
              <a:spcAft>
                <a:spcPts val="600"/>
              </a:spcAft>
            </a:pPr>
            <a:endParaRPr lang="en-GB" sz="1782" kern="1200">
              <a:solidFill>
                <a:schemeClr val="tx1"/>
              </a:solidFill>
              <a:latin typeface="+mn-lt"/>
              <a:ea typeface="+mn-ea"/>
              <a:cs typeface="+mn-cs"/>
            </a:endParaRPr>
          </a:p>
          <a:p>
            <a:pPr>
              <a:spcAft>
                <a:spcPts val="600"/>
              </a:spcAft>
            </a:pPr>
            <a:endParaRPr lang="en-GB"/>
          </a:p>
        </p:txBody>
      </p:sp>
    </p:spTree>
    <p:extLst>
      <p:ext uri="{BB962C8B-B14F-4D97-AF65-F5344CB8AC3E}">
        <p14:creationId xmlns:p14="http://schemas.microsoft.com/office/powerpoint/2010/main" val="3730230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D66FF-8992-7781-D3C3-FABC4AEA4380}"/>
              </a:ext>
            </a:extLst>
          </p:cNvPr>
          <p:cNvSpPr>
            <a:spLocks noGrp="1"/>
          </p:cNvSpPr>
          <p:nvPr>
            <p:ph type="title"/>
          </p:nvPr>
        </p:nvSpPr>
        <p:spPr/>
        <p:txBody>
          <a:bodyPr/>
          <a:lstStyle/>
          <a:p>
            <a:r>
              <a:rPr lang="en-GB" dirty="0"/>
              <a:t>Positioning research within the counselling profession:</a:t>
            </a:r>
          </a:p>
        </p:txBody>
      </p:sp>
      <p:pic>
        <p:nvPicPr>
          <p:cNvPr id="2050" name="Picture 2" descr="Research - Free of Charge Creative Commons Highway Sign image">
            <a:extLst>
              <a:ext uri="{FF2B5EF4-FFF2-40B4-BE49-F238E27FC236}">
                <a16:creationId xmlns:a16="http://schemas.microsoft.com/office/drawing/2014/main" id="{7449F0F7-4448-AA85-2B94-2FD4147B183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796136" y="1825625"/>
            <a:ext cx="2059892" cy="43513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0E89469-C735-97CB-FA26-3066495D122B}"/>
              </a:ext>
            </a:extLst>
          </p:cNvPr>
          <p:cNvSpPr txBox="1"/>
          <p:nvPr/>
        </p:nvSpPr>
        <p:spPr>
          <a:xfrm>
            <a:off x="539552" y="3284984"/>
            <a:ext cx="4572000" cy="923330"/>
          </a:xfrm>
          <a:prstGeom prst="rect">
            <a:avLst/>
          </a:prstGeom>
          <a:noFill/>
        </p:spPr>
        <p:txBody>
          <a:bodyPr wrap="square">
            <a:spAutoFit/>
          </a:bodyPr>
          <a:lstStyle/>
          <a:p>
            <a:r>
              <a:rPr lang="en-GB" sz="1800" dirty="0"/>
              <a:t>See:  An Introduction to Research in Counselling and Psychotherapy (McLeod, 2013)</a:t>
            </a:r>
            <a:endParaRPr lang="en-GB" sz="1800" b="1" dirty="0"/>
          </a:p>
        </p:txBody>
      </p:sp>
    </p:spTree>
    <p:extLst>
      <p:ext uri="{BB962C8B-B14F-4D97-AF65-F5344CB8AC3E}">
        <p14:creationId xmlns:p14="http://schemas.microsoft.com/office/powerpoint/2010/main" val="332719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E52101-A364-84CA-031E-BE8593A67C8F}"/>
              </a:ext>
            </a:extLst>
          </p:cNvPr>
          <p:cNvSpPr>
            <a:spLocks noGrp="1"/>
          </p:cNvSpPr>
          <p:nvPr>
            <p:ph type="title"/>
          </p:nvPr>
        </p:nvSpPr>
        <p:spPr>
          <a:xfrm>
            <a:off x="627509" y="723898"/>
            <a:ext cx="4501582" cy="1495425"/>
          </a:xfrm>
        </p:spPr>
        <p:txBody>
          <a:bodyPr>
            <a:normAutofit fontScale="90000"/>
          </a:bodyPr>
          <a:lstStyle/>
          <a:p>
            <a:r>
              <a:rPr lang="en-GB" sz="3500" dirty="0"/>
              <a:t>More about your research journey [9 mins] ….. </a:t>
            </a:r>
          </a:p>
        </p:txBody>
      </p:sp>
      <p:sp>
        <p:nvSpPr>
          <p:cNvPr id="3" name="Content Placeholder 2">
            <a:extLst>
              <a:ext uri="{FF2B5EF4-FFF2-40B4-BE49-F238E27FC236}">
                <a16:creationId xmlns:a16="http://schemas.microsoft.com/office/drawing/2014/main" id="{AC8DFB67-660B-B0ED-C2C5-CEB35B99039C}"/>
              </a:ext>
            </a:extLst>
          </p:cNvPr>
          <p:cNvSpPr>
            <a:spLocks noGrp="1"/>
          </p:cNvSpPr>
          <p:nvPr>
            <p:ph idx="1"/>
          </p:nvPr>
        </p:nvSpPr>
        <p:spPr>
          <a:xfrm>
            <a:off x="179512" y="2774161"/>
            <a:ext cx="4501582" cy="3729034"/>
          </a:xfrm>
        </p:spPr>
        <p:txBody>
          <a:bodyPr>
            <a:normAutofit/>
          </a:bodyPr>
          <a:lstStyle/>
          <a:p>
            <a:endParaRPr lang="en-GB" sz="1700" dirty="0"/>
          </a:p>
          <a:p>
            <a:endParaRPr lang="en-GB" sz="1700" dirty="0">
              <a:solidFill>
                <a:schemeClr val="bg1"/>
              </a:solidFill>
            </a:endParaRPr>
          </a:p>
          <a:p>
            <a:endParaRPr lang="en-GB" sz="1700" dirty="0">
              <a:solidFill>
                <a:schemeClr val="bg1"/>
              </a:solidFill>
            </a:endParaRPr>
          </a:p>
          <a:p>
            <a:r>
              <a:rPr lang="en-GB" sz="1700" dirty="0">
                <a:solidFill>
                  <a:schemeClr val="bg1"/>
                </a:solidFill>
              </a:rPr>
              <a:t> </a:t>
            </a:r>
            <a:r>
              <a:rPr lang="en-GB" sz="1200" dirty="0">
                <a:solidFill>
                  <a:schemeClr val="bg1"/>
                </a:solidFill>
                <a:hlinkClick r:id="rId3">
                  <a:extLst>
                    <a:ext uri="{A12FA001-AC4F-418D-AE19-62706E023703}">
                      <ahyp:hlinkClr xmlns:ahyp="http://schemas.microsoft.com/office/drawing/2018/hyperlinkcolor" val="tx"/>
                    </a:ext>
                  </a:extLst>
                </a:hlinkClick>
              </a:rPr>
              <a:t>More about this series of workshops.pptx</a:t>
            </a:r>
            <a:endParaRPr lang="en-GB" sz="1700" dirty="0">
              <a:solidFill>
                <a:schemeClr val="bg1"/>
              </a:solidFill>
            </a:endParaRPr>
          </a:p>
        </p:txBody>
      </p:sp>
      <p:pic>
        <p:nvPicPr>
          <p:cNvPr id="5" name="Picture 4" descr="A black and orange tech piece hardware">
            <a:extLst>
              <a:ext uri="{FF2B5EF4-FFF2-40B4-BE49-F238E27FC236}">
                <a16:creationId xmlns:a16="http://schemas.microsoft.com/office/drawing/2014/main" id="{E8A0F3D5-1BC1-E486-A74C-54A9DA4F17E9}"/>
              </a:ext>
            </a:extLst>
          </p:cNvPr>
          <p:cNvPicPr>
            <a:picLocks noChangeAspect="1"/>
          </p:cNvPicPr>
          <p:nvPr/>
        </p:nvPicPr>
        <p:blipFill rotWithShape="1">
          <a:blip r:embed="rId4"/>
          <a:srcRect l="40486" r="23069" b="-1"/>
          <a:stretch/>
        </p:blipFill>
        <p:spPr>
          <a:xfrm>
            <a:off x="5399580" y="10"/>
            <a:ext cx="3744420" cy="6857990"/>
          </a:xfrm>
          <a:prstGeom prst="rect">
            <a:avLst/>
          </a:prstGeom>
          <a:effectLst/>
        </p:spPr>
      </p:pic>
    </p:spTree>
    <p:extLst>
      <p:ext uri="{BB962C8B-B14F-4D97-AF65-F5344CB8AC3E}">
        <p14:creationId xmlns:p14="http://schemas.microsoft.com/office/powerpoint/2010/main" val="14192931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FC635-F4DB-03A5-502D-C2CF08D71BF4}"/>
              </a:ext>
            </a:extLst>
          </p:cNvPr>
          <p:cNvSpPr>
            <a:spLocks noGrp="1"/>
          </p:cNvSpPr>
          <p:nvPr>
            <p:ph type="title"/>
          </p:nvPr>
        </p:nvSpPr>
        <p:spPr/>
        <p:txBody>
          <a:bodyPr/>
          <a:lstStyle/>
          <a:p>
            <a:r>
              <a:rPr lang="en-GB" dirty="0"/>
              <a:t>Touched on ethics there ….</a:t>
            </a:r>
          </a:p>
        </p:txBody>
      </p:sp>
      <p:pic>
        <p:nvPicPr>
          <p:cNvPr id="4" name="Picture 2" descr="See the source image">
            <a:extLst>
              <a:ext uri="{FF2B5EF4-FFF2-40B4-BE49-F238E27FC236}">
                <a16:creationId xmlns:a16="http://schemas.microsoft.com/office/drawing/2014/main" id="{D2B1F33A-00FE-8414-DB5C-509EF0EA0E15}"/>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9455" r="1566" b="-1"/>
          <a:stretch/>
        </p:blipFill>
        <p:spPr bwMode="auto">
          <a:xfrm>
            <a:off x="3995936" y="1825625"/>
            <a:ext cx="4176464" cy="43513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0B23C07-5AFD-7DF0-B3E2-22FCC9D887C2}"/>
              </a:ext>
            </a:extLst>
          </p:cNvPr>
          <p:cNvSpPr txBox="1"/>
          <p:nvPr/>
        </p:nvSpPr>
        <p:spPr>
          <a:xfrm>
            <a:off x="539552" y="1690689"/>
            <a:ext cx="3312368" cy="3785652"/>
          </a:xfrm>
          <a:prstGeom prst="rect">
            <a:avLst/>
          </a:prstGeom>
          <a:noFill/>
        </p:spPr>
        <p:txBody>
          <a:bodyPr wrap="square">
            <a:spAutoFit/>
          </a:bodyPr>
          <a:lstStyle/>
          <a:p>
            <a:r>
              <a:rPr lang="en-GB" sz="4000" dirty="0">
                <a:latin typeface="+mj-lt"/>
              </a:rPr>
              <a:t>If you haven’t already done so, now would be a good time to read and consider …</a:t>
            </a:r>
          </a:p>
        </p:txBody>
      </p:sp>
    </p:spTree>
    <p:extLst>
      <p:ext uri="{BB962C8B-B14F-4D97-AF65-F5344CB8AC3E}">
        <p14:creationId xmlns:p14="http://schemas.microsoft.com/office/powerpoint/2010/main" val="28133607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251" y="1337867"/>
            <a:ext cx="2563994" cy="4187361"/>
          </a:xfrm>
        </p:spPr>
        <p:txBody>
          <a:bodyPr anchor="ctr">
            <a:normAutofit/>
          </a:bodyPr>
          <a:lstStyle/>
          <a:p>
            <a:r>
              <a:rPr lang="en-GB" sz="4050" dirty="0"/>
              <a:t>Research Ethics …</a:t>
            </a:r>
          </a:p>
        </p:txBody>
      </p:sp>
      <p:graphicFrame>
        <p:nvGraphicFramePr>
          <p:cNvPr id="5" name="Content Placeholder 2">
            <a:extLst>
              <a:ext uri="{FF2B5EF4-FFF2-40B4-BE49-F238E27FC236}">
                <a16:creationId xmlns:a16="http://schemas.microsoft.com/office/drawing/2014/main" id="{09829E8E-472E-42DD-A214-7016F35746E2}"/>
              </a:ext>
            </a:extLst>
          </p:cNvPr>
          <p:cNvGraphicFramePr>
            <a:graphicFrameLocks noGrp="1"/>
          </p:cNvGraphicFramePr>
          <p:nvPr>
            <p:ph idx="1"/>
          </p:nvPr>
        </p:nvGraphicFramePr>
        <p:xfrm>
          <a:off x="3486014" y="1337867"/>
          <a:ext cx="5175384" cy="41521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7004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07F893-931A-6B4F-6688-7CF35DF88276}"/>
              </a:ext>
            </a:extLst>
          </p:cNvPr>
          <p:cNvSpPr>
            <a:spLocks noGrp="1"/>
          </p:cNvSpPr>
          <p:nvPr>
            <p:ph type="title"/>
          </p:nvPr>
        </p:nvSpPr>
        <p:spPr>
          <a:xfrm>
            <a:off x="251520" y="132878"/>
            <a:ext cx="4000647" cy="1135882"/>
          </a:xfrm>
        </p:spPr>
        <p:txBody>
          <a:bodyPr anchor="ctr">
            <a:normAutofit/>
          </a:bodyPr>
          <a:lstStyle/>
          <a:p>
            <a:r>
              <a:rPr lang="en-GB" sz="3500" dirty="0"/>
              <a:t>Ethics ...</a:t>
            </a:r>
          </a:p>
        </p:txBody>
      </p:sp>
      <p:sp>
        <p:nvSpPr>
          <p:cNvPr id="7" name="Content Placeholder 2">
            <a:extLst>
              <a:ext uri="{FF2B5EF4-FFF2-40B4-BE49-F238E27FC236}">
                <a16:creationId xmlns:a16="http://schemas.microsoft.com/office/drawing/2014/main" id="{7A13924D-4313-0E2C-EA87-D62F126382C9}"/>
              </a:ext>
            </a:extLst>
          </p:cNvPr>
          <p:cNvSpPr>
            <a:spLocks noGrp="1"/>
          </p:cNvSpPr>
          <p:nvPr>
            <p:ph idx="1"/>
          </p:nvPr>
        </p:nvSpPr>
        <p:spPr>
          <a:xfrm>
            <a:off x="395536" y="1340768"/>
            <a:ext cx="4000647" cy="5400600"/>
          </a:xfrm>
        </p:spPr>
        <p:txBody>
          <a:bodyPr anchor="ctr">
            <a:normAutofit/>
          </a:bodyPr>
          <a:lstStyle/>
          <a:p>
            <a:pPr marL="0" indent="0">
              <a:buNone/>
            </a:pPr>
            <a:r>
              <a:rPr lang="en-GB" sz="3200" dirty="0"/>
              <a:t>Remember:</a:t>
            </a:r>
          </a:p>
          <a:p>
            <a:endParaRPr lang="en-GB" sz="3200" dirty="0"/>
          </a:p>
          <a:p>
            <a:r>
              <a:rPr lang="en-GB" sz="3200" dirty="0"/>
              <a:t>ALL research has to have ethical approval</a:t>
            </a:r>
          </a:p>
          <a:p>
            <a:r>
              <a:rPr lang="en-GB" sz="3200" dirty="0"/>
              <a:t>Getting ethical approval is only the START of the ethical process, which will frame the whole of your research project </a:t>
            </a:r>
          </a:p>
        </p:txBody>
      </p:sp>
      <p:pic>
        <p:nvPicPr>
          <p:cNvPr id="8" name="Picture 7" descr="Light bulb on yellow background with sketched light beams and cord">
            <a:extLst>
              <a:ext uri="{FF2B5EF4-FFF2-40B4-BE49-F238E27FC236}">
                <a16:creationId xmlns:a16="http://schemas.microsoft.com/office/drawing/2014/main" id="{BD10679F-2591-934D-62BA-507B8403D26C}"/>
              </a:ext>
            </a:extLst>
          </p:cNvPr>
          <p:cNvPicPr>
            <a:picLocks noChangeAspect="1"/>
          </p:cNvPicPr>
          <p:nvPr/>
        </p:nvPicPr>
        <p:blipFill>
          <a:blip r:embed="rId3"/>
          <a:srcRect l="54220" r="9960" b="-1"/>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624055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Arc 1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TextBox 5">
            <a:extLst>
              <a:ext uri="{FF2B5EF4-FFF2-40B4-BE49-F238E27FC236}">
                <a16:creationId xmlns:a16="http://schemas.microsoft.com/office/drawing/2014/main" id="{7A0C4F24-D101-E277-775E-9871D91A2A3A}"/>
              </a:ext>
            </a:extLst>
          </p:cNvPr>
          <p:cNvSpPr txBox="1"/>
          <p:nvPr/>
        </p:nvSpPr>
        <p:spPr>
          <a:xfrm>
            <a:off x="3335481" y="591344"/>
            <a:ext cx="5179868" cy="5585619"/>
          </a:xfrm>
          <a:prstGeom prst="rect">
            <a:avLst/>
          </a:prstGeom>
        </p:spPr>
        <p:txBody>
          <a:bodyPr vert="horz" lIns="91440" tIns="45720" rIns="91440" bIns="45720" rtlCol="0" anchor="ctr">
            <a:normAutofit fontScale="92500" lnSpcReduction="20000"/>
          </a:bodyPr>
          <a:lstStyle/>
          <a:p>
            <a:pPr indent="-228600" defTabSz="914400">
              <a:lnSpc>
                <a:spcPct val="90000"/>
              </a:lnSpc>
              <a:spcAft>
                <a:spcPts val="600"/>
              </a:spcAft>
              <a:buFont typeface="Arial" panose="020B0604020202020204" pitchFamily="34" charset="0"/>
              <a:buChar char="•"/>
            </a:pPr>
            <a:r>
              <a:rPr lang="en-US" sz="6600" dirty="0"/>
              <a:t>Positioning research [and yourself] within the counselling profession – what does this have to do with this module?</a:t>
            </a:r>
          </a:p>
        </p:txBody>
      </p:sp>
    </p:spTree>
    <p:extLst>
      <p:ext uri="{BB962C8B-B14F-4D97-AF65-F5344CB8AC3E}">
        <p14:creationId xmlns:p14="http://schemas.microsoft.com/office/powerpoint/2010/main" val="15985337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B83E78A6-A079-8F88-9A2E-D6277FCD724F}"/>
              </a:ext>
            </a:extLst>
          </p:cNvPr>
          <p:cNvSpPr txBox="1"/>
          <p:nvPr/>
        </p:nvSpPr>
        <p:spPr>
          <a:xfrm>
            <a:off x="628650" y="477998"/>
            <a:ext cx="4168866" cy="5698965"/>
          </a:xfrm>
          <a:prstGeom prst="rect">
            <a:avLst/>
          </a:prstGeom>
        </p:spPr>
        <p:txBody>
          <a:bodyPr vert="horz" lIns="91440" tIns="45720" rIns="91440" bIns="45720" rtlCol="0">
            <a:normAutofit fontScale="77500" lnSpcReduction="20000"/>
          </a:bodyPr>
          <a:lstStyle/>
          <a:p>
            <a:pPr indent="-228600" defTabSz="914400">
              <a:lnSpc>
                <a:spcPct val="90000"/>
              </a:lnSpc>
              <a:spcAft>
                <a:spcPts val="600"/>
              </a:spcAft>
              <a:buFont typeface="Arial" panose="020B0604020202020204" pitchFamily="34" charset="0"/>
              <a:buChar char="•"/>
            </a:pPr>
            <a:r>
              <a:rPr lang="en-US" sz="3500" dirty="0">
                <a:solidFill>
                  <a:schemeClr val="bg1"/>
                </a:solidFill>
                <a:latin typeface="+mj-lt"/>
              </a:rPr>
              <a:t>In preparation for this module it is important to develop an understanding of the ways in which therapy research has grown and developed, the types of methodological approaches that have been employed, and the social, political and cultural factors that have shaped this enterprise.</a:t>
            </a:r>
          </a:p>
          <a:p>
            <a:pPr indent="-228600" defTabSz="914400">
              <a:lnSpc>
                <a:spcPct val="90000"/>
              </a:lnSpc>
              <a:spcAft>
                <a:spcPts val="600"/>
              </a:spcAft>
              <a:buFont typeface="Arial" panose="020B0604020202020204" pitchFamily="34" charset="0"/>
              <a:buChar char="•"/>
            </a:pPr>
            <a:endParaRPr lang="en-US" sz="3500" dirty="0">
              <a:solidFill>
                <a:schemeClr val="bg1"/>
              </a:solidFill>
              <a:latin typeface="+mj-lt"/>
            </a:endParaRPr>
          </a:p>
          <a:p>
            <a:pPr indent="-228600" defTabSz="914400">
              <a:lnSpc>
                <a:spcPct val="90000"/>
              </a:lnSpc>
              <a:spcAft>
                <a:spcPts val="600"/>
              </a:spcAft>
              <a:buFont typeface="Arial" panose="020B0604020202020204" pitchFamily="34" charset="0"/>
              <a:buChar char="•"/>
            </a:pPr>
            <a:r>
              <a:rPr lang="en-US" sz="3500" dirty="0">
                <a:solidFill>
                  <a:schemeClr val="bg1"/>
                </a:solidFill>
                <a:latin typeface="+mj-lt"/>
              </a:rPr>
              <a:t>These themes are addressed in the 2013 version of McLeod’s ‘Introduction to research’ mentioned on a previous slide</a:t>
            </a:r>
          </a:p>
          <a:p>
            <a:pPr indent="-228600" defTabSz="914400">
              <a:lnSpc>
                <a:spcPct val="90000"/>
              </a:lnSpc>
              <a:spcAft>
                <a:spcPts val="600"/>
              </a:spcAft>
              <a:buFont typeface="Arial" panose="020B0604020202020204" pitchFamily="34" charset="0"/>
              <a:buChar char="•"/>
            </a:pPr>
            <a:endParaRPr lang="en-US" b="1"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87801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B4B7B263-7B92-13E4-BC2E-5FE497946B32}"/>
              </a:ext>
            </a:extLst>
          </p:cNvPr>
          <p:cNvSpPr txBox="1"/>
          <p:nvPr/>
        </p:nvSpPr>
        <p:spPr>
          <a:xfrm>
            <a:off x="179512" y="332656"/>
            <a:ext cx="4618004" cy="6858000"/>
          </a:xfrm>
          <a:prstGeom prst="rect">
            <a:avLst/>
          </a:prstGeom>
        </p:spPr>
        <p:txBody>
          <a:bodyPr vert="horz" lIns="91440" tIns="45720" rIns="91440" bIns="45720" rtlCol="0">
            <a:noAutofit/>
          </a:bodyPr>
          <a:lstStyle/>
          <a:p>
            <a:pPr indent="-228600" defTabSz="914400">
              <a:lnSpc>
                <a:spcPct val="90000"/>
              </a:lnSpc>
              <a:spcAft>
                <a:spcPts val="600"/>
              </a:spcAft>
              <a:buFont typeface="Arial" panose="020B0604020202020204" pitchFamily="34" charset="0"/>
              <a:buChar char="•"/>
            </a:pPr>
            <a:r>
              <a:rPr lang="en-US" sz="3200" dirty="0">
                <a:solidFill>
                  <a:schemeClr val="bg1"/>
                </a:solidFill>
                <a:latin typeface="+mj-lt"/>
              </a:rPr>
              <a:t>As the BACP reminds us, research is important for clients, for practitioners and politically to continue to demonstrate that counselling changes lives</a:t>
            </a:r>
          </a:p>
          <a:p>
            <a:pPr indent="-228600" defTabSz="914400">
              <a:lnSpc>
                <a:spcPct val="90000"/>
              </a:lnSpc>
              <a:spcAft>
                <a:spcPts val="600"/>
              </a:spcAft>
              <a:buFont typeface="Arial" panose="020B0604020202020204" pitchFamily="34" charset="0"/>
              <a:buChar char="•"/>
            </a:pPr>
            <a:endParaRPr lang="en-US" sz="3200" dirty="0">
              <a:solidFill>
                <a:schemeClr val="bg1"/>
              </a:solidFill>
              <a:latin typeface="+mj-lt"/>
            </a:endParaRPr>
          </a:p>
          <a:p>
            <a:pPr indent="-228600" defTabSz="914400">
              <a:lnSpc>
                <a:spcPct val="90000"/>
              </a:lnSpc>
              <a:spcAft>
                <a:spcPts val="600"/>
              </a:spcAft>
              <a:buFont typeface="Arial" panose="020B0604020202020204" pitchFamily="34" charset="0"/>
              <a:buChar char="•"/>
            </a:pPr>
            <a:r>
              <a:rPr lang="en-US" sz="3200" dirty="0">
                <a:solidFill>
                  <a:schemeClr val="bg1"/>
                </a:solidFill>
                <a:latin typeface="+mj-lt"/>
              </a:rPr>
              <a:t>Research provides evidence</a:t>
            </a:r>
            <a:r>
              <a:rPr lang="en-US" sz="3200" i="1" dirty="0">
                <a:solidFill>
                  <a:schemeClr val="bg1"/>
                </a:solidFill>
                <a:latin typeface="+mj-lt"/>
              </a:rPr>
              <a:t> </a:t>
            </a:r>
            <a:r>
              <a:rPr lang="en-US" sz="3200" dirty="0">
                <a:solidFill>
                  <a:schemeClr val="bg1"/>
                </a:solidFill>
                <a:latin typeface="+mj-lt"/>
              </a:rPr>
              <a:t>for the range of issues where therapy can be effective and the positive outcomes for clients can be made visible</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441511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erson in Black Pants and Black Shoes Sitting on Brown Wooden Chair">
            <a:extLst>
              <a:ext uri="{FF2B5EF4-FFF2-40B4-BE49-F238E27FC236}">
                <a16:creationId xmlns:a16="http://schemas.microsoft.com/office/drawing/2014/main" id="{351AE647-6326-4744-8589-2946129DAB8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394" r="-2" b="5373"/>
          <a:stretch/>
        </p:blipFill>
        <p:spPr bwMode="auto">
          <a:xfrm>
            <a:off x="3662269" y="857257"/>
            <a:ext cx="5481731" cy="2523737"/>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13" name="Picture 4" descr="Person Behind Books">
            <a:extLst>
              <a:ext uri="{FF2B5EF4-FFF2-40B4-BE49-F238E27FC236}">
                <a16:creationId xmlns:a16="http://schemas.microsoft.com/office/drawing/2014/main" id="{1EFC06EF-E266-4603-8931-33F0933499B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3030" r="-2" b="12578"/>
          <a:stretch/>
        </p:blipFill>
        <p:spPr bwMode="auto">
          <a:xfrm>
            <a:off x="3662269" y="3477006"/>
            <a:ext cx="5481731" cy="2523744"/>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A092336-C03B-49D2-9E51-BB7F106C8C39}"/>
              </a:ext>
            </a:extLst>
          </p:cNvPr>
          <p:cNvSpPr>
            <a:spLocks noGrp="1"/>
          </p:cNvSpPr>
          <p:nvPr>
            <p:ph type="title"/>
          </p:nvPr>
        </p:nvSpPr>
        <p:spPr>
          <a:xfrm>
            <a:off x="336042" y="548680"/>
            <a:ext cx="3624602" cy="5256584"/>
          </a:xfrm>
        </p:spPr>
        <p:txBody>
          <a:bodyPr>
            <a:normAutofit/>
          </a:bodyPr>
          <a:lstStyle/>
          <a:p>
            <a:r>
              <a:rPr lang="en-GB" sz="2550" dirty="0"/>
              <a:t>Positioning research within the profession Learning from practice and learning from reading:</a:t>
            </a:r>
          </a:p>
        </p:txBody>
      </p:sp>
      <p:sp>
        <p:nvSpPr>
          <p:cNvPr id="3" name="Content Placeholder 2">
            <a:extLst>
              <a:ext uri="{FF2B5EF4-FFF2-40B4-BE49-F238E27FC236}">
                <a16:creationId xmlns:a16="http://schemas.microsoft.com/office/drawing/2014/main" id="{0B1804BE-7452-4598-8064-61310E70D399}"/>
              </a:ext>
            </a:extLst>
          </p:cNvPr>
          <p:cNvSpPr>
            <a:spLocks noGrp="1"/>
          </p:cNvSpPr>
          <p:nvPr>
            <p:ph idx="1"/>
          </p:nvPr>
        </p:nvSpPr>
        <p:spPr>
          <a:xfrm>
            <a:off x="336042" y="2741709"/>
            <a:ext cx="3803909" cy="2748263"/>
          </a:xfrm>
        </p:spPr>
        <p:txBody>
          <a:bodyPr>
            <a:normAutofit fontScale="25000" lnSpcReduction="20000"/>
          </a:bodyPr>
          <a:lstStyle/>
          <a:p>
            <a:endParaRPr lang="en-GB" sz="1275" dirty="0"/>
          </a:p>
          <a:p>
            <a:r>
              <a:rPr lang="en-GB" sz="1275" dirty="0"/>
              <a:t> -</a:t>
            </a:r>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r>
              <a:rPr lang="en-GB" sz="1275" dirty="0" err="1"/>
              <a:t>sss</a:t>
            </a:r>
            <a:endParaRPr lang="en-GB" sz="1275" dirty="0"/>
          </a:p>
          <a:p>
            <a:r>
              <a:rPr lang="en-GB" sz="1275" dirty="0"/>
              <a:t>sear</a:t>
            </a:r>
          </a:p>
          <a:p>
            <a:endParaRPr lang="en-GB" sz="1275" dirty="0"/>
          </a:p>
          <a:p>
            <a:endParaRPr lang="en-GB" sz="1275" dirty="0"/>
          </a:p>
          <a:p>
            <a:endParaRPr lang="en-GB" sz="1275" dirty="0"/>
          </a:p>
          <a:p>
            <a:endParaRPr lang="en-GB" sz="1275" dirty="0"/>
          </a:p>
          <a:p>
            <a:r>
              <a:rPr lang="en-GB" sz="2400" dirty="0"/>
              <a:t> </a:t>
            </a:r>
            <a:endParaRPr lang="en-GB" sz="2400" b="1" dirty="0"/>
          </a:p>
          <a:p>
            <a:endParaRPr lang="en-GB" sz="1275" dirty="0"/>
          </a:p>
        </p:txBody>
      </p:sp>
    </p:spTree>
    <p:extLst>
      <p:ext uri="{BB962C8B-B14F-4D97-AF65-F5344CB8AC3E}">
        <p14:creationId xmlns:p14="http://schemas.microsoft.com/office/powerpoint/2010/main" val="3193209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6F1F2C8-798B-4CCE-A851-94AFAF350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7181DA-DB5E-44D4-9E88-C1B87AB4EC49}"/>
              </a:ext>
            </a:extLst>
          </p:cNvPr>
          <p:cNvSpPr>
            <a:spLocks noGrp="1"/>
          </p:cNvSpPr>
          <p:nvPr>
            <p:ph type="title"/>
          </p:nvPr>
        </p:nvSpPr>
        <p:spPr>
          <a:xfrm>
            <a:off x="611560" y="1963606"/>
            <a:ext cx="4069335" cy="2387600"/>
          </a:xfrm>
        </p:spPr>
        <p:txBody>
          <a:bodyPr vert="horz" lIns="91440" tIns="45720" rIns="91440" bIns="45720" rtlCol="0" anchor="b">
            <a:normAutofit fontScale="90000"/>
          </a:bodyPr>
          <a:lstStyle/>
          <a:p>
            <a:r>
              <a:rPr lang="en-US" sz="6000" kern="1200" dirty="0">
                <a:latin typeface="+mj-lt"/>
                <a:ea typeface="+mj-ea"/>
                <a:cs typeface="+mj-cs"/>
              </a:rPr>
              <a:t>Research matters ….</a:t>
            </a:r>
            <a:br>
              <a:rPr lang="en-US" sz="6000" kern="1200" dirty="0">
                <a:solidFill>
                  <a:schemeClr val="bg1"/>
                </a:solidFill>
                <a:latin typeface="+mj-lt"/>
                <a:ea typeface="+mj-ea"/>
                <a:cs typeface="+mj-cs"/>
              </a:rPr>
            </a:br>
            <a:br>
              <a:rPr lang="en-US" sz="6000" kern="1200" dirty="0">
                <a:solidFill>
                  <a:schemeClr val="bg1"/>
                </a:solidFill>
                <a:latin typeface="+mj-lt"/>
                <a:ea typeface="+mj-ea"/>
                <a:cs typeface="+mj-cs"/>
              </a:rPr>
            </a:br>
            <a:endParaRPr lang="en-US" sz="6000" kern="1200" dirty="0">
              <a:solidFill>
                <a:schemeClr val="bg1"/>
              </a:solidFill>
              <a:latin typeface="+mj-lt"/>
              <a:ea typeface="+mj-ea"/>
              <a:cs typeface="+mj-cs"/>
            </a:endParaRPr>
          </a:p>
        </p:txBody>
      </p:sp>
      <p:sp>
        <p:nvSpPr>
          <p:cNvPr id="3" name="Content Placeholder 2">
            <a:extLst>
              <a:ext uri="{FF2B5EF4-FFF2-40B4-BE49-F238E27FC236}">
                <a16:creationId xmlns:a16="http://schemas.microsoft.com/office/drawing/2014/main" id="{054D4471-A753-4943-A3AB-7547784FF54A}"/>
              </a:ext>
            </a:extLst>
          </p:cNvPr>
          <p:cNvSpPr>
            <a:spLocks noGrp="1"/>
          </p:cNvSpPr>
          <p:nvPr>
            <p:ph idx="1"/>
          </p:nvPr>
        </p:nvSpPr>
        <p:spPr>
          <a:xfrm>
            <a:off x="808445" y="3994274"/>
            <a:ext cx="4069335" cy="1655762"/>
          </a:xfrm>
        </p:spPr>
        <p:txBody>
          <a:bodyPr vert="horz" lIns="91440" tIns="45720" rIns="91440" bIns="45720" rtlCol="0">
            <a:normAutofit/>
          </a:bodyPr>
          <a:lstStyle/>
          <a:p>
            <a:pPr marL="0" indent="0">
              <a:buNone/>
            </a:pPr>
            <a:r>
              <a:rPr lang="en-US" sz="4000" kern="1200" dirty="0">
                <a:solidFill>
                  <a:schemeClr val="tx1"/>
                </a:solidFill>
                <a:latin typeface="+mn-lt"/>
                <a:ea typeface="+mn-ea"/>
                <a:cs typeface="+mn-cs"/>
              </a:rPr>
              <a:t>For clients</a:t>
            </a:r>
          </a:p>
        </p:txBody>
      </p:sp>
      <p:sp>
        <p:nvSpPr>
          <p:cNvPr id="28" name="Freeform: Shape 27">
            <a:extLst>
              <a:ext uri="{FF2B5EF4-FFF2-40B4-BE49-F238E27FC236}">
                <a16:creationId xmlns:a16="http://schemas.microsoft.com/office/drawing/2014/main" id="{755E9CD0-04B0-4A3C-B291-AD913379C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Oval 29">
            <a:extLst>
              <a:ext uri="{FF2B5EF4-FFF2-40B4-BE49-F238E27FC236}">
                <a16:creationId xmlns:a16="http://schemas.microsoft.com/office/drawing/2014/main" id="{1DD8BF3B-6066-418C-8D1A-75C5E396F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Block Arc 31">
            <a:extLst>
              <a:ext uri="{FF2B5EF4-FFF2-40B4-BE49-F238E27FC236}">
                <a16:creationId xmlns:a16="http://schemas.microsoft.com/office/drawing/2014/main" id="{80BC66F9-7A74-4286-AD22-1174052CC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00844"/>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4" name="Freeform: Shape 33">
            <a:extLst>
              <a:ext uri="{FF2B5EF4-FFF2-40B4-BE49-F238E27FC236}">
                <a16:creationId xmlns:a16="http://schemas.microsoft.com/office/drawing/2014/main" id="{D8142CC3-2B5C-48E6-9DF0-6C8ACBAF2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36" name="Straight Connector 35">
            <a:extLst>
              <a:ext uri="{FF2B5EF4-FFF2-40B4-BE49-F238E27FC236}">
                <a16:creationId xmlns:a16="http://schemas.microsoft.com/office/drawing/2014/main" id="{7B2D303B-3DD0-4319-9EAD-361847FEC7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38" name="Freeform: Shape 37">
            <a:extLst>
              <a:ext uri="{FF2B5EF4-FFF2-40B4-BE49-F238E27FC236}">
                <a16:creationId xmlns:a16="http://schemas.microsoft.com/office/drawing/2014/main" id="{46A89C79-8EF3-4AF9-B3D9-59A883F41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40" name="Arc 39">
            <a:extLst>
              <a:ext uri="{FF2B5EF4-FFF2-40B4-BE49-F238E27FC236}">
                <a16:creationId xmlns:a16="http://schemas.microsoft.com/office/drawing/2014/main" id="{EFE5CE34-4543-42E5-B82C-1F3D12422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2" name="Freeform: Shape 41">
            <a:extLst>
              <a:ext uri="{FF2B5EF4-FFF2-40B4-BE49-F238E27FC236}">
                <a16:creationId xmlns:a16="http://schemas.microsoft.com/office/drawing/2014/main" id="{72AF41FE-63D7-4695-81D2-66D2510E4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84059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8" name="Freeform: Shape 37">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48992" y="1"/>
            <a:ext cx="866357"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Oval 39">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6138" y="3423959"/>
            <a:ext cx="405617"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blue and green lines&#10;&#10;Description automatically generated">
            <a:extLst>
              <a:ext uri="{FF2B5EF4-FFF2-40B4-BE49-F238E27FC236}">
                <a16:creationId xmlns:a16="http://schemas.microsoft.com/office/drawing/2014/main" id="{931735E9-C460-8B29-76A1-5E26E0FF2881}"/>
              </a:ext>
            </a:extLst>
          </p:cNvPr>
          <p:cNvPicPr>
            <a:picLocks noChangeAspect="1"/>
          </p:cNvPicPr>
          <p:nvPr/>
        </p:nvPicPr>
        <p:blipFill>
          <a:blip r:embed="rId2"/>
          <a:srcRect r="19091" b="9091"/>
          <a:stretch/>
        </p:blipFill>
        <p:spPr>
          <a:xfrm>
            <a:off x="5915388" y="2043590"/>
            <a:ext cx="2835788" cy="212684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42" name="Freeform: Shape 41">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62201" y="1"/>
            <a:ext cx="1550211"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44" name="Straight Connector 43">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104058"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46" name="Freeform: Shape 45">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5592435" y="5166682"/>
            <a:ext cx="1376793"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07145" y="6033795"/>
            <a:ext cx="1493298"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0" name="Freeform: Shape 49">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8772" y="5519196"/>
            <a:ext cx="1005228"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aphicFrame>
        <p:nvGraphicFramePr>
          <p:cNvPr id="5" name="TextBox 2">
            <a:extLst>
              <a:ext uri="{FF2B5EF4-FFF2-40B4-BE49-F238E27FC236}">
                <a16:creationId xmlns:a16="http://schemas.microsoft.com/office/drawing/2014/main" id="{8D669C59-903B-C3A5-1F6B-EF754E5F0347}"/>
              </a:ext>
            </a:extLst>
          </p:cNvPr>
          <p:cNvGraphicFramePr/>
          <p:nvPr>
            <p:extLst>
              <p:ext uri="{D42A27DB-BD31-4B8C-83A1-F6EECF244321}">
                <p14:modId xmlns:p14="http://schemas.microsoft.com/office/powerpoint/2010/main" val="926069928"/>
              </p:ext>
            </p:extLst>
          </p:nvPr>
        </p:nvGraphicFramePr>
        <p:xfrm>
          <a:off x="628649" y="1825625"/>
          <a:ext cx="437539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625712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07987B-D528-4F0C-9070-76452E499624}"/>
              </a:ext>
            </a:extLst>
          </p:cNvPr>
          <p:cNvSpPr>
            <a:spLocks noGrp="1"/>
          </p:cNvSpPr>
          <p:nvPr>
            <p:ph type="title"/>
          </p:nvPr>
        </p:nvSpPr>
        <p:spPr>
          <a:xfrm>
            <a:off x="179512" y="365125"/>
            <a:ext cx="4618004" cy="1325563"/>
          </a:xfrm>
        </p:spPr>
        <p:txBody>
          <a:bodyPr>
            <a:normAutofit/>
          </a:bodyPr>
          <a:lstStyle/>
          <a:p>
            <a:r>
              <a:rPr lang="en-GB" dirty="0"/>
              <a:t>Research matters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663B81C-9F9A-4E4A-A776-C1E4D7FFC61D}"/>
              </a:ext>
            </a:extLst>
          </p:cNvPr>
          <p:cNvSpPr>
            <a:spLocks noGrp="1"/>
          </p:cNvSpPr>
          <p:nvPr>
            <p:ph idx="1"/>
          </p:nvPr>
        </p:nvSpPr>
        <p:spPr>
          <a:xfrm>
            <a:off x="628650" y="1825625"/>
            <a:ext cx="4168866" cy="4351338"/>
          </a:xfrm>
        </p:spPr>
        <p:txBody>
          <a:bodyPr>
            <a:normAutofit/>
          </a:bodyPr>
          <a:lstStyle/>
          <a:p>
            <a:endParaRPr lang="en-GB" dirty="0"/>
          </a:p>
          <a:p>
            <a:endParaRPr lang="en-GB" dirty="0"/>
          </a:p>
          <a:p>
            <a:pPr marL="0" indent="0">
              <a:buNone/>
            </a:pPr>
            <a:r>
              <a:rPr lang="en-GB" sz="3600" dirty="0"/>
              <a:t>For practitioners</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46461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F69B126E-2935-0574-2584-106C8EF7DFCA}"/>
              </a:ext>
            </a:extLst>
          </p:cNvPr>
          <p:cNvSpPr txBox="1"/>
          <p:nvPr/>
        </p:nvSpPr>
        <p:spPr>
          <a:xfrm>
            <a:off x="35496" y="116632"/>
            <a:ext cx="4968552" cy="6696744"/>
          </a:xfrm>
          <a:prstGeom prst="rect">
            <a:avLst/>
          </a:prstGeom>
        </p:spPr>
        <p:txBody>
          <a:bodyPr vert="horz" lIns="91440" tIns="45720" rIns="91440" bIns="45720" rtlCol="0">
            <a:noAutofit/>
          </a:bodyPr>
          <a:lstStyle/>
          <a:p>
            <a:pPr indent="-228600" defTabSz="914400">
              <a:lnSpc>
                <a:spcPct val="90000"/>
              </a:lnSpc>
              <a:spcAft>
                <a:spcPts val="600"/>
              </a:spcAft>
              <a:buFont typeface="Arial" panose="020B0604020202020204" pitchFamily="34" charset="0"/>
              <a:buChar char="•"/>
            </a:pPr>
            <a:r>
              <a:rPr lang="en-US" sz="2000" dirty="0">
                <a:latin typeface="+mj-lt"/>
              </a:rPr>
              <a:t>Research is also important for practitioners … Research is a vital part of therapeutic practice. The BACP Ethical Framework values research for enhancing our professional knowledge, and providing an evidence-base for practice in ways that benefit our clients</a:t>
            </a:r>
          </a:p>
          <a:p>
            <a:pPr indent="-228600" defTabSz="914400">
              <a:lnSpc>
                <a:spcPct val="90000"/>
              </a:lnSpc>
              <a:spcAft>
                <a:spcPts val="600"/>
              </a:spcAft>
              <a:buFont typeface="Arial" panose="020B0604020202020204" pitchFamily="34" charset="0"/>
              <a:buChar char="•"/>
            </a:pPr>
            <a:endParaRPr lang="en-US" sz="2000" dirty="0">
              <a:latin typeface="+mj-lt"/>
            </a:endParaRPr>
          </a:p>
          <a:p>
            <a:pPr indent="-228600" defTabSz="914400">
              <a:lnSpc>
                <a:spcPct val="90000"/>
              </a:lnSpc>
              <a:spcAft>
                <a:spcPts val="600"/>
              </a:spcAft>
              <a:buFont typeface="Arial" panose="020B0604020202020204" pitchFamily="34" charset="0"/>
              <a:buChar char="•"/>
            </a:pPr>
            <a:endParaRPr lang="en-US" sz="2000" dirty="0">
              <a:latin typeface="+mj-lt"/>
            </a:endParaRPr>
          </a:p>
          <a:p>
            <a:pPr indent="-228600" defTabSz="914400">
              <a:lnSpc>
                <a:spcPct val="90000"/>
              </a:lnSpc>
              <a:spcAft>
                <a:spcPts val="600"/>
              </a:spcAft>
              <a:buFont typeface="Arial" panose="020B0604020202020204" pitchFamily="34" charset="0"/>
              <a:buChar char="•"/>
            </a:pPr>
            <a:r>
              <a:rPr lang="en-US" sz="2000" dirty="0">
                <a:latin typeface="+mj-lt"/>
              </a:rPr>
              <a:t>It commits members to 'keeping accurate and appropriate records’ and to ‘monitoring the impact of our work with clients’</a:t>
            </a:r>
          </a:p>
          <a:p>
            <a:pPr indent="-228600" defTabSz="914400">
              <a:lnSpc>
                <a:spcPct val="90000"/>
              </a:lnSpc>
              <a:spcAft>
                <a:spcPts val="600"/>
              </a:spcAft>
              <a:buFont typeface="Arial" panose="020B0604020202020204" pitchFamily="34" charset="0"/>
              <a:buChar char="•"/>
            </a:pPr>
            <a:endParaRPr lang="en-US" sz="2000" dirty="0">
              <a:latin typeface="+mj-lt"/>
            </a:endParaRPr>
          </a:p>
          <a:p>
            <a:pPr indent="-228600" defTabSz="914400">
              <a:lnSpc>
                <a:spcPct val="90000"/>
              </a:lnSpc>
              <a:spcAft>
                <a:spcPts val="600"/>
              </a:spcAft>
              <a:buFont typeface="Arial" panose="020B0604020202020204" pitchFamily="34" charset="0"/>
              <a:buChar char="•"/>
            </a:pPr>
            <a:endParaRPr lang="en-US" sz="2000" dirty="0">
              <a:latin typeface="+mj-lt"/>
            </a:endParaRPr>
          </a:p>
          <a:p>
            <a:pPr indent="-228600" defTabSz="914400">
              <a:lnSpc>
                <a:spcPct val="90000"/>
              </a:lnSpc>
              <a:spcAft>
                <a:spcPts val="600"/>
              </a:spcAft>
              <a:buFont typeface="Arial" panose="020B0604020202020204" pitchFamily="34" charset="0"/>
              <a:buChar char="•"/>
            </a:pPr>
            <a:r>
              <a:rPr lang="en-US" sz="2000" dirty="0">
                <a:latin typeface="+mj-lt"/>
              </a:rPr>
              <a:t>Whilst it may feel that incorporating research into routine practice can interfere with the therapeutic process, studies show that therapists who monitor their clients’ progress, using tools such as outcome measures are better able to meet their client’s needs</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48384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F7CB4B-3B9B-4E19-BA2E-25F8DEE289C8}"/>
              </a:ext>
            </a:extLst>
          </p:cNvPr>
          <p:cNvSpPr>
            <a:spLocks noGrp="1"/>
          </p:cNvSpPr>
          <p:nvPr>
            <p:ph type="title"/>
          </p:nvPr>
        </p:nvSpPr>
        <p:spPr>
          <a:xfrm>
            <a:off x="179512" y="365125"/>
            <a:ext cx="4618004" cy="1325563"/>
          </a:xfrm>
        </p:spPr>
        <p:txBody>
          <a:bodyPr>
            <a:normAutofit/>
          </a:bodyPr>
          <a:lstStyle/>
          <a:p>
            <a:r>
              <a:rPr lang="en-GB" dirty="0"/>
              <a:t>Research matters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19177FD-7829-4F4A-A021-F54399795D7C}"/>
              </a:ext>
            </a:extLst>
          </p:cNvPr>
          <p:cNvSpPr>
            <a:spLocks noGrp="1"/>
          </p:cNvSpPr>
          <p:nvPr>
            <p:ph idx="1"/>
          </p:nvPr>
        </p:nvSpPr>
        <p:spPr>
          <a:xfrm>
            <a:off x="628650" y="1825625"/>
            <a:ext cx="4168866" cy="4351338"/>
          </a:xfrm>
        </p:spPr>
        <p:txBody>
          <a:bodyPr>
            <a:normAutofit/>
          </a:bodyPr>
          <a:lstStyle/>
          <a:p>
            <a:endParaRPr lang="en-GB" dirty="0"/>
          </a:p>
          <a:p>
            <a:endParaRPr lang="en-GB" dirty="0"/>
          </a:p>
          <a:p>
            <a:endParaRPr lang="en-GB" dirty="0"/>
          </a:p>
          <a:p>
            <a:pPr marL="0" indent="0">
              <a:buNone/>
            </a:pPr>
            <a:r>
              <a:rPr lang="en-GB" dirty="0"/>
              <a:t>For commissioners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5215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56521" y="1"/>
            <a:ext cx="851299"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id="{3AA304C8-124B-91FF-4A97-3AB4575ABF3C}"/>
              </a:ext>
            </a:extLst>
          </p:cNvPr>
          <p:cNvSpPr txBox="1"/>
          <p:nvPr/>
        </p:nvSpPr>
        <p:spPr>
          <a:xfrm>
            <a:off x="35496" y="332656"/>
            <a:ext cx="4762020" cy="6525344"/>
          </a:xfrm>
          <a:prstGeom prst="rect">
            <a:avLst/>
          </a:prstGeom>
        </p:spPr>
        <p:txBody>
          <a:bodyPr vert="horz" lIns="91440" tIns="45720" rIns="91440" bIns="45720" rtlCol="0">
            <a:normAutofit lnSpcReduction="10000"/>
          </a:bodyPr>
          <a:lstStyle/>
          <a:p>
            <a:pPr indent="-228600" defTabSz="914400">
              <a:lnSpc>
                <a:spcPct val="90000"/>
              </a:lnSpc>
              <a:spcAft>
                <a:spcPts val="600"/>
              </a:spcAft>
              <a:buFont typeface="Arial" panose="020B0604020202020204" pitchFamily="34" charset="0"/>
              <a:buChar char="•"/>
            </a:pPr>
            <a:r>
              <a:rPr lang="en-US" sz="2000" b="1" dirty="0">
                <a:latin typeface="+mj-lt"/>
              </a:rPr>
              <a:t>Research is also important for commissioners</a:t>
            </a:r>
          </a:p>
          <a:p>
            <a:pPr indent="-228600" defTabSz="914400">
              <a:lnSpc>
                <a:spcPct val="90000"/>
              </a:lnSpc>
              <a:spcAft>
                <a:spcPts val="600"/>
              </a:spcAft>
              <a:buFont typeface="Arial" panose="020B0604020202020204" pitchFamily="34" charset="0"/>
              <a:buChar char="•"/>
            </a:pPr>
            <a:endParaRPr lang="en-US" sz="2000" b="1" dirty="0">
              <a:latin typeface="+mj-lt"/>
            </a:endParaRPr>
          </a:p>
          <a:p>
            <a:pPr indent="-228600" defTabSz="914400">
              <a:lnSpc>
                <a:spcPct val="90000"/>
              </a:lnSpc>
              <a:spcAft>
                <a:spcPts val="600"/>
              </a:spcAft>
              <a:buFont typeface="Arial" panose="020B0604020202020204" pitchFamily="34" charset="0"/>
              <a:buChar char="•"/>
            </a:pPr>
            <a:r>
              <a:rPr lang="en-US" sz="2000" b="1" dirty="0">
                <a:latin typeface="+mj-lt"/>
              </a:rPr>
              <a:t>Evidence that counselling is THERAPEUTICALLY and COST effective is essential for commissioning services. The National Institute for Health and Care Excellence (NICE) develops its guidelines </a:t>
            </a:r>
            <a:r>
              <a:rPr lang="en-US" sz="2000" dirty="0">
                <a:latin typeface="+mj-lt"/>
              </a:rPr>
              <a:t>based</a:t>
            </a:r>
            <a:r>
              <a:rPr lang="en-US" sz="2000" b="1" dirty="0">
                <a:latin typeface="+mj-lt"/>
              </a:rPr>
              <a:t> on research…</a:t>
            </a:r>
          </a:p>
          <a:p>
            <a:pPr indent="-228600" defTabSz="914400">
              <a:lnSpc>
                <a:spcPct val="90000"/>
              </a:lnSpc>
              <a:spcAft>
                <a:spcPts val="600"/>
              </a:spcAft>
              <a:buFont typeface="Arial" panose="020B0604020202020204" pitchFamily="34" charset="0"/>
              <a:buChar char="•"/>
            </a:pPr>
            <a:endParaRPr lang="en-US" sz="2000" b="1" dirty="0">
              <a:latin typeface="+mj-lt"/>
            </a:endParaRPr>
          </a:p>
          <a:p>
            <a:pPr indent="-228600" defTabSz="914400">
              <a:lnSpc>
                <a:spcPct val="90000"/>
              </a:lnSpc>
              <a:spcAft>
                <a:spcPts val="600"/>
              </a:spcAft>
              <a:buFont typeface="Arial" panose="020B0604020202020204" pitchFamily="34" charset="0"/>
              <a:buChar char="•"/>
            </a:pPr>
            <a:r>
              <a:rPr lang="en-US" sz="2000" b="1" dirty="0">
                <a:latin typeface="+mj-lt"/>
              </a:rPr>
              <a:t>If no research is available on a particular therapy, or if other research is considered to be of a higher standard, then the therapy may not be recommended, </a:t>
            </a:r>
            <a:r>
              <a:rPr lang="en-US" sz="2000" b="1" i="1" dirty="0">
                <a:latin typeface="+mj-lt"/>
              </a:rPr>
              <a:t>EVEN</a:t>
            </a:r>
            <a:r>
              <a:rPr lang="en-US" sz="2000" b="1" dirty="0">
                <a:latin typeface="+mj-lt"/>
              </a:rPr>
              <a:t> if there is no evidence that it’s less effective than more widely researched alternatives…</a:t>
            </a:r>
          </a:p>
          <a:p>
            <a:pPr indent="-228600" defTabSz="914400">
              <a:lnSpc>
                <a:spcPct val="90000"/>
              </a:lnSpc>
              <a:spcAft>
                <a:spcPts val="600"/>
              </a:spcAft>
              <a:buFont typeface="Arial" panose="020B0604020202020204" pitchFamily="34" charset="0"/>
              <a:buChar char="•"/>
            </a:pPr>
            <a:endParaRPr lang="en-US" sz="2000" b="1" dirty="0">
              <a:latin typeface="+mj-lt"/>
            </a:endParaRPr>
          </a:p>
          <a:p>
            <a:pPr indent="-228600" defTabSz="914400">
              <a:lnSpc>
                <a:spcPct val="90000"/>
              </a:lnSpc>
              <a:spcAft>
                <a:spcPts val="600"/>
              </a:spcAft>
              <a:buFont typeface="Arial" panose="020B0604020202020204" pitchFamily="34" charset="0"/>
              <a:buChar char="•"/>
            </a:pPr>
            <a:r>
              <a:rPr lang="en-US" sz="2000" b="1" dirty="0">
                <a:latin typeface="+mj-lt"/>
              </a:rPr>
              <a:t>An example of this is the commissioning of IAPT services, where Cognitive Behavioral Therapy (CBT) has the largest body of research and is therefore most often commissioned</a:t>
            </a:r>
            <a:endParaRPr lang="en-US" sz="1400" b="1" dirty="0">
              <a:latin typeface="+mj-lt"/>
            </a:endParaRPr>
          </a:p>
        </p:txBody>
      </p:sp>
      <p:sp>
        <p:nvSpPr>
          <p:cNvPr id="14" name="Oval 13">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2624479"/>
            <a:ext cx="609320"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Block Arc 15">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85863" y="1516981"/>
            <a:ext cx="2387600" cy="17907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Freeform: Shape 17">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0"/>
            <a:ext cx="1736438"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20" name="Straight Connector 19">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9347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54162" y="4112081"/>
            <a:ext cx="889838"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4" name="Arc 23">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4565205" y="4145122"/>
            <a:ext cx="3062574"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5982" y="4962670"/>
            <a:ext cx="1982514"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19487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Large skydiving group mid-air">
            <a:extLst>
              <a:ext uri="{FF2B5EF4-FFF2-40B4-BE49-F238E27FC236}">
                <a16:creationId xmlns:a16="http://schemas.microsoft.com/office/drawing/2014/main" id="{4FCF4887-E08E-13E0-11B6-1856524475C0}"/>
              </a:ext>
            </a:extLst>
          </p:cNvPr>
          <p:cNvPicPr>
            <a:picLocks noChangeAspect="1"/>
          </p:cNvPicPr>
          <p:nvPr/>
        </p:nvPicPr>
        <p:blipFill>
          <a:blip r:embed="rId2"/>
          <a:srcRect l="2876" t="6484" r="38171" b="2"/>
          <a:stretch/>
        </p:blipFill>
        <p:spPr>
          <a:xfrm>
            <a:off x="2642616" y="10"/>
            <a:ext cx="6501384" cy="6857990"/>
          </a:xfrm>
          <a:prstGeom prst="rect">
            <a:avLst/>
          </a:prstGeom>
        </p:spPr>
      </p:pic>
      <p:sp>
        <p:nvSpPr>
          <p:cNvPr id="27" name="Rectangle 26">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317450"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F02502-789E-ADAE-C465-6C012B90C374}"/>
              </a:ext>
            </a:extLst>
          </p:cNvPr>
          <p:cNvSpPr>
            <a:spLocks noGrp="1"/>
          </p:cNvSpPr>
          <p:nvPr>
            <p:ph type="title" idx="4294967295"/>
          </p:nvPr>
        </p:nvSpPr>
        <p:spPr>
          <a:xfrm>
            <a:off x="358485" y="260648"/>
            <a:ext cx="3017520" cy="5184576"/>
          </a:xfrm>
        </p:spPr>
        <p:txBody>
          <a:bodyPr vert="horz" lIns="91440" tIns="45720" rIns="91440" bIns="45720" rtlCol="0" anchor="b">
            <a:normAutofit fontScale="90000"/>
          </a:bodyPr>
          <a:lstStyle/>
          <a:p>
            <a:br>
              <a:rPr lang="en-US" sz="3300" dirty="0"/>
            </a:br>
            <a:br>
              <a:rPr lang="en-US" sz="3300" dirty="0"/>
            </a:br>
            <a:br>
              <a:rPr lang="en-US" sz="3300" dirty="0"/>
            </a:br>
            <a:r>
              <a:rPr lang="en-US" sz="3300" dirty="0"/>
              <a:t>What are your thoughts on the lighter view of qualitative research on the following slide (bring these with you to our workshop!] …</a:t>
            </a:r>
          </a:p>
        </p:txBody>
      </p:sp>
      <p:sp>
        <p:nvSpPr>
          <p:cNvPr id="29" name="Rectangle 2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1" name="Rectangle 3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29832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5981654"/>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alpha val="94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544" y="-27384"/>
            <a:ext cx="9468543" cy="6885384"/>
          </a:xfrm>
          <a:prstGeom prst="rect">
            <a:avLst/>
          </a:prstGeom>
        </p:spPr>
      </p:pic>
    </p:spTree>
    <p:extLst>
      <p:ext uri="{BB962C8B-B14F-4D97-AF65-F5344CB8AC3E}">
        <p14:creationId xmlns:p14="http://schemas.microsoft.com/office/powerpoint/2010/main" val="11122564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C3937-EAF2-9513-3249-45ADB60F0AFF}"/>
              </a:ext>
            </a:extLst>
          </p:cNvPr>
          <p:cNvSpPr>
            <a:spLocks noGrp="1"/>
          </p:cNvSpPr>
          <p:nvPr>
            <p:ph type="title"/>
          </p:nvPr>
        </p:nvSpPr>
        <p:spPr>
          <a:xfrm>
            <a:off x="323528" y="1"/>
            <a:ext cx="3468376" cy="2808312"/>
          </a:xfrm>
        </p:spPr>
        <p:txBody>
          <a:bodyPr>
            <a:normAutofit/>
          </a:bodyPr>
          <a:lstStyle/>
          <a:p>
            <a:br>
              <a:rPr lang="en-GB" sz="3100" dirty="0">
                <a:solidFill>
                  <a:srgbClr val="FFFFFF"/>
                </a:solidFill>
              </a:rPr>
            </a:br>
            <a:r>
              <a:rPr lang="en-GB" sz="3100" dirty="0">
                <a:solidFill>
                  <a:srgbClr val="FFFFFF"/>
                </a:solidFill>
              </a:rPr>
              <a:t>Time for reflection: One of the first things to consider is your philosophical lens ….</a:t>
            </a:r>
          </a:p>
        </p:txBody>
      </p:sp>
      <p:sp>
        <p:nvSpPr>
          <p:cNvPr id="3" name="Content Placeholder 2">
            <a:extLst>
              <a:ext uri="{FF2B5EF4-FFF2-40B4-BE49-F238E27FC236}">
                <a16:creationId xmlns:a16="http://schemas.microsoft.com/office/drawing/2014/main" id="{8268CE69-6C1A-4D33-D220-84FCD6A4C6F5}"/>
              </a:ext>
            </a:extLst>
          </p:cNvPr>
          <p:cNvSpPr>
            <a:spLocks noGrp="1"/>
          </p:cNvSpPr>
          <p:nvPr>
            <p:ph idx="1"/>
          </p:nvPr>
        </p:nvSpPr>
        <p:spPr>
          <a:xfrm>
            <a:off x="323528" y="591344"/>
            <a:ext cx="8305347" cy="5585619"/>
          </a:xfrm>
        </p:spPr>
        <p:txBody>
          <a:bodyPr anchor="ctr">
            <a:normAutofit/>
          </a:bodyPr>
          <a:lstStyle/>
          <a:p>
            <a:endParaRPr lang="en-GB" dirty="0"/>
          </a:p>
          <a:p>
            <a:endParaRPr lang="en-GB" sz="3200" dirty="0"/>
          </a:p>
          <a:p>
            <a:endParaRPr lang="en-GB" sz="3200" dirty="0"/>
          </a:p>
          <a:p>
            <a:r>
              <a:rPr lang="en-GB" sz="3200" dirty="0"/>
              <a:t>How do you view the world and how you live within it?</a:t>
            </a:r>
          </a:p>
          <a:p>
            <a:r>
              <a:rPr lang="en-GB" sz="3200" dirty="0"/>
              <a:t>Consider this now, and again after completing this lesson.</a:t>
            </a:r>
          </a:p>
        </p:txBody>
      </p:sp>
      <p:pic>
        <p:nvPicPr>
          <p:cNvPr id="4" name="Picture 2" descr="Hermosa mujer de raza mixta pensando mientras usa la computadora portátil para bloguear en la sala de estar de su casa. Emprendedor hispano sentado con las piernas cruzadas solo en el sofá del salón y planeando la próxima publicación de blog sobre tec - Foto de stock de Contemplación libre de derechos">
            <a:extLst>
              <a:ext uri="{FF2B5EF4-FFF2-40B4-BE49-F238E27FC236}">
                <a16:creationId xmlns:a16="http://schemas.microsoft.com/office/drawing/2014/main" id="{A97D7ED0-78E9-8C6A-8215-3CF45CE524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1188" r="27436" b="-2"/>
          <a:stretch/>
        </p:blipFill>
        <p:spPr bwMode="auto">
          <a:xfrm>
            <a:off x="4211960" y="116632"/>
            <a:ext cx="4836971" cy="2808312"/>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38699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F48E0-3010-864C-57E6-161C5162F144}"/>
              </a:ext>
            </a:extLst>
          </p:cNvPr>
          <p:cNvSpPr>
            <a:spLocks noGrp="1"/>
          </p:cNvSpPr>
          <p:nvPr>
            <p:ph type="title"/>
          </p:nvPr>
        </p:nvSpPr>
        <p:spPr/>
        <p:txBody>
          <a:bodyPr/>
          <a:lstStyle/>
          <a:p>
            <a:r>
              <a:rPr lang="en-GB" dirty="0"/>
              <a:t>One of the first things to consider is your philosophical lens …</a:t>
            </a:r>
          </a:p>
        </p:txBody>
      </p:sp>
      <p:sp>
        <p:nvSpPr>
          <p:cNvPr id="3" name="Content Placeholder 2">
            <a:extLst>
              <a:ext uri="{FF2B5EF4-FFF2-40B4-BE49-F238E27FC236}">
                <a16:creationId xmlns:a16="http://schemas.microsoft.com/office/drawing/2014/main" id="{4F20E120-CEEF-FC26-7660-FAC49C390778}"/>
              </a:ext>
            </a:extLst>
          </p:cNvPr>
          <p:cNvSpPr>
            <a:spLocks noGrp="1"/>
          </p:cNvSpPr>
          <p:nvPr>
            <p:ph idx="1"/>
          </p:nvPr>
        </p:nvSpPr>
        <p:spPr/>
        <p:txBody>
          <a:bodyPr>
            <a:normAutofit/>
          </a:bodyPr>
          <a:lstStyle/>
          <a:p>
            <a:endParaRPr lang="en-GB" b="0" i="0" dirty="0">
              <a:effectLst/>
              <a:latin typeface="-apple-system"/>
            </a:endParaRPr>
          </a:p>
          <a:p>
            <a:r>
              <a:rPr lang="en-GB" sz="4000" b="0" i="0" dirty="0">
                <a:effectLst/>
                <a:latin typeface="-apple-system"/>
              </a:rPr>
              <a:t>This quick, three minute video  provides a simple explanation of ontology, epistemology and research paradigms, so that you can start to f</a:t>
            </a:r>
            <a:r>
              <a:rPr lang="en-GB" sz="4000" dirty="0">
                <a:latin typeface="-apple-system"/>
              </a:rPr>
              <a:t>orm</a:t>
            </a:r>
            <a:r>
              <a:rPr lang="en-GB" sz="4000" b="0" i="0" dirty="0">
                <a:effectLst/>
                <a:latin typeface="-apple-system"/>
              </a:rPr>
              <a:t> your understanding of these concepts  …..</a:t>
            </a:r>
            <a:endParaRPr lang="en-GB" sz="4000" dirty="0"/>
          </a:p>
        </p:txBody>
      </p:sp>
    </p:spTree>
    <p:extLst>
      <p:ext uri="{BB962C8B-B14F-4D97-AF65-F5344CB8AC3E}">
        <p14:creationId xmlns:p14="http://schemas.microsoft.com/office/powerpoint/2010/main" val="14362404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7E848-BEE0-C6C1-B1BE-5BB86721CC2F}"/>
              </a:ext>
            </a:extLst>
          </p:cNvPr>
          <p:cNvSpPr>
            <a:spLocks noGrp="1"/>
          </p:cNvSpPr>
          <p:nvPr>
            <p:ph type="title"/>
          </p:nvPr>
        </p:nvSpPr>
        <p:spPr/>
        <p:txBody>
          <a:bodyPr/>
          <a:lstStyle/>
          <a:p>
            <a:r>
              <a:rPr lang="en-GB" dirty="0"/>
              <a:t>Your philosophical lens [3 mins] ……….</a:t>
            </a:r>
          </a:p>
        </p:txBody>
      </p:sp>
      <p:sp>
        <p:nvSpPr>
          <p:cNvPr id="3" name="Content Placeholder 2">
            <a:extLst>
              <a:ext uri="{FF2B5EF4-FFF2-40B4-BE49-F238E27FC236}">
                <a16:creationId xmlns:a16="http://schemas.microsoft.com/office/drawing/2014/main" id="{C5634016-ED45-0B63-B30D-D47FDDE4F3D6}"/>
              </a:ext>
            </a:extLst>
          </p:cNvPr>
          <p:cNvSpPr>
            <a:spLocks noGrp="1"/>
          </p:cNvSpPr>
          <p:nvPr>
            <p:ph idx="1"/>
          </p:nvPr>
        </p:nvSpPr>
        <p:spPr/>
        <p:txBody>
          <a:bodyPr/>
          <a:lstStyle/>
          <a:p>
            <a:endParaRPr lang="en-GB" dirty="0">
              <a:solidFill>
                <a:srgbClr val="0563C1"/>
              </a:solidFill>
              <a:hlinkClick r:id="rId3">
                <a:extLst>
                  <a:ext uri="{A12FA001-AC4F-418D-AE19-62706E023703}">
                    <ahyp:hlinkClr xmlns:ahyp="http://schemas.microsoft.com/office/drawing/2018/hyperlinkcolor" val="tx"/>
                  </a:ext>
                </a:extLst>
              </a:hlinkClick>
            </a:endParaRPr>
          </a:p>
          <a:p>
            <a:r>
              <a:rPr lang="en-GB" dirty="0">
                <a:hlinkClick r:id="rId3">
                  <a:extLst>
                    <a:ext uri="{A12FA001-AC4F-418D-AE19-62706E023703}">
                      <ahyp:hlinkClr xmlns:ahyp="http://schemas.microsoft.com/office/drawing/2018/hyperlinkcolor" val="tx"/>
                    </a:ext>
                  </a:extLst>
                </a:hlinkClick>
              </a:rPr>
              <a:t>Understanding Ontology and Epistemology</a:t>
            </a:r>
            <a:endParaRPr lang="en-GB" dirty="0"/>
          </a:p>
        </p:txBody>
      </p:sp>
      <p:pic>
        <p:nvPicPr>
          <p:cNvPr id="3074" name="Picture 2">
            <a:extLst>
              <a:ext uri="{FF2B5EF4-FFF2-40B4-BE49-F238E27FC236}">
                <a16:creationId xmlns:a16="http://schemas.microsoft.com/office/drawing/2014/main" id="{913DDBC6-BEAE-DD0C-BAE8-9F885A536A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12976"/>
            <a:ext cx="9144000" cy="3952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557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D110C-1FB5-E275-8C82-C998689E544C}"/>
              </a:ext>
            </a:extLst>
          </p:cNvPr>
          <p:cNvSpPr>
            <a:spLocks noGrp="1"/>
          </p:cNvSpPr>
          <p:nvPr>
            <p:ph type="title"/>
          </p:nvPr>
        </p:nvSpPr>
        <p:spPr>
          <a:xfrm>
            <a:off x="0" y="404664"/>
            <a:ext cx="6300191" cy="1616203"/>
          </a:xfrm>
        </p:spPr>
        <p:txBody>
          <a:bodyPr anchor="b">
            <a:noAutofit/>
          </a:bodyPr>
          <a:lstStyle/>
          <a:p>
            <a:r>
              <a:rPr lang="en-GB" sz="3200" dirty="0">
                <a:latin typeface="Cambria" pitchFamily="18" charset="0"/>
              </a:rPr>
              <a:t>Big words for big concepts </a:t>
            </a:r>
            <a:r>
              <a:rPr lang="en-GB" dirty="0"/>
              <a:t>…</a:t>
            </a:r>
          </a:p>
        </p:txBody>
      </p:sp>
      <p:sp>
        <p:nvSpPr>
          <p:cNvPr id="3" name="Content Placeholder 2">
            <a:extLst>
              <a:ext uri="{FF2B5EF4-FFF2-40B4-BE49-F238E27FC236}">
                <a16:creationId xmlns:a16="http://schemas.microsoft.com/office/drawing/2014/main" id="{37489AE2-D242-7D8B-D5C2-C2DE64EC7F89}"/>
              </a:ext>
            </a:extLst>
          </p:cNvPr>
          <p:cNvSpPr>
            <a:spLocks noGrp="1"/>
          </p:cNvSpPr>
          <p:nvPr>
            <p:ph idx="1"/>
          </p:nvPr>
        </p:nvSpPr>
        <p:spPr>
          <a:xfrm>
            <a:off x="107504" y="2533476"/>
            <a:ext cx="5688632" cy="3447832"/>
          </a:xfrm>
        </p:spPr>
        <p:txBody>
          <a:bodyPr anchor="t">
            <a:normAutofit fontScale="85000" lnSpcReduction="10000"/>
          </a:bodyPr>
          <a:lstStyle/>
          <a:p>
            <a:pPr marL="0" indent="0">
              <a:buNone/>
            </a:pPr>
            <a:r>
              <a:rPr lang="en-GB" sz="8800" dirty="0"/>
              <a:t>Ontology and Epistemology </a:t>
            </a:r>
            <a:r>
              <a:rPr lang="en-GB" sz="6000" dirty="0">
                <a:latin typeface="Cambria" pitchFamily="18" charset="0"/>
              </a:rPr>
              <a:t> </a:t>
            </a:r>
          </a:p>
          <a:p>
            <a:endParaRPr lang="en-GB" sz="1700" dirty="0"/>
          </a:p>
        </p:txBody>
      </p:sp>
      <p:pic>
        <p:nvPicPr>
          <p:cNvPr id="5" name="Picture 4" descr="Abstract background of data">
            <a:extLst>
              <a:ext uri="{FF2B5EF4-FFF2-40B4-BE49-F238E27FC236}">
                <a16:creationId xmlns:a16="http://schemas.microsoft.com/office/drawing/2014/main" id="{FB602E11-2E38-50F2-F9AA-B7848933B3F0}"/>
              </a:ext>
            </a:extLst>
          </p:cNvPr>
          <p:cNvPicPr>
            <a:picLocks noChangeAspect="1"/>
          </p:cNvPicPr>
          <p:nvPr/>
        </p:nvPicPr>
        <p:blipFill rotWithShape="1">
          <a:blip r:embed="rId3"/>
          <a:srcRect l="27041" r="35459"/>
          <a:stretch/>
        </p:blipFill>
        <p:spPr>
          <a:xfrm>
            <a:off x="6300191" y="10"/>
            <a:ext cx="2843807"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82135" y="3792161"/>
            <a:ext cx="1559464" cy="4579735"/>
          </a:xfrm>
          <a:prstGeom prst="rect">
            <a:avLst/>
          </a:prstGeom>
          <a:gradFill>
            <a:gsLst>
              <a:gs pos="0">
                <a:schemeClr val="accent5">
                  <a:alpha val="77000"/>
                </a:schemeClr>
              </a:gs>
              <a:gs pos="57000">
                <a:schemeClr val="accent5">
                  <a:lumMod val="60000"/>
                  <a:lumOff val="40000"/>
                  <a:alpha val="0"/>
                </a:schemeClr>
              </a:gs>
            </a:gsLst>
            <a:lin ang="11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3A50E9-9119-7BC3-083B-2D84CCC78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11580" y="-3760"/>
            <a:ext cx="1632418" cy="6857999"/>
          </a:xfrm>
          <a:prstGeom prst="rect">
            <a:avLst/>
          </a:prstGeom>
          <a:gradFill flip="none" rotWithShape="1">
            <a:gsLst>
              <a:gs pos="0">
                <a:schemeClr val="accent2"/>
              </a:gs>
              <a:gs pos="40000">
                <a:schemeClr val="accent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4572000" y="5502302"/>
            <a:ext cx="4579735" cy="1359456"/>
          </a:xfrm>
          <a:prstGeom prst="rect">
            <a:avLst/>
          </a:prstGeom>
          <a:gradFill flip="none" rotWithShape="1">
            <a:gsLst>
              <a:gs pos="0">
                <a:schemeClr val="accent2">
                  <a:alpha val="89000"/>
                </a:schemeClr>
              </a:gs>
              <a:gs pos="38000">
                <a:schemeClr val="accent5">
                  <a:lumMod val="60000"/>
                  <a:lumOff val="40000"/>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770169" y="2939627"/>
            <a:ext cx="2372181" cy="3914612"/>
          </a:xfrm>
          <a:prstGeom prst="rect">
            <a:avLst/>
          </a:prstGeom>
          <a:gradFill flip="none" rotWithShape="1">
            <a:gsLst>
              <a:gs pos="0">
                <a:schemeClr val="accent5">
                  <a:lumMod val="60000"/>
                  <a:lumOff val="40000"/>
                </a:schemeClr>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Tree>
    <p:extLst>
      <p:ext uri="{BB962C8B-B14F-4D97-AF65-F5344CB8AC3E}">
        <p14:creationId xmlns:p14="http://schemas.microsoft.com/office/powerpoint/2010/main" val="41304542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3" name="Rectangle 12">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08C53688-AE21-730B-D693-45104A1B9590}"/>
              </a:ext>
            </a:extLst>
          </p:cNvPr>
          <p:cNvSpPr>
            <a:spLocks noGrp="1"/>
          </p:cNvSpPr>
          <p:nvPr>
            <p:ph type="title"/>
          </p:nvPr>
        </p:nvSpPr>
        <p:spPr>
          <a:xfrm>
            <a:off x="35496" y="44624"/>
            <a:ext cx="4176464" cy="1224136"/>
          </a:xfrm>
        </p:spPr>
        <p:txBody>
          <a:bodyPr anchor="ctr">
            <a:normAutofit fontScale="90000"/>
          </a:bodyPr>
          <a:lstStyle/>
          <a:p>
            <a:r>
              <a:rPr lang="en-GB" sz="3500" dirty="0"/>
              <a:t>However, these can be easy to understand …</a:t>
            </a:r>
          </a:p>
        </p:txBody>
      </p:sp>
      <p:sp>
        <p:nvSpPr>
          <p:cNvPr id="5" name="Content Placeholder 4">
            <a:extLst>
              <a:ext uri="{FF2B5EF4-FFF2-40B4-BE49-F238E27FC236}">
                <a16:creationId xmlns:a16="http://schemas.microsoft.com/office/drawing/2014/main" id="{1935BA7A-58B2-71A6-9742-6ADDE3C39248}"/>
              </a:ext>
            </a:extLst>
          </p:cNvPr>
          <p:cNvSpPr>
            <a:spLocks noGrp="1"/>
          </p:cNvSpPr>
          <p:nvPr>
            <p:ph idx="1"/>
          </p:nvPr>
        </p:nvSpPr>
        <p:spPr>
          <a:xfrm>
            <a:off x="144017" y="1412776"/>
            <a:ext cx="4067943" cy="5303613"/>
          </a:xfrm>
        </p:spPr>
        <p:txBody>
          <a:bodyPr anchor="ctr">
            <a:normAutofit/>
          </a:bodyPr>
          <a:lstStyle/>
          <a:p>
            <a:pPr marL="0" indent="0">
              <a:buNone/>
            </a:pPr>
            <a:r>
              <a:rPr lang="en-GB" dirty="0"/>
              <a:t>The way we think about the world (</a:t>
            </a:r>
            <a:r>
              <a:rPr lang="en-GB" b="1" dirty="0"/>
              <a:t>ontology</a:t>
            </a:r>
            <a:r>
              <a:rPr lang="en-GB" dirty="0"/>
              <a:t>) influences: what we think can be known about it (</a:t>
            </a:r>
            <a:r>
              <a:rPr lang="en-GB" b="1" dirty="0"/>
              <a:t>epistemology</a:t>
            </a:r>
            <a:r>
              <a:rPr lang="en-GB" dirty="0"/>
              <a:t>); how we think it can be investigated (</a:t>
            </a:r>
            <a:r>
              <a:rPr lang="en-GB" b="1" dirty="0"/>
              <a:t>methodology and research techniques</a:t>
            </a:r>
            <a:r>
              <a:rPr lang="en-GB" dirty="0"/>
              <a:t>); the kinds of theories we think can be constructed about it; and the political and policy stances we are prepared to take  …</a:t>
            </a:r>
          </a:p>
          <a:p>
            <a:endParaRPr lang="en-GB" sz="1700" dirty="0"/>
          </a:p>
        </p:txBody>
      </p:sp>
      <p:pic>
        <p:nvPicPr>
          <p:cNvPr id="7" name="Picture 6" descr="A person holding a globe">
            <a:extLst>
              <a:ext uri="{FF2B5EF4-FFF2-40B4-BE49-F238E27FC236}">
                <a16:creationId xmlns:a16="http://schemas.microsoft.com/office/drawing/2014/main" id="{B19C4B2C-F926-1515-122A-16B3C586818E}"/>
              </a:ext>
            </a:extLst>
          </p:cNvPr>
          <p:cNvPicPr>
            <a:picLocks noChangeAspect="1"/>
          </p:cNvPicPr>
          <p:nvPr/>
        </p:nvPicPr>
        <p:blipFill>
          <a:blip r:embed="rId2"/>
          <a:srcRect l="30310" r="29979"/>
          <a:stretch/>
        </p:blipFill>
        <p:spPr>
          <a:xfrm>
            <a:off x="4572000" y="1"/>
            <a:ext cx="4577118" cy="6858000"/>
          </a:xfrm>
          <a:prstGeom prst="rect">
            <a:avLst/>
          </a:prstGeom>
        </p:spPr>
      </p:pic>
    </p:spTree>
    <p:extLst>
      <p:ext uri="{BB962C8B-B14F-4D97-AF65-F5344CB8AC3E}">
        <p14:creationId xmlns:p14="http://schemas.microsoft.com/office/powerpoint/2010/main" val="37411744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1AD55-A7A9-5277-FA8D-0C6893105B42}"/>
              </a:ext>
            </a:extLst>
          </p:cNvPr>
          <p:cNvSpPr>
            <a:spLocks noGrp="1"/>
          </p:cNvSpPr>
          <p:nvPr>
            <p:ph type="title"/>
          </p:nvPr>
        </p:nvSpPr>
        <p:spPr/>
        <p:txBody>
          <a:bodyPr/>
          <a:lstStyle/>
          <a:p>
            <a:r>
              <a:rPr lang="en-GB" dirty="0"/>
              <a:t>Ontology and Epistemology …</a:t>
            </a:r>
          </a:p>
        </p:txBody>
      </p:sp>
      <p:pic>
        <p:nvPicPr>
          <p:cNvPr id="6146" name="Picture 2" descr="See the source image">
            <a:extLst>
              <a:ext uri="{FF2B5EF4-FFF2-40B4-BE49-F238E27FC236}">
                <a16:creationId xmlns:a16="http://schemas.microsoft.com/office/drawing/2014/main" id="{13773BD5-B1E0-E3D3-D14F-F633377229D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115616" y="1772816"/>
            <a:ext cx="6768752"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9109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ifference Between Ontology and Epistemology - Comparison Summary">
            <a:extLst>
              <a:ext uri="{FF2B5EF4-FFF2-40B4-BE49-F238E27FC236}">
                <a16:creationId xmlns:a16="http://schemas.microsoft.com/office/drawing/2014/main" id="{108ED16C-DFE5-0BA1-2CC7-7E9F0625D33F}"/>
              </a:ext>
            </a:extLst>
          </p:cNvPr>
          <p:cNvPicPr/>
          <p:nvPr/>
        </p:nvPicPr>
        <p:blipFill>
          <a:blip r:embed="rId3">
            <a:extLst>
              <a:ext uri="{28A0092B-C50C-407E-A947-70E740481C1C}">
                <a14:useLocalDpi xmlns:a14="http://schemas.microsoft.com/office/drawing/2010/main" val="0"/>
              </a:ext>
            </a:extLst>
          </a:blip>
          <a:stretch>
            <a:fillRect/>
          </a:stretch>
        </p:blipFill>
        <p:spPr bwMode="auto">
          <a:xfrm>
            <a:off x="107504" y="129846"/>
            <a:ext cx="9035921" cy="6740940"/>
          </a:xfrm>
          <a:prstGeom prst="rect">
            <a:avLst/>
          </a:prstGeom>
          <a:noFill/>
        </p:spPr>
      </p:pic>
    </p:spTree>
    <p:extLst>
      <p:ext uri="{BB962C8B-B14F-4D97-AF65-F5344CB8AC3E}">
        <p14:creationId xmlns:p14="http://schemas.microsoft.com/office/powerpoint/2010/main" val="23019971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0583E-A9D0-46B1-A7A8-BB0202B39FA7}"/>
              </a:ext>
            </a:extLst>
          </p:cNvPr>
          <p:cNvSpPr>
            <a:spLocks noGrp="1"/>
          </p:cNvSpPr>
          <p:nvPr>
            <p:ph type="title"/>
          </p:nvPr>
        </p:nvSpPr>
        <p:spPr>
          <a:xfrm>
            <a:off x="482600" y="640080"/>
            <a:ext cx="2322320" cy="5613236"/>
          </a:xfrm>
        </p:spPr>
        <p:txBody>
          <a:bodyPr anchor="ctr">
            <a:normAutofit/>
          </a:bodyPr>
          <a:lstStyle/>
          <a:p>
            <a:br>
              <a:rPr lang="en-GB" sz="3100" dirty="0">
                <a:solidFill>
                  <a:srgbClr val="FFFFFF"/>
                </a:solidFill>
              </a:rPr>
            </a:br>
            <a:br>
              <a:rPr lang="en-GB" sz="3100" dirty="0">
                <a:solidFill>
                  <a:srgbClr val="FFFFFF"/>
                </a:solidFill>
              </a:rPr>
            </a:br>
            <a:br>
              <a:rPr lang="en-GB" sz="3100" dirty="0">
                <a:solidFill>
                  <a:srgbClr val="FFFFFF"/>
                </a:solidFill>
              </a:rPr>
            </a:br>
            <a:r>
              <a:rPr lang="en-GB" sz="3100" b="1" dirty="0">
                <a:solidFill>
                  <a:srgbClr val="FFFFFF"/>
                </a:solidFill>
              </a:rPr>
              <a:t>Time for reflection …</a:t>
            </a:r>
            <a:br>
              <a:rPr lang="en-GB" sz="3100" b="1" dirty="0">
                <a:solidFill>
                  <a:srgbClr val="FFFFFF"/>
                </a:solidFill>
              </a:rPr>
            </a:br>
            <a:r>
              <a:rPr lang="en-GB" sz="3100" b="1" dirty="0">
                <a:solidFill>
                  <a:srgbClr val="FFFFFF"/>
                </a:solidFill>
              </a:rPr>
              <a:t>Consider:</a:t>
            </a:r>
            <a:br>
              <a:rPr lang="en-GB" sz="3100" b="1" dirty="0">
                <a:solidFill>
                  <a:srgbClr val="FFFFFF"/>
                </a:solidFill>
              </a:rPr>
            </a:br>
            <a:r>
              <a:rPr lang="en-GB" sz="3100" b="1" dirty="0">
                <a:solidFill>
                  <a:srgbClr val="FFFFFF"/>
                </a:solidFill>
              </a:rPr>
              <a:t>Ontology</a:t>
            </a:r>
            <a:br>
              <a:rPr lang="en-GB" sz="3100" b="1" dirty="0">
                <a:solidFill>
                  <a:srgbClr val="FFFFFF"/>
                </a:solidFill>
              </a:rPr>
            </a:br>
            <a:r>
              <a:rPr lang="en-GB" sz="3100" b="1" dirty="0">
                <a:solidFill>
                  <a:srgbClr val="FFFFFF"/>
                </a:solidFill>
              </a:rPr>
              <a:t>Epistemology </a:t>
            </a:r>
          </a:p>
        </p:txBody>
      </p:sp>
      <p:sp>
        <p:nvSpPr>
          <p:cNvPr id="3" name="Content Placeholder 2">
            <a:extLst>
              <a:ext uri="{FF2B5EF4-FFF2-40B4-BE49-F238E27FC236}">
                <a16:creationId xmlns:a16="http://schemas.microsoft.com/office/drawing/2014/main" id="{447BCE87-B7FF-6173-8E71-9E50412A7E83}"/>
              </a:ext>
            </a:extLst>
          </p:cNvPr>
          <p:cNvSpPr>
            <a:spLocks noGrp="1"/>
          </p:cNvSpPr>
          <p:nvPr>
            <p:ph idx="1"/>
          </p:nvPr>
        </p:nvSpPr>
        <p:spPr>
          <a:xfrm>
            <a:off x="3524863" y="624584"/>
            <a:ext cx="5136536" cy="4949158"/>
          </a:xfrm>
        </p:spPr>
        <p:txBody>
          <a:bodyPr anchor="ctr">
            <a:normAutofit/>
          </a:bodyPr>
          <a:lstStyle/>
          <a:p>
            <a:pPr>
              <a:spcAft>
                <a:spcPts val="800"/>
              </a:spcAft>
            </a:pPr>
            <a:endParaRPr lang="en-GB" b="1" dirty="0">
              <a:effectLst/>
              <a:ea typeface="Calibri" panose="020F0502020204030204" pitchFamily="34" charset="0"/>
              <a:cs typeface="Times New Roman" panose="02020603050405020304" pitchFamily="18" charset="0"/>
            </a:endParaRPr>
          </a:p>
          <a:p>
            <a:pPr>
              <a:spcAft>
                <a:spcPts val="800"/>
              </a:spcAft>
            </a:pPr>
            <a:r>
              <a:rPr lang="en-GB" b="1" dirty="0">
                <a:effectLst/>
                <a:ea typeface="Calibri" panose="020F0502020204030204" pitchFamily="34" charset="0"/>
                <a:cs typeface="Times New Roman" panose="02020603050405020304" pitchFamily="18" charset="0"/>
              </a:rPr>
              <a:t>How is our reality created? </a:t>
            </a:r>
            <a:endParaRPr lang="en-GB" dirty="0">
              <a:effectLst/>
              <a:ea typeface="Calibri" panose="020F0502020204030204" pitchFamily="34" charset="0"/>
              <a:cs typeface="Times New Roman" panose="02020603050405020304" pitchFamily="18" charset="0"/>
            </a:endParaRPr>
          </a:p>
          <a:p>
            <a:pPr>
              <a:spcAft>
                <a:spcPts val="800"/>
              </a:spcAft>
            </a:pPr>
            <a:r>
              <a:rPr lang="en-GB" b="1" dirty="0">
                <a:effectLst/>
                <a:ea typeface="Calibri" panose="020F0502020204030204" pitchFamily="34" charset="0"/>
                <a:cs typeface="Times New Roman" panose="02020603050405020304" pitchFamily="18" charset="0"/>
              </a:rPr>
              <a:t>Do we create ourselves or are we created by the stories that society tell us?”</a:t>
            </a:r>
          </a:p>
          <a:p>
            <a:r>
              <a:rPr lang="en-GB" b="1" dirty="0">
                <a:cs typeface="Times New Roman" panose="02020603050405020304" pitchFamily="18" charset="0"/>
              </a:rPr>
              <a:t>Is there one truth, or multiple truths?</a:t>
            </a:r>
          </a:p>
          <a:p>
            <a:r>
              <a:rPr lang="en-GB" b="1" dirty="0">
                <a:cs typeface="Times New Roman" panose="02020603050405020304" pitchFamily="18" charset="0"/>
              </a:rPr>
              <a:t>How do these concepts relate to your philosophical lens?</a:t>
            </a:r>
            <a:endParaRPr lang="en-GB" dirty="0"/>
          </a:p>
        </p:txBody>
      </p:sp>
      <p:pic>
        <p:nvPicPr>
          <p:cNvPr id="4" name="Picture 2" descr="Hermosa mujer de raza mixta pensando mientras usa la computadora portátil para bloguear en la sala de estar de su casa. Emprendedor hispano sentado con las piernas cruzadas solo en el sofá del salón y planeando la próxima publicación de blog sobre tec - Foto de stock de Contemplación libre de derechos">
            <a:extLst>
              <a:ext uri="{FF2B5EF4-FFF2-40B4-BE49-F238E27FC236}">
                <a16:creationId xmlns:a16="http://schemas.microsoft.com/office/drawing/2014/main" id="{C3F8BE51-70BC-B8F9-4886-1E460510B8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1188" r="27436" b="-2"/>
          <a:stretch/>
        </p:blipFill>
        <p:spPr bwMode="auto">
          <a:xfrm>
            <a:off x="179513" y="116632"/>
            <a:ext cx="2736304" cy="2808312"/>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048413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F2A6344-3A4D-3BA2-B650-62D46CFA60CD}"/>
              </a:ext>
            </a:extLst>
          </p:cNvPr>
          <p:cNvPicPr>
            <a:picLocks noChangeAspect="1"/>
          </p:cNvPicPr>
          <p:nvPr/>
        </p:nvPicPr>
        <p:blipFill>
          <a:blip r:embed="rId2"/>
          <a:srcRect l="6357" r="18643"/>
          <a:stretch/>
        </p:blipFill>
        <p:spPr>
          <a:xfrm>
            <a:off x="-2285" y="10"/>
            <a:ext cx="9143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AC1C03-2C9F-8259-70D4-A06AAFA029DE}"/>
              </a:ext>
            </a:extLst>
          </p:cNvPr>
          <p:cNvSpPr>
            <a:spLocks noGrp="1"/>
          </p:cNvSpPr>
          <p:nvPr>
            <p:ph type="title" idx="4294967295"/>
          </p:nvPr>
        </p:nvSpPr>
        <p:spPr>
          <a:xfrm>
            <a:off x="822960" y="325550"/>
            <a:ext cx="7543800" cy="3574778"/>
          </a:xfrm>
          <a:effectLst>
            <a:outerShdw blurRad="50800" dist="38100" dir="2700000" algn="tl" rotWithShape="0">
              <a:prstClr val="black">
                <a:alpha val="40000"/>
              </a:prstClr>
            </a:outerShdw>
          </a:effectLst>
        </p:spPr>
        <p:txBody>
          <a:bodyPr vert="horz" lIns="91440" tIns="45720" rIns="91440" bIns="45720" rtlCol="0" anchor="b">
            <a:normAutofit fontScale="90000"/>
          </a:bodyPr>
          <a:lstStyle/>
          <a:p>
            <a:pPr algn="ctr"/>
            <a:r>
              <a:rPr lang="en-US" sz="4500" dirty="0">
                <a:solidFill>
                  <a:srgbClr val="FFFFFF"/>
                </a:solidFill>
              </a:rPr>
              <a:t>Braun and Clarke suggest considering the following analogies when starting to consider the philosophical lens through which we view our research…</a:t>
            </a:r>
          </a:p>
        </p:txBody>
      </p:sp>
    </p:spTree>
    <p:extLst>
      <p:ext uri="{BB962C8B-B14F-4D97-AF65-F5344CB8AC3E}">
        <p14:creationId xmlns:p14="http://schemas.microsoft.com/office/powerpoint/2010/main" val="37526870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5C711-331F-8329-1885-265C1D835C8F}"/>
              </a:ext>
            </a:extLst>
          </p:cNvPr>
          <p:cNvSpPr>
            <a:spLocks noGrp="1"/>
          </p:cNvSpPr>
          <p:nvPr>
            <p:ph type="title"/>
          </p:nvPr>
        </p:nvSpPr>
        <p:spPr/>
        <p:txBody>
          <a:bodyPr>
            <a:normAutofit fontScale="90000"/>
          </a:bodyPr>
          <a:lstStyle/>
          <a:p>
            <a:r>
              <a:rPr lang="en-GB" dirty="0"/>
              <a:t>Are we archaeologists….digging to find something already there…</a:t>
            </a:r>
            <a:br>
              <a:rPr lang="en-GB" dirty="0"/>
            </a:br>
            <a:endParaRPr lang="en-GB" dirty="0"/>
          </a:p>
        </p:txBody>
      </p:sp>
      <p:pic>
        <p:nvPicPr>
          <p:cNvPr id="3" name="Picture 2" descr="Anthropology - unearthing human skull Anthropologist unearthing ancient human scull Archaeologist Stock Photo">
            <a:extLst>
              <a:ext uri="{FF2B5EF4-FFF2-40B4-BE49-F238E27FC236}">
                <a16:creationId xmlns:a16="http://schemas.microsoft.com/office/drawing/2014/main" id="{8946318F-F9B7-057C-A708-9696ABE24C0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844824"/>
            <a:ext cx="9191134"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08259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Free Artist Studio photo and picture">
            <a:extLst>
              <a:ext uri="{FF2B5EF4-FFF2-40B4-BE49-F238E27FC236}">
                <a16:creationId xmlns:a16="http://schemas.microsoft.com/office/drawing/2014/main" id="{87EB4F84-2379-AA27-9B80-E1A3BBE8BB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889" t="2993" r="31726" b="1"/>
          <a:stretch/>
        </p:blipFill>
        <p:spPr bwMode="auto">
          <a:xfrm>
            <a:off x="3419872" y="10"/>
            <a:ext cx="5724128"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9" name="Rectangle 2058">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317450"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C98AE7-60AD-CF99-C2B2-6A9D3EBFE549}"/>
              </a:ext>
            </a:extLst>
          </p:cNvPr>
          <p:cNvSpPr>
            <a:spLocks noGrp="1"/>
          </p:cNvSpPr>
          <p:nvPr>
            <p:ph type="title"/>
          </p:nvPr>
        </p:nvSpPr>
        <p:spPr>
          <a:xfrm>
            <a:off x="358485" y="1122363"/>
            <a:ext cx="3017520" cy="3204134"/>
          </a:xfrm>
        </p:spPr>
        <p:txBody>
          <a:bodyPr vert="horz" lIns="91440" tIns="45720" rIns="91440" bIns="45720" rtlCol="0" anchor="b">
            <a:normAutofit/>
          </a:bodyPr>
          <a:lstStyle/>
          <a:p>
            <a:r>
              <a:rPr lang="en-US" sz="4200" dirty="0"/>
              <a:t>….or sculptors, creating new knowledge?</a:t>
            </a:r>
          </a:p>
        </p:txBody>
      </p:sp>
      <p:sp>
        <p:nvSpPr>
          <p:cNvPr id="2061" name="Rectangle 206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3" name="Rectangle 206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298323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444089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321936-47B6-90F5-D508-9710D29F2586}"/>
              </a:ext>
            </a:extLst>
          </p:cNvPr>
          <p:cNvSpPr>
            <a:spLocks noGrp="1"/>
          </p:cNvSpPr>
          <p:nvPr>
            <p:ph type="title"/>
          </p:nvPr>
        </p:nvSpPr>
        <p:spPr>
          <a:xfrm>
            <a:off x="439858" y="1683756"/>
            <a:ext cx="2336449" cy="2396359"/>
          </a:xfrm>
        </p:spPr>
        <p:txBody>
          <a:bodyPr anchor="b">
            <a:normAutofit/>
          </a:bodyPr>
          <a:lstStyle/>
          <a:p>
            <a:pPr algn="r"/>
            <a:r>
              <a:rPr lang="en-GB" sz="3500" dirty="0">
                <a:solidFill>
                  <a:srgbClr val="FFFFFF"/>
                </a:solidFill>
              </a:rPr>
              <a:t>You can delve deeper into this within: </a:t>
            </a:r>
          </a:p>
        </p:txBody>
      </p:sp>
      <p:graphicFrame>
        <p:nvGraphicFramePr>
          <p:cNvPr id="5" name="Content Placeholder 2">
            <a:extLst>
              <a:ext uri="{FF2B5EF4-FFF2-40B4-BE49-F238E27FC236}">
                <a16:creationId xmlns:a16="http://schemas.microsoft.com/office/drawing/2014/main" id="{714E4749-B691-E404-BE7F-801B2834B9FA}"/>
              </a:ext>
            </a:extLst>
          </p:cNvPr>
          <p:cNvGraphicFramePr>
            <a:graphicFrameLocks noGrp="1"/>
          </p:cNvGraphicFramePr>
          <p:nvPr>
            <p:ph idx="1"/>
            <p:extLst>
              <p:ext uri="{D42A27DB-BD31-4B8C-83A1-F6EECF244321}">
                <p14:modId xmlns:p14="http://schemas.microsoft.com/office/powerpoint/2010/main" val="319033721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796982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207C7F-ABB4-9B3B-AC4F-80D00A3D5FAE}"/>
              </a:ext>
            </a:extLst>
          </p:cNvPr>
          <p:cNvSpPr>
            <a:spLocks noGrp="1"/>
          </p:cNvSpPr>
          <p:nvPr>
            <p:ph type="title"/>
          </p:nvPr>
        </p:nvSpPr>
        <p:spPr>
          <a:xfrm>
            <a:off x="3973321" y="329184"/>
            <a:ext cx="4688333" cy="1783080"/>
          </a:xfrm>
        </p:spPr>
        <p:txBody>
          <a:bodyPr anchor="b">
            <a:normAutofit fontScale="90000"/>
          </a:bodyPr>
          <a:lstStyle/>
          <a:p>
            <a:r>
              <a:rPr lang="en-GB" sz="4700" dirty="0"/>
              <a:t>A lighter look at research paradigms</a:t>
            </a:r>
          </a:p>
        </p:txBody>
      </p:sp>
      <p:pic>
        <p:nvPicPr>
          <p:cNvPr id="5" name="Picture 4" descr="Cross-section of a red onion">
            <a:extLst>
              <a:ext uri="{FF2B5EF4-FFF2-40B4-BE49-F238E27FC236}">
                <a16:creationId xmlns:a16="http://schemas.microsoft.com/office/drawing/2014/main" id="{F12D20B3-905A-C714-A966-326E24009FD2}"/>
              </a:ext>
            </a:extLst>
          </p:cNvPr>
          <p:cNvPicPr>
            <a:picLocks noChangeAspect="1"/>
          </p:cNvPicPr>
          <p:nvPr/>
        </p:nvPicPr>
        <p:blipFill rotWithShape="1">
          <a:blip r:embed="rId3"/>
          <a:srcRect l="3988" r="52465" b="2"/>
          <a:stretch/>
        </p:blipFill>
        <p:spPr>
          <a:xfrm>
            <a:off x="20" y="10"/>
            <a:ext cx="3492988"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3321" y="2374947"/>
            <a:ext cx="3182692" cy="18288"/>
          </a:xfrm>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 name="connsiteX0" fmla="*/ 0 w 3182692"/>
              <a:gd name="connsiteY0" fmla="*/ 0 h 18288"/>
              <a:gd name="connsiteX1" fmla="*/ 572885 w 3182692"/>
              <a:gd name="connsiteY1" fmla="*/ 0 h 18288"/>
              <a:gd name="connsiteX2" fmla="*/ 1113942 w 3182692"/>
              <a:gd name="connsiteY2" fmla="*/ 0 h 18288"/>
              <a:gd name="connsiteX3" fmla="*/ 1686827 w 3182692"/>
              <a:gd name="connsiteY3" fmla="*/ 0 h 18288"/>
              <a:gd name="connsiteX4" fmla="*/ 2323365 w 3182692"/>
              <a:gd name="connsiteY4" fmla="*/ 0 h 18288"/>
              <a:gd name="connsiteX5" fmla="*/ 3182692 w 3182692"/>
              <a:gd name="connsiteY5" fmla="*/ 0 h 18288"/>
              <a:gd name="connsiteX6" fmla="*/ 3182692 w 3182692"/>
              <a:gd name="connsiteY6" fmla="*/ 18288 h 18288"/>
              <a:gd name="connsiteX7" fmla="*/ 2546154 w 3182692"/>
              <a:gd name="connsiteY7" fmla="*/ 18288 h 18288"/>
              <a:gd name="connsiteX8" fmla="*/ 1845961 w 3182692"/>
              <a:gd name="connsiteY8" fmla="*/ 18288 h 18288"/>
              <a:gd name="connsiteX9" fmla="*/ 1304904 w 3182692"/>
              <a:gd name="connsiteY9" fmla="*/ 18288 h 18288"/>
              <a:gd name="connsiteX10" fmla="*/ 604711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25870" y="33585"/>
                  <a:pt x="418138" y="17639"/>
                  <a:pt x="636538" y="0"/>
                </a:cubicBezTo>
                <a:cubicBezTo>
                  <a:pt x="865372" y="-3887"/>
                  <a:pt x="1010746" y="-18166"/>
                  <a:pt x="1273077" y="0"/>
                </a:cubicBezTo>
                <a:cubicBezTo>
                  <a:pt x="1527846" y="-24408"/>
                  <a:pt x="1703704" y="-36055"/>
                  <a:pt x="1909615" y="0"/>
                </a:cubicBezTo>
                <a:cubicBezTo>
                  <a:pt x="2119487" y="1667"/>
                  <a:pt x="2200543" y="-19343"/>
                  <a:pt x="2482500" y="0"/>
                </a:cubicBezTo>
                <a:cubicBezTo>
                  <a:pt x="2736775" y="57438"/>
                  <a:pt x="2997998" y="-48885"/>
                  <a:pt x="3182692" y="0"/>
                </a:cubicBezTo>
                <a:cubicBezTo>
                  <a:pt x="3182658" y="4844"/>
                  <a:pt x="3182282" y="11009"/>
                  <a:pt x="3182692" y="18288"/>
                </a:cubicBezTo>
                <a:cubicBezTo>
                  <a:pt x="2944477" y="15825"/>
                  <a:pt x="2868931" y="12370"/>
                  <a:pt x="2609807" y="18288"/>
                </a:cubicBezTo>
                <a:cubicBezTo>
                  <a:pt x="2341556" y="6193"/>
                  <a:pt x="2324113" y="22706"/>
                  <a:pt x="2068750" y="18288"/>
                </a:cubicBezTo>
                <a:cubicBezTo>
                  <a:pt x="1817163" y="7852"/>
                  <a:pt x="1716254" y="25979"/>
                  <a:pt x="1432211" y="18288"/>
                </a:cubicBezTo>
                <a:cubicBezTo>
                  <a:pt x="1164747" y="-28137"/>
                  <a:pt x="993140" y="27575"/>
                  <a:pt x="859327" y="18288"/>
                </a:cubicBezTo>
                <a:cubicBezTo>
                  <a:pt x="750703" y="-24974"/>
                  <a:pt x="236193" y="38731"/>
                  <a:pt x="0" y="18288"/>
                </a:cubicBezTo>
                <a:cubicBezTo>
                  <a:pt x="-649" y="11698"/>
                  <a:pt x="663" y="5413"/>
                  <a:pt x="0" y="0"/>
                </a:cubicBezTo>
                <a:close/>
              </a:path>
              <a:path w="3182692" h="18288" stroke="0" extrusionOk="0">
                <a:moveTo>
                  <a:pt x="0" y="0"/>
                </a:moveTo>
                <a:cubicBezTo>
                  <a:pt x="224421" y="-39331"/>
                  <a:pt x="418777" y="11439"/>
                  <a:pt x="572885" y="0"/>
                </a:cubicBezTo>
                <a:cubicBezTo>
                  <a:pt x="750333" y="-6388"/>
                  <a:pt x="940592" y="15806"/>
                  <a:pt x="1113942" y="0"/>
                </a:cubicBezTo>
                <a:cubicBezTo>
                  <a:pt x="1322785" y="-1777"/>
                  <a:pt x="1505363" y="28230"/>
                  <a:pt x="1686827" y="0"/>
                </a:cubicBezTo>
                <a:cubicBezTo>
                  <a:pt x="1853304" y="1595"/>
                  <a:pt x="2194652" y="-1232"/>
                  <a:pt x="2323365" y="0"/>
                </a:cubicBezTo>
                <a:cubicBezTo>
                  <a:pt x="2488732" y="36406"/>
                  <a:pt x="2902093" y="-40336"/>
                  <a:pt x="3182692" y="0"/>
                </a:cubicBezTo>
                <a:cubicBezTo>
                  <a:pt x="3182167" y="5049"/>
                  <a:pt x="3182885" y="12044"/>
                  <a:pt x="3182692" y="18288"/>
                </a:cubicBezTo>
                <a:cubicBezTo>
                  <a:pt x="3012563" y="-37820"/>
                  <a:pt x="2765409" y="35618"/>
                  <a:pt x="2546154" y="18288"/>
                </a:cubicBezTo>
                <a:cubicBezTo>
                  <a:pt x="2333381" y="13914"/>
                  <a:pt x="2154438" y="9838"/>
                  <a:pt x="1845961" y="18288"/>
                </a:cubicBezTo>
                <a:cubicBezTo>
                  <a:pt x="1531509" y="33812"/>
                  <a:pt x="1456631" y="-6606"/>
                  <a:pt x="1304904" y="18288"/>
                </a:cubicBezTo>
                <a:cubicBezTo>
                  <a:pt x="1168344" y="36351"/>
                  <a:pt x="928499" y="15047"/>
                  <a:pt x="604711" y="18288"/>
                </a:cubicBezTo>
                <a:cubicBezTo>
                  <a:pt x="285438" y="38007"/>
                  <a:pt x="116029" y="-22204"/>
                  <a:pt x="0" y="18288"/>
                </a:cubicBezTo>
                <a:cubicBezTo>
                  <a:pt x="-39" y="12511"/>
                  <a:pt x="-381" y="8039"/>
                  <a:pt x="0" y="0"/>
                </a:cubicBezTo>
                <a:close/>
              </a:path>
              <a:path w="3182692" h="18288" fill="none" stroke="0" extrusionOk="0">
                <a:moveTo>
                  <a:pt x="0" y="0"/>
                </a:moveTo>
                <a:cubicBezTo>
                  <a:pt x="245832" y="29445"/>
                  <a:pt x="388924" y="-28919"/>
                  <a:pt x="636538" y="0"/>
                </a:cubicBezTo>
                <a:cubicBezTo>
                  <a:pt x="854919" y="4634"/>
                  <a:pt x="991654" y="8864"/>
                  <a:pt x="1273077" y="0"/>
                </a:cubicBezTo>
                <a:cubicBezTo>
                  <a:pt x="1566644" y="-14667"/>
                  <a:pt x="1666526" y="3717"/>
                  <a:pt x="1909615" y="0"/>
                </a:cubicBezTo>
                <a:cubicBezTo>
                  <a:pt x="2138795" y="27220"/>
                  <a:pt x="2225506" y="-13892"/>
                  <a:pt x="2482500" y="0"/>
                </a:cubicBezTo>
                <a:cubicBezTo>
                  <a:pt x="2775583" y="32183"/>
                  <a:pt x="3003218" y="-43687"/>
                  <a:pt x="3182692" y="0"/>
                </a:cubicBezTo>
                <a:cubicBezTo>
                  <a:pt x="3183006" y="4158"/>
                  <a:pt x="3181713" y="12539"/>
                  <a:pt x="3182692" y="18288"/>
                </a:cubicBezTo>
                <a:cubicBezTo>
                  <a:pt x="2959845" y="25574"/>
                  <a:pt x="2868929" y="24980"/>
                  <a:pt x="2609807" y="18288"/>
                </a:cubicBezTo>
                <a:cubicBezTo>
                  <a:pt x="2341405" y="5992"/>
                  <a:pt x="2328488" y="20436"/>
                  <a:pt x="2068750" y="18288"/>
                </a:cubicBezTo>
                <a:cubicBezTo>
                  <a:pt x="1816113" y="2395"/>
                  <a:pt x="1699345" y="36855"/>
                  <a:pt x="1432211" y="18288"/>
                </a:cubicBezTo>
                <a:cubicBezTo>
                  <a:pt x="1148381" y="-28184"/>
                  <a:pt x="987622" y="2403"/>
                  <a:pt x="859327" y="18288"/>
                </a:cubicBezTo>
                <a:cubicBezTo>
                  <a:pt x="743387" y="37422"/>
                  <a:pt x="194182" y="18789"/>
                  <a:pt x="0" y="18288"/>
                </a:cubicBezTo>
                <a:cubicBezTo>
                  <a:pt x="20" y="11469"/>
                  <a:pt x="-29" y="5154"/>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53588" y="25878"/>
                          <a:pt x="409323" y="-5359"/>
                          <a:pt x="636538" y="0"/>
                        </a:cubicBezTo>
                        <a:cubicBezTo>
                          <a:pt x="863753" y="5359"/>
                          <a:pt x="1007727" y="-28"/>
                          <a:pt x="1273077" y="0"/>
                        </a:cubicBezTo>
                        <a:cubicBezTo>
                          <a:pt x="1538427" y="28"/>
                          <a:pt x="1698640" y="-12775"/>
                          <a:pt x="1909615" y="0"/>
                        </a:cubicBezTo>
                        <a:cubicBezTo>
                          <a:pt x="2120590" y="12775"/>
                          <a:pt x="2210293" y="-21823"/>
                          <a:pt x="2482500" y="0"/>
                        </a:cubicBezTo>
                        <a:cubicBezTo>
                          <a:pt x="2754708" y="21823"/>
                          <a:pt x="3004133" y="-28750"/>
                          <a:pt x="3182692" y="0"/>
                        </a:cubicBezTo>
                        <a:cubicBezTo>
                          <a:pt x="3183134" y="4516"/>
                          <a:pt x="3181865" y="12266"/>
                          <a:pt x="3182692" y="18288"/>
                        </a:cubicBezTo>
                        <a:cubicBezTo>
                          <a:pt x="2947402" y="22440"/>
                          <a:pt x="2876226" y="27191"/>
                          <a:pt x="2609807" y="18288"/>
                        </a:cubicBezTo>
                        <a:cubicBezTo>
                          <a:pt x="2343389" y="9385"/>
                          <a:pt x="2326689" y="25579"/>
                          <a:pt x="2068750" y="18288"/>
                        </a:cubicBezTo>
                        <a:cubicBezTo>
                          <a:pt x="1810811" y="10997"/>
                          <a:pt x="1713836" y="48219"/>
                          <a:pt x="1432211" y="18288"/>
                        </a:cubicBezTo>
                        <a:cubicBezTo>
                          <a:pt x="1150586" y="-11643"/>
                          <a:pt x="982765" y="3747"/>
                          <a:pt x="859327" y="18288"/>
                        </a:cubicBezTo>
                        <a:cubicBezTo>
                          <a:pt x="735889" y="32829"/>
                          <a:pt x="254183" y="35231"/>
                          <a:pt x="0" y="18288"/>
                        </a:cubicBezTo>
                        <a:cubicBezTo>
                          <a:pt x="-306" y="11477"/>
                          <a:pt x="485" y="4355"/>
                          <a:pt x="0" y="0"/>
                        </a:cubicBezTo>
                        <a:close/>
                      </a:path>
                      <a:path w="3182692" h="18288" stroke="0" extrusionOk="0">
                        <a:moveTo>
                          <a:pt x="0" y="0"/>
                        </a:moveTo>
                        <a:cubicBezTo>
                          <a:pt x="243108" y="-22426"/>
                          <a:pt x="387854" y="22949"/>
                          <a:pt x="572885" y="0"/>
                        </a:cubicBezTo>
                        <a:cubicBezTo>
                          <a:pt x="757916" y="-22949"/>
                          <a:pt x="923707" y="6797"/>
                          <a:pt x="1113942" y="0"/>
                        </a:cubicBezTo>
                        <a:cubicBezTo>
                          <a:pt x="1304177" y="-6797"/>
                          <a:pt x="1495991" y="20627"/>
                          <a:pt x="1686827" y="0"/>
                        </a:cubicBezTo>
                        <a:cubicBezTo>
                          <a:pt x="1877663" y="-20627"/>
                          <a:pt x="2170182" y="-20672"/>
                          <a:pt x="2323365" y="0"/>
                        </a:cubicBezTo>
                        <a:cubicBezTo>
                          <a:pt x="2476548" y="20672"/>
                          <a:pt x="2919164" y="6097"/>
                          <a:pt x="3182692" y="0"/>
                        </a:cubicBezTo>
                        <a:cubicBezTo>
                          <a:pt x="3183269" y="4624"/>
                          <a:pt x="3183511" y="11191"/>
                          <a:pt x="3182692" y="18288"/>
                        </a:cubicBezTo>
                        <a:cubicBezTo>
                          <a:pt x="3026065" y="-10849"/>
                          <a:pt x="2775006" y="23067"/>
                          <a:pt x="2546154" y="18288"/>
                        </a:cubicBezTo>
                        <a:cubicBezTo>
                          <a:pt x="2317302" y="13509"/>
                          <a:pt x="2168173" y="-8513"/>
                          <a:pt x="1845961" y="18288"/>
                        </a:cubicBezTo>
                        <a:cubicBezTo>
                          <a:pt x="1523749" y="45089"/>
                          <a:pt x="1450078" y="-844"/>
                          <a:pt x="1304904" y="18288"/>
                        </a:cubicBezTo>
                        <a:cubicBezTo>
                          <a:pt x="1159730" y="37420"/>
                          <a:pt x="942635" y="-10021"/>
                          <a:pt x="604711" y="18288"/>
                        </a:cubicBezTo>
                        <a:cubicBezTo>
                          <a:pt x="266787" y="46597"/>
                          <a:pt x="141927" y="-8395"/>
                          <a:pt x="0" y="18288"/>
                        </a:cubicBezTo>
                        <a:cubicBezTo>
                          <a:pt x="-171" y="12755"/>
                          <a:pt x="-690" y="793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E71AEB1-8D70-601C-9D0A-97EBC5F941AA}"/>
              </a:ext>
            </a:extLst>
          </p:cNvPr>
          <p:cNvSpPr>
            <a:spLocks noGrp="1"/>
          </p:cNvSpPr>
          <p:nvPr>
            <p:ph idx="1"/>
          </p:nvPr>
        </p:nvSpPr>
        <p:spPr>
          <a:xfrm>
            <a:off x="3973321" y="2706624"/>
            <a:ext cx="4688333" cy="3483864"/>
          </a:xfrm>
        </p:spPr>
        <p:txBody>
          <a:bodyPr>
            <a:normAutofit/>
          </a:bodyPr>
          <a:lstStyle/>
          <a:p>
            <a:endParaRPr lang="en-GB" sz="1900" dirty="0">
              <a:solidFill>
                <a:srgbClr val="954F72"/>
              </a:solidFill>
              <a:hlinkClick r:id="rId4">
                <a:extLst>
                  <a:ext uri="{A12FA001-AC4F-418D-AE19-62706E023703}">
                    <ahyp:hlinkClr xmlns:ahyp="http://schemas.microsoft.com/office/drawing/2018/hyperlinkcolor" val="tx"/>
                  </a:ext>
                </a:extLst>
              </a:hlinkClick>
            </a:endParaRPr>
          </a:p>
          <a:p>
            <a:endParaRPr lang="en-GB" sz="1900" dirty="0">
              <a:hlinkClick r:id="rId4">
                <a:extLst>
                  <a:ext uri="{A12FA001-AC4F-418D-AE19-62706E023703}">
                    <ahyp:hlinkClr xmlns:ahyp="http://schemas.microsoft.com/office/drawing/2018/hyperlinkcolor" val="tx"/>
                  </a:ext>
                </a:extLst>
              </a:hlinkClick>
            </a:endParaRPr>
          </a:p>
          <a:p>
            <a:endParaRPr lang="en-GB" sz="1900" dirty="0">
              <a:hlinkClick r:id="rId4">
                <a:extLst>
                  <a:ext uri="{A12FA001-AC4F-418D-AE19-62706E023703}">
                    <ahyp:hlinkClr xmlns:ahyp="http://schemas.microsoft.com/office/drawing/2018/hyperlinkcolor" val="tx"/>
                  </a:ext>
                </a:extLst>
              </a:hlinkClick>
            </a:endParaRPr>
          </a:p>
          <a:p>
            <a:r>
              <a:rPr lang="en-GB" sz="1900" u="sng" dirty="0"/>
              <a:t> </a:t>
            </a:r>
            <a:r>
              <a:rPr lang="en-GB" sz="1900" u="sng" dirty="0">
                <a:hlinkClick r:id="rId5">
                  <a:extLst>
                    <a:ext uri="{A12FA001-AC4F-418D-AE19-62706E023703}">
                      <ahyp:hlinkClr xmlns:ahyp="http://schemas.microsoft.com/office/drawing/2018/hyperlinkcolor" val="tx"/>
                    </a:ext>
                  </a:extLst>
                </a:hlinkClick>
              </a:rPr>
              <a:t>The research onion</a:t>
            </a:r>
            <a:endParaRPr lang="en-GB" sz="1900" dirty="0"/>
          </a:p>
        </p:txBody>
      </p:sp>
    </p:spTree>
    <p:extLst>
      <p:ext uri="{BB962C8B-B14F-4D97-AF65-F5344CB8AC3E}">
        <p14:creationId xmlns:p14="http://schemas.microsoft.com/office/powerpoint/2010/main" val="15247994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E2CC403-21CD-41DF-BAC4-329D7FF03C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5C9DEC-7EBA-4DD3-83C4-48CA6A8AE4FA}"/>
              </a:ext>
            </a:extLst>
          </p:cNvPr>
          <p:cNvSpPr>
            <a:spLocks noGrp="1"/>
          </p:cNvSpPr>
          <p:nvPr>
            <p:ph type="title"/>
          </p:nvPr>
        </p:nvSpPr>
        <p:spPr>
          <a:xfrm>
            <a:off x="809121" y="1147158"/>
            <a:ext cx="4528852" cy="4713316"/>
          </a:xfrm>
        </p:spPr>
        <p:txBody>
          <a:bodyPr vert="horz" lIns="91440" tIns="45720" rIns="91440" bIns="45720" rtlCol="0" anchor="ctr">
            <a:normAutofit/>
          </a:bodyPr>
          <a:lstStyle/>
          <a:p>
            <a:r>
              <a:rPr lang="en-US" sz="6000" kern="1200" dirty="0">
                <a:solidFill>
                  <a:schemeClr val="tx1"/>
                </a:solidFill>
                <a:latin typeface="+mj-lt"/>
                <a:ea typeface="+mj-ea"/>
                <a:cs typeface="+mj-cs"/>
              </a:rPr>
              <a:t>How agile a researcher are you? See next slide for the answer …</a:t>
            </a:r>
          </a:p>
        </p:txBody>
      </p:sp>
      <p:grpSp>
        <p:nvGrpSpPr>
          <p:cNvPr id="10" name="Group 9">
            <a:extLst>
              <a:ext uri="{FF2B5EF4-FFF2-40B4-BE49-F238E27FC236}">
                <a16:creationId xmlns:a16="http://schemas.microsoft.com/office/drawing/2014/main" id="{B13AA5FE-3FFC-4725-9ADD-E428544EC61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3154317"/>
            <a:ext cx="548639" cy="673460"/>
            <a:chOff x="3940602" y="308034"/>
            <a:chExt cx="2116791" cy="3428999"/>
          </a:xfrm>
          <a:solidFill>
            <a:schemeClr val="accent4"/>
          </a:solidFill>
        </p:grpSpPr>
        <p:sp>
          <p:nvSpPr>
            <p:cNvPr id="11" name="Rectangle 10">
              <a:extLst>
                <a:ext uri="{FF2B5EF4-FFF2-40B4-BE49-F238E27FC236}">
                  <a16:creationId xmlns:a16="http://schemas.microsoft.com/office/drawing/2014/main" id="{4FA70700-3F72-44D4-8175-FEB2B9B23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093C0F6-5741-4C9D-90FF-A25824BFC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B2E1B-E962-432C-ADA1-2934CE3C54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7653717E-6F8C-43E0-9893-C03AE87D18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23252" y="0"/>
            <a:ext cx="112074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5BB14B4-EC3F-47C7-9AF3-B0E017B75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9620" y="391886"/>
            <a:ext cx="3021762"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5F6E3D5-10ED-401E-9852-80D921DAE2B9}"/>
              </a:ext>
            </a:extLst>
          </p:cNvPr>
          <p:cNvSpPr>
            <a:spLocks noGrp="1"/>
          </p:cNvSpPr>
          <p:nvPr>
            <p:ph idx="1"/>
          </p:nvPr>
        </p:nvSpPr>
        <p:spPr>
          <a:xfrm>
            <a:off x="6022942" y="1687486"/>
            <a:ext cx="2475117" cy="3636818"/>
          </a:xfrm>
        </p:spPr>
        <p:txBody>
          <a:bodyPr vert="horz" lIns="91440" tIns="45720" rIns="91440" bIns="45720" rtlCol="0" anchor="ctr">
            <a:normAutofit/>
          </a:bodyPr>
          <a:lstStyle/>
          <a:p>
            <a:pPr marL="0" indent="0">
              <a:buNone/>
            </a:pPr>
            <a:r>
              <a:rPr lang="en-US" sz="2400" kern="1200" dirty="0">
                <a:solidFill>
                  <a:schemeClr val="tx1"/>
                </a:solidFill>
                <a:latin typeface="+mn-lt"/>
                <a:ea typeface="+mn-ea"/>
                <a:cs typeface="+mn-cs"/>
              </a:rPr>
              <a:t>A research</a:t>
            </a:r>
            <a:r>
              <a:rPr lang="en-US" sz="2400" kern="1200" dirty="0">
                <a:solidFill>
                  <a:schemeClr val="tx1"/>
                </a:solidFill>
                <a:effectLst/>
                <a:latin typeface="+mn-lt"/>
                <a:ea typeface="+mn-ea"/>
                <a:cs typeface="+mn-cs"/>
              </a:rPr>
              <a:t> agility self-assessment: </a:t>
            </a:r>
            <a:endParaRPr lang="en-US" sz="2400" kern="1200" dirty="0">
              <a:solidFill>
                <a:schemeClr val="tx1"/>
              </a:solidFill>
              <a:latin typeface="+mn-lt"/>
              <a:ea typeface="+mn-ea"/>
              <a:cs typeface="+mn-cs"/>
            </a:endParaRPr>
          </a:p>
        </p:txBody>
      </p:sp>
    </p:spTree>
    <p:extLst>
      <p:ext uri="{BB962C8B-B14F-4D97-AF65-F5344CB8AC3E}">
        <p14:creationId xmlns:p14="http://schemas.microsoft.com/office/powerpoint/2010/main" val="214786026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C9DEC-7EBA-4DD3-83C4-48CA6A8AE4FA}"/>
              </a:ext>
            </a:extLst>
          </p:cNvPr>
          <p:cNvSpPr>
            <a:spLocks noGrp="1"/>
          </p:cNvSpPr>
          <p:nvPr>
            <p:ph type="title"/>
          </p:nvPr>
        </p:nvSpPr>
        <p:spPr>
          <a:xfrm>
            <a:off x="467544" y="0"/>
            <a:ext cx="8047806" cy="1120737"/>
          </a:xfrm>
        </p:spPr>
        <p:txBody>
          <a:bodyPr>
            <a:normAutofit/>
          </a:bodyPr>
          <a:lstStyle/>
          <a:p>
            <a:r>
              <a:rPr lang="en-GB" sz="2800" dirty="0"/>
              <a:t>How agile a researcher are you?</a:t>
            </a:r>
          </a:p>
        </p:txBody>
      </p:sp>
      <p:sp>
        <p:nvSpPr>
          <p:cNvPr id="3" name="Content Placeholder 2">
            <a:extLst>
              <a:ext uri="{FF2B5EF4-FFF2-40B4-BE49-F238E27FC236}">
                <a16:creationId xmlns:a16="http://schemas.microsoft.com/office/drawing/2014/main" id="{25F6E3D5-10ED-401E-9852-80D921DAE2B9}"/>
              </a:ext>
            </a:extLst>
          </p:cNvPr>
          <p:cNvSpPr>
            <a:spLocks noGrp="1"/>
          </p:cNvSpPr>
          <p:nvPr>
            <p:ph idx="1"/>
          </p:nvPr>
        </p:nvSpPr>
        <p:spPr>
          <a:xfrm>
            <a:off x="0" y="764704"/>
            <a:ext cx="9144000" cy="6093296"/>
          </a:xfrm>
        </p:spPr>
        <p:txBody>
          <a:bodyPr/>
          <a:lstStyle/>
          <a:p>
            <a:pPr indent="220663"/>
            <a:r>
              <a:rPr lang="x-none" sz="1800" dirty="0">
                <a:solidFill>
                  <a:srgbClr val="FF0000"/>
                </a:solidFill>
                <a:effectLst/>
                <a:latin typeface="Verdana" panose="020B0604030504040204" pitchFamily="34" charset="0"/>
                <a:ea typeface="Times New Roman" panose="02020603050405020304" pitchFamily="18" charset="0"/>
                <a:cs typeface="Arial" panose="020B0604020202020204" pitchFamily="34" charset="0"/>
              </a:rPr>
              <a:t>Undertake a </a:t>
            </a:r>
            <a:r>
              <a:rPr lang="en-GB" sz="1800" dirty="0">
                <a:solidFill>
                  <a:srgbClr val="FF0000"/>
                </a:solidFill>
                <a:effectLst/>
                <a:latin typeface="Verdana" panose="020B0604030504040204" pitchFamily="34" charset="0"/>
                <a:ea typeface="Times New Roman" panose="02020603050405020304" pitchFamily="18" charset="0"/>
                <a:cs typeface="Arial" panose="020B0604020202020204" pitchFamily="34" charset="0"/>
              </a:rPr>
              <a:t>research </a:t>
            </a:r>
            <a:r>
              <a:rPr lang="x-none" sz="1800" dirty="0">
                <a:solidFill>
                  <a:srgbClr val="FF0000"/>
                </a:solidFill>
                <a:effectLst/>
                <a:latin typeface="Verdana" panose="020B0604030504040204" pitchFamily="34" charset="0"/>
                <a:ea typeface="Times New Roman" panose="02020603050405020304" pitchFamily="18" charset="0"/>
                <a:cs typeface="Arial" panose="020B0604020202020204" pitchFamily="34" charset="0"/>
              </a:rPr>
              <a:t>agility self-assessment</a:t>
            </a:r>
            <a:r>
              <a:rPr lang="x-none" sz="1800" dirty="0">
                <a:effectLst/>
                <a:latin typeface="Verdana" panose="020B0604030504040204" pitchFamily="34" charset="0"/>
                <a:ea typeface="Times New Roman" panose="02020603050405020304" pitchFamily="18" charset="0"/>
                <a:cs typeface="Arial" panose="020B0604020202020204" pitchFamily="34" charset="0"/>
              </a:rPr>
              <a:t>:</a:t>
            </a:r>
            <a:r>
              <a:rPr lang="en-US" sz="1800" dirty="0">
                <a:effectLst/>
                <a:latin typeface="Verdana" panose="020B0604030504040204" pitchFamily="34" charset="0"/>
                <a:ea typeface="Times New Roman" panose="02020603050405020304" pitchFamily="18" charset="0"/>
                <a:cs typeface="Arial" panose="020B0604020202020204" pitchFamily="34" charset="0"/>
              </a:rPr>
              <a:t> </a:t>
            </a:r>
            <a:endParaRPr lang="en-GB" dirty="0"/>
          </a:p>
        </p:txBody>
      </p:sp>
      <p:sp>
        <p:nvSpPr>
          <p:cNvPr id="5" name="TextBox 4">
            <a:extLst>
              <a:ext uri="{FF2B5EF4-FFF2-40B4-BE49-F238E27FC236}">
                <a16:creationId xmlns:a16="http://schemas.microsoft.com/office/drawing/2014/main" id="{BDB58B78-45A8-4973-BDE2-4FEB07B47F97}"/>
              </a:ext>
            </a:extLst>
          </p:cNvPr>
          <p:cNvSpPr txBox="1"/>
          <p:nvPr/>
        </p:nvSpPr>
        <p:spPr>
          <a:xfrm>
            <a:off x="0" y="1484784"/>
            <a:ext cx="5436096" cy="4401205"/>
          </a:xfrm>
          <a:prstGeom prst="rect">
            <a:avLst/>
          </a:prstGeom>
          <a:noFill/>
        </p:spPr>
        <p:txBody>
          <a:bodyPr wrap="square">
            <a:spAutoFit/>
          </a:bodyPr>
          <a:lstStyle/>
          <a:p>
            <a:pPr marL="342900" indent="-342900">
              <a:buFont typeface="+mj-lt"/>
              <a:buAutoNum type="arabicPeriod"/>
            </a:pPr>
            <a:r>
              <a:rPr lang="en-GB" sz="2800" dirty="0">
                <a:latin typeface="Abadi" panose="020B0604020104020204" pitchFamily="34" charset="0"/>
              </a:rPr>
              <a:t>Report writing</a:t>
            </a:r>
          </a:p>
          <a:p>
            <a:pPr marL="342900" indent="-342900">
              <a:buFont typeface="+mj-lt"/>
              <a:buAutoNum type="arabicPeriod"/>
            </a:pPr>
            <a:r>
              <a:rPr lang="en-GB" sz="2800" dirty="0">
                <a:latin typeface="Abadi" panose="020B0604020104020204" pitchFamily="34" charset="0"/>
              </a:rPr>
              <a:t>Data collection</a:t>
            </a:r>
          </a:p>
          <a:p>
            <a:pPr marL="342900" indent="-342900">
              <a:buFont typeface="+mj-lt"/>
              <a:buAutoNum type="arabicPeriod"/>
            </a:pPr>
            <a:r>
              <a:rPr lang="en-GB" sz="2800" dirty="0">
                <a:latin typeface="Abadi" panose="020B0604020104020204" pitchFamily="34" charset="0"/>
              </a:rPr>
              <a:t>Analysis of information from different sources</a:t>
            </a:r>
          </a:p>
          <a:p>
            <a:pPr marL="342900" indent="-342900">
              <a:buFont typeface="+mj-lt"/>
              <a:buAutoNum type="arabicPeriod"/>
            </a:pPr>
            <a:r>
              <a:rPr lang="en-GB" sz="2800" dirty="0">
                <a:latin typeface="Abadi" panose="020B0604020104020204" pitchFamily="34" charset="0"/>
              </a:rPr>
              <a:t>Finding information off the internet</a:t>
            </a:r>
          </a:p>
          <a:p>
            <a:pPr marL="342900" indent="-342900">
              <a:buFont typeface="+mj-lt"/>
              <a:buAutoNum type="arabicPeriod"/>
            </a:pPr>
            <a:r>
              <a:rPr lang="en-GB" sz="2800" dirty="0">
                <a:latin typeface="Abadi" panose="020B0604020104020204" pitchFamily="34" charset="0"/>
              </a:rPr>
              <a:t>Critical thinking</a:t>
            </a:r>
          </a:p>
          <a:p>
            <a:pPr marL="342900" indent="-342900">
              <a:buFont typeface="+mj-lt"/>
              <a:buAutoNum type="arabicPeriod"/>
            </a:pPr>
            <a:r>
              <a:rPr lang="en-GB" sz="2800" dirty="0">
                <a:latin typeface="Abadi" panose="020B0604020104020204" pitchFamily="34" charset="0"/>
              </a:rPr>
              <a:t>Planning and scheduling</a:t>
            </a:r>
          </a:p>
          <a:p>
            <a:pPr marL="342900" indent="-342900">
              <a:buFont typeface="+mj-lt"/>
              <a:buAutoNum type="arabicPeriod"/>
            </a:pPr>
            <a:r>
              <a:rPr lang="en-GB" sz="2800" dirty="0">
                <a:latin typeface="Abadi" panose="020B0604020104020204" pitchFamily="34" charset="0"/>
              </a:rPr>
              <a:t>Interviewing</a:t>
            </a:r>
          </a:p>
          <a:p>
            <a:pPr marL="342900" indent="-342900">
              <a:buFont typeface="+mj-lt"/>
              <a:buAutoNum type="arabicPeriod"/>
            </a:pPr>
            <a:r>
              <a:rPr lang="en-GB" sz="2800" dirty="0">
                <a:latin typeface="Abadi" panose="020B0604020104020204" pitchFamily="34" charset="0"/>
              </a:rPr>
              <a:t>Critical analysis</a:t>
            </a:r>
          </a:p>
        </p:txBody>
      </p:sp>
      <p:sp>
        <p:nvSpPr>
          <p:cNvPr id="7" name="TextBox 6">
            <a:extLst>
              <a:ext uri="{FF2B5EF4-FFF2-40B4-BE49-F238E27FC236}">
                <a16:creationId xmlns:a16="http://schemas.microsoft.com/office/drawing/2014/main" id="{F990AAA7-2F07-4263-A393-82BC185B198C}"/>
              </a:ext>
            </a:extLst>
          </p:cNvPr>
          <p:cNvSpPr txBox="1"/>
          <p:nvPr/>
        </p:nvSpPr>
        <p:spPr>
          <a:xfrm>
            <a:off x="4788024" y="1304718"/>
            <a:ext cx="4355976" cy="5262979"/>
          </a:xfrm>
          <a:prstGeom prst="rect">
            <a:avLst/>
          </a:prstGeom>
          <a:noFill/>
        </p:spPr>
        <p:txBody>
          <a:bodyPr wrap="square">
            <a:spAutoFit/>
          </a:bodyPr>
          <a:lstStyle/>
          <a:p>
            <a:pPr marL="228600" indent="-228600" algn="l">
              <a:buFont typeface="+mj-lt"/>
              <a:buAutoNum type="arabicPeriod"/>
            </a:pPr>
            <a:r>
              <a:rPr lang="en-GB" sz="2800" b="0" i="0" dirty="0">
                <a:effectLst/>
                <a:latin typeface="Abadi" panose="020B0604020104020204" pitchFamily="34" charset="0"/>
              </a:rPr>
              <a:t>An analytical mind.  </a:t>
            </a:r>
          </a:p>
          <a:p>
            <a:pPr marL="228600" indent="-228600" algn="l">
              <a:buFont typeface="+mj-lt"/>
              <a:buAutoNum type="arabicPeriod"/>
            </a:pPr>
            <a:r>
              <a:rPr lang="en-GB" sz="2800" b="0" i="0" dirty="0">
                <a:effectLst/>
                <a:latin typeface="Abadi" panose="020B0604020104020204" pitchFamily="34" charset="0"/>
              </a:rPr>
              <a:t>A people person.</a:t>
            </a:r>
          </a:p>
          <a:p>
            <a:pPr marL="228600" indent="-228600" algn="l">
              <a:buFont typeface="+mj-lt"/>
              <a:buAutoNum type="arabicPeriod"/>
            </a:pPr>
            <a:r>
              <a:rPr lang="en-GB" sz="2800" b="0" i="0" dirty="0">
                <a:effectLst/>
                <a:latin typeface="Abadi" panose="020B0604020104020204" pitchFamily="34" charset="0"/>
              </a:rPr>
              <a:t>The ability to stay calm.</a:t>
            </a:r>
          </a:p>
          <a:p>
            <a:pPr marL="228600" indent="-228600" algn="l">
              <a:buFont typeface="+mj-lt"/>
              <a:buAutoNum type="arabicPeriod"/>
            </a:pPr>
            <a:r>
              <a:rPr lang="en-GB" sz="2800" b="0" i="0" dirty="0">
                <a:effectLst/>
                <a:latin typeface="Abadi" panose="020B0604020104020204" pitchFamily="34" charset="0"/>
              </a:rPr>
              <a:t>Intelligence.</a:t>
            </a:r>
          </a:p>
          <a:p>
            <a:pPr marL="228600" indent="-228600" algn="l">
              <a:buFont typeface="+mj-lt"/>
              <a:buAutoNum type="arabicPeriod"/>
            </a:pPr>
            <a:r>
              <a:rPr lang="en-GB" sz="2800" b="0" i="0" dirty="0">
                <a:effectLst/>
                <a:latin typeface="Abadi" panose="020B0604020104020204" pitchFamily="34" charset="0"/>
              </a:rPr>
              <a:t>Curiosity.</a:t>
            </a:r>
          </a:p>
          <a:p>
            <a:pPr marL="228600" indent="-228600" algn="l">
              <a:buFont typeface="+mj-lt"/>
              <a:buAutoNum type="arabicPeriod"/>
            </a:pPr>
            <a:r>
              <a:rPr lang="en-GB" sz="2800" b="0" i="0" dirty="0">
                <a:effectLst/>
                <a:latin typeface="Abadi" panose="020B0604020104020204" pitchFamily="34" charset="0"/>
              </a:rPr>
              <a:t>Quick thinker.</a:t>
            </a:r>
          </a:p>
          <a:p>
            <a:pPr marL="228600" indent="-228600" algn="l">
              <a:buFont typeface="+mj-lt"/>
              <a:buAutoNum type="arabicPeriod"/>
            </a:pPr>
            <a:r>
              <a:rPr lang="en-GB" sz="2800" b="0" i="0" dirty="0">
                <a:effectLst/>
                <a:latin typeface="Abadi" panose="020B0604020104020204" pitchFamily="34" charset="0"/>
              </a:rPr>
              <a:t>Commitment.</a:t>
            </a:r>
          </a:p>
          <a:p>
            <a:pPr marL="228600" indent="-228600" algn="l">
              <a:buFont typeface="+mj-lt"/>
              <a:buAutoNum type="arabicPeriod"/>
            </a:pPr>
            <a:r>
              <a:rPr lang="en-GB" sz="2800" b="0" i="0" dirty="0">
                <a:effectLst/>
                <a:latin typeface="Abadi" panose="020B0604020104020204" pitchFamily="34" charset="0"/>
              </a:rPr>
              <a:t>Excellent written and verbal communication skills.</a:t>
            </a:r>
          </a:p>
          <a:p>
            <a:pPr marL="228600" indent="-228600" algn="l">
              <a:buFont typeface="+mj-lt"/>
              <a:buAutoNum type="arabicPeriod"/>
            </a:pPr>
            <a:r>
              <a:rPr lang="en-GB" sz="2800" b="0" i="0" dirty="0">
                <a:effectLst/>
                <a:latin typeface="Abadi" panose="020B0604020104020204" pitchFamily="34" charset="0"/>
              </a:rPr>
              <a:t>Sympathetic.</a:t>
            </a:r>
          </a:p>
          <a:p>
            <a:pPr marL="228600" indent="-228600" algn="l">
              <a:buFont typeface="+mj-lt"/>
              <a:buAutoNum type="arabicPeriod"/>
            </a:pPr>
            <a:r>
              <a:rPr lang="en-GB" sz="2800" b="0" i="0" dirty="0">
                <a:effectLst/>
                <a:latin typeface="Abadi" panose="020B0604020104020204" pitchFamily="34" charset="0"/>
              </a:rPr>
              <a:t>Systematic.  </a:t>
            </a:r>
            <a:endParaRPr lang="en-GB" sz="2800" b="0" i="0" dirty="0">
              <a:solidFill>
                <a:srgbClr val="111111"/>
              </a:solidFill>
              <a:effectLst/>
              <a:latin typeface="Abadi" panose="020B0604020104020204" pitchFamily="34" charset="0"/>
            </a:endParaRPr>
          </a:p>
        </p:txBody>
      </p:sp>
    </p:spTree>
    <p:extLst>
      <p:ext uri="{BB962C8B-B14F-4D97-AF65-F5344CB8AC3E}">
        <p14:creationId xmlns:p14="http://schemas.microsoft.com/office/powerpoint/2010/main" val="23801777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ee Information Sign on Paper Stock Photo">
            <a:extLst>
              <a:ext uri="{FF2B5EF4-FFF2-40B4-BE49-F238E27FC236}">
                <a16:creationId xmlns:a16="http://schemas.microsoft.com/office/drawing/2014/main" id="{0F4B0FDC-90D6-9781-1343-047FB417D674}"/>
              </a:ext>
            </a:extLst>
          </p:cNvPr>
          <p:cNvPicPr>
            <a:picLocks noGrp="1" noChangeAspect="1" noChangeArrowheads="1"/>
          </p:cNvPicPr>
          <p:nvPr>
            <p:ph idx="4294967295"/>
          </p:nvPr>
        </p:nvPicPr>
        <p:blipFill rotWithShape="1">
          <a:blip r:embed="rId3">
            <a:extLst>
              <a:ext uri="{28A0092B-C50C-407E-A947-70E740481C1C}">
                <a14:useLocalDpi xmlns:a14="http://schemas.microsoft.com/office/drawing/2010/main" val="0"/>
              </a:ext>
            </a:extLst>
          </a:blip>
          <a:srcRect r="11666" b="-1"/>
          <a:stretch/>
        </p:blipFill>
        <p:spPr bwMode="auto">
          <a:xfrm>
            <a:off x="0" y="-1323975"/>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04ED18C-5BE2-E28F-66AF-2B6C65FBF8E4}"/>
              </a:ext>
            </a:extLst>
          </p:cNvPr>
          <p:cNvSpPr>
            <a:spLocks noGrp="1"/>
          </p:cNvSpPr>
          <p:nvPr>
            <p:ph type="title" idx="4294967295"/>
          </p:nvPr>
        </p:nvSpPr>
        <p:spPr>
          <a:xfrm>
            <a:off x="-1764" y="5445224"/>
            <a:ext cx="9144000" cy="1841078"/>
          </a:xfrm>
        </p:spPr>
        <p:txBody>
          <a:bodyPr vert="horz" lIns="91440" tIns="45720" rIns="91440" bIns="45720" rtlCol="0" anchor="ctr">
            <a:normAutofit fontScale="90000"/>
          </a:bodyPr>
          <a:lstStyle/>
          <a:p>
            <a:pPr algn="ctr"/>
            <a:r>
              <a:rPr lang="en-US" sz="3100" dirty="0">
                <a:solidFill>
                  <a:schemeClr val="tx1">
                    <a:lumMod val="85000"/>
                    <a:lumOff val="15000"/>
                  </a:schemeClr>
                </a:solidFill>
              </a:rPr>
              <a:t>What do you need?</a:t>
            </a:r>
            <a:br>
              <a:rPr lang="en-US" sz="3100" dirty="0">
                <a:solidFill>
                  <a:schemeClr val="tx1">
                    <a:lumMod val="85000"/>
                    <a:lumOff val="15000"/>
                  </a:schemeClr>
                </a:solidFill>
              </a:rPr>
            </a:br>
            <a:r>
              <a:rPr lang="en-GB" sz="3100" dirty="0">
                <a:solidFill>
                  <a:schemeClr val="tx1">
                    <a:lumMod val="85000"/>
                    <a:lumOff val="15000"/>
                  </a:schemeClr>
                </a:solidFill>
              </a:rPr>
              <a:t>	What do you know, and what do you need to know?  Bring your thoughts to our Workshop - Your chance to have an input into future content</a:t>
            </a:r>
            <a:br>
              <a:rPr lang="en-US" sz="3100" dirty="0">
                <a:solidFill>
                  <a:schemeClr val="tx1">
                    <a:lumMod val="85000"/>
                    <a:lumOff val="15000"/>
                  </a:schemeClr>
                </a:solidFill>
              </a:rPr>
            </a:br>
            <a:endParaRPr lang="en-US" sz="3100" dirty="0">
              <a:solidFill>
                <a:schemeClr val="tx1">
                  <a:lumMod val="85000"/>
                  <a:lumOff val="15000"/>
                </a:schemeClr>
              </a:solidFill>
            </a:endParaRPr>
          </a:p>
        </p:txBody>
      </p:sp>
    </p:spTree>
    <p:extLst>
      <p:ext uri="{BB962C8B-B14F-4D97-AF65-F5344CB8AC3E}">
        <p14:creationId xmlns:p14="http://schemas.microsoft.com/office/powerpoint/2010/main" val="41701258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loud Callout 3"/>
          <p:cNvSpPr/>
          <p:nvPr/>
        </p:nvSpPr>
        <p:spPr>
          <a:xfrm>
            <a:off x="971600" y="1412776"/>
            <a:ext cx="7369233" cy="3528963"/>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50" dirty="0">
                <a:solidFill>
                  <a:schemeClr val="tx1"/>
                </a:solidFill>
              </a:rPr>
              <a:t>QUESTIONS?</a:t>
            </a:r>
          </a:p>
          <a:p>
            <a:pPr algn="ctr"/>
            <a:r>
              <a:rPr lang="en-GB" sz="4050" dirty="0">
                <a:solidFill>
                  <a:schemeClr val="tx1"/>
                </a:solidFill>
              </a:rPr>
              <a:t>Bring them to our workshop!</a:t>
            </a:r>
          </a:p>
        </p:txBody>
      </p:sp>
    </p:spTree>
    <p:extLst>
      <p:ext uri="{BB962C8B-B14F-4D97-AF65-F5344CB8AC3E}">
        <p14:creationId xmlns:p14="http://schemas.microsoft.com/office/powerpoint/2010/main" val="3269885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lasses on top of a book">
            <a:extLst>
              <a:ext uri="{FF2B5EF4-FFF2-40B4-BE49-F238E27FC236}">
                <a16:creationId xmlns:a16="http://schemas.microsoft.com/office/drawing/2014/main" id="{B4860301-750B-42ED-9E50-BBA4F66A487B}"/>
              </a:ext>
            </a:extLst>
          </p:cNvPr>
          <p:cNvPicPr>
            <a:picLocks noChangeAspect="1"/>
          </p:cNvPicPr>
          <p:nvPr/>
        </p:nvPicPr>
        <p:blipFill rotWithShape="1">
          <a:blip r:embed="rId3"/>
          <a:srcRect t="14112" b="983"/>
          <a:stretch/>
        </p:blipFill>
        <p:spPr>
          <a:xfrm>
            <a:off x="15" y="857257"/>
            <a:ext cx="9143985" cy="5143493"/>
          </a:xfrm>
          <a:prstGeom prst="rect">
            <a:avLst/>
          </a:prstGeom>
        </p:spPr>
      </p:pic>
      <p:sp>
        <p:nvSpPr>
          <p:cNvPr id="2" name="Title 1"/>
          <p:cNvSpPr>
            <a:spLocks noGrp="1"/>
          </p:cNvSpPr>
          <p:nvPr>
            <p:ph type="title"/>
          </p:nvPr>
        </p:nvSpPr>
        <p:spPr>
          <a:xfrm>
            <a:off x="6195849" y="2559614"/>
            <a:ext cx="2889031" cy="1375542"/>
          </a:xfrm>
        </p:spPr>
        <p:txBody>
          <a:bodyPr vert="horz" lIns="68580" tIns="34290" rIns="68580" bIns="34290" rtlCol="0" anchor="b">
            <a:normAutofit/>
          </a:bodyPr>
          <a:lstStyle/>
          <a:p>
            <a:pPr algn="ctr"/>
            <a:r>
              <a:rPr lang="en-US" sz="3000" dirty="0">
                <a:highlight>
                  <a:srgbClr val="0000FF"/>
                </a:highlight>
              </a:rPr>
              <a:t>Top up reading:  </a:t>
            </a:r>
          </a:p>
        </p:txBody>
      </p:sp>
      <p:sp>
        <p:nvSpPr>
          <p:cNvPr id="3" name="Text Placeholder 2"/>
          <p:cNvSpPr>
            <a:spLocks noGrp="1"/>
          </p:cNvSpPr>
          <p:nvPr>
            <p:ph type="body" idx="1"/>
          </p:nvPr>
        </p:nvSpPr>
        <p:spPr>
          <a:xfrm>
            <a:off x="6016515" y="4073020"/>
            <a:ext cx="3247697" cy="512463"/>
          </a:xfrm>
        </p:spPr>
        <p:txBody>
          <a:bodyPr vert="horz" lIns="68580" tIns="34290" rIns="68580" bIns="34290" rtlCol="0">
            <a:noAutofit/>
          </a:bodyPr>
          <a:lstStyle/>
          <a:p>
            <a:pPr algn="ctr"/>
            <a:r>
              <a:rPr lang="en-US" dirty="0"/>
              <a:t>Staines, G, M. (2019) Social Sciences Research, Research Writing and Presentation for Students. London: Rowman &amp; Little </a:t>
            </a:r>
            <a:r>
              <a:rPr lang="en-US" dirty="0">
                <a:solidFill>
                  <a:schemeClr val="accent1"/>
                </a:solidFill>
              </a:rPr>
              <a:t>Publishers. Chapter 1 (online) </a:t>
            </a:r>
          </a:p>
        </p:txBody>
      </p:sp>
    </p:spTree>
    <p:extLst>
      <p:ext uri="{BB962C8B-B14F-4D97-AF65-F5344CB8AC3E}">
        <p14:creationId xmlns:p14="http://schemas.microsoft.com/office/powerpoint/2010/main" val="228876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 list and further ‘top up’ reading</a:t>
            </a:r>
          </a:p>
        </p:txBody>
      </p:sp>
      <p:sp>
        <p:nvSpPr>
          <p:cNvPr id="5" name="Content Placeholder 4"/>
          <p:cNvSpPr>
            <a:spLocks noGrp="1"/>
          </p:cNvSpPr>
          <p:nvPr>
            <p:ph idx="1"/>
          </p:nvPr>
        </p:nvSpPr>
        <p:spPr>
          <a:xfrm>
            <a:off x="828675" y="1846465"/>
            <a:ext cx="7486650" cy="4154285"/>
          </a:xfrm>
        </p:spPr>
        <p:txBody>
          <a:bodyPr>
            <a:normAutofit fontScale="62500" lnSpcReduction="20000"/>
          </a:bodyPr>
          <a:lstStyle/>
          <a:p>
            <a:pPr marL="0" indent="0">
              <a:buNone/>
            </a:pPr>
            <a:endParaRPr lang="en-GB" dirty="0"/>
          </a:p>
          <a:p>
            <a:pPr>
              <a:buFont typeface="Wingdings" panose="05000000000000000000" pitchFamily="2" charset="2"/>
              <a:buChar char="Ø"/>
            </a:pPr>
            <a:r>
              <a:rPr lang="en-GB" dirty="0"/>
              <a:t>Brinkmann, S. (2018). </a:t>
            </a:r>
            <a:r>
              <a:rPr lang="en-GB" i="1" dirty="0"/>
              <a:t>Philosophies of Qualitative Research (Understanding Qualitative Research.</a:t>
            </a:r>
            <a:r>
              <a:rPr lang="en-GB" dirty="0"/>
              <a:t> London: Oxford University Press</a:t>
            </a:r>
          </a:p>
          <a:p>
            <a:pPr>
              <a:buFont typeface="Wingdings" panose="05000000000000000000" pitchFamily="2" charset="2"/>
              <a:buChar char="Ø"/>
            </a:pPr>
            <a:r>
              <a:rPr lang="en-GB" dirty="0"/>
              <a:t>Cooper, M. (2008) </a:t>
            </a:r>
            <a:r>
              <a:rPr lang="en-GB" i="1" dirty="0"/>
              <a:t>Essential Research Findings in Counselling and Psychotherapy: the facts are friendly.</a:t>
            </a:r>
            <a:r>
              <a:rPr lang="en-GB" dirty="0"/>
              <a:t> London, Sage. </a:t>
            </a:r>
          </a:p>
          <a:p>
            <a:pPr>
              <a:buFont typeface="Wingdings" panose="05000000000000000000" pitchFamily="2" charset="2"/>
              <a:buChar char="Ø"/>
            </a:pPr>
            <a:r>
              <a:rPr lang="en-GB" dirty="0"/>
              <a:t>Cooper, M. Et al (2010</a:t>
            </a:r>
            <a:r>
              <a:rPr lang="en-GB" i="1" dirty="0"/>
              <a:t>) Person-Centred and Experiential Therapies Work: A Review of the Research on Counselling, Psychotherapy and Related Practices. </a:t>
            </a:r>
            <a:r>
              <a:rPr lang="en-GB" dirty="0"/>
              <a:t>Ross on Wye, PCCS.</a:t>
            </a:r>
          </a:p>
          <a:p>
            <a:pPr>
              <a:buFont typeface="Wingdings" panose="05000000000000000000" pitchFamily="2" charset="2"/>
              <a:buChar char="Ø"/>
            </a:pPr>
            <a:r>
              <a:rPr lang="en-GB" dirty="0"/>
              <a:t>Harper, D. (2012) Qualitative research methods in mental health and psychotherapy: a guide for students and practitioners, Oxford: Wiley-Blackwell. Online</a:t>
            </a:r>
          </a:p>
          <a:p>
            <a:pPr>
              <a:buFont typeface="Wingdings" panose="05000000000000000000" pitchFamily="2" charset="2"/>
              <a:buChar char="Ø"/>
            </a:pPr>
            <a:r>
              <a:rPr lang="en-GB" dirty="0"/>
              <a:t>McLeod, J. (2011) Qualitative Research in Counselling and Psychotherapy. 2</a:t>
            </a:r>
            <a:r>
              <a:rPr lang="en-GB" baseline="30000" dirty="0"/>
              <a:t>nd</a:t>
            </a:r>
            <a:r>
              <a:rPr lang="en-GB" dirty="0"/>
              <a:t> Ed.  London: Sage </a:t>
            </a:r>
          </a:p>
          <a:p>
            <a:pPr>
              <a:buFont typeface="Wingdings" panose="05000000000000000000" pitchFamily="2" charset="2"/>
              <a:buChar char="Ø"/>
            </a:pPr>
            <a:r>
              <a:rPr lang="en-GB" dirty="0"/>
              <a:t>Willig, C. (2008) Introducing Qualitative Research in Psychology. 2</a:t>
            </a:r>
            <a:r>
              <a:rPr lang="en-GB" baseline="30000" dirty="0"/>
              <a:t>nd</a:t>
            </a:r>
            <a:r>
              <a:rPr lang="en-GB" dirty="0"/>
              <a:t> Ed. Berkshire: Open University Press.</a:t>
            </a:r>
          </a:p>
          <a:p>
            <a:pPr marL="0" indent="0">
              <a:buNone/>
            </a:pPr>
            <a:endParaRPr lang="en-GB" dirty="0"/>
          </a:p>
        </p:txBody>
      </p:sp>
    </p:spTree>
    <p:extLst>
      <p:ext uri="{BB962C8B-B14F-4D97-AF65-F5344CB8AC3E}">
        <p14:creationId xmlns:p14="http://schemas.microsoft.com/office/powerpoint/2010/main" val="1687331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ED7D8-337D-40A3-8B1D-479D156B4B43}"/>
              </a:ext>
            </a:extLst>
          </p:cNvPr>
          <p:cNvSpPr>
            <a:spLocks noGrp="1"/>
          </p:cNvSpPr>
          <p:nvPr>
            <p:ph type="title"/>
          </p:nvPr>
        </p:nvSpPr>
        <p:spPr/>
        <p:txBody>
          <a:bodyPr/>
          <a:lstStyle/>
          <a:p>
            <a:r>
              <a:rPr lang="en-GB" dirty="0"/>
              <a:t>For writing your dissertation:</a:t>
            </a:r>
          </a:p>
        </p:txBody>
      </p:sp>
      <p:sp>
        <p:nvSpPr>
          <p:cNvPr id="3" name="Content Placeholder 2">
            <a:extLst>
              <a:ext uri="{FF2B5EF4-FFF2-40B4-BE49-F238E27FC236}">
                <a16:creationId xmlns:a16="http://schemas.microsoft.com/office/drawing/2014/main" id="{998E266A-E108-40E7-9488-B21550E8E463}"/>
              </a:ext>
            </a:extLst>
          </p:cNvPr>
          <p:cNvSpPr>
            <a:spLocks noGrp="1"/>
          </p:cNvSpPr>
          <p:nvPr>
            <p:ph idx="1"/>
          </p:nvPr>
        </p:nvSpPr>
        <p:spPr/>
        <p:txBody>
          <a:bodyPr>
            <a:normAutofit fontScale="92500" lnSpcReduction="10000"/>
          </a:bodyPr>
          <a:lstStyle/>
          <a:p>
            <a:pPr>
              <a:buFont typeface="Wingdings" panose="05000000000000000000" pitchFamily="2" charset="2"/>
              <a:buChar char="Ø"/>
            </a:pPr>
            <a:r>
              <a:rPr lang="en-GB" dirty="0"/>
              <a:t>Andrews, G. (2017) How to write a master's dissertation. </a:t>
            </a:r>
            <a:r>
              <a:rPr lang="en-GB" dirty="0" err="1"/>
              <a:t>Ebook</a:t>
            </a:r>
            <a:r>
              <a:rPr lang="en-GB" dirty="0"/>
              <a:t> and free on Kindle. This will only take you about an hour to read and gives you the basics of the format and content of a dissertation</a:t>
            </a:r>
          </a:p>
          <a:p>
            <a:pPr>
              <a:buFont typeface="Wingdings" panose="05000000000000000000" pitchFamily="2" charset="2"/>
              <a:buChar char="Ø"/>
            </a:pPr>
            <a:endParaRPr lang="en-GB" dirty="0"/>
          </a:p>
          <a:p>
            <a:pPr>
              <a:buFont typeface="Wingdings" panose="05000000000000000000" pitchFamily="2" charset="2"/>
              <a:buChar char="Ø"/>
            </a:pPr>
            <a:r>
              <a:rPr lang="en-GB" dirty="0" err="1"/>
              <a:t>Glatthorn</a:t>
            </a:r>
            <a:r>
              <a:rPr lang="en-GB" dirty="0"/>
              <a:t>, A.A. and Randy, L.J. (2005) Writing the winning thesis or dissertation.  Online </a:t>
            </a:r>
          </a:p>
          <a:p>
            <a:pPr>
              <a:buFont typeface="Wingdings" panose="05000000000000000000" pitchFamily="2" charset="2"/>
              <a:buChar char="Ø"/>
            </a:pPr>
            <a:endParaRPr lang="en-GB" dirty="0"/>
          </a:p>
          <a:p>
            <a:pPr>
              <a:buFont typeface="Wingdings" panose="05000000000000000000" pitchFamily="2" charset="2"/>
              <a:buChar char="Ø"/>
            </a:pPr>
            <a:r>
              <a:rPr lang="en-GB" dirty="0"/>
              <a:t>Staines, G, M. (2019) Social Sciences Research, Research Writing and Presentation for Students. London: Rowman &amp; Little Publishers. Online</a:t>
            </a:r>
          </a:p>
          <a:p>
            <a:endParaRPr lang="en-GB" dirty="0"/>
          </a:p>
        </p:txBody>
      </p:sp>
    </p:spTree>
    <p:extLst>
      <p:ext uri="{BB962C8B-B14F-4D97-AF65-F5344CB8AC3E}">
        <p14:creationId xmlns:p14="http://schemas.microsoft.com/office/powerpoint/2010/main" val="2552955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ED7D8-337D-40A3-8B1D-479D156B4B43}"/>
              </a:ext>
            </a:extLst>
          </p:cNvPr>
          <p:cNvSpPr>
            <a:spLocks noGrp="1"/>
          </p:cNvSpPr>
          <p:nvPr>
            <p:ph type="title"/>
          </p:nvPr>
        </p:nvSpPr>
        <p:spPr>
          <a:xfrm>
            <a:off x="179512" y="-171400"/>
            <a:ext cx="7886700" cy="1325563"/>
          </a:xfrm>
        </p:spPr>
        <p:txBody>
          <a:bodyPr/>
          <a:lstStyle/>
          <a:p>
            <a:r>
              <a:rPr lang="en-GB" dirty="0"/>
              <a:t>For writing your dissertation:</a:t>
            </a:r>
          </a:p>
        </p:txBody>
      </p:sp>
      <p:sp>
        <p:nvSpPr>
          <p:cNvPr id="3" name="Content Placeholder 2">
            <a:extLst>
              <a:ext uri="{FF2B5EF4-FFF2-40B4-BE49-F238E27FC236}">
                <a16:creationId xmlns:a16="http://schemas.microsoft.com/office/drawing/2014/main" id="{998E266A-E108-40E7-9488-B21550E8E463}"/>
              </a:ext>
            </a:extLst>
          </p:cNvPr>
          <p:cNvSpPr>
            <a:spLocks noGrp="1"/>
          </p:cNvSpPr>
          <p:nvPr>
            <p:ph idx="1"/>
          </p:nvPr>
        </p:nvSpPr>
        <p:spPr>
          <a:xfrm>
            <a:off x="35496" y="1268760"/>
            <a:ext cx="9108504" cy="5544615"/>
          </a:xfrm>
        </p:spPr>
        <p:txBody>
          <a:bodyPr>
            <a:normAutofit lnSpcReduction="10000"/>
          </a:bodyPr>
          <a:lstStyle/>
          <a:p>
            <a:pPr marL="0" indent="0">
              <a:buNone/>
            </a:pPr>
            <a:r>
              <a:rPr lang="en-GB" sz="2400" dirty="0"/>
              <a:t>Andrews, G. (2017) How to write a master's dissertation. </a:t>
            </a:r>
            <a:r>
              <a:rPr lang="en-GB" sz="2400" dirty="0" err="1"/>
              <a:t>Ebook</a:t>
            </a:r>
            <a:r>
              <a:rPr lang="en-GB" sz="2400" dirty="0"/>
              <a:t> and free on Kindle. This will only take you about an hour to read and gives you the basics of the format and content of a dissertation</a:t>
            </a:r>
          </a:p>
          <a:p>
            <a:pPr>
              <a:buFont typeface="Wingdings" panose="05000000000000000000" pitchFamily="2" charset="2"/>
              <a:buChar char="Ø"/>
            </a:pPr>
            <a:endParaRPr lang="en-GB" sz="2400" dirty="0"/>
          </a:p>
          <a:p>
            <a:pPr marL="0" indent="0">
              <a:buNone/>
            </a:pPr>
            <a:r>
              <a:rPr lang="en-GB" sz="2400" dirty="0" err="1"/>
              <a:t>Glatthorn</a:t>
            </a:r>
            <a:r>
              <a:rPr lang="en-GB" sz="2400" dirty="0"/>
              <a:t>, A.A. and Randy, L.J. (2005) Writing the winning thesis or dissertation.  Online </a:t>
            </a:r>
          </a:p>
          <a:p>
            <a:pPr>
              <a:buFont typeface="Wingdings" panose="05000000000000000000" pitchFamily="2" charset="2"/>
              <a:buChar char="Ø"/>
            </a:pPr>
            <a:endParaRPr lang="en-GB" sz="2400" dirty="0"/>
          </a:p>
          <a:p>
            <a:pPr marL="0" indent="0">
              <a:buNone/>
            </a:pPr>
            <a:r>
              <a:rPr lang="en-GB" sz="2400" dirty="0"/>
              <a:t>Staines, G, M. (2019) Social Sciences Research, Research Writing and Presentation for Students. London: Rowman &amp; Little Publishers. Online</a:t>
            </a:r>
          </a:p>
          <a:p>
            <a:pPr marL="0" indent="0">
              <a:buNone/>
            </a:pPr>
            <a:endParaRPr lang="en-GB" sz="2400" dirty="0"/>
          </a:p>
          <a:p>
            <a:pPr marL="0" indent="0">
              <a:buNone/>
            </a:pPr>
            <a:r>
              <a:rPr lang="en-GB" sz="2400" dirty="0"/>
              <a:t>Thomas, G. 2022. How to do your research project: A guide for students. Fourth edition. London: Sage. </a:t>
            </a:r>
          </a:p>
          <a:p>
            <a:pPr marL="0" indent="0">
              <a:buNone/>
            </a:pPr>
            <a:endParaRPr lang="en-GB" sz="2400" dirty="0"/>
          </a:p>
          <a:p>
            <a:pPr marL="0" indent="0">
              <a:buNone/>
            </a:pPr>
            <a:r>
              <a:rPr lang="en-GB" sz="2400" dirty="0"/>
              <a:t>Wallace, M. and Wray, A. 2021. Critical reading and writing for postgraduates. London: Sage.</a:t>
            </a:r>
          </a:p>
          <a:p>
            <a:endParaRPr lang="en-GB" dirty="0"/>
          </a:p>
        </p:txBody>
      </p:sp>
    </p:spTree>
    <p:extLst>
      <p:ext uri="{BB962C8B-B14F-4D97-AF65-F5344CB8AC3E}">
        <p14:creationId xmlns:p14="http://schemas.microsoft.com/office/powerpoint/2010/main" val="118901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A1654-A373-ABA0-7DCD-757B835A66CC}"/>
              </a:ext>
            </a:extLst>
          </p:cNvPr>
          <p:cNvSpPr>
            <a:spLocks noGrp="1"/>
          </p:cNvSpPr>
          <p:nvPr>
            <p:ph type="title"/>
          </p:nvPr>
        </p:nvSpPr>
        <p:spPr/>
        <p:txBody>
          <a:bodyPr/>
          <a:lstStyle/>
          <a:p>
            <a:r>
              <a:rPr lang="en-GB" dirty="0"/>
              <a:t>References … … …</a:t>
            </a:r>
          </a:p>
        </p:txBody>
      </p:sp>
      <p:sp>
        <p:nvSpPr>
          <p:cNvPr id="3" name="Content Placeholder 2">
            <a:extLst>
              <a:ext uri="{FF2B5EF4-FFF2-40B4-BE49-F238E27FC236}">
                <a16:creationId xmlns:a16="http://schemas.microsoft.com/office/drawing/2014/main" id="{175351AB-A4E7-8DC4-CA16-226FA5B119D0}"/>
              </a:ext>
            </a:extLst>
          </p:cNvPr>
          <p:cNvSpPr>
            <a:spLocks noGrp="1"/>
          </p:cNvSpPr>
          <p:nvPr>
            <p:ph idx="1"/>
          </p:nvPr>
        </p:nvSpPr>
        <p:spPr>
          <a:xfrm>
            <a:off x="107504" y="1825624"/>
            <a:ext cx="9001000" cy="4987751"/>
          </a:xfrm>
        </p:spPr>
        <p:txBody>
          <a:bodyPr>
            <a:normAutofit fontScale="77500" lnSpcReduction="20000"/>
          </a:bodyPr>
          <a:lstStyle/>
          <a:p>
            <a:r>
              <a:rPr lang="en-GB" b="0" i="0" dirty="0" err="1">
                <a:effectLst/>
                <a:latin typeface="-apple-system"/>
              </a:rPr>
              <a:t>Biggam</a:t>
            </a:r>
            <a:r>
              <a:rPr lang="en-GB" b="0" i="0" dirty="0">
                <a:effectLst/>
                <a:latin typeface="-apple-system"/>
              </a:rPr>
              <a:t>, J. 2018. </a:t>
            </a:r>
            <a:r>
              <a:rPr lang="en-GB" b="0" i="1" dirty="0">
                <a:effectLst/>
                <a:latin typeface="-apple-system"/>
              </a:rPr>
              <a:t>Succeeding with your Master’s Dissertation. A step by step handbook</a:t>
            </a:r>
            <a:r>
              <a:rPr lang="en-GB" b="0" i="0" dirty="0">
                <a:effectLst/>
                <a:latin typeface="-apple-system"/>
              </a:rPr>
              <a:t>. Particularly Pages 114 - 172.</a:t>
            </a:r>
          </a:p>
          <a:p>
            <a:endParaRPr lang="en-GB" b="0" i="0" dirty="0">
              <a:effectLst/>
              <a:latin typeface="-apple-system"/>
            </a:endParaRPr>
          </a:p>
          <a:p>
            <a:pPr>
              <a:buFont typeface="Wingdings" panose="05000000000000000000" pitchFamily="2" charset="2"/>
              <a:buChar char="Ø"/>
            </a:pPr>
            <a:r>
              <a:rPr lang="en-GB" sz="2800" b="1" dirty="0">
                <a:latin typeface="+mj-lt"/>
              </a:rPr>
              <a:t>Braun, V. and Clarke, V. 2013. </a:t>
            </a:r>
            <a:r>
              <a:rPr lang="en-GB" sz="2800" b="1" i="1" dirty="0">
                <a:latin typeface="+mj-lt"/>
              </a:rPr>
              <a:t>Successful qualitative research:</a:t>
            </a:r>
            <a:r>
              <a:rPr lang="en-GB" sz="2800" b="1" dirty="0">
                <a:latin typeface="+mj-lt"/>
              </a:rPr>
              <a:t> A practical guide for beginners. London: Sage. </a:t>
            </a:r>
          </a:p>
          <a:p>
            <a:pPr>
              <a:buFont typeface="Wingdings" panose="05000000000000000000" pitchFamily="2" charset="2"/>
              <a:buChar char="Ø"/>
            </a:pPr>
            <a:endParaRPr lang="en-GB" sz="2800" b="1" dirty="0">
              <a:latin typeface="+mj-lt"/>
            </a:endParaRPr>
          </a:p>
          <a:p>
            <a:pPr fontAlgn="base">
              <a:buFont typeface="Wingdings" panose="05000000000000000000" pitchFamily="2" charset="2"/>
              <a:buChar char="Ø"/>
            </a:pPr>
            <a:r>
              <a:rPr lang="en-GB" sz="2800" b="1" dirty="0">
                <a:latin typeface="+mj-lt"/>
              </a:rPr>
              <a:t>Fleetwood, S. (2005) ‘Ontology in organization and management studies: a critical </a:t>
            </a:r>
            <a:r>
              <a:rPr lang="en-GB" sz="2800" b="1" dirty="0" err="1">
                <a:latin typeface="+mj-lt"/>
              </a:rPr>
              <a:t>realistperspective</a:t>
            </a:r>
            <a:r>
              <a:rPr lang="en-GB" sz="2800" b="1" dirty="0">
                <a:latin typeface="+mj-lt"/>
              </a:rPr>
              <a:t>’, </a:t>
            </a:r>
            <a:r>
              <a:rPr lang="en-GB" sz="2800" b="1" i="1" dirty="0">
                <a:latin typeface="+mj-lt"/>
              </a:rPr>
              <a:t>Organization</a:t>
            </a:r>
            <a:r>
              <a:rPr lang="en-GB" sz="2800" b="1" dirty="0">
                <a:latin typeface="+mj-lt"/>
              </a:rPr>
              <a:t>, 12 (2): 197-222.</a:t>
            </a:r>
          </a:p>
          <a:p>
            <a:pPr fontAlgn="base">
              <a:buFont typeface="Wingdings" panose="05000000000000000000" pitchFamily="2" charset="2"/>
              <a:buChar char="Ø"/>
            </a:pPr>
            <a:endParaRPr lang="en-GB" sz="2800" b="1" dirty="0">
              <a:latin typeface="+mj-lt"/>
            </a:endParaRPr>
          </a:p>
          <a:p>
            <a:pPr fontAlgn="base">
              <a:buFont typeface="Wingdings" panose="05000000000000000000" pitchFamily="2" charset="2"/>
              <a:buChar char="Ø"/>
            </a:pPr>
            <a:r>
              <a:rPr lang="en-GB" sz="2800" b="1" dirty="0">
                <a:latin typeface="+mj-lt"/>
              </a:rPr>
              <a:t>Guba, E.G. and Lincoln, Y.S (2005) `Paradigmatic controversies, contradictions, and emerging confluences’,  in N.K. Denzin and Y.S. Lincoln (eds) </a:t>
            </a:r>
            <a:r>
              <a:rPr lang="en-GB" sz="2800" b="1" i="1" dirty="0">
                <a:latin typeface="+mj-lt"/>
              </a:rPr>
              <a:t>The Sage Handbook of  Qualitative Research</a:t>
            </a:r>
            <a:r>
              <a:rPr lang="en-GB" sz="2800" b="1" dirty="0">
                <a:latin typeface="+mj-lt"/>
              </a:rPr>
              <a:t>, third edition, Thousand Oaks, California: Sage, pp. 191-215.</a:t>
            </a:r>
          </a:p>
          <a:p>
            <a:pPr fontAlgn="base">
              <a:buFont typeface="Wingdings" panose="05000000000000000000" pitchFamily="2" charset="2"/>
              <a:buChar char="Ø"/>
            </a:pPr>
            <a:endParaRPr lang="en-GB" sz="2800" b="1" dirty="0">
              <a:latin typeface="+mj-lt"/>
            </a:endParaRPr>
          </a:p>
          <a:p>
            <a:pPr>
              <a:buFont typeface="Wingdings" panose="05000000000000000000" pitchFamily="2" charset="2"/>
              <a:buChar char="Ø"/>
            </a:pPr>
            <a:r>
              <a:rPr lang="en-GB" sz="2800" b="1" dirty="0">
                <a:latin typeface="+mj-lt"/>
              </a:rPr>
              <a:t>Prasad, P. 2005. Crafting Qualitative Research: Working in the Postpositivist Traditions. Routledge. </a:t>
            </a:r>
            <a:r>
              <a:rPr lang="en-GB" sz="2800" b="1" dirty="0" err="1">
                <a:latin typeface="+mj-lt"/>
              </a:rPr>
              <a:t>EBook</a:t>
            </a:r>
            <a:r>
              <a:rPr lang="en-GB" sz="2800" b="1" dirty="0">
                <a:latin typeface="+mj-lt"/>
              </a:rPr>
              <a:t> Published 24 February 201</a:t>
            </a:r>
            <a:r>
              <a:rPr lang="en-GB" sz="2800" dirty="0">
                <a:latin typeface="+mj-lt"/>
              </a:rPr>
              <a:t>5</a:t>
            </a:r>
          </a:p>
          <a:p>
            <a:endParaRPr lang="en-GB" dirty="0"/>
          </a:p>
        </p:txBody>
      </p:sp>
    </p:spTree>
    <p:extLst>
      <p:ext uri="{BB962C8B-B14F-4D97-AF65-F5344CB8AC3E}">
        <p14:creationId xmlns:p14="http://schemas.microsoft.com/office/powerpoint/2010/main" val="5120427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A4DFA1A8-0295-629D-C332-1EAD67FC9867}"/>
              </a:ext>
            </a:extLst>
          </p:cNvPr>
          <p:cNvSpPr>
            <a:spLocks noGrp="1"/>
          </p:cNvSpPr>
          <p:nvPr>
            <p:ph type="title"/>
          </p:nvPr>
        </p:nvSpPr>
        <p:spPr>
          <a:xfrm>
            <a:off x="107504" y="591829"/>
            <a:ext cx="3789653" cy="5583126"/>
          </a:xfrm>
        </p:spPr>
        <p:txBody>
          <a:bodyPr>
            <a:normAutofit/>
          </a:bodyPr>
          <a:lstStyle/>
          <a:p>
            <a:r>
              <a:rPr lang="en-GB" sz="6000" dirty="0"/>
              <a:t>In this lesson, we have considered: </a:t>
            </a:r>
          </a:p>
        </p:txBody>
      </p:sp>
      <p:cxnSp>
        <p:nvCxnSpPr>
          <p:cNvPr id="41" name="Straight Connector 4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36917" y="356812"/>
            <a:ext cx="0" cy="6492875"/>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4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74833" y="591829"/>
            <a:ext cx="10427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4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3918" y="821124"/>
            <a:ext cx="68353"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4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63178" y="1336268"/>
            <a:ext cx="95785"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28" name="Content Placeholder 8">
            <a:extLst>
              <a:ext uri="{FF2B5EF4-FFF2-40B4-BE49-F238E27FC236}">
                <a16:creationId xmlns:a16="http://schemas.microsoft.com/office/drawing/2014/main" id="{95235A41-A0CA-5492-9FA1-B46A6581D8FB}"/>
              </a:ext>
            </a:extLst>
          </p:cNvPr>
          <p:cNvGraphicFramePr>
            <a:graphicFrameLocks noGrp="1"/>
          </p:cNvGraphicFramePr>
          <p:nvPr>
            <p:ph idx="1"/>
          </p:nvPr>
        </p:nvGraphicFramePr>
        <p:xfrm>
          <a:off x="4119532" y="671804"/>
          <a:ext cx="4724386" cy="6069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362695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useBgFill="1">
        <p:nvSpPr>
          <p:cNvPr id="84" name="Rectangle 83">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0CA08A0-703F-41A4-A5B2-868A85549525}"/>
              </a:ext>
            </a:extLst>
          </p:cNvPr>
          <p:cNvSpPr>
            <a:spLocks noGrp="1"/>
          </p:cNvSpPr>
          <p:nvPr>
            <p:ph type="title"/>
          </p:nvPr>
        </p:nvSpPr>
        <p:spPr>
          <a:xfrm>
            <a:off x="473202" y="457200"/>
            <a:ext cx="3257550" cy="1929384"/>
          </a:xfrm>
        </p:spPr>
        <p:txBody>
          <a:bodyPr anchor="ctr">
            <a:normAutofit/>
          </a:bodyPr>
          <a:lstStyle/>
          <a:p>
            <a:r>
              <a:rPr lang="en-GB" sz="4200"/>
              <a:t>  </a:t>
            </a:r>
          </a:p>
        </p:txBody>
      </p:sp>
      <p:sp>
        <p:nvSpPr>
          <p:cNvPr id="86"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159251" y="1415034"/>
            <a:ext cx="1554480" cy="13716"/>
          </a:xfrm>
          <a:custGeom>
            <a:avLst/>
            <a:gdLst>
              <a:gd name="connsiteX0" fmla="*/ 0 w 1554480"/>
              <a:gd name="connsiteY0" fmla="*/ 0 h 13716"/>
              <a:gd name="connsiteX1" fmla="*/ 549250 w 1554480"/>
              <a:gd name="connsiteY1" fmla="*/ 0 h 13716"/>
              <a:gd name="connsiteX2" fmla="*/ 1082954 w 1554480"/>
              <a:gd name="connsiteY2" fmla="*/ 0 h 13716"/>
              <a:gd name="connsiteX3" fmla="*/ 1554480 w 1554480"/>
              <a:gd name="connsiteY3" fmla="*/ 0 h 13716"/>
              <a:gd name="connsiteX4" fmla="*/ 1554480 w 1554480"/>
              <a:gd name="connsiteY4" fmla="*/ 13716 h 13716"/>
              <a:gd name="connsiteX5" fmla="*/ 1067410 w 1554480"/>
              <a:gd name="connsiteY5" fmla="*/ 13716 h 13716"/>
              <a:gd name="connsiteX6" fmla="*/ 549250 w 1554480"/>
              <a:gd name="connsiteY6" fmla="*/ 13716 h 13716"/>
              <a:gd name="connsiteX7" fmla="*/ 0 w 1554480"/>
              <a:gd name="connsiteY7" fmla="*/ 13716 h 13716"/>
              <a:gd name="connsiteX8" fmla="*/ 0 w 1554480"/>
              <a:gd name="connsiteY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3716"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3820" y="4959"/>
                  <a:pt x="1554594" y="10798"/>
                  <a:pt x="1554480" y="13716"/>
                </a:cubicBezTo>
                <a:cubicBezTo>
                  <a:pt x="1338847" y="1555"/>
                  <a:pt x="1215066" y="33279"/>
                  <a:pt x="1067410" y="13716"/>
                </a:cubicBezTo>
                <a:cubicBezTo>
                  <a:pt x="919754" y="-5847"/>
                  <a:pt x="800465" y="-1492"/>
                  <a:pt x="549250" y="13716"/>
                </a:cubicBezTo>
                <a:cubicBezTo>
                  <a:pt x="298035" y="28924"/>
                  <a:pt x="158868" y="18197"/>
                  <a:pt x="0" y="13716"/>
                </a:cubicBezTo>
                <a:cubicBezTo>
                  <a:pt x="488" y="8630"/>
                  <a:pt x="480" y="6612"/>
                  <a:pt x="0" y="0"/>
                </a:cubicBezTo>
                <a:close/>
              </a:path>
              <a:path w="1554480" h="13716"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232" y="4157"/>
                  <a:pt x="1554673" y="7559"/>
                  <a:pt x="1554480" y="13716"/>
                </a:cubicBezTo>
                <a:cubicBezTo>
                  <a:pt x="1336087" y="7600"/>
                  <a:pt x="1310024" y="15187"/>
                  <a:pt x="1067410" y="13716"/>
                </a:cubicBezTo>
                <a:cubicBezTo>
                  <a:pt x="824796" y="12246"/>
                  <a:pt x="787902" y="30075"/>
                  <a:pt x="518160" y="13716"/>
                </a:cubicBezTo>
                <a:cubicBezTo>
                  <a:pt x="248418" y="-2643"/>
                  <a:pt x="133160" y="4633"/>
                  <a:pt x="0" y="13716"/>
                </a:cubicBezTo>
                <a:cubicBezTo>
                  <a:pt x="43" y="9160"/>
                  <a:pt x="-111" y="481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2277977-39ED-4E77-AE49-D1FDB705B93C}"/>
              </a:ext>
            </a:extLst>
          </p:cNvPr>
          <p:cNvSpPr>
            <a:spLocks noGrp="1"/>
          </p:cNvSpPr>
          <p:nvPr>
            <p:ph idx="1"/>
          </p:nvPr>
        </p:nvSpPr>
        <p:spPr>
          <a:xfrm>
            <a:off x="4274695" y="44624"/>
            <a:ext cx="4505706" cy="1440160"/>
          </a:xfrm>
        </p:spPr>
        <p:txBody>
          <a:bodyPr anchor="ctr">
            <a:normAutofit/>
          </a:bodyPr>
          <a:lstStyle/>
          <a:p>
            <a:pPr marL="0" indent="0">
              <a:buNone/>
            </a:pPr>
            <a:r>
              <a:rPr lang="en-GB" b="1" dirty="0"/>
              <a:t>Next lesson:</a:t>
            </a:r>
            <a:br>
              <a:rPr lang="en-GB" b="1" dirty="0"/>
            </a:br>
            <a:r>
              <a:rPr lang="en-GB" b="1" dirty="0"/>
              <a:t> </a:t>
            </a:r>
            <a:endParaRPr lang="en-GB" sz="1900" dirty="0"/>
          </a:p>
        </p:txBody>
      </p:sp>
      <p:pic>
        <p:nvPicPr>
          <p:cNvPr id="73" name="Picture 72" descr="Magazine printing process">
            <a:extLst>
              <a:ext uri="{FF2B5EF4-FFF2-40B4-BE49-F238E27FC236}">
                <a16:creationId xmlns:a16="http://schemas.microsoft.com/office/drawing/2014/main" id="{CC0ADF45-6E06-8187-0F6F-816EF6817DC0}"/>
              </a:ext>
            </a:extLst>
          </p:cNvPr>
          <p:cNvPicPr>
            <a:picLocks noChangeAspect="1"/>
          </p:cNvPicPr>
          <p:nvPr/>
        </p:nvPicPr>
        <p:blipFill rotWithShape="1">
          <a:blip r:embed="rId3"/>
          <a:srcRect l="21739" r="3444" b="-1"/>
          <a:stretch/>
        </p:blipFill>
        <p:spPr>
          <a:xfrm>
            <a:off x="455111" y="116632"/>
            <a:ext cx="2820745" cy="6131768"/>
          </a:xfrm>
          <a:prstGeom prst="rect">
            <a:avLst/>
          </a:prstGeom>
        </p:spPr>
      </p:pic>
      <p:graphicFrame>
        <p:nvGraphicFramePr>
          <p:cNvPr id="4" name="Table 3">
            <a:extLst>
              <a:ext uri="{FF2B5EF4-FFF2-40B4-BE49-F238E27FC236}">
                <a16:creationId xmlns:a16="http://schemas.microsoft.com/office/drawing/2014/main" id="{A3CE96E1-1CC7-2230-5B89-034A2B76324F}"/>
              </a:ext>
            </a:extLst>
          </p:cNvPr>
          <p:cNvGraphicFramePr>
            <a:graphicFrameLocks noGrp="1"/>
          </p:cNvGraphicFramePr>
          <p:nvPr>
            <p:extLst>
              <p:ext uri="{D42A27DB-BD31-4B8C-83A1-F6EECF244321}">
                <p14:modId xmlns:p14="http://schemas.microsoft.com/office/powerpoint/2010/main" val="4218392458"/>
              </p:ext>
            </p:extLst>
          </p:nvPr>
        </p:nvGraphicFramePr>
        <p:xfrm>
          <a:off x="4067944" y="980728"/>
          <a:ext cx="4810820" cy="5438395"/>
        </p:xfrm>
        <a:graphic>
          <a:graphicData uri="http://schemas.openxmlformats.org/drawingml/2006/table">
            <a:tbl>
              <a:tblPr>
                <a:noFill/>
              </a:tblPr>
              <a:tblGrid>
                <a:gridCol w="4810820">
                  <a:extLst>
                    <a:ext uri="{9D8B030D-6E8A-4147-A177-3AD203B41FA5}">
                      <a16:colId xmlns:a16="http://schemas.microsoft.com/office/drawing/2014/main" val="3786653932"/>
                    </a:ext>
                  </a:extLst>
                </a:gridCol>
              </a:tblGrid>
              <a:tr h="5438395">
                <a:tc>
                  <a:txBody>
                    <a:bodyPr/>
                    <a:lstStyle/>
                    <a:p>
                      <a:pPr marL="342900" lvl="0" indent="-342900" algn="l" fontAlgn="base" hangingPunct="0">
                        <a:lnSpc>
                          <a:spcPct val="115000"/>
                        </a:lnSpc>
                        <a:buFont typeface="Arial" panose="020B0604020202020204" pitchFamily="34" charset="0"/>
                        <a:buChar char="•"/>
                        <a:tabLst>
                          <a:tab pos="134620" algn="l"/>
                          <a:tab pos="489585" algn="l"/>
                          <a:tab pos="1371600" algn="l"/>
                          <a:tab pos="1828800" algn="l"/>
                        </a:tabLst>
                      </a:pPr>
                      <a:endParaRPr lang="en-GB" sz="2400" b="1" dirty="0">
                        <a:solidFill>
                          <a:schemeClr val="tx1">
                            <a:lumMod val="85000"/>
                            <a:lumOff val="15000"/>
                          </a:schemeClr>
                        </a:solidFill>
                        <a:effectLst/>
                        <a:latin typeface="+mn-lt"/>
                        <a:ea typeface="Calibri" panose="020F0502020204030204" pitchFamily="34" charset="0"/>
                        <a:cs typeface="Times New Roman" panose="02020603050405020304" pitchFamily="18" charset="0"/>
                      </a:endParaRPr>
                    </a:p>
                    <a:p>
                      <a:pPr marL="342900" marR="0" lvl="0" indent="-342900" algn="l" defTabSz="914400" rtl="0" eaLnBrk="1" fontAlgn="base" latinLnBrk="0" hangingPunct="0">
                        <a:lnSpc>
                          <a:spcPct val="115000"/>
                        </a:lnSpc>
                        <a:spcBef>
                          <a:spcPts val="0"/>
                        </a:spcBef>
                        <a:spcAft>
                          <a:spcPts val="0"/>
                        </a:spcAft>
                        <a:buClrTx/>
                        <a:buSzTx/>
                        <a:buFont typeface="Arial" panose="020B0604020202020204" pitchFamily="34" charset="0"/>
                        <a:buChar char="•"/>
                        <a:tabLst>
                          <a:tab pos="134620" algn="l"/>
                          <a:tab pos="489585" algn="l"/>
                          <a:tab pos="1371600" algn="l"/>
                          <a:tab pos="1828800" algn="l"/>
                        </a:tabLst>
                        <a:defRPr/>
                      </a:pPr>
                      <a:endParaRPr lang="en-US" sz="2400" b="1" kern="1200" dirty="0">
                        <a:solidFill>
                          <a:schemeClr val="tx1"/>
                        </a:solidFill>
                        <a:effectLst/>
                        <a:latin typeface="+mn-lt"/>
                        <a:ea typeface="+mn-ea"/>
                        <a:cs typeface="+mn-cs"/>
                      </a:endParaRPr>
                    </a:p>
                    <a:p>
                      <a:pPr marL="342900" marR="0" lvl="0" indent="-342900" algn="l" defTabSz="914400" rtl="0" eaLnBrk="1" fontAlgn="base" latinLnBrk="0" hangingPunct="0">
                        <a:lnSpc>
                          <a:spcPct val="115000"/>
                        </a:lnSpc>
                        <a:spcBef>
                          <a:spcPts val="0"/>
                        </a:spcBef>
                        <a:spcAft>
                          <a:spcPts val="0"/>
                        </a:spcAft>
                        <a:buClrTx/>
                        <a:buSzTx/>
                        <a:buFont typeface="Arial" panose="020B0604020202020204" pitchFamily="34" charset="0"/>
                        <a:buChar char="•"/>
                        <a:tabLst>
                          <a:tab pos="134620" algn="l"/>
                          <a:tab pos="489585" algn="l"/>
                          <a:tab pos="1371600" algn="l"/>
                          <a:tab pos="1828800" algn="l"/>
                        </a:tabLst>
                        <a:defRPr/>
                      </a:pPr>
                      <a:r>
                        <a:rPr lang="en-US" sz="2400" b="1" kern="1200" dirty="0">
                          <a:solidFill>
                            <a:schemeClr val="tx1"/>
                          </a:solidFill>
                          <a:effectLst/>
                          <a:latin typeface="+mn-lt"/>
                          <a:ea typeface="+mn-ea"/>
                          <a:cs typeface="+mn-cs"/>
                        </a:rPr>
                        <a:t>Guest Speaker: PhD Student, Ann Watling</a:t>
                      </a:r>
                      <a:endParaRPr lang="en-US" sz="2400" b="1" dirty="0">
                        <a:solidFill>
                          <a:schemeClr val="tx1">
                            <a:lumMod val="85000"/>
                            <a:lumOff val="15000"/>
                          </a:schemeClr>
                        </a:solidFill>
                        <a:effectLst/>
                        <a:latin typeface="+mn-lt"/>
                        <a:ea typeface="Calibri" panose="020F0502020204030204" pitchFamily="34" charset="0"/>
                        <a:cs typeface="Arial" panose="020B0604020202020204" pitchFamily="34" charset="0"/>
                      </a:endParaRPr>
                    </a:p>
                    <a:p>
                      <a:pPr marL="342900" lvl="0" indent="-342900" algn="l" fontAlgn="base" hangingPunct="0">
                        <a:lnSpc>
                          <a:spcPct val="115000"/>
                        </a:lnSpc>
                        <a:buFont typeface="Arial" panose="020B0604020202020204" pitchFamily="34" charset="0"/>
                        <a:buChar char="•"/>
                        <a:tabLst>
                          <a:tab pos="134620" algn="l"/>
                          <a:tab pos="489585" algn="l"/>
                          <a:tab pos="1371600" algn="l"/>
                          <a:tab pos="1828800" algn="l"/>
                        </a:tabLst>
                      </a:pPr>
                      <a:endParaRPr lang="en-GB" sz="2400" b="1" dirty="0">
                        <a:solidFill>
                          <a:schemeClr val="tx1">
                            <a:lumMod val="85000"/>
                            <a:lumOff val="15000"/>
                          </a:schemeClr>
                        </a:solidFill>
                        <a:effectLst/>
                        <a:latin typeface="+mn-lt"/>
                        <a:ea typeface="Calibri" panose="020F0502020204030204" pitchFamily="34" charset="0"/>
                        <a:cs typeface="Times New Roman" panose="02020603050405020304" pitchFamily="18" charset="0"/>
                      </a:endParaRPr>
                    </a:p>
                    <a:p>
                      <a:pPr marL="342900" lvl="0" indent="-342900" algn="l" fontAlgn="base" hangingPunct="0">
                        <a:lnSpc>
                          <a:spcPct val="115000"/>
                        </a:lnSpc>
                        <a:buFont typeface="Arial" panose="020B0604020202020204" pitchFamily="34" charset="0"/>
                        <a:buChar char="•"/>
                        <a:tabLst>
                          <a:tab pos="134620" algn="l"/>
                          <a:tab pos="489585" algn="l"/>
                          <a:tab pos="1371600" algn="l"/>
                          <a:tab pos="1828800" algn="l"/>
                        </a:tabLst>
                      </a:pPr>
                      <a:r>
                        <a:rPr lang="en-GB" sz="2400" b="1" dirty="0">
                          <a:solidFill>
                            <a:schemeClr val="tx1">
                              <a:lumMod val="85000"/>
                              <a:lumOff val="15000"/>
                            </a:schemeClr>
                          </a:solidFill>
                          <a:effectLst/>
                          <a:latin typeface="+mn-lt"/>
                          <a:ea typeface="Calibri" panose="020F0502020204030204" pitchFamily="34" charset="0"/>
                          <a:cs typeface="Times New Roman" panose="02020603050405020304" pitchFamily="18" charset="0"/>
                        </a:rPr>
                        <a:t>Getting the most out of research supervision</a:t>
                      </a:r>
                    </a:p>
                    <a:p>
                      <a:pPr marL="342900" lvl="0" indent="-342900" algn="l" fontAlgn="base" hangingPunct="0">
                        <a:lnSpc>
                          <a:spcPct val="115000"/>
                        </a:lnSpc>
                        <a:buFont typeface="Arial" panose="020B0604020202020204" pitchFamily="34" charset="0"/>
                        <a:buChar char="•"/>
                        <a:tabLst>
                          <a:tab pos="134620" algn="l"/>
                          <a:tab pos="489585" algn="l"/>
                          <a:tab pos="1371600" algn="l"/>
                          <a:tab pos="1828800" algn="l"/>
                        </a:tabLst>
                      </a:pPr>
                      <a:endParaRPr lang="en-GB" sz="2400" b="1" dirty="0">
                        <a:solidFill>
                          <a:schemeClr val="tx1">
                            <a:lumMod val="85000"/>
                            <a:lumOff val="15000"/>
                          </a:schemeClr>
                        </a:solidFill>
                        <a:effectLst/>
                        <a:latin typeface="+mn-lt"/>
                        <a:ea typeface="Calibri" panose="020F0502020204030204" pitchFamily="34" charset="0"/>
                        <a:cs typeface="Times New Roman" panose="02020603050405020304" pitchFamily="18" charset="0"/>
                      </a:endParaRPr>
                    </a:p>
                    <a:p>
                      <a:pPr marL="342900" lvl="0" indent="-342900" algn="l" fontAlgn="base" hangingPunct="0">
                        <a:lnSpc>
                          <a:spcPct val="115000"/>
                        </a:lnSpc>
                        <a:buFont typeface="Arial" panose="020B0604020202020204" pitchFamily="34" charset="0"/>
                        <a:buChar char="•"/>
                        <a:tabLst>
                          <a:tab pos="134620" algn="l"/>
                          <a:tab pos="489585" algn="l"/>
                          <a:tab pos="1371600" algn="l"/>
                          <a:tab pos="1828800" algn="l"/>
                        </a:tabLst>
                      </a:pPr>
                      <a:r>
                        <a:rPr lang="en-US" sz="2400" b="1" dirty="0">
                          <a:solidFill>
                            <a:schemeClr val="tx1">
                              <a:lumMod val="85000"/>
                              <a:lumOff val="15000"/>
                            </a:schemeClr>
                          </a:solidFill>
                          <a:effectLst/>
                          <a:latin typeface="+mn-lt"/>
                          <a:ea typeface="Calibri" panose="020F0502020204030204" pitchFamily="34" charset="0"/>
                          <a:cs typeface="Arial" panose="020B0604020202020204" pitchFamily="34" charset="0"/>
                        </a:rPr>
                        <a:t>Research documentation</a:t>
                      </a:r>
                    </a:p>
                    <a:p>
                      <a:pPr marL="342900" lvl="0" indent="-342900" algn="l" fontAlgn="base" hangingPunct="0">
                        <a:lnSpc>
                          <a:spcPct val="115000"/>
                        </a:lnSpc>
                        <a:buFont typeface="Arial" panose="020B0604020202020204" pitchFamily="34" charset="0"/>
                        <a:buChar char="•"/>
                        <a:tabLst>
                          <a:tab pos="134620" algn="l"/>
                          <a:tab pos="489585" algn="l"/>
                          <a:tab pos="1371600" algn="l"/>
                          <a:tab pos="1828800" algn="l"/>
                        </a:tabLst>
                      </a:pPr>
                      <a:endParaRPr lang="en-US" sz="2400" b="1" dirty="0">
                        <a:solidFill>
                          <a:schemeClr val="tx1">
                            <a:lumMod val="85000"/>
                            <a:lumOff val="15000"/>
                          </a:schemeClr>
                        </a:solidFill>
                        <a:effectLst/>
                        <a:latin typeface="+mn-lt"/>
                        <a:ea typeface="Calibri" panose="020F0502020204030204" pitchFamily="34" charset="0"/>
                        <a:cs typeface="Arial" panose="020B0604020202020204" pitchFamily="34" charset="0"/>
                      </a:endParaRPr>
                    </a:p>
                    <a:p>
                      <a:pPr marL="342900" lvl="0" indent="-342900" algn="l" fontAlgn="base" hangingPunct="0">
                        <a:lnSpc>
                          <a:spcPct val="115000"/>
                        </a:lnSpc>
                        <a:buFont typeface="Arial" panose="020B0604020202020204" pitchFamily="34" charset="0"/>
                        <a:buChar char="•"/>
                        <a:tabLst>
                          <a:tab pos="134620" algn="l"/>
                          <a:tab pos="489585" algn="l"/>
                          <a:tab pos="1371600" algn="l"/>
                          <a:tab pos="1828800" algn="l"/>
                        </a:tabLst>
                      </a:pPr>
                      <a:r>
                        <a:rPr lang="en-US" sz="2400" b="1" dirty="0">
                          <a:solidFill>
                            <a:schemeClr val="tx1">
                              <a:lumMod val="85000"/>
                              <a:lumOff val="15000"/>
                            </a:schemeClr>
                          </a:solidFill>
                          <a:effectLst/>
                          <a:latin typeface="+mn-lt"/>
                          <a:ea typeface="Calibri" panose="020F0502020204030204" pitchFamily="34" charset="0"/>
                          <a:cs typeface="Arial" panose="020B0604020202020204" pitchFamily="34" charset="0"/>
                        </a:rPr>
                        <a:t>Stopping qualitative research disasters before </a:t>
                      </a:r>
                      <a:r>
                        <a:rPr lang="en-US" sz="2400" b="1">
                          <a:solidFill>
                            <a:schemeClr val="tx1">
                              <a:lumMod val="85000"/>
                              <a:lumOff val="15000"/>
                            </a:schemeClr>
                          </a:solidFill>
                          <a:effectLst/>
                          <a:latin typeface="+mn-lt"/>
                          <a:ea typeface="Calibri" panose="020F0502020204030204" pitchFamily="34" charset="0"/>
                          <a:cs typeface="Arial" panose="020B0604020202020204" pitchFamily="34" charset="0"/>
                        </a:rPr>
                        <a:t>they start </a:t>
                      </a:r>
                      <a:endParaRPr lang="en-GB" sz="2400" b="1" dirty="0">
                        <a:solidFill>
                          <a:schemeClr val="tx1">
                            <a:lumMod val="85000"/>
                            <a:lumOff val="15000"/>
                          </a:schemeClr>
                        </a:solidFill>
                        <a:effectLst/>
                        <a:latin typeface="+mn-lt"/>
                        <a:ea typeface="Calibri" panose="020F0502020204030204" pitchFamily="34" charset="0"/>
                        <a:cs typeface="Times New Roman" panose="02020603050405020304" pitchFamily="18" charset="0"/>
                      </a:endParaRPr>
                    </a:p>
                  </a:txBody>
                  <a:tcPr marL="213864" marR="128318" marT="128318" marB="128318">
                    <a:lnL w="12700" cmpd="sng">
                      <a:noFill/>
                      <a:prstDash val="solid"/>
                    </a:lnL>
                    <a:lnR w="12700" cmpd="sng">
                      <a:noFill/>
                      <a:prstDash val="solid"/>
                    </a:lnR>
                    <a:lnT w="12700" cmpd="sng">
                      <a:noFill/>
                      <a:prstDash val="solid"/>
                    </a:lnT>
                    <a:lnB w="12700" cmpd="sng">
                      <a:noFill/>
                      <a:prstDash val="solid"/>
                    </a:lnB>
                    <a:solidFill>
                      <a:srgbClr val="878E8B">
                        <a:alpha val="30196"/>
                      </a:srgbClr>
                    </a:solidFill>
                  </a:tcPr>
                </a:tc>
                <a:extLst>
                  <a:ext uri="{0D108BD9-81ED-4DB2-BD59-A6C34878D82A}">
                    <a16:rowId xmlns:a16="http://schemas.microsoft.com/office/drawing/2014/main" val="349231336"/>
                  </a:ext>
                </a:extLst>
              </a:tr>
            </a:tbl>
          </a:graphicData>
        </a:graphic>
      </p:graphicFrame>
    </p:spTree>
    <p:extLst>
      <p:ext uri="{BB962C8B-B14F-4D97-AF65-F5344CB8AC3E}">
        <p14:creationId xmlns:p14="http://schemas.microsoft.com/office/powerpoint/2010/main" val="191660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useBgFill="1">
        <p:nvSpPr>
          <p:cNvPr id="104" name="Slide Background Fill">
            <a:extLst>
              <a:ext uri="{FF2B5EF4-FFF2-40B4-BE49-F238E27FC236}">
                <a16:creationId xmlns:a16="http://schemas.microsoft.com/office/drawing/2014/main" id="{03AF1C04-3FEF-41BD-BB84-2F263765B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8" y="0"/>
            <a:ext cx="914171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6" name="Group 105">
            <a:extLst>
              <a:ext uri="{FF2B5EF4-FFF2-40B4-BE49-F238E27FC236}">
                <a16:creationId xmlns:a16="http://schemas.microsoft.com/office/drawing/2014/main" id="{E56E71F1-5A87-4A96-B42F-2DFA1B766B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36" y="0"/>
            <a:ext cx="9141711" cy="6858000"/>
            <a:chOff x="-2848" y="0"/>
            <a:chExt cx="12188949" cy="6858000"/>
          </a:xfrm>
        </p:grpSpPr>
        <p:sp>
          <p:nvSpPr>
            <p:cNvPr id="107" name="Color Cover">
              <a:extLst>
                <a:ext uri="{FF2B5EF4-FFF2-40B4-BE49-F238E27FC236}">
                  <a16:creationId xmlns:a16="http://schemas.microsoft.com/office/drawing/2014/main" id="{CF5215DD-02E8-49F2-8F73-D509B6A02B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 name="Color Cover">
              <a:extLst>
                <a:ext uri="{FF2B5EF4-FFF2-40B4-BE49-F238E27FC236}">
                  <a16:creationId xmlns:a16="http://schemas.microsoft.com/office/drawing/2014/main" id="{8E743EB7-3A15-4D51-A603-1F3C290AA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 name="Group 109">
            <a:extLst>
              <a:ext uri="{FF2B5EF4-FFF2-40B4-BE49-F238E27FC236}">
                <a16:creationId xmlns:a16="http://schemas.microsoft.com/office/drawing/2014/main" id="{C733FE3C-12C4-4FA2-A795-87D2F6776A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8459" y="598259"/>
            <a:ext cx="8167081" cy="5680742"/>
            <a:chOff x="651279" y="598259"/>
            <a:chExt cx="10889442" cy="5680742"/>
          </a:xfrm>
        </p:grpSpPr>
        <p:sp>
          <p:nvSpPr>
            <p:cNvPr id="111" name="Color">
              <a:extLst>
                <a:ext uri="{FF2B5EF4-FFF2-40B4-BE49-F238E27FC236}">
                  <a16:creationId xmlns:a16="http://schemas.microsoft.com/office/drawing/2014/main" id="{66F1E4BF-D491-4254-81A6-5119D1672E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 name="Color">
              <a:extLst>
                <a:ext uri="{FF2B5EF4-FFF2-40B4-BE49-F238E27FC236}">
                  <a16:creationId xmlns:a16="http://schemas.microsoft.com/office/drawing/2014/main" id="{98C6C0CF-E3BD-4627-9DDF-246EAF2D4C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3" name="Picture 72" descr="Magazine printing process">
            <a:extLst>
              <a:ext uri="{FF2B5EF4-FFF2-40B4-BE49-F238E27FC236}">
                <a16:creationId xmlns:a16="http://schemas.microsoft.com/office/drawing/2014/main" id="{CC0ADF45-6E06-8187-0F6F-816EF6817DC0}"/>
              </a:ext>
            </a:extLst>
          </p:cNvPr>
          <p:cNvPicPr>
            <a:picLocks noChangeAspect="1"/>
          </p:cNvPicPr>
          <p:nvPr/>
        </p:nvPicPr>
        <p:blipFill rotWithShape="1">
          <a:blip r:embed="rId3"/>
          <a:srcRect l="37996" r="19376" b="1"/>
          <a:stretch/>
        </p:blipFill>
        <p:spPr>
          <a:xfrm>
            <a:off x="5312107" y="841663"/>
            <a:ext cx="3124613" cy="5185923"/>
          </a:xfrm>
          <a:prstGeom prst="rect">
            <a:avLst/>
          </a:prstGeom>
        </p:spPr>
      </p:pic>
      <p:grpSp>
        <p:nvGrpSpPr>
          <p:cNvPr id="114" name="Group 113">
            <a:extLst>
              <a:ext uri="{FF2B5EF4-FFF2-40B4-BE49-F238E27FC236}">
                <a16:creationId xmlns:a16="http://schemas.microsoft.com/office/drawing/2014/main" id="{0C2B5F12-8A82-4A59-9400-3164CBF47F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36" y="0"/>
            <a:ext cx="9141717" cy="6858000"/>
            <a:chOff x="0" y="0"/>
            <a:chExt cx="12188952" cy="6858000"/>
          </a:xfrm>
        </p:grpSpPr>
        <p:sp>
          <p:nvSpPr>
            <p:cNvPr id="115" name="Freeform: Shape 114">
              <a:extLst>
                <a:ext uri="{FF2B5EF4-FFF2-40B4-BE49-F238E27FC236}">
                  <a16:creationId xmlns:a16="http://schemas.microsoft.com/office/drawing/2014/main" id="{574BC7CB-EC69-421D-B286-57CAFE86DC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Freeform: Shape 115">
              <a:extLst>
                <a:ext uri="{FF2B5EF4-FFF2-40B4-BE49-F238E27FC236}">
                  <a16:creationId xmlns:a16="http://schemas.microsoft.com/office/drawing/2014/main" id="{82D86EA2-D090-4E0C-B153-3ECE913115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Freeform: Shape 116">
              <a:extLst>
                <a:ext uri="{FF2B5EF4-FFF2-40B4-BE49-F238E27FC236}">
                  <a16:creationId xmlns:a16="http://schemas.microsoft.com/office/drawing/2014/main" id="{4AC29764-D054-4F76-9FE5-49811EDB6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 name="Freeform: Shape 117">
              <a:extLst>
                <a:ext uri="{FF2B5EF4-FFF2-40B4-BE49-F238E27FC236}">
                  <a16:creationId xmlns:a16="http://schemas.microsoft.com/office/drawing/2014/main" id="{4D9BB18B-7B57-4D1E-B87E-D2A7214F7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Freeform: Shape 118">
              <a:extLst>
                <a:ext uri="{FF2B5EF4-FFF2-40B4-BE49-F238E27FC236}">
                  <a16:creationId xmlns:a16="http://schemas.microsoft.com/office/drawing/2014/main" id="{C0A98EF1-1185-4EFF-A3C0-25DEBE8CD9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Freeform: Shape 119">
              <a:extLst>
                <a:ext uri="{FF2B5EF4-FFF2-40B4-BE49-F238E27FC236}">
                  <a16:creationId xmlns:a16="http://schemas.microsoft.com/office/drawing/2014/main" id="{ACDA8723-DE3F-48D0-8822-0269EE207A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22B072E5-03AC-4D0A-A767-43EFB55BED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useBgFill="1">
        <p:nvSpPr>
          <p:cNvPr id="2" name="Title 1">
            <a:extLst>
              <a:ext uri="{FF2B5EF4-FFF2-40B4-BE49-F238E27FC236}">
                <a16:creationId xmlns:a16="http://schemas.microsoft.com/office/drawing/2014/main" id="{E0CA08A0-703F-41A4-A5B2-868A85549525}"/>
              </a:ext>
            </a:extLst>
          </p:cNvPr>
          <p:cNvSpPr>
            <a:spLocks noGrp="1"/>
          </p:cNvSpPr>
          <p:nvPr>
            <p:ph type="title"/>
          </p:nvPr>
        </p:nvSpPr>
        <p:spPr>
          <a:xfrm>
            <a:off x="763448" y="1828882"/>
            <a:ext cx="4366152" cy="4399987"/>
          </a:xfrm>
        </p:spPr>
        <p:txBody>
          <a:bodyPr anchor="b">
            <a:normAutofit fontScale="90000"/>
          </a:bodyPr>
          <a:lstStyle/>
          <a:p>
            <a:r>
              <a:rPr lang="en-GB" dirty="0">
                <a:solidFill>
                  <a:schemeClr val="bg1"/>
                </a:solidFill>
              </a:rPr>
              <a:t>Next lesson [Asynchronous] … … …</a:t>
            </a:r>
            <a:br>
              <a:rPr lang="en-GB" dirty="0">
                <a:solidFill>
                  <a:schemeClr val="bg1"/>
                </a:solidFill>
              </a:rPr>
            </a:br>
            <a:br>
              <a:rPr lang="en-GB" dirty="0">
                <a:solidFill>
                  <a:schemeClr val="bg1"/>
                </a:solidFill>
              </a:rPr>
            </a:br>
            <a:r>
              <a:rPr lang="en-GB" dirty="0">
                <a:solidFill>
                  <a:schemeClr val="bg1"/>
                </a:solidFill>
              </a:rPr>
              <a:t>See further information posted on Moodle under the toggle for next week</a:t>
            </a:r>
            <a:br>
              <a:rPr lang="en-GB" dirty="0">
                <a:solidFill>
                  <a:schemeClr val="bg1"/>
                </a:solidFill>
              </a:rPr>
            </a:br>
            <a:br>
              <a:rPr lang="en-GB" dirty="0">
                <a:solidFill>
                  <a:schemeClr val="bg1"/>
                </a:solidFill>
              </a:rPr>
            </a:br>
            <a:r>
              <a:rPr lang="en-GB" sz="2300" dirty="0">
                <a:solidFill>
                  <a:schemeClr val="bg1"/>
                </a:solidFill>
              </a:rPr>
              <a:t> </a:t>
            </a:r>
          </a:p>
        </p:txBody>
      </p:sp>
      <p:sp>
        <p:nvSpPr>
          <p:cNvPr id="3" name="Content Placeholder 2">
            <a:extLst>
              <a:ext uri="{FF2B5EF4-FFF2-40B4-BE49-F238E27FC236}">
                <a16:creationId xmlns:a16="http://schemas.microsoft.com/office/drawing/2014/main" id="{82277977-39ED-4E77-AE49-D1FDB705B93C}"/>
              </a:ext>
            </a:extLst>
          </p:cNvPr>
          <p:cNvSpPr>
            <a:spLocks noGrp="1"/>
          </p:cNvSpPr>
          <p:nvPr>
            <p:ph idx="1"/>
          </p:nvPr>
        </p:nvSpPr>
        <p:spPr>
          <a:xfrm>
            <a:off x="761238" y="3442089"/>
            <a:ext cx="4366152" cy="2596896"/>
          </a:xfrm>
        </p:spPr>
        <p:txBody>
          <a:bodyPr anchor="t">
            <a:normAutofit/>
          </a:bodyPr>
          <a:lstStyle/>
          <a:p>
            <a:pPr marL="0" indent="0">
              <a:buNone/>
            </a:pPr>
            <a:endParaRPr lang="en-GB" sz="1600" dirty="0">
              <a:solidFill>
                <a:schemeClr val="bg1"/>
              </a:solidFill>
            </a:endParaRPr>
          </a:p>
          <a:p>
            <a:pPr marL="0" indent="0">
              <a:buNone/>
            </a:pPr>
            <a:endParaRPr lang="en-GB" sz="1600" dirty="0">
              <a:solidFill>
                <a:schemeClr val="bg1"/>
              </a:solidFill>
            </a:endParaRPr>
          </a:p>
          <a:p>
            <a:pPr marL="0" indent="0">
              <a:buNone/>
            </a:pPr>
            <a:endParaRPr lang="en-GB" sz="1600" dirty="0">
              <a:solidFill>
                <a:schemeClr val="bg1"/>
              </a:solidFill>
            </a:endParaRPr>
          </a:p>
          <a:p>
            <a:pPr marL="0" indent="0">
              <a:buNone/>
            </a:pPr>
            <a:endParaRPr lang="en-GB" sz="1600" dirty="0">
              <a:solidFill>
                <a:schemeClr val="bg1"/>
              </a:solidFill>
            </a:endParaRPr>
          </a:p>
          <a:p>
            <a:pPr marL="0" indent="0">
              <a:buNone/>
            </a:pPr>
            <a:endParaRPr lang="en-GB" sz="1600" dirty="0">
              <a:solidFill>
                <a:schemeClr val="bg1"/>
              </a:solidFill>
            </a:endParaRPr>
          </a:p>
          <a:p>
            <a:pPr marL="0" indent="0">
              <a:buNone/>
            </a:pPr>
            <a:endParaRPr lang="en-GB" sz="1600" dirty="0">
              <a:solidFill>
                <a:schemeClr val="bg1"/>
              </a:solidFill>
            </a:endParaRPr>
          </a:p>
          <a:p>
            <a:pPr marL="0" indent="0">
              <a:buNone/>
            </a:pPr>
            <a:endParaRPr lang="en-GB" sz="1600" dirty="0">
              <a:solidFill>
                <a:schemeClr val="bg1"/>
              </a:solidFill>
            </a:endParaRPr>
          </a:p>
        </p:txBody>
      </p:sp>
    </p:spTree>
    <p:extLst>
      <p:ext uri="{BB962C8B-B14F-4D97-AF65-F5344CB8AC3E}">
        <p14:creationId xmlns:p14="http://schemas.microsoft.com/office/powerpoint/2010/main" val="44928118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EBFB-49C5-433B-AADC-1262B6FE4A8B}"/>
              </a:ext>
            </a:extLst>
          </p:cNvPr>
          <p:cNvSpPr>
            <a:spLocks noGrp="1"/>
          </p:cNvSpPr>
          <p:nvPr>
            <p:ph type="title"/>
          </p:nvPr>
        </p:nvSpPr>
        <p:spPr>
          <a:xfrm>
            <a:off x="467544" y="692696"/>
            <a:ext cx="7879842" cy="432048"/>
          </a:xfrm>
        </p:spPr>
        <p:txBody>
          <a:bodyPr anchor="b">
            <a:noAutofit/>
          </a:bodyPr>
          <a:lstStyle/>
          <a:p>
            <a:r>
              <a:rPr lang="en-GB" sz="3200" dirty="0"/>
              <a:t>The aims of this lesson were … </a:t>
            </a:r>
          </a:p>
        </p:txBody>
      </p:sp>
      <p:graphicFrame>
        <p:nvGraphicFramePr>
          <p:cNvPr id="5" name="Content Placeholder 2">
            <a:extLst>
              <a:ext uri="{FF2B5EF4-FFF2-40B4-BE49-F238E27FC236}">
                <a16:creationId xmlns:a16="http://schemas.microsoft.com/office/drawing/2014/main" id="{D650B1FD-1ECB-497B-BC7F-EF2265D35DBC}"/>
              </a:ext>
            </a:extLst>
          </p:cNvPr>
          <p:cNvGraphicFramePr>
            <a:graphicFrameLocks noGrp="1"/>
          </p:cNvGraphicFramePr>
          <p:nvPr>
            <p:ph idx="1"/>
            <p:extLst>
              <p:ext uri="{D42A27DB-BD31-4B8C-83A1-F6EECF244321}">
                <p14:modId xmlns:p14="http://schemas.microsoft.com/office/powerpoint/2010/main" val="4111430725"/>
              </p:ext>
            </p:extLst>
          </p:nvPr>
        </p:nvGraphicFramePr>
        <p:xfrm>
          <a:off x="628650" y="1196752"/>
          <a:ext cx="7886700" cy="44274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5DE0B83D-A109-709D-FA04-F93F3A760D55}"/>
              </a:ext>
            </a:extLst>
          </p:cNvPr>
          <p:cNvSpPr txBox="1"/>
          <p:nvPr/>
        </p:nvSpPr>
        <p:spPr>
          <a:xfrm>
            <a:off x="539552" y="5624214"/>
            <a:ext cx="8496944" cy="1077218"/>
          </a:xfrm>
          <a:prstGeom prst="rect">
            <a:avLst/>
          </a:prstGeom>
          <a:noFill/>
        </p:spPr>
        <p:txBody>
          <a:bodyPr wrap="square" rtlCol="0">
            <a:spAutoFit/>
          </a:bodyPr>
          <a:lstStyle/>
          <a:p>
            <a:r>
              <a:rPr lang="en-GB" sz="3200" kern="1200" dirty="0">
                <a:effectLst/>
                <a:latin typeface="+mj-lt"/>
                <a:ea typeface="Times New Roman" panose="02020603050405020304" pitchFamily="18" charset="0"/>
                <a:cs typeface="Times New Roman" panose="02020603050405020304" pitchFamily="18" charset="0"/>
              </a:rPr>
              <a:t>Over to you now, to continue the work started during this lesson …</a:t>
            </a:r>
            <a:endParaRPr lang="en-GB" sz="3200" dirty="0">
              <a:effectLst/>
              <a:latin typeface="+mj-lt"/>
              <a:ea typeface="Times New Roman" panose="02020603050405020304" pitchFamily="18" charset="0"/>
            </a:endParaRPr>
          </a:p>
        </p:txBody>
      </p:sp>
    </p:spTree>
    <p:extLst>
      <p:ext uri="{BB962C8B-B14F-4D97-AF65-F5344CB8AC3E}">
        <p14:creationId xmlns:p14="http://schemas.microsoft.com/office/powerpoint/2010/main" val="39000671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2568</Words>
  <Application>Microsoft Office PowerPoint</Application>
  <PresentationFormat>On-screen Show (4:3)</PresentationFormat>
  <Paragraphs>337</Paragraphs>
  <Slides>67</Slides>
  <Notes>53</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67</vt:i4>
      </vt:variant>
    </vt:vector>
  </HeadingPairs>
  <TitlesOfParts>
    <vt:vector size="81" baseType="lpstr">
      <vt:lpstr>-apple-system</vt:lpstr>
      <vt:lpstr>Abadi</vt:lpstr>
      <vt:lpstr>Arial</vt:lpstr>
      <vt:lpstr>Calibri</vt:lpstr>
      <vt:lpstr>Calibri Light</vt:lpstr>
      <vt:lpstr>Cambria</vt:lpstr>
      <vt:lpstr>Euphemia</vt:lpstr>
      <vt:lpstr>PT Serif</vt:lpstr>
      <vt:lpstr>Roboto</vt:lpstr>
      <vt:lpstr>Times New Roman</vt:lpstr>
      <vt:lpstr>Verdana</vt:lpstr>
      <vt:lpstr>Webdings</vt:lpstr>
      <vt:lpstr>Wingdings</vt:lpstr>
      <vt:lpstr>Office Theme</vt:lpstr>
      <vt:lpstr>MA in Psychotherapeutic Practice</vt:lpstr>
      <vt:lpstr>Welcome and getting started</vt:lpstr>
      <vt:lpstr>The aims of this lesson are …</vt:lpstr>
      <vt:lpstr>Each week will consist of: </vt:lpstr>
      <vt:lpstr>Modus operandi for this lesson element of the module…….</vt:lpstr>
      <vt:lpstr>Draft schedule of work:</vt:lpstr>
      <vt:lpstr>PowerPoint Presentation</vt:lpstr>
      <vt:lpstr>PowerPoint Presentation</vt:lpstr>
      <vt:lpstr>MODULE LEARNING OPPORTUNITIES:</vt:lpstr>
      <vt:lpstr>Module Structure … Any questions? Note them down and bring them to our workshop!</vt:lpstr>
      <vt:lpstr>Things to consider this week …  </vt:lpstr>
      <vt:lpstr>Positioning research (and yourself) within the counselling profession: Start considering this…</vt:lpstr>
      <vt:lpstr>Take some time to reflect - Where are you on this scale? </vt:lpstr>
      <vt:lpstr>PowerPoint Presentation</vt:lpstr>
      <vt:lpstr>Within these lessons we are considering Qualitative Research …</vt:lpstr>
      <vt:lpstr>Positioning research [and yourself] within the counselling profession, why is this important?</vt:lpstr>
      <vt:lpstr>Positioning research within the counselling profession</vt:lpstr>
      <vt:lpstr>Positioning research within the counselling profession:</vt:lpstr>
      <vt:lpstr>Positioning research within the counselling profession</vt:lpstr>
      <vt:lpstr>Funding … Research is key to getting  [and maintaining] funding for counselling projects …</vt:lpstr>
      <vt:lpstr>Research in the counselling profession:</vt:lpstr>
      <vt:lpstr>Positioning research (and yourself) within the counselling profession</vt:lpstr>
      <vt:lpstr>…and what about CORE?</vt:lpstr>
      <vt:lpstr>We will consider ‘Practice-based‘ research in our workshop – what do you know/think about this?</vt:lpstr>
      <vt:lpstr>Positioning research within the counselling profession:</vt:lpstr>
      <vt:lpstr>More about your research journey [9 mins] ….. </vt:lpstr>
      <vt:lpstr>Touched on ethics there ….</vt:lpstr>
      <vt:lpstr>Research Ethics …</vt:lpstr>
      <vt:lpstr>Ethics ...</vt:lpstr>
      <vt:lpstr>PowerPoint Presentation</vt:lpstr>
      <vt:lpstr>PowerPoint Presentation</vt:lpstr>
      <vt:lpstr>PowerPoint Presentation</vt:lpstr>
      <vt:lpstr>Positioning research within the profession Learning from practice and learning from reading:</vt:lpstr>
      <vt:lpstr>Research matters ….  </vt:lpstr>
      <vt:lpstr>PowerPoint Presentation</vt:lpstr>
      <vt:lpstr>Research matters …</vt:lpstr>
      <vt:lpstr>PowerPoint Presentation</vt:lpstr>
      <vt:lpstr>Research matters …</vt:lpstr>
      <vt:lpstr>PowerPoint Presentation</vt:lpstr>
      <vt:lpstr>   What are your thoughts on the lighter view of qualitative research on the following slide (bring these with you to our workshop!] …</vt:lpstr>
      <vt:lpstr>PowerPoint Presentation</vt:lpstr>
      <vt:lpstr> Time for reflection: One of the first things to consider is your philosophical lens ….</vt:lpstr>
      <vt:lpstr>One of the first things to consider is your philosophical lens …</vt:lpstr>
      <vt:lpstr>Your philosophical lens [3 mins] ……….</vt:lpstr>
      <vt:lpstr>Big words for big concepts …</vt:lpstr>
      <vt:lpstr>However, these can be easy to understand …</vt:lpstr>
      <vt:lpstr>Ontology and Epistemology …</vt:lpstr>
      <vt:lpstr>PowerPoint Presentation</vt:lpstr>
      <vt:lpstr>   Time for reflection … Consider: Ontology Epistemology </vt:lpstr>
      <vt:lpstr>Braun and Clarke suggest considering the following analogies when starting to consider the philosophical lens through which we view our research…</vt:lpstr>
      <vt:lpstr>Are we archaeologists….digging to find something already there… </vt:lpstr>
      <vt:lpstr>….or sculptors, creating new knowledge?</vt:lpstr>
      <vt:lpstr>You can delve deeper into this within: </vt:lpstr>
      <vt:lpstr>A lighter look at research paradigms</vt:lpstr>
      <vt:lpstr>How agile a researcher are you? See next slide for the answer …</vt:lpstr>
      <vt:lpstr>How agile a researcher are you?</vt:lpstr>
      <vt:lpstr>What do you need?  What do you know, and what do you need to know?  Bring your thoughts to our Workshop - Your chance to have an input into future content </vt:lpstr>
      <vt:lpstr>PowerPoint Presentation</vt:lpstr>
      <vt:lpstr>Top up reading:  </vt:lpstr>
      <vt:lpstr>Reference list and further ‘top up’ reading</vt:lpstr>
      <vt:lpstr>For writing your dissertation:</vt:lpstr>
      <vt:lpstr>For writing your dissertation:</vt:lpstr>
      <vt:lpstr>References … … …</vt:lpstr>
      <vt:lpstr>In this lesson, we have considered: </vt:lpstr>
      <vt:lpstr>  </vt:lpstr>
      <vt:lpstr>Next lesson [Asynchronous] … … …  See further information posted on Moodle under the toggle for next week   </vt:lpstr>
      <vt:lpstr>The aims of this lesson were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MARTS Dissertation Module</dc:title>
  <dc:creator>Beverly Cole</dc:creator>
  <cp:lastModifiedBy>Beverly Cole</cp:lastModifiedBy>
  <cp:revision>78</cp:revision>
  <cp:lastPrinted>2023-09-18T10:38:01Z</cp:lastPrinted>
  <dcterms:created xsi:type="dcterms:W3CDTF">2020-09-29T09:39:40Z</dcterms:created>
  <dcterms:modified xsi:type="dcterms:W3CDTF">2025-09-01T06:37:24Z</dcterms:modified>
</cp:coreProperties>
</file>