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40"/>
  </p:notesMasterIdLst>
  <p:sldIdLst>
    <p:sldId id="309" r:id="rId9"/>
    <p:sldId id="310" r:id="rId10"/>
    <p:sldId id="311" r:id="rId11"/>
    <p:sldId id="312" r:id="rId12"/>
    <p:sldId id="314" r:id="rId13"/>
    <p:sldId id="315" r:id="rId14"/>
    <p:sldId id="313" r:id="rId15"/>
    <p:sldId id="303" r:id="rId16"/>
    <p:sldId id="351" r:id="rId17"/>
    <p:sldId id="352" r:id="rId18"/>
    <p:sldId id="353" r:id="rId19"/>
    <p:sldId id="330" r:id="rId20"/>
    <p:sldId id="333" r:id="rId21"/>
    <p:sldId id="367" r:id="rId22"/>
    <p:sldId id="368" r:id="rId23"/>
    <p:sldId id="369" r:id="rId24"/>
    <p:sldId id="366" r:id="rId25"/>
    <p:sldId id="338" r:id="rId26"/>
    <p:sldId id="364" r:id="rId27"/>
    <p:sldId id="370" r:id="rId28"/>
    <p:sldId id="371" r:id="rId29"/>
    <p:sldId id="372" r:id="rId30"/>
    <p:sldId id="373" r:id="rId31"/>
    <p:sldId id="374" r:id="rId32"/>
    <p:sldId id="344" r:id="rId33"/>
    <p:sldId id="375" r:id="rId34"/>
    <p:sldId id="376" r:id="rId35"/>
    <p:sldId id="377" r:id="rId36"/>
    <p:sldId id="378" r:id="rId37"/>
    <p:sldId id="379" r:id="rId38"/>
    <p:sldId id="38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4F9F"/>
    <a:srgbClr val="5085BA"/>
    <a:srgbClr val="6E9AC8"/>
    <a:srgbClr val="BCC6E3"/>
    <a:srgbClr val="41719C"/>
    <a:srgbClr val="3D67B1"/>
    <a:srgbClr val="FFFFEC"/>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83D0E-4656-4DAB-9692-832AD71171A6}" v="2548" dt="2025-07-11T13:49:02.962"/>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70" autoAdjust="0"/>
    <p:restoredTop sz="94660"/>
  </p:normalViewPr>
  <p:slideViewPr>
    <p:cSldViewPr snapToGrid="0">
      <p:cViewPr>
        <p:scale>
          <a:sx n="90" d="100"/>
          <a:sy n="90" d="100"/>
        </p:scale>
        <p:origin x="264"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24BF6E32-9980-4284-9A7D-D45B0FB3B05E}"/>
    <pc:docChg chg="undo custSel addSld delSld modSld sldOrd">
      <pc:chgData name="Chloe Harries" userId="237f5bf6-cd84-4e72-97ca-a81a39f732d3" providerId="ADAL" clId="{24BF6E32-9980-4284-9A7D-D45B0FB3B05E}" dt="2025-06-10T01:10:36.749" v="5594"/>
      <pc:docMkLst>
        <pc:docMk/>
      </pc:docMkLst>
      <pc:sldChg chg="add del">
        <pc:chgData name="Chloe Harries" userId="237f5bf6-cd84-4e72-97ca-a81a39f732d3" providerId="ADAL" clId="{24BF6E32-9980-4284-9A7D-D45B0FB3B05E}" dt="2025-06-09T13:06:36.367" v="2913" actId="47"/>
        <pc:sldMkLst>
          <pc:docMk/>
          <pc:sldMk cId="3385935555" sldId="256"/>
        </pc:sldMkLst>
      </pc:sldChg>
      <pc:sldChg chg="add del">
        <pc:chgData name="Chloe Harries" userId="237f5bf6-cd84-4e72-97ca-a81a39f732d3" providerId="ADAL" clId="{24BF6E32-9980-4284-9A7D-D45B0FB3B05E}" dt="2025-06-09T11:59:23.790" v="1809" actId="47"/>
        <pc:sldMkLst>
          <pc:docMk/>
          <pc:sldMk cId="719321666" sldId="258"/>
        </pc:sldMkLst>
      </pc:sldChg>
      <pc:sldChg chg="addSp delSp modSp mod">
        <pc:chgData name="Chloe Harries" userId="237f5bf6-cd84-4e72-97ca-a81a39f732d3" providerId="ADAL" clId="{24BF6E32-9980-4284-9A7D-D45B0FB3B05E}" dt="2025-06-06T14:24:25.801" v="520" actId="14826"/>
        <pc:sldMkLst>
          <pc:docMk/>
          <pc:sldMk cId="442821042" sldId="303"/>
        </pc:sldMkLst>
        <pc:spChg chg="mod">
          <ac:chgData name="Chloe Harries" userId="237f5bf6-cd84-4e72-97ca-a81a39f732d3" providerId="ADAL" clId="{24BF6E32-9980-4284-9A7D-D45B0FB3B05E}" dt="2025-06-06T14:21:34.232" v="513" actId="403"/>
          <ac:spMkLst>
            <pc:docMk/>
            <pc:sldMk cId="442821042" sldId="303"/>
            <ac:spMk id="2" creationId="{2D113028-523F-5FD1-77E0-AA7B4927D699}"/>
          </ac:spMkLst>
        </pc:spChg>
        <pc:picChg chg="add mod">
          <ac:chgData name="Chloe Harries" userId="237f5bf6-cd84-4e72-97ca-a81a39f732d3" providerId="ADAL" clId="{24BF6E32-9980-4284-9A7D-D45B0FB3B05E}" dt="2025-06-06T14:24:25.801" v="520" actId="14826"/>
          <ac:picMkLst>
            <pc:docMk/>
            <pc:sldMk cId="442821042" sldId="303"/>
            <ac:picMk id="5" creationId="{89EAD2F8-442B-ECE3-98EA-8DA22329A4A6}"/>
          </ac:picMkLst>
        </pc:picChg>
      </pc:sldChg>
      <pc:sldChg chg="del">
        <pc:chgData name="Chloe Harries" userId="237f5bf6-cd84-4e72-97ca-a81a39f732d3" providerId="ADAL" clId="{24BF6E32-9980-4284-9A7D-D45B0FB3B05E}" dt="2025-06-09T21:52:49.144" v="4412" actId="47"/>
        <pc:sldMkLst>
          <pc:docMk/>
          <pc:sldMk cId="2169629496" sldId="304"/>
        </pc:sldMkLst>
      </pc:sldChg>
      <pc:sldChg chg="addSp modSp mod modAnim">
        <pc:chgData name="Chloe Harries" userId="237f5bf6-cd84-4e72-97ca-a81a39f732d3" providerId="ADAL" clId="{24BF6E32-9980-4284-9A7D-D45B0FB3B05E}" dt="2025-06-06T14:52:58.836" v="604" actId="404"/>
        <pc:sldMkLst>
          <pc:docMk/>
          <pc:sldMk cId="3551495579" sldId="306"/>
        </pc:sldMkLst>
      </pc:sldChg>
      <pc:sldChg chg="del">
        <pc:chgData name="Chloe Harries" userId="237f5bf6-cd84-4e72-97ca-a81a39f732d3" providerId="ADAL" clId="{24BF6E32-9980-4284-9A7D-D45B0FB3B05E}" dt="2025-06-09T21:52:45.447" v="4410" actId="47"/>
        <pc:sldMkLst>
          <pc:docMk/>
          <pc:sldMk cId="91200070" sldId="307"/>
        </pc:sldMkLst>
      </pc:sldChg>
      <pc:sldChg chg="modSp mod">
        <pc:chgData name="Chloe Harries" userId="237f5bf6-cd84-4e72-97ca-a81a39f732d3" providerId="ADAL" clId="{24BF6E32-9980-4284-9A7D-D45B0FB3B05E}" dt="2025-06-06T13:34:41.406" v="125" actId="20577"/>
        <pc:sldMkLst>
          <pc:docMk/>
          <pc:sldMk cId="3991584778" sldId="310"/>
        </pc:sldMkLst>
        <pc:spChg chg="mod">
          <ac:chgData name="Chloe Harries" userId="237f5bf6-cd84-4e72-97ca-a81a39f732d3" providerId="ADAL" clId="{24BF6E32-9980-4284-9A7D-D45B0FB3B05E}" dt="2025-06-06T13:34:41.406" v="125" actId="20577"/>
          <ac:spMkLst>
            <pc:docMk/>
            <pc:sldMk cId="3991584778" sldId="310"/>
            <ac:spMk id="2" creationId="{A0824BC5-E3F6-E06E-669E-110F21DEF71D}"/>
          </ac:spMkLst>
        </pc:spChg>
      </pc:sldChg>
      <pc:sldChg chg="addSp modSp mod">
        <pc:chgData name="Chloe Harries" userId="237f5bf6-cd84-4e72-97ca-a81a39f732d3" providerId="ADAL" clId="{24BF6E32-9980-4284-9A7D-D45B0FB3B05E}" dt="2025-06-06T13:40:55.677" v="263" actId="403"/>
        <pc:sldMkLst>
          <pc:docMk/>
          <pc:sldMk cId="3416548003" sldId="312"/>
        </pc:sldMkLst>
        <pc:spChg chg="mod">
          <ac:chgData name="Chloe Harries" userId="237f5bf6-cd84-4e72-97ca-a81a39f732d3" providerId="ADAL" clId="{24BF6E32-9980-4284-9A7D-D45B0FB3B05E}" dt="2025-06-06T13:40:48.996" v="261" actId="1076"/>
          <ac:spMkLst>
            <pc:docMk/>
            <pc:sldMk cId="3416548003" sldId="312"/>
            <ac:spMk id="2" creationId="{001AFA64-079C-8E37-291D-750AA4F69A08}"/>
          </ac:spMkLst>
        </pc:spChg>
        <pc:spChg chg="mod">
          <ac:chgData name="Chloe Harries" userId="237f5bf6-cd84-4e72-97ca-a81a39f732d3" providerId="ADAL" clId="{24BF6E32-9980-4284-9A7D-D45B0FB3B05E}" dt="2025-06-06T13:40:55.677" v="263" actId="403"/>
          <ac:spMkLst>
            <pc:docMk/>
            <pc:sldMk cId="3416548003" sldId="312"/>
            <ac:spMk id="4" creationId="{307885DD-ED9A-DFD5-72FE-1B53F1716D54}"/>
          </ac:spMkLst>
        </pc:spChg>
      </pc:sldChg>
      <pc:sldChg chg="addSp modSp mod modAnim">
        <pc:chgData name="Chloe Harries" userId="237f5bf6-cd84-4e72-97ca-a81a39f732d3" providerId="ADAL" clId="{24BF6E32-9980-4284-9A7D-D45B0FB3B05E}" dt="2025-06-06T14:20:21.298" v="466" actId="1076"/>
        <pc:sldMkLst>
          <pc:docMk/>
          <pc:sldMk cId="1894459019" sldId="313"/>
        </pc:sldMkLst>
        <pc:spChg chg="mod">
          <ac:chgData name="Chloe Harries" userId="237f5bf6-cd84-4e72-97ca-a81a39f732d3" providerId="ADAL" clId="{24BF6E32-9980-4284-9A7D-D45B0FB3B05E}" dt="2025-06-06T14:20:21.298" v="466" actId="1076"/>
          <ac:spMkLst>
            <pc:docMk/>
            <pc:sldMk cId="1894459019" sldId="313"/>
            <ac:spMk id="2" creationId="{E5886B1E-ED5B-FA0F-4DA2-FABA89F3C0BB}"/>
          </ac:spMkLst>
        </pc:spChg>
        <pc:spChg chg="add mod">
          <ac:chgData name="Chloe Harries" userId="237f5bf6-cd84-4e72-97ca-a81a39f732d3" providerId="ADAL" clId="{24BF6E32-9980-4284-9A7D-D45B0FB3B05E}" dt="2025-06-06T14:20:13.980" v="465" actId="20577"/>
          <ac:spMkLst>
            <pc:docMk/>
            <pc:sldMk cId="1894459019" sldId="313"/>
            <ac:spMk id="5" creationId="{FC36E747-4E34-3503-6492-6275DCA69AAC}"/>
          </ac:spMkLst>
        </pc:spChg>
        <pc:spChg chg="add mod ord">
          <ac:chgData name="Chloe Harries" userId="237f5bf6-cd84-4e72-97ca-a81a39f732d3" providerId="ADAL" clId="{24BF6E32-9980-4284-9A7D-D45B0FB3B05E}" dt="2025-06-06T14:20:06.493" v="463" actId="171"/>
          <ac:spMkLst>
            <pc:docMk/>
            <pc:sldMk cId="1894459019" sldId="313"/>
            <ac:spMk id="6" creationId="{080ADB45-A921-D647-6229-EFCE94151C57}"/>
          </ac:spMkLst>
        </pc:spChg>
        <pc:graphicFrameChg chg="mod">
          <ac:chgData name="Chloe Harries" userId="237f5bf6-cd84-4e72-97ca-a81a39f732d3" providerId="ADAL" clId="{24BF6E32-9980-4284-9A7D-D45B0FB3B05E}" dt="2025-06-06T14:20:00.605" v="457" actId="1076"/>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24BF6E32-9980-4284-9A7D-D45B0FB3B05E}" dt="2025-06-06T14:06:18.872" v="403"/>
        <pc:sldMkLst>
          <pc:docMk/>
          <pc:sldMk cId="3472456711" sldId="314"/>
        </pc:sldMkLst>
        <pc:spChg chg="mod">
          <ac:chgData name="Chloe Harries" userId="237f5bf6-cd84-4e72-97ca-a81a39f732d3" providerId="ADAL" clId="{24BF6E32-9980-4284-9A7D-D45B0FB3B05E}" dt="2025-06-06T13:53:34.921" v="336" actId="1076"/>
          <ac:spMkLst>
            <pc:docMk/>
            <pc:sldMk cId="3472456711" sldId="314"/>
            <ac:spMk id="2" creationId="{E0CA51F9-CFFF-D8D1-C055-84B113DA8803}"/>
          </ac:spMkLst>
        </pc:spChg>
        <pc:spChg chg="add mod">
          <ac:chgData name="Chloe Harries" userId="237f5bf6-cd84-4e72-97ca-a81a39f732d3" providerId="ADAL" clId="{24BF6E32-9980-4284-9A7D-D45B0FB3B05E}" dt="2025-06-06T13:53:31.504" v="335" actId="1076"/>
          <ac:spMkLst>
            <pc:docMk/>
            <pc:sldMk cId="3472456711" sldId="314"/>
            <ac:spMk id="4" creationId="{4920BE11-AF85-A595-4068-D50D88BB203A}"/>
          </ac:spMkLst>
        </pc:spChg>
        <pc:graphicFrameChg chg="mod modGraphic">
          <ac:chgData name="Chloe Harries" userId="237f5bf6-cd84-4e72-97ca-a81a39f732d3" providerId="ADAL" clId="{24BF6E32-9980-4284-9A7D-D45B0FB3B05E}" dt="2025-06-06T13:54:10.191" v="347" actId="113"/>
          <ac:graphicFrameMkLst>
            <pc:docMk/>
            <pc:sldMk cId="3472456711" sldId="314"/>
            <ac:graphicFrameMk id="6" creationId="{0930D887-CFAF-521D-21F2-08127BA954AF}"/>
          </ac:graphicFrameMkLst>
        </pc:graphicFrameChg>
      </pc:sldChg>
      <pc:sldChg chg="addSp modSp mod modAnim">
        <pc:chgData name="Chloe Harries" userId="237f5bf6-cd84-4e72-97ca-a81a39f732d3" providerId="ADAL" clId="{24BF6E32-9980-4284-9A7D-D45B0FB3B05E}" dt="2025-06-06T14:07:54.222" v="410"/>
        <pc:sldMkLst>
          <pc:docMk/>
          <pc:sldMk cId="416064098" sldId="315"/>
        </pc:sldMkLst>
        <pc:spChg chg="add mod">
          <ac:chgData name="Chloe Harries" userId="237f5bf6-cd84-4e72-97ca-a81a39f732d3" providerId="ADAL" clId="{24BF6E32-9980-4284-9A7D-D45B0FB3B05E}" dt="2025-06-06T14:07:02.379" v="404" actId="2710"/>
          <ac:spMkLst>
            <pc:docMk/>
            <pc:sldMk cId="416064098" sldId="315"/>
            <ac:spMk id="3" creationId="{1371DCA4-0AF1-7CD8-C8DF-D84DCFD5A98A}"/>
          </ac:spMkLst>
        </pc:spChg>
        <pc:spChg chg="mod">
          <ac:chgData name="Chloe Harries" userId="237f5bf6-cd84-4e72-97ca-a81a39f732d3" providerId="ADAL" clId="{24BF6E32-9980-4284-9A7D-D45B0FB3B05E}" dt="2025-06-06T14:01:20.985" v="354" actId="1076"/>
          <ac:spMkLst>
            <pc:docMk/>
            <pc:sldMk cId="416064098" sldId="315"/>
            <ac:spMk id="17" creationId="{BF1F6394-63E8-8D99-E35A-4C13099F7232}"/>
          </ac:spMkLst>
        </pc:spChg>
        <pc:graphicFrameChg chg="mod modGraphic">
          <ac:chgData name="Chloe Harries" userId="237f5bf6-cd84-4e72-97ca-a81a39f732d3" providerId="ADAL" clId="{24BF6E32-9980-4284-9A7D-D45B0FB3B05E}" dt="2025-06-06T14:07:07.614" v="405" actId="14100"/>
          <ac:graphicFrameMkLst>
            <pc:docMk/>
            <pc:sldMk cId="416064098" sldId="315"/>
            <ac:graphicFrameMk id="15" creationId="{39384CF0-A2F2-0817-6F00-41467E8C264E}"/>
          </ac:graphicFrameMkLst>
        </pc:graphicFrameChg>
      </pc:sldChg>
      <pc:sldChg chg="del">
        <pc:chgData name="Chloe Harries" userId="237f5bf6-cd84-4e72-97ca-a81a39f732d3" providerId="ADAL" clId="{24BF6E32-9980-4284-9A7D-D45B0FB3B05E}" dt="2025-06-09T21:52:32.368" v="4409" actId="47"/>
        <pc:sldMkLst>
          <pc:docMk/>
          <pc:sldMk cId="2397721890" sldId="316"/>
        </pc:sldMkLst>
      </pc:sldChg>
      <pc:sldChg chg="addSp modSp mod ord">
        <pc:chgData name="Chloe Harries" userId="237f5bf6-cd84-4e72-97ca-a81a39f732d3" providerId="ADAL" clId="{24BF6E32-9980-4284-9A7D-D45B0FB3B05E}" dt="2025-06-09T23:39:59.812" v="4749"/>
        <pc:sldMkLst>
          <pc:docMk/>
          <pc:sldMk cId="2174776236" sldId="317"/>
        </pc:sldMkLst>
      </pc:sldChg>
      <pc:sldChg chg="del">
        <pc:chgData name="Chloe Harries" userId="237f5bf6-cd84-4e72-97ca-a81a39f732d3" providerId="ADAL" clId="{24BF6E32-9980-4284-9A7D-D45B0FB3B05E}" dt="2025-06-09T21:52:47.503" v="4411" actId="47"/>
        <pc:sldMkLst>
          <pc:docMk/>
          <pc:sldMk cId="87642137" sldId="318"/>
        </pc:sldMkLst>
      </pc:sldChg>
      <pc:sldChg chg="del">
        <pc:chgData name="Chloe Harries" userId="237f5bf6-cd84-4e72-97ca-a81a39f732d3" providerId="ADAL" clId="{24BF6E32-9980-4284-9A7D-D45B0FB3B05E}" dt="2025-06-09T21:52:52.443" v="4414" actId="47"/>
        <pc:sldMkLst>
          <pc:docMk/>
          <pc:sldMk cId="3743520935" sldId="319"/>
        </pc:sldMkLst>
      </pc:sldChg>
      <pc:sldChg chg="del">
        <pc:chgData name="Chloe Harries" userId="237f5bf6-cd84-4e72-97ca-a81a39f732d3" providerId="ADAL" clId="{24BF6E32-9980-4284-9A7D-D45B0FB3B05E}" dt="2025-06-09T21:52:51.350" v="4413" actId="47"/>
        <pc:sldMkLst>
          <pc:docMk/>
          <pc:sldMk cId="3357443663" sldId="320"/>
        </pc:sldMkLst>
      </pc:sldChg>
      <pc:sldChg chg="del">
        <pc:chgData name="Chloe Harries" userId="237f5bf6-cd84-4e72-97ca-a81a39f732d3" providerId="ADAL" clId="{24BF6E32-9980-4284-9A7D-D45B0FB3B05E}" dt="2025-06-09T21:52:54.677" v="4415" actId="47"/>
        <pc:sldMkLst>
          <pc:docMk/>
          <pc:sldMk cId="830730889" sldId="321"/>
        </pc:sldMkLst>
      </pc:sldChg>
      <pc:sldChg chg="del">
        <pc:chgData name="Chloe Harries" userId="237f5bf6-cd84-4e72-97ca-a81a39f732d3" providerId="ADAL" clId="{24BF6E32-9980-4284-9A7D-D45B0FB3B05E}" dt="2025-06-09T21:52:56.544" v="4416" actId="47"/>
        <pc:sldMkLst>
          <pc:docMk/>
          <pc:sldMk cId="2297531642" sldId="322"/>
        </pc:sldMkLst>
      </pc:sldChg>
      <pc:sldChg chg="del">
        <pc:chgData name="Chloe Harries" userId="237f5bf6-cd84-4e72-97ca-a81a39f732d3" providerId="ADAL" clId="{24BF6E32-9980-4284-9A7D-D45B0FB3B05E}" dt="2025-06-09T21:53:02.393" v="4417" actId="47"/>
        <pc:sldMkLst>
          <pc:docMk/>
          <pc:sldMk cId="3566569" sldId="323"/>
        </pc:sldMkLst>
      </pc:sldChg>
      <pc:sldChg chg="del">
        <pc:chgData name="Chloe Harries" userId="237f5bf6-cd84-4e72-97ca-a81a39f732d3" providerId="ADAL" clId="{24BF6E32-9980-4284-9A7D-D45B0FB3B05E}" dt="2025-06-09T21:53:03.968" v="4418" actId="47"/>
        <pc:sldMkLst>
          <pc:docMk/>
          <pc:sldMk cId="2603826307" sldId="325"/>
        </pc:sldMkLst>
      </pc:sldChg>
      <pc:sldChg chg="del">
        <pc:chgData name="Chloe Harries" userId="237f5bf6-cd84-4e72-97ca-a81a39f732d3" providerId="ADAL" clId="{24BF6E32-9980-4284-9A7D-D45B0FB3B05E}" dt="2025-06-09T21:53:06.193" v="4419" actId="47"/>
        <pc:sldMkLst>
          <pc:docMk/>
          <pc:sldMk cId="4139721834" sldId="326"/>
        </pc:sldMkLst>
      </pc:sldChg>
      <pc:sldChg chg="del">
        <pc:chgData name="Chloe Harries" userId="237f5bf6-cd84-4e72-97ca-a81a39f732d3" providerId="ADAL" clId="{24BF6E32-9980-4284-9A7D-D45B0FB3B05E}" dt="2025-06-09T21:53:12.619" v="4420" actId="47"/>
        <pc:sldMkLst>
          <pc:docMk/>
          <pc:sldMk cId="834675556" sldId="327"/>
        </pc:sldMkLst>
      </pc:sldChg>
      <pc:sldChg chg="del">
        <pc:chgData name="Chloe Harries" userId="237f5bf6-cd84-4e72-97ca-a81a39f732d3" providerId="ADAL" clId="{24BF6E32-9980-4284-9A7D-D45B0FB3B05E}" dt="2025-06-09T21:53:14.303" v="4421" actId="47"/>
        <pc:sldMkLst>
          <pc:docMk/>
          <pc:sldMk cId="1486461102" sldId="328"/>
        </pc:sldMkLst>
      </pc:sldChg>
      <pc:sldChg chg="del">
        <pc:chgData name="Chloe Harries" userId="237f5bf6-cd84-4e72-97ca-a81a39f732d3" providerId="ADAL" clId="{24BF6E32-9980-4284-9A7D-D45B0FB3B05E}" dt="2025-06-09T21:53:28.276" v="4422" actId="47"/>
        <pc:sldMkLst>
          <pc:docMk/>
          <pc:sldMk cId="88722558" sldId="329"/>
        </pc:sldMkLst>
      </pc:sldChg>
      <pc:sldChg chg="addSp modSp new mod modAnim">
        <pc:chgData name="Chloe Harries" userId="237f5bf6-cd84-4e72-97ca-a81a39f732d3" providerId="ADAL" clId="{24BF6E32-9980-4284-9A7D-D45B0FB3B05E}" dt="2025-06-09T08:31:55.830" v="759" actId="20577"/>
        <pc:sldMkLst>
          <pc:docMk/>
          <pc:sldMk cId="3583076915" sldId="330"/>
        </pc:sldMkLst>
        <pc:spChg chg="add mod">
          <ac:chgData name="Chloe Harries" userId="237f5bf6-cd84-4e72-97ca-a81a39f732d3" providerId="ADAL" clId="{24BF6E32-9980-4284-9A7D-D45B0FB3B05E}" dt="2025-06-06T14:55:37.471" v="662" actId="1076"/>
          <ac:spMkLst>
            <pc:docMk/>
            <pc:sldMk cId="3583076915" sldId="330"/>
            <ac:spMk id="2" creationId="{7AEF188A-1D69-84DA-277F-AC0D4C65A92E}"/>
          </ac:spMkLst>
        </pc:spChg>
        <pc:spChg chg="add mod">
          <ac:chgData name="Chloe Harries" userId="237f5bf6-cd84-4e72-97ca-a81a39f732d3" providerId="ADAL" clId="{24BF6E32-9980-4284-9A7D-D45B0FB3B05E}" dt="2025-06-06T14:50:31.504" v="584"/>
          <ac:spMkLst>
            <pc:docMk/>
            <pc:sldMk cId="3583076915" sldId="330"/>
            <ac:spMk id="3" creationId="{25DCBFDE-AFBF-5218-FF19-B37FF8992388}"/>
          </ac:spMkLst>
        </pc:spChg>
        <pc:spChg chg="add mod">
          <ac:chgData name="Chloe Harries" userId="237f5bf6-cd84-4e72-97ca-a81a39f732d3" providerId="ADAL" clId="{24BF6E32-9980-4284-9A7D-D45B0FB3B05E}" dt="2025-06-06T14:57:06.225" v="671" actId="404"/>
          <ac:spMkLst>
            <pc:docMk/>
            <pc:sldMk cId="3583076915" sldId="330"/>
            <ac:spMk id="5" creationId="{6A996730-F1A8-B58B-9508-A4D605534C45}"/>
          </ac:spMkLst>
        </pc:spChg>
        <pc:spChg chg="add mod">
          <ac:chgData name="Chloe Harries" userId="237f5bf6-cd84-4e72-97ca-a81a39f732d3" providerId="ADAL" clId="{24BF6E32-9980-4284-9A7D-D45B0FB3B05E}" dt="2025-06-06T14:57:53.369" v="684" actId="20577"/>
          <ac:spMkLst>
            <pc:docMk/>
            <pc:sldMk cId="3583076915" sldId="330"/>
            <ac:spMk id="11" creationId="{4CCF231F-D8E8-98B1-A323-D84F5899F1A8}"/>
          </ac:spMkLst>
        </pc:spChg>
        <pc:spChg chg="add mod">
          <ac:chgData name="Chloe Harries" userId="237f5bf6-cd84-4e72-97ca-a81a39f732d3" providerId="ADAL" clId="{24BF6E32-9980-4284-9A7D-D45B0FB3B05E}" dt="2025-06-09T08:31:55.830" v="759" actId="20577"/>
          <ac:spMkLst>
            <pc:docMk/>
            <pc:sldMk cId="3583076915" sldId="330"/>
            <ac:spMk id="13" creationId="{7EFB878F-60E0-AE24-E38C-5BA4904F13D5}"/>
          </ac:spMkLst>
        </pc:spChg>
        <pc:spChg chg="add mod">
          <ac:chgData name="Chloe Harries" userId="237f5bf6-cd84-4e72-97ca-a81a39f732d3" providerId="ADAL" clId="{24BF6E32-9980-4284-9A7D-D45B0FB3B05E}" dt="2025-06-09T08:30:17.189" v="757" actId="20577"/>
          <ac:spMkLst>
            <pc:docMk/>
            <pc:sldMk cId="3583076915" sldId="330"/>
            <ac:spMk id="15" creationId="{BB71DFD6-87BF-6DB6-F575-7020596C5F26}"/>
          </ac:spMkLst>
        </pc:spChg>
        <pc:cxnChg chg="add">
          <ac:chgData name="Chloe Harries" userId="237f5bf6-cd84-4e72-97ca-a81a39f732d3" providerId="ADAL" clId="{24BF6E32-9980-4284-9A7D-D45B0FB3B05E}" dt="2025-06-06T14:55:57.474" v="663" actId="11529"/>
          <ac:cxnSpMkLst>
            <pc:docMk/>
            <pc:sldMk cId="3583076915" sldId="330"/>
            <ac:cxnSpMk id="7" creationId="{5E061317-4E76-9739-20F9-12DD09BFB11C}"/>
          </ac:cxnSpMkLst>
        </pc:cxnChg>
        <pc:cxnChg chg="add">
          <ac:chgData name="Chloe Harries" userId="237f5bf6-cd84-4e72-97ca-a81a39f732d3" providerId="ADAL" clId="{24BF6E32-9980-4284-9A7D-D45B0FB3B05E}" dt="2025-06-06T14:56:17.545" v="664" actId="11529"/>
          <ac:cxnSpMkLst>
            <pc:docMk/>
            <pc:sldMk cId="3583076915" sldId="330"/>
            <ac:cxnSpMk id="9" creationId="{969C6B5F-93B2-0327-AD37-EECFE5ED7710}"/>
          </ac:cxnSpMkLst>
        </pc:cxnChg>
      </pc:sldChg>
      <pc:sldChg chg="addSp delSp modSp add mod modAnim">
        <pc:chgData name="Chloe Harries" userId="237f5bf6-cd84-4e72-97ca-a81a39f732d3" providerId="ADAL" clId="{24BF6E32-9980-4284-9A7D-D45B0FB3B05E}" dt="2025-06-09T09:58:45.856" v="1295"/>
        <pc:sldMkLst>
          <pc:docMk/>
          <pc:sldMk cId="1724361649" sldId="331"/>
        </pc:sldMkLst>
      </pc:sldChg>
      <pc:sldChg chg="addSp delSp modSp add mod ord modAnim">
        <pc:chgData name="Chloe Harries" userId="237f5bf6-cd84-4e72-97ca-a81a39f732d3" providerId="ADAL" clId="{24BF6E32-9980-4284-9A7D-D45B0FB3B05E}" dt="2025-06-09T11:33:37.624" v="1704" actId="20577"/>
        <pc:sldMkLst>
          <pc:docMk/>
          <pc:sldMk cId="1038269355" sldId="332"/>
        </pc:sldMkLst>
      </pc:sldChg>
      <pc:sldChg chg="addSp delSp modSp add mod ord modAnim">
        <pc:chgData name="Chloe Harries" userId="237f5bf6-cd84-4e72-97ca-a81a39f732d3" providerId="ADAL" clId="{24BF6E32-9980-4284-9A7D-D45B0FB3B05E}" dt="2025-06-09T13:08:17.190" v="2922"/>
        <pc:sldMkLst>
          <pc:docMk/>
          <pc:sldMk cId="2833676602" sldId="333"/>
        </pc:sldMkLst>
        <pc:spChg chg="mod">
          <ac:chgData name="Chloe Harries" userId="237f5bf6-cd84-4e72-97ca-a81a39f732d3" providerId="ADAL" clId="{24BF6E32-9980-4284-9A7D-D45B0FB3B05E}" dt="2025-06-09T11:38:15.921" v="1729" actId="1076"/>
          <ac:spMkLst>
            <pc:docMk/>
            <pc:sldMk cId="2833676602" sldId="333"/>
            <ac:spMk id="2" creationId="{DCE4FF86-3AC9-1444-0692-60C9A780B99D}"/>
          </ac:spMkLst>
        </pc:spChg>
        <pc:spChg chg="mod">
          <ac:chgData name="Chloe Harries" userId="237f5bf6-cd84-4e72-97ca-a81a39f732d3" providerId="ADAL" clId="{24BF6E32-9980-4284-9A7D-D45B0FB3B05E}" dt="2025-06-09T11:46:25.237" v="1785" actId="255"/>
          <ac:spMkLst>
            <pc:docMk/>
            <pc:sldMk cId="2833676602" sldId="333"/>
            <ac:spMk id="5" creationId="{FA4DB26E-615D-730C-5B4D-9DEEC5565519}"/>
          </ac:spMkLst>
        </pc:spChg>
        <pc:spChg chg="mod">
          <ac:chgData name="Chloe Harries" userId="237f5bf6-cd84-4e72-97ca-a81a39f732d3" providerId="ADAL" clId="{24BF6E32-9980-4284-9A7D-D45B0FB3B05E}" dt="2025-06-09T11:53:33.315" v="1803" actId="1076"/>
          <ac:spMkLst>
            <pc:docMk/>
            <pc:sldMk cId="2833676602" sldId="333"/>
            <ac:spMk id="11" creationId="{8A50CE7A-C1B0-8115-B216-9A733D094EAE}"/>
          </ac:spMkLst>
        </pc:spChg>
        <pc:spChg chg="mod">
          <ac:chgData name="Chloe Harries" userId="237f5bf6-cd84-4e72-97ca-a81a39f732d3" providerId="ADAL" clId="{24BF6E32-9980-4284-9A7D-D45B0FB3B05E}" dt="2025-06-09T11:53:52.504" v="1805" actId="20577"/>
          <ac:spMkLst>
            <pc:docMk/>
            <pc:sldMk cId="2833676602" sldId="333"/>
            <ac:spMk id="13" creationId="{5760BD8C-6F85-2D97-96A8-AB9DA439BD84}"/>
          </ac:spMkLst>
        </pc:spChg>
        <pc:spChg chg="mod">
          <ac:chgData name="Chloe Harries" userId="237f5bf6-cd84-4e72-97ca-a81a39f732d3" providerId="ADAL" clId="{24BF6E32-9980-4284-9A7D-D45B0FB3B05E}" dt="2025-06-09T11:52:15.424" v="1794" actId="20577"/>
          <ac:spMkLst>
            <pc:docMk/>
            <pc:sldMk cId="2833676602" sldId="333"/>
            <ac:spMk id="15" creationId="{BA242BC0-9114-857B-2E48-96D3FE272C7D}"/>
          </ac:spMkLst>
        </pc:spChg>
        <pc:cxnChg chg="mod">
          <ac:chgData name="Chloe Harries" userId="237f5bf6-cd84-4e72-97ca-a81a39f732d3" providerId="ADAL" clId="{24BF6E32-9980-4284-9A7D-D45B0FB3B05E}" dt="2025-06-09T11:44:05.006" v="1775" actId="1038"/>
          <ac:cxnSpMkLst>
            <pc:docMk/>
            <pc:sldMk cId="2833676602" sldId="333"/>
            <ac:cxnSpMk id="7" creationId="{8685300D-1679-C9E6-6CBB-8D6275CE90CC}"/>
          </ac:cxnSpMkLst>
        </pc:cxnChg>
        <pc:cxnChg chg="mod">
          <ac:chgData name="Chloe Harries" userId="237f5bf6-cd84-4e72-97ca-a81a39f732d3" providerId="ADAL" clId="{24BF6E32-9980-4284-9A7D-D45B0FB3B05E}" dt="2025-06-09T12:34:13.861" v="2045" actId="1076"/>
          <ac:cxnSpMkLst>
            <pc:docMk/>
            <pc:sldMk cId="2833676602" sldId="333"/>
            <ac:cxnSpMk id="9" creationId="{4A2FE372-AC18-AC18-4F96-CE47692881CF}"/>
          </ac:cxnSpMkLst>
        </pc:cxnChg>
      </pc:sldChg>
      <pc:sldChg chg="addSp delSp modSp new mod ord delAnim modAnim">
        <pc:chgData name="Chloe Harries" userId="237f5bf6-cd84-4e72-97ca-a81a39f732d3" providerId="ADAL" clId="{24BF6E32-9980-4284-9A7D-D45B0FB3B05E}" dt="2025-06-09T13:05:56.297" v="2912"/>
        <pc:sldMkLst>
          <pc:docMk/>
          <pc:sldMk cId="1168295165" sldId="334"/>
        </pc:sldMkLst>
      </pc:sldChg>
      <pc:sldChg chg="addSp modSp add mod ord modAnim">
        <pc:chgData name="Chloe Harries" userId="237f5bf6-cd84-4e72-97ca-a81a39f732d3" providerId="ADAL" clId="{24BF6E32-9980-4284-9A7D-D45B0FB3B05E}" dt="2025-06-09T14:30:09.752" v="3500" actId="120"/>
        <pc:sldMkLst>
          <pc:docMk/>
          <pc:sldMk cId="4248826950" sldId="335"/>
        </pc:sldMkLst>
      </pc:sldChg>
      <pc:sldChg chg="addSp delSp modSp add mod delAnim modAnim">
        <pc:chgData name="Chloe Harries" userId="237f5bf6-cd84-4e72-97ca-a81a39f732d3" providerId="ADAL" clId="{24BF6E32-9980-4284-9A7D-D45B0FB3B05E}" dt="2025-06-09T14:17:58.265" v="3343" actId="14100"/>
        <pc:sldMkLst>
          <pc:docMk/>
          <pc:sldMk cId="1681225111" sldId="336"/>
        </pc:sldMkLst>
      </pc:sldChg>
      <pc:sldChg chg="addSp modSp add mod ord modAnim">
        <pc:chgData name="Chloe Harries" userId="237f5bf6-cd84-4e72-97ca-a81a39f732d3" providerId="ADAL" clId="{24BF6E32-9980-4284-9A7D-D45B0FB3B05E}" dt="2025-06-09T14:29:38.893" v="3499" actId="1076"/>
        <pc:sldMkLst>
          <pc:docMk/>
          <pc:sldMk cId="2935090802" sldId="337"/>
        </pc:sldMkLst>
      </pc:sldChg>
      <pc:sldChg chg="addSp delSp modSp new mod modAnim">
        <pc:chgData name="Chloe Harries" userId="237f5bf6-cd84-4e72-97ca-a81a39f732d3" providerId="ADAL" clId="{24BF6E32-9980-4284-9A7D-D45B0FB3B05E}" dt="2025-06-09T15:08:06.970" v="3948"/>
        <pc:sldMkLst>
          <pc:docMk/>
          <pc:sldMk cId="3316425018" sldId="338"/>
        </pc:sldMkLst>
        <pc:spChg chg="add mod ord">
          <ac:chgData name="Chloe Harries" userId="237f5bf6-cd84-4e72-97ca-a81a39f732d3" providerId="ADAL" clId="{24BF6E32-9980-4284-9A7D-D45B0FB3B05E}" dt="2025-06-09T14:42:33.210" v="3510" actId="167"/>
          <ac:spMkLst>
            <pc:docMk/>
            <pc:sldMk cId="3316425018" sldId="338"/>
            <ac:spMk id="4" creationId="{F9EF60F3-729C-608E-EDA8-2FCBC45D14CA}"/>
          </ac:spMkLst>
        </pc:spChg>
        <pc:spChg chg="add mod">
          <ac:chgData name="Chloe Harries" userId="237f5bf6-cd84-4e72-97ca-a81a39f732d3" providerId="ADAL" clId="{24BF6E32-9980-4284-9A7D-D45B0FB3B05E}" dt="2025-06-09T15:06:47.875" v="3943" actId="1076"/>
          <ac:spMkLst>
            <pc:docMk/>
            <pc:sldMk cId="3316425018" sldId="338"/>
            <ac:spMk id="5" creationId="{8BA8E536-723B-1596-16FF-CA4C18F9C500}"/>
          </ac:spMkLst>
        </pc:spChg>
        <pc:spChg chg="add mod">
          <ac:chgData name="Chloe Harries" userId="237f5bf6-cd84-4e72-97ca-a81a39f732d3" providerId="ADAL" clId="{24BF6E32-9980-4284-9A7D-D45B0FB3B05E}" dt="2025-06-09T15:06:54.217" v="3944" actId="1076"/>
          <ac:spMkLst>
            <pc:docMk/>
            <pc:sldMk cId="3316425018" sldId="338"/>
            <ac:spMk id="10" creationId="{740F4524-85C1-FED2-9CC7-B2C3C2432236}"/>
          </ac:spMkLst>
        </pc:spChg>
        <pc:graphicFrameChg chg="add mod modGraphic">
          <ac:chgData name="Chloe Harries" userId="237f5bf6-cd84-4e72-97ca-a81a39f732d3" providerId="ADAL" clId="{24BF6E32-9980-4284-9A7D-D45B0FB3B05E}" dt="2025-06-09T15:07:16.075" v="3945" actId="14100"/>
          <ac:graphicFrameMkLst>
            <pc:docMk/>
            <pc:sldMk cId="3316425018" sldId="338"/>
            <ac:graphicFrameMk id="8" creationId="{23E8A80A-CA3F-0DB5-1B4D-0DB2014531F0}"/>
          </ac:graphicFrameMkLst>
        </pc:graphicFrameChg>
      </pc:sldChg>
      <pc:sldChg chg="addSp delSp modSp add mod delAnim modAnim">
        <pc:chgData name="Chloe Harries" userId="237f5bf6-cd84-4e72-97ca-a81a39f732d3" providerId="ADAL" clId="{24BF6E32-9980-4284-9A7D-D45B0FB3B05E}" dt="2025-06-09T21:19:16.436" v="4371" actId="122"/>
        <pc:sldMkLst>
          <pc:docMk/>
          <pc:sldMk cId="94700443" sldId="339"/>
        </pc:sldMkLst>
      </pc:sldChg>
      <pc:sldChg chg="delSp modSp add mod delAnim">
        <pc:chgData name="Chloe Harries" userId="237f5bf6-cd84-4e72-97ca-a81a39f732d3" providerId="ADAL" clId="{24BF6E32-9980-4284-9A7D-D45B0FB3B05E}" dt="2025-06-09T21:25:15.336" v="4408" actId="20577"/>
        <pc:sldMkLst>
          <pc:docMk/>
          <pc:sldMk cId="355611598" sldId="340"/>
        </pc:sldMkLst>
      </pc:sldChg>
      <pc:sldChg chg="add del setBg">
        <pc:chgData name="Chloe Harries" userId="237f5bf6-cd84-4e72-97ca-a81a39f732d3" providerId="ADAL" clId="{24BF6E32-9980-4284-9A7D-D45B0FB3B05E}" dt="2025-06-09T21:54:58.986" v="4424" actId="47"/>
        <pc:sldMkLst>
          <pc:docMk/>
          <pc:sldMk cId="2067829667" sldId="341"/>
        </pc:sldMkLst>
      </pc:sldChg>
      <pc:sldChg chg="modSp add mod ord">
        <pc:chgData name="Chloe Harries" userId="237f5bf6-cd84-4e72-97ca-a81a39f732d3" providerId="ADAL" clId="{24BF6E32-9980-4284-9A7D-D45B0FB3B05E}" dt="2025-06-09T21:59:11.477" v="4477" actId="20577"/>
        <pc:sldMkLst>
          <pc:docMk/>
          <pc:sldMk cId="2551667815" sldId="341"/>
        </pc:sldMkLst>
      </pc:sldChg>
      <pc:sldChg chg="addSp delSp modSp add mod delAnim modAnim">
        <pc:chgData name="Chloe Harries" userId="237f5bf6-cd84-4e72-97ca-a81a39f732d3" providerId="ADAL" clId="{24BF6E32-9980-4284-9A7D-D45B0FB3B05E}" dt="2025-06-09T22:10:44.556" v="4543"/>
        <pc:sldMkLst>
          <pc:docMk/>
          <pc:sldMk cId="2662465509" sldId="342"/>
        </pc:sldMkLst>
      </pc:sldChg>
      <pc:sldChg chg="addSp delSp modSp add mod ord delAnim">
        <pc:chgData name="Chloe Harries" userId="237f5bf6-cd84-4e72-97ca-a81a39f732d3" providerId="ADAL" clId="{24BF6E32-9980-4284-9A7D-D45B0FB3B05E}" dt="2025-06-10T00:28:36.548" v="5055" actId="14100"/>
        <pc:sldMkLst>
          <pc:docMk/>
          <pc:sldMk cId="3566569" sldId="343"/>
        </pc:sldMkLst>
      </pc:sldChg>
      <pc:sldChg chg="addSp modSp add mod ord">
        <pc:chgData name="Chloe Harries" userId="237f5bf6-cd84-4e72-97ca-a81a39f732d3" providerId="ADAL" clId="{24BF6E32-9980-4284-9A7D-D45B0FB3B05E}" dt="2025-06-10T00:25:53.023" v="5054"/>
        <pc:sldMkLst>
          <pc:docMk/>
          <pc:sldMk cId="2397721890" sldId="344"/>
        </pc:sldMkLst>
        <pc:spChg chg="add mod ord">
          <ac:chgData name="Chloe Harries" userId="237f5bf6-cd84-4e72-97ca-a81a39f732d3" providerId="ADAL" clId="{24BF6E32-9980-4284-9A7D-D45B0FB3B05E}" dt="2025-06-09T23:38:49.282" v="4730" actId="167"/>
          <ac:spMkLst>
            <pc:docMk/>
            <pc:sldMk cId="2397721890" sldId="344"/>
            <ac:spMk id="2" creationId="{FB55C9E5-E053-0110-15E3-5A040ADB91D6}"/>
          </ac:spMkLst>
        </pc:spChg>
        <pc:spChg chg="mod">
          <ac:chgData name="Chloe Harries" userId="237f5bf6-cd84-4e72-97ca-a81a39f732d3" providerId="ADAL" clId="{24BF6E32-9980-4284-9A7D-D45B0FB3B05E}" dt="2025-06-09T23:39:44.028" v="4747" actId="1076"/>
          <ac:spMkLst>
            <pc:docMk/>
            <pc:sldMk cId="2397721890" sldId="344"/>
            <ac:spMk id="3" creationId="{501A33D5-3A5D-352C-F57F-C449BBFAD6A5}"/>
          </ac:spMkLst>
        </pc:spChg>
        <pc:spChg chg="mod">
          <ac:chgData name="Chloe Harries" userId="237f5bf6-cd84-4e72-97ca-a81a39f732d3" providerId="ADAL" clId="{24BF6E32-9980-4284-9A7D-D45B0FB3B05E}" dt="2025-06-09T23:39:26.980" v="4736" actId="1076"/>
          <ac:spMkLst>
            <pc:docMk/>
            <pc:sldMk cId="2397721890" sldId="344"/>
            <ac:spMk id="5" creationId="{FB67C488-347C-D406-FDD1-18890AAB3BD7}"/>
          </ac:spMkLst>
        </pc:spChg>
        <pc:spChg chg="mod">
          <ac:chgData name="Chloe Harries" userId="237f5bf6-cd84-4e72-97ca-a81a39f732d3" providerId="ADAL" clId="{24BF6E32-9980-4284-9A7D-D45B0FB3B05E}" dt="2025-06-09T23:39:20.183" v="4735" actId="1076"/>
          <ac:spMkLst>
            <pc:docMk/>
            <pc:sldMk cId="2397721890" sldId="344"/>
            <ac:spMk id="8" creationId="{F959DA30-B2D9-F7D3-FAFD-7CCAE9F97B24}"/>
          </ac:spMkLst>
        </pc:spChg>
        <pc:spChg chg="mod">
          <ac:chgData name="Chloe Harries" userId="237f5bf6-cd84-4e72-97ca-a81a39f732d3" providerId="ADAL" clId="{24BF6E32-9980-4284-9A7D-D45B0FB3B05E}" dt="2025-06-09T23:39:15.964" v="4734" actId="1076"/>
          <ac:spMkLst>
            <pc:docMk/>
            <pc:sldMk cId="2397721890" sldId="344"/>
            <ac:spMk id="11" creationId="{CFD3662E-78FE-7A98-C01E-66C8C1708453}"/>
          </ac:spMkLst>
        </pc:spChg>
      </pc:sldChg>
      <pc:sldChg chg="addSp delSp modSp add mod ord delAnim modAnim">
        <pc:chgData name="Chloe Harries" userId="237f5bf6-cd84-4e72-97ca-a81a39f732d3" providerId="ADAL" clId="{24BF6E32-9980-4284-9A7D-D45B0FB3B05E}" dt="2025-06-09T23:37:08.971" v="4713"/>
        <pc:sldMkLst>
          <pc:docMk/>
          <pc:sldMk cId="2816595575" sldId="345"/>
        </pc:sldMkLst>
      </pc:sldChg>
      <pc:sldChg chg="new del">
        <pc:chgData name="Chloe Harries" userId="237f5bf6-cd84-4e72-97ca-a81a39f732d3" providerId="ADAL" clId="{24BF6E32-9980-4284-9A7D-D45B0FB3B05E}" dt="2025-06-09T23:21:52.244" v="4559" actId="680"/>
        <pc:sldMkLst>
          <pc:docMk/>
          <pc:sldMk cId="2940989196" sldId="345"/>
        </pc:sldMkLst>
      </pc:sldChg>
      <pc:sldChg chg="add del">
        <pc:chgData name="Chloe Harries" userId="237f5bf6-cd84-4e72-97ca-a81a39f732d3" providerId="ADAL" clId="{24BF6E32-9980-4284-9A7D-D45B0FB3B05E}" dt="2025-06-09T23:22:19.294" v="4564"/>
        <pc:sldMkLst>
          <pc:docMk/>
          <pc:sldMk cId="467470675" sldId="346"/>
        </pc:sldMkLst>
      </pc:sldChg>
      <pc:sldChg chg="addSp delSp modSp add mod delAnim">
        <pc:chgData name="Chloe Harries" userId="237f5bf6-cd84-4e72-97ca-a81a39f732d3" providerId="ADAL" clId="{24BF6E32-9980-4284-9A7D-D45B0FB3B05E}" dt="2025-06-10T00:03:08.057" v="4915" actId="113"/>
        <pc:sldMkLst>
          <pc:docMk/>
          <pc:sldMk cId="488484609" sldId="346"/>
        </pc:sldMkLst>
      </pc:sldChg>
      <pc:sldChg chg="addSp delSp modSp add mod modAnim">
        <pc:chgData name="Chloe Harries" userId="237f5bf6-cd84-4e72-97ca-a81a39f732d3" providerId="ADAL" clId="{24BF6E32-9980-4284-9A7D-D45B0FB3B05E}" dt="2025-06-10T00:22:45.871" v="5044"/>
        <pc:sldMkLst>
          <pc:docMk/>
          <pc:sldMk cId="521526295" sldId="347"/>
        </pc:sldMkLst>
      </pc:sldChg>
      <pc:sldChg chg="addSp delSp modSp add mod ord modAnim">
        <pc:chgData name="Chloe Harries" userId="237f5bf6-cd84-4e72-97ca-a81a39f732d3" providerId="ADAL" clId="{24BF6E32-9980-4284-9A7D-D45B0FB3B05E}" dt="2025-06-10T00:42:38.349" v="5301" actId="14734"/>
        <pc:sldMkLst>
          <pc:docMk/>
          <pc:sldMk cId="624142835" sldId="348"/>
        </pc:sldMkLst>
      </pc:sldChg>
      <pc:sldChg chg="addSp delSp modSp add mod ord modAnim">
        <pc:chgData name="Chloe Harries" userId="237f5bf6-cd84-4e72-97ca-a81a39f732d3" providerId="ADAL" clId="{24BF6E32-9980-4284-9A7D-D45B0FB3B05E}" dt="2025-06-10T01:00:59.428" v="5480"/>
        <pc:sldMkLst>
          <pc:docMk/>
          <pc:sldMk cId="953468245" sldId="349"/>
        </pc:sldMkLst>
      </pc:sldChg>
      <pc:sldChg chg="addSp delSp modSp add mod delAnim modAnim">
        <pc:chgData name="Chloe Harries" userId="237f5bf6-cd84-4e72-97ca-a81a39f732d3" providerId="ADAL" clId="{24BF6E32-9980-4284-9A7D-D45B0FB3B05E}" dt="2025-06-10T01:10:36.749" v="5594"/>
        <pc:sldMkLst>
          <pc:docMk/>
          <pc:sldMk cId="858256893" sldId="350"/>
        </pc:sldMkLst>
      </pc:sldChg>
      <pc:sldMasterChg chg="addSldLayout delSldLayout">
        <pc:chgData name="Chloe Harries" userId="237f5bf6-cd84-4e72-97ca-a81a39f732d3" providerId="ADAL" clId="{24BF6E32-9980-4284-9A7D-D45B0FB3B05E}" dt="2025-06-09T23:18:02.998" v="4552" actId="27028"/>
        <pc:sldMasterMkLst>
          <pc:docMk/>
          <pc:sldMasterMk cId="3054838868" sldId="2147483685"/>
        </pc:sldMasterMkLst>
        <pc:sldLayoutChg chg="del">
          <pc:chgData name="Chloe Harries" userId="237f5bf6-cd84-4e72-97ca-a81a39f732d3" providerId="ADAL" clId="{24BF6E32-9980-4284-9A7D-D45B0FB3B05E}" dt="2025-06-09T21:54:58.986" v="4424" actId="47"/>
          <pc:sldLayoutMkLst>
            <pc:docMk/>
            <pc:sldMasterMk cId="3054838868" sldId="2147483685"/>
            <pc:sldLayoutMk cId="4056459147" sldId="2147483701"/>
          </pc:sldLayoutMkLst>
        </pc:sldLayoutChg>
        <pc:sldLayoutChg chg="add del">
          <pc:chgData name="Chloe Harries" userId="237f5bf6-cd84-4e72-97ca-a81a39f732d3" providerId="ADAL" clId="{24BF6E32-9980-4284-9A7D-D45B0FB3B05E}" dt="2025-06-09T23:18:02.998" v="4552" actId="27028"/>
          <pc:sldLayoutMkLst>
            <pc:docMk/>
            <pc:sldMasterMk cId="3054838868" sldId="2147483685"/>
            <pc:sldLayoutMk cId="560970768" sldId="2147483705"/>
          </pc:sldLayoutMkLst>
        </pc:sldLayoutChg>
        <pc:sldLayoutChg chg="del">
          <pc:chgData name="Chloe Harries" userId="237f5bf6-cd84-4e72-97ca-a81a39f732d3" providerId="ADAL" clId="{24BF6E32-9980-4284-9A7D-D45B0FB3B05E}" dt="2025-06-09T21:52:47.503" v="4411" actId="47"/>
          <pc:sldLayoutMkLst>
            <pc:docMk/>
            <pc:sldMasterMk cId="3054838868" sldId="2147483685"/>
            <pc:sldLayoutMk cId="233485241" sldId="2147483706"/>
          </pc:sldLayoutMkLst>
        </pc:sldLayoutChg>
        <pc:sldLayoutChg chg="del">
          <pc:chgData name="Chloe Harries" userId="237f5bf6-cd84-4e72-97ca-a81a39f732d3" providerId="ADAL" clId="{24BF6E32-9980-4284-9A7D-D45B0FB3B05E}" dt="2025-06-09T13:06:36.367" v="2913" actId="47"/>
          <pc:sldLayoutMkLst>
            <pc:docMk/>
            <pc:sldMasterMk cId="3054838868" sldId="2147483685"/>
            <pc:sldLayoutMk cId="1581008144" sldId="2147483743"/>
          </pc:sldLayoutMkLst>
        </pc:sldLayoutChg>
      </pc:sldMasterChg>
    </pc:docChg>
  </pc:docChgLst>
  <pc:docChgLst>
    <pc:chgData name="Chloe Harries" userId="237f5bf6-cd84-4e72-97ca-a81a39f732d3" providerId="ADAL" clId="{38F83D0E-4656-4DAB-9692-832AD71171A6}"/>
    <pc:docChg chg="undo custSel addSld delSld modSld sldOrd">
      <pc:chgData name="Chloe Harries" userId="237f5bf6-cd84-4e72-97ca-a81a39f732d3" providerId="ADAL" clId="{38F83D0E-4656-4DAB-9692-832AD71171A6}" dt="2025-07-11T13:50:34.295" v="4543" actId="1076"/>
      <pc:docMkLst>
        <pc:docMk/>
      </pc:docMkLst>
      <pc:sldChg chg="modSp mod">
        <pc:chgData name="Chloe Harries" userId="237f5bf6-cd84-4e72-97ca-a81a39f732d3" providerId="ADAL" clId="{38F83D0E-4656-4DAB-9692-832AD71171A6}" dt="2025-07-08T14:01:30.087" v="309"/>
        <pc:sldMkLst>
          <pc:docMk/>
          <pc:sldMk cId="442821042" sldId="303"/>
        </pc:sldMkLst>
        <pc:spChg chg="mod">
          <ac:chgData name="Chloe Harries" userId="237f5bf6-cd84-4e72-97ca-a81a39f732d3" providerId="ADAL" clId="{38F83D0E-4656-4DAB-9692-832AD71171A6}" dt="2025-07-08T13:57:25.583" v="284" actId="20577"/>
          <ac:spMkLst>
            <pc:docMk/>
            <pc:sldMk cId="442821042" sldId="303"/>
            <ac:spMk id="2" creationId="{2D113028-523F-5FD1-77E0-AA7B4927D699}"/>
          </ac:spMkLst>
        </pc:spChg>
        <pc:picChg chg="mod">
          <ac:chgData name="Chloe Harries" userId="237f5bf6-cd84-4e72-97ca-a81a39f732d3" providerId="ADAL" clId="{38F83D0E-4656-4DAB-9692-832AD71171A6}" dt="2025-07-08T14:01:30.087" v="309"/>
          <ac:picMkLst>
            <pc:docMk/>
            <pc:sldMk cId="442821042" sldId="303"/>
            <ac:picMk id="5" creationId="{89EAD2F8-442B-ECE3-98EA-8DA22329A4A6}"/>
          </ac:picMkLst>
        </pc:picChg>
      </pc:sldChg>
      <pc:sldChg chg="modSp mod">
        <pc:chgData name="Chloe Harries" userId="237f5bf6-cd84-4e72-97ca-a81a39f732d3" providerId="ADAL" clId="{38F83D0E-4656-4DAB-9692-832AD71171A6}" dt="2025-07-08T11:22:03.253" v="73" actId="313"/>
        <pc:sldMkLst>
          <pc:docMk/>
          <pc:sldMk cId="3991584778" sldId="310"/>
        </pc:sldMkLst>
        <pc:spChg chg="mod">
          <ac:chgData name="Chloe Harries" userId="237f5bf6-cd84-4e72-97ca-a81a39f732d3" providerId="ADAL" clId="{38F83D0E-4656-4DAB-9692-832AD71171A6}" dt="2025-07-08T11:22:03.253" v="73" actId="313"/>
          <ac:spMkLst>
            <pc:docMk/>
            <pc:sldMk cId="3991584778" sldId="310"/>
            <ac:spMk id="2" creationId="{A0824BC5-E3F6-E06E-669E-110F21DEF71D}"/>
          </ac:spMkLst>
        </pc:spChg>
      </pc:sldChg>
      <pc:sldChg chg="modSp mod">
        <pc:chgData name="Chloe Harries" userId="237f5bf6-cd84-4e72-97ca-a81a39f732d3" providerId="ADAL" clId="{38F83D0E-4656-4DAB-9692-832AD71171A6}" dt="2025-07-09T05:42:12.813" v="858" actId="403"/>
        <pc:sldMkLst>
          <pc:docMk/>
          <pc:sldMk cId="3416548003" sldId="312"/>
        </pc:sldMkLst>
        <pc:spChg chg="mod">
          <ac:chgData name="Chloe Harries" userId="237f5bf6-cd84-4e72-97ca-a81a39f732d3" providerId="ADAL" clId="{38F83D0E-4656-4DAB-9692-832AD71171A6}" dt="2025-07-09T05:42:12.813" v="858" actId="403"/>
          <ac:spMkLst>
            <pc:docMk/>
            <pc:sldMk cId="3416548003" sldId="312"/>
            <ac:spMk id="4" creationId="{307885DD-ED9A-DFD5-72FE-1B53F1716D54}"/>
          </ac:spMkLst>
        </pc:spChg>
      </pc:sldChg>
      <pc:sldChg chg="modSp mod modAnim">
        <pc:chgData name="Chloe Harries" userId="237f5bf6-cd84-4e72-97ca-a81a39f732d3" providerId="ADAL" clId="{38F83D0E-4656-4DAB-9692-832AD71171A6}" dt="2025-07-09T05:43:38.298" v="881" actId="1035"/>
        <pc:sldMkLst>
          <pc:docMk/>
          <pc:sldMk cId="1894459019" sldId="313"/>
        </pc:sldMkLst>
        <pc:spChg chg="mod">
          <ac:chgData name="Chloe Harries" userId="237f5bf6-cd84-4e72-97ca-a81a39f732d3" providerId="ADAL" clId="{38F83D0E-4656-4DAB-9692-832AD71171A6}" dt="2025-07-09T05:41:51.650" v="856" actId="1036"/>
          <ac:spMkLst>
            <pc:docMk/>
            <pc:sldMk cId="1894459019" sldId="313"/>
            <ac:spMk id="2" creationId="{E5886B1E-ED5B-FA0F-4DA2-FABA89F3C0BB}"/>
          </ac:spMkLst>
        </pc:spChg>
        <pc:spChg chg="mod">
          <ac:chgData name="Chloe Harries" userId="237f5bf6-cd84-4e72-97ca-a81a39f732d3" providerId="ADAL" clId="{38F83D0E-4656-4DAB-9692-832AD71171A6}" dt="2025-07-09T05:43:38.298" v="881" actId="1035"/>
          <ac:spMkLst>
            <pc:docMk/>
            <pc:sldMk cId="1894459019" sldId="313"/>
            <ac:spMk id="5" creationId="{FC36E747-4E34-3503-6492-6275DCA69AAC}"/>
          </ac:spMkLst>
        </pc:spChg>
        <pc:graphicFrameChg chg="mod modGraphic">
          <ac:chgData name="Chloe Harries" userId="237f5bf6-cd84-4e72-97ca-a81a39f732d3" providerId="ADAL" clId="{38F83D0E-4656-4DAB-9692-832AD71171A6}" dt="2025-07-09T05:43:16.191" v="876" actId="403"/>
          <ac:graphicFrameMkLst>
            <pc:docMk/>
            <pc:sldMk cId="1894459019" sldId="313"/>
            <ac:graphicFrameMk id="4" creationId="{F4639121-1319-285D-2074-01A837834768}"/>
          </ac:graphicFrameMkLst>
        </pc:graphicFrameChg>
      </pc:sldChg>
      <pc:sldChg chg="modSp mod modAnim">
        <pc:chgData name="Chloe Harries" userId="237f5bf6-cd84-4e72-97ca-a81a39f732d3" providerId="ADAL" clId="{38F83D0E-4656-4DAB-9692-832AD71171A6}" dt="2025-07-09T05:42:50.285" v="875" actId="1036"/>
        <pc:sldMkLst>
          <pc:docMk/>
          <pc:sldMk cId="3472456711" sldId="314"/>
        </pc:sldMkLst>
        <pc:spChg chg="mod">
          <ac:chgData name="Chloe Harries" userId="237f5bf6-cd84-4e72-97ca-a81a39f732d3" providerId="ADAL" clId="{38F83D0E-4656-4DAB-9692-832AD71171A6}" dt="2025-07-08T11:48:38.991" v="114" actId="2711"/>
          <ac:spMkLst>
            <pc:docMk/>
            <pc:sldMk cId="3472456711" sldId="314"/>
            <ac:spMk id="4" creationId="{4920BE11-AF85-A595-4068-D50D88BB203A}"/>
          </ac:spMkLst>
        </pc:spChg>
        <pc:spChg chg="mod">
          <ac:chgData name="Chloe Harries" userId="237f5bf6-cd84-4e72-97ca-a81a39f732d3" providerId="ADAL" clId="{38F83D0E-4656-4DAB-9692-832AD71171A6}" dt="2025-07-09T05:42:50.285" v="875" actId="1036"/>
          <ac:spMkLst>
            <pc:docMk/>
            <pc:sldMk cId="3472456711" sldId="314"/>
            <ac:spMk id="7" creationId="{913051C2-0DC1-0DBF-DC90-3216CB53C07A}"/>
          </ac:spMkLst>
        </pc:spChg>
        <pc:graphicFrameChg chg="add mod">
          <ac:chgData name="Chloe Harries" userId="237f5bf6-cd84-4e72-97ca-a81a39f732d3" providerId="ADAL" clId="{38F83D0E-4656-4DAB-9692-832AD71171A6}" dt="2025-07-09T05:42:39.036" v="869" actId="1036"/>
          <ac:graphicFrameMkLst>
            <pc:docMk/>
            <pc:sldMk cId="3472456711" sldId="314"/>
            <ac:graphicFrameMk id="6" creationId="{0930D887-CFAF-521D-21F2-08127BA954AF}"/>
          </ac:graphicFrameMkLst>
        </pc:graphicFrameChg>
      </pc:sldChg>
      <pc:sldChg chg="modSp mod modAnim">
        <pc:chgData name="Chloe Harries" userId="237f5bf6-cd84-4e72-97ca-a81a39f732d3" providerId="ADAL" clId="{38F83D0E-4656-4DAB-9692-832AD71171A6}" dt="2025-07-08T12:24:07.093" v="216" actId="122"/>
        <pc:sldMkLst>
          <pc:docMk/>
          <pc:sldMk cId="416064098" sldId="315"/>
        </pc:sldMkLst>
        <pc:spChg chg="mod">
          <ac:chgData name="Chloe Harries" userId="237f5bf6-cd84-4e72-97ca-a81a39f732d3" providerId="ADAL" clId="{38F83D0E-4656-4DAB-9692-832AD71171A6}" dt="2025-07-08T12:24:07.093" v="216" actId="122"/>
          <ac:spMkLst>
            <pc:docMk/>
            <pc:sldMk cId="416064098" sldId="315"/>
            <ac:spMk id="3" creationId="{1371DCA4-0AF1-7CD8-C8DF-D84DCFD5A98A}"/>
          </ac:spMkLst>
        </pc:spChg>
        <pc:spChg chg="mod">
          <ac:chgData name="Chloe Harries" userId="237f5bf6-cd84-4e72-97ca-a81a39f732d3" providerId="ADAL" clId="{38F83D0E-4656-4DAB-9692-832AD71171A6}" dt="2025-07-08T12:23:40.898" v="197" actId="20577"/>
          <ac:spMkLst>
            <pc:docMk/>
            <pc:sldMk cId="416064098" sldId="315"/>
            <ac:spMk id="6" creationId="{FFCF3D9B-F310-4961-88AC-FD4800594380}"/>
          </ac:spMkLst>
        </pc:spChg>
        <pc:spChg chg="mod">
          <ac:chgData name="Chloe Harries" userId="237f5bf6-cd84-4e72-97ca-a81a39f732d3" providerId="ADAL" clId="{38F83D0E-4656-4DAB-9692-832AD71171A6}" dt="2025-07-08T12:23:54.484" v="215" actId="1036"/>
          <ac:spMkLst>
            <pc:docMk/>
            <pc:sldMk cId="416064098" sldId="315"/>
            <ac:spMk id="10" creationId="{D379F528-FBF1-60EF-1A7F-C7A64CBEED1F}"/>
          </ac:spMkLst>
        </pc:spChg>
        <pc:graphicFrameChg chg="mod">
          <ac:chgData name="Chloe Harries" userId="237f5bf6-cd84-4e72-97ca-a81a39f732d3" providerId="ADAL" clId="{38F83D0E-4656-4DAB-9692-832AD71171A6}" dt="2025-07-08T12:23:12.232" v="187" actId="14100"/>
          <ac:graphicFrameMkLst>
            <pc:docMk/>
            <pc:sldMk cId="416064098" sldId="315"/>
            <ac:graphicFrameMk id="15" creationId="{39384CF0-A2F2-0817-6F00-41467E8C264E}"/>
          </ac:graphicFrameMkLst>
        </pc:graphicFrameChg>
      </pc:sldChg>
      <pc:sldChg chg="addSp modSp mod modAnim">
        <pc:chgData name="Chloe Harries" userId="237f5bf6-cd84-4e72-97ca-a81a39f732d3" providerId="ADAL" clId="{38F83D0E-4656-4DAB-9692-832AD71171A6}" dt="2025-07-09T06:13:10.918" v="1288" actId="1076"/>
        <pc:sldMkLst>
          <pc:docMk/>
          <pc:sldMk cId="3583076915" sldId="330"/>
        </pc:sldMkLst>
        <pc:spChg chg="mod">
          <ac:chgData name="Chloe Harries" userId="237f5bf6-cd84-4e72-97ca-a81a39f732d3" providerId="ADAL" clId="{38F83D0E-4656-4DAB-9692-832AD71171A6}" dt="2025-07-09T06:04:28.598" v="1265" actId="2711"/>
          <ac:spMkLst>
            <pc:docMk/>
            <pc:sldMk cId="3583076915" sldId="330"/>
            <ac:spMk id="2" creationId="{7AEF188A-1D69-84DA-277F-AC0D4C65A92E}"/>
          </ac:spMkLst>
        </pc:spChg>
        <pc:spChg chg="mod">
          <ac:chgData name="Chloe Harries" userId="237f5bf6-cd84-4e72-97ca-a81a39f732d3" providerId="ADAL" clId="{38F83D0E-4656-4DAB-9692-832AD71171A6}" dt="2025-07-09T06:05:42.060" v="1272" actId="2710"/>
          <ac:spMkLst>
            <pc:docMk/>
            <pc:sldMk cId="3583076915" sldId="330"/>
            <ac:spMk id="5" creationId="{6A996730-F1A8-B58B-9508-A4D605534C45}"/>
          </ac:spMkLst>
        </pc:spChg>
        <pc:spChg chg="mod">
          <ac:chgData name="Chloe Harries" userId="237f5bf6-cd84-4e72-97ca-a81a39f732d3" providerId="ADAL" clId="{38F83D0E-4656-4DAB-9692-832AD71171A6}" dt="2025-07-09T06:06:05.320" v="1275" actId="1076"/>
          <ac:spMkLst>
            <pc:docMk/>
            <pc:sldMk cId="3583076915" sldId="330"/>
            <ac:spMk id="11" creationId="{4CCF231F-D8E8-98B1-A323-D84F5899F1A8}"/>
          </ac:spMkLst>
        </pc:spChg>
        <pc:spChg chg="mod">
          <ac:chgData name="Chloe Harries" userId="237f5bf6-cd84-4e72-97ca-a81a39f732d3" providerId="ADAL" clId="{38F83D0E-4656-4DAB-9692-832AD71171A6}" dt="2025-07-09T06:13:10.918" v="1288" actId="1076"/>
          <ac:spMkLst>
            <pc:docMk/>
            <pc:sldMk cId="3583076915" sldId="330"/>
            <ac:spMk id="13" creationId="{7EFB878F-60E0-AE24-E38C-5BA4904F13D5}"/>
          </ac:spMkLst>
        </pc:spChg>
        <pc:spChg chg="mod">
          <ac:chgData name="Chloe Harries" userId="237f5bf6-cd84-4e72-97ca-a81a39f732d3" providerId="ADAL" clId="{38F83D0E-4656-4DAB-9692-832AD71171A6}" dt="2025-07-09T06:07:28.981" v="1280" actId="20577"/>
          <ac:spMkLst>
            <pc:docMk/>
            <pc:sldMk cId="3583076915" sldId="330"/>
            <ac:spMk id="15" creationId="{BB71DFD6-87BF-6DB6-F575-7020596C5F26}"/>
          </ac:spMkLst>
        </pc:spChg>
        <pc:cxnChg chg="mod">
          <ac:chgData name="Chloe Harries" userId="237f5bf6-cd84-4e72-97ca-a81a39f732d3" providerId="ADAL" clId="{38F83D0E-4656-4DAB-9692-832AD71171A6}" dt="2025-07-09T06:05:58.680" v="1274" actId="14100"/>
          <ac:cxnSpMkLst>
            <pc:docMk/>
            <pc:sldMk cId="3583076915" sldId="330"/>
            <ac:cxnSpMk id="7" creationId="{5E061317-4E76-9739-20F9-12DD09BFB11C}"/>
          </ac:cxnSpMkLst>
        </pc:cxnChg>
      </pc:sldChg>
      <pc:sldChg chg="addSp modSp mod ord">
        <pc:chgData name="Chloe Harries" userId="237f5bf6-cd84-4e72-97ca-a81a39f732d3" providerId="ADAL" clId="{38F83D0E-4656-4DAB-9692-832AD71171A6}" dt="2025-07-09T06:26:10.357" v="1426" actId="1036"/>
        <pc:sldMkLst>
          <pc:docMk/>
          <pc:sldMk cId="2833676602" sldId="333"/>
        </pc:sldMkLst>
        <pc:spChg chg="mod">
          <ac:chgData name="Chloe Harries" userId="237f5bf6-cd84-4e72-97ca-a81a39f732d3" providerId="ADAL" clId="{38F83D0E-4656-4DAB-9692-832AD71171A6}" dt="2025-07-09T06:26:10.357" v="1426" actId="1036"/>
          <ac:spMkLst>
            <pc:docMk/>
            <pc:sldMk cId="2833676602" sldId="333"/>
            <ac:spMk id="2" creationId="{DCE4FF86-3AC9-1444-0692-60C9A780B99D}"/>
          </ac:spMkLst>
        </pc:spChg>
        <pc:spChg chg="mod">
          <ac:chgData name="Chloe Harries" userId="237f5bf6-cd84-4e72-97ca-a81a39f732d3" providerId="ADAL" clId="{38F83D0E-4656-4DAB-9692-832AD71171A6}" dt="2025-07-09T06:25:47.605" v="1417" actId="1036"/>
          <ac:spMkLst>
            <pc:docMk/>
            <pc:sldMk cId="2833676602" sldId="333"/>
            <ac:spMk id="5" creationId="{FA4DB26E-615D-730C-5B4D-9DEEC5565519}"/>
          </ac:spMkLst>
        </pc:spChg>
        <pc:spChg chg="mod">
          <ac:chgData name="Chloe Harries" userId="237f5bf6-cd84-4e72-97ca-a81a39f732d3" providerId="ADAL" clId="{38F83D0E-4656-4DAB-9692-832AD71171A6}" dt="2025-07-09T06:23:55.364" v="1368" actId="1035"/>
          <ac:spMkLst>
            <pc:docMk/>
            <pc:sldMk cId="2833676602" sldId="333"/>
            <ac:spMk id="11" creationId="{8A50CE7A-C1B0-8115-B216-9A733D094EAE}"/>
          </ac:spMkLst>
        </pc:spChg>
        <pc:spChg chg="mod">
          <ac:chgData name="Chloe Harries" userId="237f5bf6-cd84-4e72-97ca-a81a39f732d3" providerId="ADAL" clId="{38F83D0E-4656-4DAB-9692-832AD71171A6}" dt="2025-07-09T06:24:41.487" v="1372" actId="13900"/>
          <ac:spMkLst>
            <pc:docMk/>
            <pc:sldMk cId="2833676602" sldId="333"/>
            <ac:spMk id="13" creationId="{5760BD8C-6F85-2D97-96A8-AB9DA439BD84}"/>
          </ac:spMkLst>
        </pc:spChg>
        <pc:spChg chg="mod">
          <ac:chgData name="Chloe Harries" userId="237f5bf6-cd84-4e72-97ca-a81a39f732d3" providerId="ADAL" clId="{38F83D0E-4656-4DAB-9692-832AD71171A6}" dt="2025-07-09T06:25:35.347" v="1411" actId="1038"/>
          <ac:spMkLst>
            <pc:docMk/>
            <pc:sldMk cId="2833676602" sldId="333"/>
            <ac:spMk id="14" creationId="{F742D619-A75F-2464-B04C-7CDB53AB7007}"/>
          </ac:spMkLst>
        </pc:spChg>
        <pc:spChg chg="mod">
          <ac:chgData name="Chloe Harries" userId="237f5bf6-cd84-4e72-97ca-a81a39f732d3" providerId="ADAL" clId="{38F83D0E-4656-4DAB-9692-832AD71171A6}" dt="2025-07-09T06:23:39.027" v="1325" actId="1076"/>
          <ac:spMkLst>
            <pc:docMk/>
            <pc:sldMk cId="2833676602" sldId="333"/>
            <ac:spMk id="15" creationId="{BA242BC0-9114-857B-2E48-96D3FE272C7D}"/>
          </ac:spMkLst>
        </pc:spChg>
        <pc:cxnChg chg="mod">
          <ac:chgData name="Chloe Harries" userId="237f5bf6-cd84-4e72-97ca-a81a39f732d3" providerId="ADAL" clId="{38F83D0E-4656-4DAB-9692-832AD71171A6}" dt="2025-07-09T06:23:43.600" v="1326" actId="1076"/>
          <ac:cxnSpMkLst>
            <pc:docMk/>
            <pc:sldMk cId="2833676602" sldId="333"/>
            <ac:cxnSpMk id="9" creationId="{4A2FE372-AC18-AC18-4F96-CE47692881CF}"/>
          </ac:cxnSpMkLst>
        </pc:cxnChg>
        <pc:cxnChg chg="mod">
          <ac:chgData name="Chloe Harries" userId="237f5bf6-cd84-4e72-97ca-a81a39f732d3" providerId="ADAL" clId="{38F83D0E-4656-4DAB-9692-832AD71171A6}" dt="2025-07-09T06:24:47.779" v="1373" actId="1076"/>
          <ac:cxnSpMkLst>
            <pc:docMk/>
            <pc:sldMk cId="2833676602" sldId="333"/>
            <ac:cxnSpMk id="10" creationId="{AE7E9B25-E741-B92C-F07D-0822EBB52004}"/>
          </ac:cxnSpMkLst>
        </pc:cxnChg>
      </pc:sldChg>
      <pc:sldChg chg="modSp del mod">
        <pc:chgData name="Chloe Harries" userId="237f5bf6-cd84-4e72-97ca-a81a39f732d3" providerId="ADAL" clId="{38F83D0E-4656-4DAB-9692-832AD71171A6}" dt="2025-07-09T07:04:18.780" v="1865" actId="47"/>
        <pc:sldMkLst>
          <pc:docMk/>
          <pc:sldMk cId="4248826950" sldId="335"/>
        </pc:sldMkLst>
      </pc:sldChg>
      <pc:sldChg chg="del">
        <pc:chgData name="Chloe Harries" userId="237f5bf6-cd84-4e72-97ca-a81a39f732d3" providerId="ADAL" clId="{38F83D0E-4656-4DAB-9692-832AD71171A6}" dt="2025-07-09T07:30:56.047" v="2249" actId="47"/>
        <pc:sldMkLst>
          <pc:docMk/>
          <pc:sldMk cId="2935090802" sldId="337"/>
        </pc:sldMkLst>
      </pc:sldChg>
      <pc:sldChg chg="modSp mod ord modAnim">
        <pc:chgData name="Chloe Harries" userId="237f5bf6-cd84-4e72-97ca-a81a39f732d3" providerId="ADAL" clId="{38F83D0E-4656-4DAB-9692-832AD71171A6}" dt="2025-07-09T07:28:09.384" v="2247"/>
        <pc:sldMkLst>
          <pc:docMk/>
          <pc:sldMk cId="3316425018" sldId="338"/>
        </pc:sldMkLst>
        <pc:spChg chg="mod">
          <ac:chgData name="Chloe Harries" userId="237f5bf6-cd84-4e72-97ca-a81a39f732d3" providerId="ADAL" clId="{38F83D0E-4656-4DAB-9692-832AD71171A6}" dt="2025-07-09T07:24:39.343" v="2186" actId="20577"/>
          <ac:spMkLst>
            <pc:docMk/>
            <pc:sldMk cId="3316425018" sldId="338"/>
            <ac:spMk id="5" creationId="{8BA8E536-723B-1596-16FF-CA4C18F9C500}"/>
          </ac:spMkLst>
        </pc:spChg>
        <pc:spChg chg="mod">
          <ac:chgData name="Chloe Harries" userId="237f5bf6-cd84-4e72-97ca-a81a39f732d3" providerId="ADAL" clId="{38F83D0E-4656-4DAB-9692-832AD71171A6}" dt="2025-07-09T07:25:04.402" v="2189" actId="2711"/>
          <ac:spMkLst>
            <pc:docMk/>
            <pc:sldMk cId="3316425018" sldId="338"/>
            <ac:spMk id="10" creationId="{740F4524-85C1-FED2-9CC7-B2C3C2432236}"/>
          </ac:spMkLst>
        </pc:spChg>
        <pc:graphicFrameChg chg="mod">
          <ac:chgData name="Chloe Harries" userId="237f5bf6-cd84-4e72-97ca-a81a39f732d3" providerId="ADAL" clId="{38F83D0E-4656-4DAB-9692-832AD71171A6}" dt="2025-07-09T07:27:48.610" v="2245" actId="478"/>
          <ac:graphicFrameMkLst>
            <pc:docMk/>
            <pc:sldMk cId="3316425018" sldId="338"/>
            <ac:graphicFrameMk id="8" creationId="{23E8A80A-CA3F-0DB5-1B4D-0DB2014531F0}"/>
          </ac:graphicFrameMkLst>
        </pc:graphicFrameChg>
      </pc:sldChg>
      <pc:sldChg chg="del">
        <pc:chgData name="Chloe Harries" userId="237f5bf6-cd84-4e72-97ca-a81a39f732d3" providerId="ADAL" clId="{38F83D0E-4656-4DAB-9692-832AD71171A6}" dt="2025-07-09T11:47:19.002" v="4027" actId="47"/>
        <pc:sldMkLst>
          <pc:docMk/>
          <pc:sldMk cId="94700443" sldId="339"/>
        </pc:sldMkLst>
      </pc:sldChg>
      <pc:sldChg chg="del">
        <pc:chgData name="Chloe Harries" userId="237f5bf6-cd84-4e72-97ca-a81a39f732d3" providerId="ADAL" clId="{38F83D0E-4656-4DAB-9692-832AD71171A6}" dt="2025-07-09T11:47:16.204" v="4026" actId="47"/>
        <pc:sldMkLst>
          <pc:docMk/>
          <pc:sldMk cId="355611598" sldId="340"/>
        </pc:sldMkLst>
      </pc:sldChg>
      <pc:sldChg chg="del">
        <pc:chgData name="Chloe Harries" userId="237f5bf6-cd84-4e72-97ca-a81a39f732d3" providerId="ADAL" clId="{38F83D0E-4656-4DAB-9692-832AD71171A6}" dt="2025-07-09T11:47:14.637" v="4025" actId="47"/>
        <pc:sldMkLst>
          <pc:docMk/>
          <pc:sldMk cId="2662465509" sldId="342"/>
        </pc:sldMkLst>
      </pc:sldChg>
      <pc:sldChg chg="del">
        <pc:chgData name="Chloe Harries" userId="237f5bf6-cd84-4e72-97ca-a81a39f732d3" providerId="ADAL" clId="{38F83D0E-4656-4DAB-9692-832AD71171A6}" dt="2025-07-09T07:28:18.971" v="2248" actId="47"/>
        <pc:sldMkLst>
          <pc:docMk/>
          <pc:sldMk cId="3566569" sldId="343"/>
        </pc:sldMkLst>
      </pc:sldChg>
      <pc:sldChg chg="addSp delSp modSp mod">
        <pc:chgData name="Chloe Harries" userId="237f5bf6-cd84-4e72-97ca-a81a39f732d3" providerId="ADAL" clId="{38F83D0E-4656-4DAB-9692-832AD71171A6}" dt="2025-07-11T10:28:52.937" v="4178" actId="14100"/>
        <pc:sldMkLst>
          <pc:docMk/>
          <pc:sldMk cId="2397721890" sldId="344"/>
        </pc:sldMkLst>
        <pc:spChg chg="ord">
          <ac:chgData name="Chloe Harries" userId="237f5bf6-cd84-4e72-97ca-a81a39f732d3" providerId="ADAL" clId="{38F83D0E-4656-4DAB-9692-832AD71171A6}" dt="2025-07-11T10:28:32.630" v="4176" actId="167"/>
          <ac:spMkLst>
            <pc:docMk/>
            <pc:sldMk cId="2397721890" sldId="344"/>
            <ac:spMk id="2" creationId="{FB55C9E5-E053-0110-15E3-5A040ADB91D6}"/>
          </ac:spMkLst>
        </pc:spChg>
        <pc:spChg chg="mod">
          <ac:chgData name="Chloe Harries" userId="237f5bf6-cd84-4e72-97ca-a81a39f732d3" providerId="ADAL" clId="{38F83D0E-4656-4DAB-9692-832AD71171A6}" dt="2025-07-09T10:38:38.513" v="3358" actId="1076"/>
          <ac:spMkLst>
            <pc:docMk/>
            <pc:sldMk cId="2397721890" sldId="344"/>
            <ac:spMk id="3" creationId="{501A33D5-3A5D-352C-F57F-C449BBFAD6A5}"/>
          </ac:spMkLst>
        </pc:spChg>
        <pc:spChg chg="mod">
          <ac:chgData name="Chloe Harries" userId="237f5bf6-cd84-4e72-97ca-a81a39f732d3" providerId="ADAL" clId="{38F83D0E-4656-4DAB-9692-832AD71171A6}" dt="2025-07-09T10:38:41.273" v="3359" actId="1076"/>
          <ac:spMkLst>
            <pc:docMk/>
            <pc:sldMk cId="2397721890" sldId="344"/>
            <ac:spMk id="5" creationId="{FB67C488-347C-D406-FDD1-18890AAB3BD7}"/>
          </ac:spMkLst>
        </pc:spChg>
        <pc:spChg chg="mod">
          <ac:chgData name="Chloe Harries" userId="237f5bf6-cd84-4e72-97ca-a81a39f732d3" providerId="ADAL" clId="{38F83D0E-4656-4DAB-9692-832AD71171A6}" dt="2025-07-11T10:28:27.130" v="4175" actId="1037"/>
          <ac:spMkLst>
            <pc:docMk/>
            <pc:sldMk cId="2397721890" sldId="344"/>
            <ac:spMk id="8" creationId="{F959DA30-B2D9-F7D3-FAFD-7CCAE9F97B24}"/>
          </ac:spMkLst>
        </pc:spChg>
        <pc:spChg chg="mod">
          <ac:chgData name="Chloe Harries" userId="237f5bf6-cd84-4e72-97ca-a81a39f732d3" providerId="ADAL" clId="{38F83D0E-4656-4DAB-9692-832AD71171A6}" dt="2025-07-11T10:28:52.937" v="4178" actId="14100"/>
          <ac:spMkLst>
            <pc:docMk/>
            <pc:sldMk cId="2397721890" sldId="344"/>
            <ac:spMk id="11" creationId="{CFD3662E-78FE-7A98-C01E-66C8C1708453}"/>
          </ac:spMkLst>
        </pc:spChg>
        <pc:spChg chg="add mod">
          <ac:chgData name="Chloe Harries" userId="237f5bf6-cd84-4e72-97ca-a81a39f732d3" providerId="ADAL" clId="{38F83D0E-4656-4DAB-9692-832AD71171A6}" dt="2025-07-09T10:38:48.774" v="3361" actId="2711"/>
          <ac:spMkLst>
            <pc:docMk/>
            <pc:sldMk cId="2397721890" sldId="344"/>
            <ac:spMk id="20" creationId="{6FBA3443-6CC8-BA03-12AF-452CC810E6A7}"/>
          </ac:spMkLst>
        </pc:spChg>
        <pc:graphicFrameChg chg="add mod">
          <ac:chgData name="Chloe Harries" userId="237f5bf6-cd84-4e72-97ca-a81a39f732d3" providerId="ADAL" clId="{38F83D0E-4656-4DAB-9692-832AD71171A6}" dt="2025-07-11T10:28:07.093" v="4131" actId="167"/>
          <ac:graphicFrameMkLst>
            <pc:docMk/>
            <pc:sldMk cId="2397721890" sldId="344"/>
            <ac:graphicFrameMk id="13" creationId="{23F96A95-3591-1392-C50F-1B0439BFA170}"/>
          </ac:graphicFrameMkLst>
        </pc:graphicFrameChg>
        <pc:cxnChg chg="add mod">
          <ac:chgData name="Chloe Harries" userId="237f5bf6-cd84-4e72-97ca-a81a39f732d3" providerId="ADAL" clId="{38F83D0E-4656-4DAB-9692-832AD71171A6}" dt="2025-07-11T10:28:13.234" v="4132" actId="1076"/>
          <ac:cxnSpMkLst>
            <pc:docMk/>
            <pc:sldMk cId="2397721890" sldId="344"/>
            <ac:cxnSpMk id="9" creationId="{4D88579C-E637-F1C6-1777-2E3E04C9452C}"/>
          </ac:cxnSpMkLst>
        </pc:cxnChg>
      </pc:sldChg>
      <pc:sldChg chg="del">
        <pc:chgData name="Chloe Harries" userId="237f5bf6-cd84-4e72-97ca-a81a39f732d3" providerId="ADAL" clId="{38F83D0E-4656-4DAB-9692-832AD71171A6}" dt="2025-07-09T11:47:10.070" v="4023" actId="47"/>
        <pc:sldMkLst>
          <pc:docMk/>
          <pc:sldMk cId="953468245" sldId="349"/>
        </pc:sldMkLst>
      </pc:sldChg>
      <pc:sldChg chg="addSp delSp modSp mod modAnim">
        <pc:chgData name="Chloe Harries" userId="237f5bf6-cd84-4e72-97ca-a81a39f732d3" providerId="ADAL" clId="{38F83D0E-4656-4DAB-9692-832AD71171A6}" dt="2025-07-09T05:57:08.725" v="1245" actId="255"/>
        <pc:sldMkLst>
          <pc:docMk/>
          <pc:sldMk cId="2525122787" sldId="351"/>
        </pc:sldMkLst>
        <pc:spChg chg="mod">
          <ac:chgData name="Chloe Harries" userId="237f5bf6-cd84-4e72-97ca-a81a39f732d3" providerId="ADAL" clId="{38F83D0E-4656-4DAB-9692-832AD71171A6}" dt="2025-07-09T05:44:53.486" v="891" actId="1038"/>
          <ac:spMkLst>
            <pc:docMk/>
            <pc:sldMk cId="2525122787" sldId="351"/>
            <ac:spMk id="4" creationId="{AACC1EB4-14FC-C75D-9CEB-C939EB17C41B}"/>
          </ac:spMkLst>
        </pc:spChg>
        <pc:spChg chg="mod">
          <ac:chgData name="Chloe Harries" userId="237f5bf6-cd84-4e72-97ca-a81a39f732d3" providerId="ADAL" clId="{38F83D0E-4656-4DAB-9692-832AD71171A6}" dt="2025-07-08T14:07:42.790" v="341" actId="20577"/>
          <ac:spMkLst>
            <pc:docMk/>
            <pc:sldMk cId="2525122787" sldId="351"/>
            <ac:spMk id="5" creationId="{350098FE-2D36-6512-AFB2-889F7F5FF21E}"/>
          </ac:spMkLst>
        </pc:spChg>
        <pc:spChg chg="mod">
          <ac:chgData name="Chloe Harries" userId="237f5bf6-cd84-4e72-97ca-a81a39f732d3" providerId="ADAL" clId="{38F83D0E-4656-4DAB-9692-832AD71171A6}" dt="2025-07-09T05:44:32.703" v="887" actId="14100"/>
          <ac:spMkLst>
            <pc:docMk/>
            <pc:sldMk cId="2525122787" sldId="351"/>
            <ac:spMk id="6" creationId="{1D30C5D8-F25C-951D-BC21-0460EEDCDE4B}"/>
          </ac:spMkLst>
        </pc:spChg>
        <pc:spChg chg="mod">
          <ac:chgData name="Chloe Harries" userId="237f5bf6-cd84-4e72-97ca-a81a39f732d3" providerId="ADAL" clId="{38F83D0E-4656-4DAB-9692-832AD71171A6}" dt="2025-07-09T05:57:08.725" v="1245" actId="255"/>
          <ac:spMkLst>
            <pc:docMk/>
            <pc:sldMk cId="2525122787" sldId="351"/>
            <ac:spMk id="8" creationId="{862FA805-BCB1-D96A-643A-4A6F8962D676}"/>
          </ac:spMkLst>
        </pc:spChg>
        <pc:spChg chg="mod">
          <ac:chgData name="Chloe Harries" userId="237f5bf6-cd84-4e72-97ca-a81a39f732d3" providerId="ADAL" clId="{38F83D0E-4656-4DAB-9692-832AD71171A6}" dt="2025-07-09T05:44:49.988" v="889" actId="1076"/>
          <ac:spMkLst>
            <pc:docMk/>
            <pc:sldMk cId="2525122787" sldId="351"/>
            <ac:spMk id="15" creationId="{7498AA24-3E4F-F594-0373-6718CD7D7649}"/>
          </ac:spMkLst>
        </pc:spChg>
        <pc:graphicFrameChg chg="mod modGraphic">
          <ac:chgData name="Chloe Harries" userId="237f5bf6-cd84-4e72-97ca-a81a39f732d3" providerId="ADAL" clId="{38F83D0E-4656-4DAB-9692-832AD71171A6}" dt="2025-07-09T05:44:40.431" v="888" actId="1076"/>
          <ac:graphicFrameMkLst>
            <pc:docMk/>
            <pc:sldMk cId="2525122787" sldId="351"/>
            <ac:graphicFrameMk id="11" creationId="{9357F031-9A17-929D-93FC-469EE526BC82}"/>
          </ac:graphicFrameMkLst>
        </pc:graphicFrameChg>
        <pc:cxnChg chg="mod">
          <ac:chgData name="Chloe Harries" userId="237f5bf6-cd84-4e72-97ca-a81a39f732d3" providerId="ADAL" clId="{38F83D0E-4656-4DAB-9692-832AD71171A6}" dt="2025-07-09T05:46:05.521" v="943" actId="1076"/>
          <ac:cxnSpMkLst>
            <pc:docMk/>
            <pc:sldMk cId="2525122787" sldId="351"/>
            <ac:cxnSpMk id="13" creationId="{313839B2-11F4-F208-C379-E78B6278A81C}"/>
          </ac:cxnSpMkLst>
        </pc:cxnChg>
      </pc:sldChg>
      <pc:sldChg chg="addSp delSp modSp mod delAnim">
        <pc:chgData name="Chloe Harries" userId="237f5bf6-cd84-4e72-97ca-a81a39f732d3" providerId="ADAL" clId="{38F83D0E-4656-4DAB-9692-832AD71171A6}" dt="2025-07-09T05:41:16.087" v="813" actId="1036"/>
        <pc:sldMkLst>
          <pc:docMk/>
          <pc:sldMk cId="2496280022" sldId="352"/>
        </pc:sldMkLst>
        <pc:spChg chg="mod">
          <ac:chgData name="Chloe Harries" userId="237f5bf6-cd84-4e72-97ca-a81a39f732d3" providerId="ADAL" clId="{38F83D0E-4656-4DAB-9692-832AD71171A6}" dt="2025-07-09T05:41:03.928" v="800" actId="1036"/>
          <ac:spMkLst>
            <pc:docMk/>
            <pc:sldMk cId="2496280022" sldId="352"/>
            <ac:spMk id="5" creationId="{79637649-2F08-B9E8-D7CD-3EF74FEC3BE7}"/>
          </ac:spMkLst>
        </pc:spChg>
        <pc:spChg chg="mod">
          <ac:chgData name="Chloe Harries" userId="237f5bf6-cd84-4e72-97ca-a81a39f732d3" providerId="ADAL" clId="{38F83D0E-4656-4DAB-9692-832AD71171A6}" dt="2025-07-09T05:40:55.812" v="789" actId="1036"/>
          <ac:spMkLst>
            <pc:docMk/>
            <pc:sldMk cId="2496280022" sldId="352"/>
            <ac:spMk id="6" creationId="{89A6E767-54E4-3799-5C51-18751E9AC4CD}"/>
          </ac:spMkLst>
        </pc:spChg>
        <pc:spChg chg="mod">
          <ac:chgData name="Chloe Harries" userId="237f5bf6-cd84-4e72-97ca-a81a39f732d3" providerId="ADAL" clId="{38F83D0E-4656-4DAB-9692-832AD71171A6}" dt="2025-07-09T05:41:16.087" v="813" actId="1036"/>
          <ac:spMkLst>
            <pc:docMk/>
            <pc:sldMk cId="2496280022" sldId="352"/>
            <ac:spMk id="9" creationId="{51A078EA-0B6E-6FEB-92F7-58BF3BBA336A}"/>
          </ac:spMkLst>
        </pc:spChg>
        <pc:graphicFrameChg chg="add mod modGraphic">
          <ac:chgData name="Chloe Harries" userId="237f5bf6-cd84-4e72-97ca-a81a39f732d3" providerId="ADAL" clId="{38F83D0E-4656-4DAB-9692-832AD71171A6}" dt="2025-07-09T05:41:10.735" v="810" actId="1035"/>
          <ac:graphicFrameMkLst>
            <pc:docMk/>
            <pc:sldMk cId="2496280022" sldId="352"/>
            <ac:graphicFrameMk id="7" creationId="{66D441D8-34A4-E73F-2528-D75E7F665116}"/>
          </ac:graphicFrameMkLst>
        </pc:graphicFrameChg>
      </pc:sldChg>
      <pc:sldChg chg="addSp delSp modSp mod modAnim">
        <pc:chgData name="Chloe Harries" userId="237f5bf6-cd84-4e72-97ca-a81a39f732d3" providerId="ADAL" clId="{38F83D0E-4656-4DAB-9692-832AD71171A6}" dt="2025-07-09T06:01:10.010" v="1263" actId="1076"/>
        <pc:sldMkLst>
          <pc:docMk/>
          <pc:sldMk cId="254339399" sldId="353"/>
        </pc:sldMkLst>
        <pc:spChg chg="mod">
          <ac:chgData name="Chloe Harries" userId="237f5bf6-cd84-4e72-97ca-a81a39f732d3" providerId="ADAL" clId="{38F83D0E-4656-4DAB-9692-832AD71171A6}" dt="2025-07-09T06:01:10.010" v="1263" actId="1076"/>
          <ac:spMkLst>
            <pc:docMk/>
            <pc:sldMk cId="254339399" sldId="353"/>
            <ac:spMk id="3" creationId="{D57E735C-3EF1-09DC-1679-EE3BBFBC6BEB}"/>
          </ac:spMkLst>
        </pc:spChg>
        <pc:spChg chg="mod">
          <ac:chgData name="Chloe Harries" userId="237f5bf6-cd84-4e72-97ca-a81a39f732d3" providerId="ADAL" clId="{38F83D0E-4656-4DAB-9692-832AD71171A6}" dt="2025-07-09T05:50:23.441" v="945" actId="2711"/>
          <ac:spMkLst>
            <pc:docMk/>
            <pc:sldMk cId="254339399" sldId="353"/>
            <ac:spMk id="5" creationId="{08B6B238-A98A-CF86-B0AF-1C59278FB171}"/>
          </ac:spMkLst>
        </pc:spChg>
        <pc:spChg chg="mod">
          <ac:chgData name="Chloe Harries" userId="237f5bf6-cd84-4e72-97ca-a81a39f732d3" providerId="ADAL" clId="{38F83D0E-4656-4DAB-9692-832AD71171A6}" dt="2025-07-09T05:51:24.415" v="982" actId="20577"/>
          <ac:spMkLst>
            <pc:docMk/>
            <pc:sldMk cId="254339399" sldId="353"/>
            <ac:spMk id="6" creationId="{4273E680-13F8-6048-593F-A2BE09FAD606}"/>
          </ac:spMkLst>
        </pc:spChg>
        <pc:spChg chg="mod">
          <ac:chgData name="Chloe Harries" userId="237f5bf6-cd84-4e72-97ca-a81a39f732d3" providerId="ADAL" clId="{38F83D0E-4656-4DAB-9692-832AD71171A6}" dt="2025-07-09T05:55:11.115" v="1222" actId="20577"/>
          <ac:spMkLst>
            <pc:docMk/>
            <pc:sldMk cId="254339399" sldId="353"/>
            <ac:spMk id="9" creationId="{26358BF7-23A7-926F-E588-6D4258A28A4B}"/>
          </ac:spMkLst>
        </pc:spChg>
        <pc:spChg chg="mod">
          <ac:chgData name="Chloe Harries" userId="237f5bf6-cd84-4e72-97ca-a81a39f732d3" providerId="ADAL" clId="{38F83D0E-4656-4DAB-9692-832AD71171A6}" dt="2025-07-09T05:59:44.470" v="1255" actId="1076"/>
          <ac:spMkLst>
            <pc:docMk/>
            <pc:sldMk cId="254339399" sldId="353"/>
            <ac:spMk id="12" creationId="{213DD82E-712C-5454-246F-057279ABCB14}"/>
          </ac:spMkLst>
        </pc:spChg>
        <pc:spChg chg="mod">
          <ac:chgData name="Chloe Harries" userId="237f5bf6-cd84-4e72-97ca-a81a39f732d3" providerId="ADAL" clId="{38F83D0E-4656-4DAB-9692-832AD71171A6}" dt="2025-07-09T06:00:07.273" v="1258" actId="1076"/>
          <ac:spMkLst>
            <pc:docMk/>
            <pc:sldMk cId="254339399" sldId="353"/>
            <ac:spMk id="14" creationId="{6C16A599-DB7B-57F6-9610-7D1C74EACF16}"/>
          </ac:spMkLst>
        </pc:spChg>
        <pc:cxnChg chg="mod">
          <ac:chgData name="Chloe Harries" userId="237f5bf6-cd84-4e72-97ca-a81a39f732d3" providerId="ADAL" clId="{38F83D0E-4656-4DAB-9692-832AD71171A6}" dt="2025-07-09T06:00:26.587" v="1261" actId="1076"/>
          <ac:cxnSpMkLst>
            <pc:docMk/>
            <pc:sldMk cId="254339399" sldId="353"/>
            <ac:cxnSpMk id="8" creationId="{FA9C5480-8ADF-C371-4B2D-59F72A5168C5}"/>
          </ac:cxnSpMkLst>
        </pc:cxnChg>
      </pc:sldChg>
      <pc:sldChg chg="del">
        <pc:chgData name="Chloe Harries" userId="237f5bf6-cd84-4e72-97ca-a81a39f732d3" providerId="ADAL" clId="{38F83D0E-4656-4DAB-9692-832AD71171A6}" dt="2025-07-09T07:30:56.877" v="2250" actId="47"/>
        <pc:sldMkLst>
          <pc:docMk/>
          <pc:sldMk cId="1616310041" sldId="354"/>
        </pc:sldMkLst>
      </pc:sldChg>
      <pc:sldChg chg="del">
        <pc:chgData name="Chloe Harries" userId="237f5bf6-cd84-4e72-97ca-a81a39f732d3" providerId="ADAL" clId="{38F83D0E-4656-4DAB-9692-832AD71171A6}" dt="2025-07-09T07:30:59.315" v="2251" actId="47"/>
        <pc:sldMkLst>
          <pc:docMk/>
          <pc:sldMk cId="3860549355" sldId="355"/>
        </pc:sldMkLst>
      </pc:sldChg>
      <pc:sldChg chg="del">
        <pc:chgData name="Chloe Harries" userId="237f5bf6-cd84-4e72-97ca-a81a39f732d3" providerId="ADAL" clId="{38F83D0E-4656-4DAB-9692-832AD71171A6}" dt="2025-07-09T07:31:03.442" v="2254" actId="47"/>
        <pc:sldMkLst>
          <pc:docMk/>
          <pc:sldMk cId="441870943" sldId="356"/>
        </pc:sldMkLst>
      </pc:sldChg>
      <pc:sldChg chg="del">
        <pc:chgData name="Chloe Harries" userId="237f5bf6-cd84-4e72-97ca-a81a39f732d3" providerId="ADAL" clId="{38F83D0E-4656-4DAB-9692-832AD71171A6}" dt="2025-07-09T07:31:00.478" v="2252" actId="47"/>
        <pc:sldMkLst>
          <pc:docMk/>
          <pc:sldMk cId="693302655" sldId="357"/>
        </pc:sldMkLst>
      </pc:sldChg>
      <pc:sldChg chg="del">
        <pc:chgData name="Chloe Harries" userId="237f5bf6-cd84-4e72-97ca-a81a39f732d3" providerId="ADAL" clId="{38F83D0E-4656-4DAB-9692-832AD71171A6}" dt="2025-07-09T07:31:01.861" v="2253" actId="47"/>
        <pc:sldMkLst>
          <pc:docMk/>
          <pc:sldMk cId="679866098" sldId="358"/>
        </pc:sldMkLst>
      </pc:sldChg>
      <pc:sldChg chg="del">
        <pc:chgData name="Chloe Harries" userId="237f5bf6-cd84-4e72-97ca-a81a39f732d3" providerId="ADAL" clId="{38F83D0E-4656-4DAB-9692-832AD71171A6}" dt="2025-07-09T07:31:06.448" v="2255" actId="47"/>
        <pc:sldMkLst>
          <pc:docMk/>
          <pc:sldMk cId="2252340939" sldId="359"/>
        </pc:sldMkLst>
      </pc:sldChg>
      <pc:sldChg chg="del">
        <pc:chgData name="Chloe Harries" userId="237f5bf6-cd84-4e72-97ca-a81a39f732d3" providerId="ADAL" clId="{38F83D0E-4656-4DAB-9692-832AD71171A6}" dt="2025-07-09T11:47:13.920" v="4024" actId="47"/>
        <pc:sldMkLst>
          <pc:docMk/>
          <pc:sldMk cId="1796800546" sldId="360"/>
        </pc:sldMkLst>
      </pc:sldChg>
      <pc:sldChg chg="del">
        <pc:chgData name="Chloe Harries" userId="237f5bf6-cd84-4e72-97ca-a81a39f732d3" providerId="ADAL" clId="{38F83D0E-4656-4DAB-9692-832AD71171A6}" dt="2025-07-09T11:47:07.552" v="4021" actId="47"/>
        <pc:sldMkLst>
          <pc:docMk/>
          <pc:sldMk cId="1354798623" sldId="361"/>
        </pc:sldMkLst>
      </pc:sldChg>
      <pc:sldChg chg="del">
        <pc:chgData name="Chloe Harries" userId="237f5bf6-cd84-4e72-97ca-a81a39f732d3" providerId="ADAL" clId="{38F83D0E-4656-4DAB-9692-832AD71171A6}" dt="2025-07-09T11:47:09.103" v="4022" actId="47"/>
        <pc:sldMkLst>
          <pc:docMk/>
          <pc:sldMk cId="4021221496" sldId="362"/>
        </pc:sldMkLst>
      </pc:sldChg>
      <pc:sldChg chg="addSp delSp modSp mod ord delAnim">
        <pc:chgData name="Chloe Harries" userId="237f5bf6-cd84-4e72-97ca-a81a39f732d3" providerId="ADAL" clId="{38F83D0E-4656-4DAB-9692-832AD71171A6}" dt="2025-07-09T07:46:11.003" v="2385" actId="1076"/>
        <pc:sldMkLst>
          <pc:docMk/>
          <pc:sldMk cId="3255615900" sldId="364"/>
        </pc:sldMkLst>
        <pc:spChg chg="mod">
          <ac:chgData name="Chloe Harries" userId="237f5bf6-cd84-4e72-97ca-a81a39f732d3" providerId="ADAL" clId="{38F83D0E-4656-4DAB-9692-832AD71171A6}" dt="2025-07-09T07:46:11.003" v="2385" actId="1076"/>
          <ac:spMkLst>
            <pc:docMk/>
            <pc:sldMk cId="3255615900" sldId="364"/>
            <ac:spMk id="9" creationId="{1F920F3F-FBD6-D542-0503-58977FB397A4}"/>
          </ac:spMkLst>
        </pc:spChg>
        <pc:spChg chg="mod">
          <ac:chgData name="Chloe Harries" userId="237f5bf6-cd84-4e72-97ca-a81a39f732d3" providerId="ADAL" clId="{38F83D0E-4656-4DAB-9692-832AD71171A6}" dt="2025-07-09T07:34:21.006" v="2354" actId="20577"/>
          <ac:spMkLst>
            <pc:docMk/>
            <pc:sldMk cId="3255615900" sldId="364"/>
            <ac:spMk id="10" creationId="{B1374273-7FC3-6189-6167-AFC4CA190471}"/>
          </ac:spMkLst>
        </pc:spChg>
        <pc:spChg chg="mod">
          <ac:chgData name="Chloe Harries" userId="237f5bf6-cd84-4e72-97ca-a81a39f732d3" providerId="ADAL" clId="{38F83D0E-4656-4DAB-9692-832AD71171A6}" dt="2025-07-09T07:37:54.599" v="2372" actId="255"/>
          <ac:spMkLst>
            <pc:docMk/>
            <pc:sldMk cId="3255615900" sldId="364"/>
            <ac:spMk id="12" creationId="{783B2477-E380-4821-35BA-ED149E153CF3}"/>
          </ac:spMkLst>
        </pc:spChg>
        <pc:spChg chg="mod">
          <ac:chgData name="Chloe Harries" userId="237f5bf6-cd84-4e72-97ca-a81a39f732d3" providerId="ADAL" clId="{38F83D0E-4656-4DAB-9692-832AD71171A6}" dt="2025-07-09T07:32:02.439" v="2334" actId="20577"/>
          <ac:spMkLst>
            <pc:docMk/>
            <pc:sldMk cId="3255615900" sldId="364"/>
            <ac:spMk id="13" creationId="{D234311D-77E9-D29B-03D6-8818D71A2171}"/>
          </ac:spMkLst>
        </pc:spChg>
        <pc:graphicFrameChg chg="add mod modGraphic">
          <ac:chgData name="Chloe Harries" userId="237f5bf6-cd84-4e72-97ca-a81a39f732d3" providerId="ADAL" clId="{38F83D0E-4656-4DAB-9692-832AD71171A6}" dt="2025-07-09T07:45:43.130" v="2383" actId="1076"/>
          <ac:graphicFrameMkLst>
            <pc:docMk/>
            <pc:sldMk cId="3255615900" sldId="364"/>
            <ac:graphicFrameMk id="3" creationId="{1A1367D0-6846-5AB8-7F69-010C850368E5}"/>
          </ac:graphicFrameMkLst>
        </pc:graphicFrameChg>
        <pc:cxnChg chg="mod">
          <ac:chgData name="Chloe Harries" userId="237f5bf6-cd84-4e72-97ca-a81a39f732d3" providerId="ADAL" clId="{38F83D0E-4656-4DAB-9692-832AD71171A6}" dt="2025-07-09T07:37:47.238" v="2370" actId="14100"/>
          <ac:cxnSpMkLst>
            <pc:docMk/>
            <pc:sldMk cId="3255615900" sldId="364"/>
            <ac:cxnSpMk id="7" creationId="{928A25FC-594E-6052-59E8-DBA7A3E0E5BC}"/>
          </ac:cxnSpMkLst>
        </pc:cxnChg>
      </pc:sldChg>
      <pc:sldChg chg="del">
        <pc:chgData name="Chloe Harries" userId="237f5bf6-cd84-4e72-97ca-a81a39f732d3" providerId="ADAL" clId="{38F83D0E-4656-4DAB-9692-832AD71171A6}" dt="2025-07-09T07:31:12.977" v="2256" actId="47"/>
        <pc:sldMkLst>
          <pc:docMk/>
          <pc:sldMk cId="4290975573" sldId="365"/>
        </pc:sldMkLst>
      </pc:sldChg>
      <pc:sldChg chg="addSp delSp modSp mod ord delAnim modAnim">
        <pc:chgData name="Chloe Harries" userId="237f5bf6-cd84-4e72-97ca-a81a39f732d3" providerId="ADAL" clId="{38F83D0E-4656-4DAB-9692-832AD71171A6}" dt="2025-07-09T07:19:45.905" v="2153"/>
        <pc:sldMkLst>
          <pc:docMk/>
          <pc:sldMk cId="4163535173" sldId="366"/>
        </pc:sldMkLst>
        <pc:spChg chg="add mod">
          <ac:chgData name="Chloe Harries" userId="237f5bf6-cd84-4e72-97ca-a81a39f732d3" providerId="ADAL" clId="{38F83D0E-4656-4DAB-9692-832AD71171A6}" dt="2025-07-09T07:13:39.373" v="1943" actId="14100"/>
          <ac:spMkLst>
            <pc:docMk/>
            <pc:sldMk cId="4163535173" sldId="366"/>
            <ac:spMk id="2" creationId="{22A4B91D-6197-C1E2-9F60-E267E08E0B4C}"/>
          </ac:spMkLst>
        </pc:spChg>
        <pc:spChg chg="mod">
          <ac:chgData name="Chloe Harries" userId="237f5bf6-cd84-4e72-97ca-a81a39f732d3" providerId="ADAL" clId="{38F83D0E-4656-4DAB-9692-832AD71171A6}" dt="2025-07-09T07:12:46.523" v="1935" actId="1076"/>
          <ac:spMkLst>
            <pc:docMk/>
            <pc:sldMk cId="4163535173" sldId="366"/>
            <ac:spMk id="3" creationId="{287260A9-2458-3161-4D19-5A4D6CA119E4}"/>
          </ac:spMkLst>
        </pc:spChg>
        <pc:spChg chg="add mod">
          <ac:chgData name="Chloe Harries" userId="237f5bf6-cd84-4e72-97ca-a81a39f732d3" providerId="ADAL" clId="{38F83D0E-4656-4DAB-9692-832AD71171A6}" dt="2025-07-09T07:14:23.944" v="1984" actId="208"/>
          <ac:spMkLst>
            <pc:docMk/>
            <pc:sldMk cId="4163535173" sldId="366"/>
            <ac:spMk id="9" creationId="{4C370A6F-5FB2-922B-6AA9-04640B218E26}"/>
          </ac:spMkLst>
        </pc:spChg>
        <pc:spChg chg="add mod">
          <ac:chgData name="Chloe Harries" userId="237f5bf6-cd84-4e72-97ca-a81a39f732d3" providerId="ADAL" clId="{38F83D0E-4656-4DAB-9692-832AD71171A6}" dt="2025-07-09T07:14:55.876" v="1987" actId="14100"/>
          <ac:spMkLst>
            <pc:docMk/>
            <pc:sldMk cId="4163535173" sldId="366"/>
            <ac:spMk id="11" creationId="{A3861418-E9A0-05AE-DA6E-56797282AA23}"/>
          </ac:spMkLst>
        </pc:spChg>
        <pc:spChg chg="mod">
          <ac:chgData name="Chloe Harries" userId="237f5bf6-cd84-4e72-97ca-a81a39f732d3" providerId="ADAL" clId="{38F83D0E-4656-4DAB-9692-832AD71171A6}" dt="2025-07-09T07:09:30.804" v="1897" actId="20577"/>
          <ac:spMkLst>
            <pc:docMk/>
            <pc:sldMk cId="4163535173" sldId="366"/>
            <ac:spMk id="13" creationId="{74EA82FB-7B98-47E7-BCA6-850DB8E34756}"/>
          </ac:spMkLst>
        </pc:spChg>
        <pc:spChg chg="add mod">
          <ac:chgData name="Chloe Harries" userId="237f5bf6-cd84-4e72-97ca-a81a39f732d3" providerId="ADAL" clId="{38F83D0E-4656-4DAB-9692-832AD71171A6}" dt="2025-07-09T07:15:28.468" v="2024" actId="20577"/>
          <ac:spMkLst>
            <pc:docMk/>
            <pc:sldMk cId="4163535173" sldId="366"/>
            <ac:spMk id="14" creationId="{DDF285BF-79D2-5BE2-93F2-1EADCB0AE472}"/>
          </ac:spMkLst>
        </pc:spChg>
        <pc:spChg chg="add mod">
          <ac:chgData name="Chloe Harries" userId="237f5bf6-cd84-4e72-97ca-a81a39f732d3" providerId="ADAL" clId="{38F83D0E-4656-4DAB-9692-832AD71171A6}" dt="2025-07-09T07:15:46.762" v="2027" actId="14100"/>
          <ac:spMkLst>
            <pc:docMk/>
            <pc:sldMk cId="4163535173" sldId="366"/>
            <ac:spMk id="15" creationId="{1DBFEADD-B12A-8FC5-1E13-83471974F50C}"/>
          </ac:spMkLst>
        </pc:spChg>
        <pc:spChg chg="add mod">
          <ac:chgData name="Chloe Harries" userId="237f5bf6-cd84-4e72-97ca-a81a39f732d3" providerId="ADAL" clId="{38F83D0E-4656-4DAB-9692-832AD71171A6}" dt="2025-07-09T07:16:40.586" v="2097" actId="313"/>
          <ac:spMkLst>
            <pc:docMk/>
            <pc:sldMk cId="4163535173" sldId="366"/>
            <ac:spMk id="17" creationId="{F09F4F45-7D76-0C6D-EFBF-29B55EFBBD1F}"/>
          </ac:spMkLst>
        </pc:spChg>
        <pc:spChg chg="add mod">
          <ac:chgData name="Chloe Harries" userId="237f5bf6-cd84-4e72-97ca-a81a39f732d3" providerId="ADAL" clId="{38F83D0E-4656-4DAB-9692-832AD71171A6}" dt="2025-07-09T07:16:24.480" v="2094" actId="14100"/>
          <ac:spMkLst>
            <pc:docMk/>
            <pc:sldMk cId="4163535173" sldId="366"/>
            <ac:spMk id="18" creationId="{2BB9B5D0-7F01-3910-4036-FA50A5BBCF28}"/>
          </ac:spMkLst>
        </pc:spChg>
        <pc:spChg chg="add mod">
          <ac:chgData name="Chloe Harries" userId="237f5bf6-cd84-4e72-97ca-a81a39f732d3" providerId="ADAL" clId="{38F83D0E-4656-4DAB-9692-832AD71171A6}" dt="2025-07-09T07:16:55.860" v="2130" actId="20577"/>
          <ac:spMkLst>
            <pc:docMk/>
            <pc:sldMk cId="4163535173" sldId="366"/>
            <ac:spMk id="20" creationId="{2E03F742-F13F-B1F2-4D7E-A46C1D32FB39}"/>
          </ac:spMkLst>
        </pc:spChg>
        <pc:cxnChg chg="add mod">
          <ac:chgData name="Chloe Harries" userId="237f5bf6-cd84-4e72-97ca-a81a39f732d3" providerId="ADAL" clId="{38F83D0E-4656-4DAB-9692-832AD71171A6}" dt="2025-07-09T07:13:49.037" v="1944" actId="14100"/>
          <ac:cxnSpMkLst>
            <pc:docMk/>
            <pc:sldMk cId="4163535173" sldId="366"/>
            <ac:cxnSpMk id="6" creationId="{C3E8CE70-F99A-C372-6DD9-82EC996C3482}"/>
          </ac:cxnSpMkLst>
        </pc:cxnChg>
        <pc:cxnChg chg="add mod">
          <ac:chgData name="Chloe Harries" userId="237f5bf6-cd84-4e72-97ca-a81a39f732d3" providerId="ADAL" clId="{38F83D0E-4656-4DAB-9692-832AD71171A6}" dt="2025-07-09T07:15:06.298" v="1989" actId="1076"/>
          <ac:cxnSpMkLst>
            <pc:docMk/>
            <pc:sldMk cId="4163535173" sldId="366"/>
            <ac:cxnSpMk id="12" creationId="{D4258D39-F470-15F5-5882-B8B6EA185DF5}"/>
          </ac:cxnSpMkLst>
        </pc:cxnChg>
        <pc:cxnChg chg="add mod">
          <ac:chgData name="Chloe Harries" userId="237f5bf6-cd84-4e72-97ca-a81a39f732d3" providerId="ADAL" clId="{38F83D0E-4656-4DAB-9692-832AD71171A6}" dt="2025-07-09T07:15:55.254" v="2029" actId="1076"/>
          <ac:cxnSpMkLst>
            <pc:docMk/>
            <pc:sldMk cId="4163535173" sldId="366"/>
            <ac:cxnSpMk id="16" creationId="{B91E3AFD-9108-122C-198B-571841DC9502}"/>
          </ac:cxnSpMkLst>
        </pc:cxnChg>
        <pc:cxnChg chg="add mod">
          <ac:chgData name="Chloe Harries" userId="237f5bf6-cd84-4e72-97ca-a81a39f732d3" providerId="ADAL" clId="{38F83D0E-4656-4DAB-9692-832AD71171A6}" dt="2025-07-09T07:16:36.260" v="2096" actId="1076"/>
          <ac:cxnSpMkLst>
            <pc:docMk/>
            <pc:sldMk cId="4163535173" sldId="366"/>
            <ac:cxnSpMk id="19" creationId="{AB4313F3-39DE-A725-F0C5-EE33C0D2B18B}"/>
          </ac:cxnSpMkLst>
        </pc:cxnChg>
      </pc:sldChg>
      <pc:sldChg chg="modSp add mod">
        <pc:chgData name="Chloe Harries" userId="237f5bf6-cd84-4e72-97ca-a81a39f732d3" providerId="ADAL" clId="{38F83D0E-4656-4DAB-9692-832AD71171A6}" dt="2025-07-09T06:44:56.002" v="1715" actId="1076"/>
        <pc:sldMkLst>
          <pc:docMk/>
          <pc:sldMk cId="2551926119" sldId="367"/>
        </pc:sldMkLst>
        <pc:spChg chg="mod">
          <ac:chgData name="Chloe Harries" userId="237f5bf6-cd84-4e72-97ca-a81a39f732d3" providerId="ADAL" clId="{38F83D0E-4656-4DAB-9692-832AD71171A6}" dt="2025-07-09T06:36:39.736" v="1621" actId="20577"/>
          <ac:spMkLst>
            <pc:docMk/>
            <pc:sldMk cId="2551926119" sldId="367"/>
            <ac:spMk id="2" creationId="{3C8AFAD1-9A75-4DCE-A849-DD5D733B3CD0}"/>
          </ac:spMkLst>
        </pc:spChg>
        <pc:spChg chg="mod">
          <ac:chgData name="Chloe Harries" userId="237f5bf6-cd84-4e72-97ca-a81a39f732d3" providerId="ADAL" clId="{38F83D0E-4656-4DAB-9692-832AD71171A6}" dt="2025-07-09T06:41:30.071" v="1633" actId="1076"/>
          <ac:spMkLst>
            <pc:docMk/>
            <pc:sldMk cId="2551926119" sldId="367"/>
            <ac:spMk id="3" creationId="{0F0F81A4-1EE4-A753-C5DE-F85732D36A41}"/>
          </ac:spMkLst>
        </pc:spChg>
        <pc:spChg chg="mod">
          <ac:chgData name="Chloe Harries" userId="237f5bf6-cd84-4e72-97ca-a81a39f732d3" providerId="ADAL" clId="{38F83D0E-4656-4DAB-9692-832AD71171A6}" dt="2025-07-09T06:40:31.077" v="1625" actId="2711"/>
          <ac:spMkLst>
            <pc:docMk/>
            <pc:sldMk cId="2551926119" sldId="367"/>
            <ac:spMk id="5" creationId="{751C054B-AF95-C3F8-ADF5-6909345B915E}"/>
          </ac:spMkLst>
        </pc:spChg>
        <pc:spChg chg="mod">
          <ac:chgData name="Chloe Harries" userId="237f5bf6-cd84-4e72-97ca-a81a39f732d3" providerId="ADAL" clId="{38F83D0E-4656-4DAB-9692-832AD71171A6}" dt="2025-07-09T06:43:14.570" v="1699" actId="113"/>
          <ac:spMkLst>
            <pc:docMk/>
            <pc:sldMk cId="2551926119" sldId="367"/>
            <ac:spMk id="11" creationId="{E95A2533-1779-3374-FE79-1CEDFAE5BA94}"/>
          </ac:spMkLst>
        </pc:spChg>
        <pc:spChg chg="mod">
          <ac:chgData name="Chloe Harries" userId="237f5bf6-cd84-4e72-97ca-a81a39f732d3" providerId="ADAL" clId="{38F83D0E-4656-4DAB-9692-832AD71171A6}" dt="2025-07-09T06:44:02.177" v="1707" actId="20577"/>
          <ac:spMkLst>
            <pc:docMk/>
            <pc:sldMk cId="2551926119" sldId="367"/>
            <ac:spMk id="13" creationId="{C5F0FBC0-DF1A-39C3-9E55-DFE6C3C53973}"/>
          </ac:spMkLst>
        </pc:spChg>
        <pc:spChg chg="mod">
          <ac:chgData name="Chloe Harries" userId="237f5bf6-cd84-4e72-97ca-a81a39f732d3" providerId="ADAL" clId="{38F83D0E-4656-4DAB-9692-832AD71171A6}" dt="2025-07-09T06:44:52.421" v="1714" actId="1076"/>
          <ac:spMkLst>
            <pc:docMk/>
            <pc:sldMk cId="2551926119" sldId="367"/>
            <ac:spMk id="14" creationId="{B23DC9B7-6A0E-1BF7-1C85-7E3F588BBC8E}"/>
          </ac:spMkLst>
        </pc:spChg>
        <pc:spChg chg="mod">
          <ac:chgData name="Chloe Harries" userId="237f5bf6-cd84-4e72-97ca-a81a39f732d3" providerId="ADAL" clId="{38F83D0E-4656-4DAB-9692-832AD71171A6}" dt="2025-07-09T06:42:12.289" v="1693" actId="20577"/>
          <ac:spMkLst>
            <pc:docMk/>
            <pc:sldMk cId="2551926119" sldId="367"/>
            <ac:spMk id="15" creationId="{4330AB47-0F4C-CE12-6882-DA5FEC70A3C4}"/>
          </ac:spMkLst>
        </pc:spChg>
        <pc:cxnChg chg="mod">
          <ac:chgData name="Chloe Harries" userId="237f5bf6-cd84-4e72-97ca-a81a39f732d3" providerId="ADAL" clId="{38F83D0E-4656-4DAB-9692-832AD71171A6}" dt="2025-07-09T06:42:09.830" v="1691" actId="1035"/>
          <ac:cxnSpMkLst>
            <pc:docMk/>
            <pc:sldMk cId="2551926119" sldId="367"/>
            <ac:cxnSpMk id="9" creationId="{6F85CDEA-59B1-5B52-B8BB-A8391DB0617D}"/>
          </ac:cxnSpMkLst>
        </pc:cxnChg>
        <pc:cxnChg chg="mod">
          <ac:chgData name="Chloe Harries" userId="237f5bf6-cd84-4e72-97ca-a81a39f732d3" providerId="ADAL" clId="{38F83D0E-4656-4DAB-9692-832AD71171A6}" dt="2025-07-09T06:44:56.002" v="1715" actId="1076"/>
          <ac:cxnSpMkLst>
            <pc:docMk/>
            <pc:sldMk cId="2551926119" sldId="367"/>
            <ac:cxnSpMk id="10" creationId="{2D1CA4B5-E29B-7337-822B-BE27C0C73F8C}"/>
          </ac:cxnSpMkLst>
        </pc:cxnChg>
      </pc:sldChg>
      <pc:sldChg chg="modSp add mod">
        <pc:chgData name="Chloe Harries" userId="237f5bf6-cd84-4e72-97ca-a81a39f732d3" providerId="ADAL" clId="{38F83D0E-4656-4DAB-9692-832AD71171A6}" dt="2025-07-09T06:53:19.371" v="1811" actId="20577"/>
        <pc:sldMkLst>
          <pc:docMk/>
          <pc:sldMk cId="3509453878" sldId="368"/>
        </pc:sldMkLst>
        <pc:spChg chg="mod">
          <ac:chgData name="Chloe Harries" userId="237f5bf6-cd84-4e72-97ca-a81a39f732d3" providerId="ADAL" clId="{38F83D0E-4656-4DAB-9692-832AD71171A6}" dt="2025-07-09T06:53:19.371" v="1811" actId="20577"/>
          <ac:spMkLst>
            <pc:docMk/>
            <pc:sldMk cId="3509453878" sldId="368"/>
            <ac:spMk id="2" creationId="{955FA268-697A-48B3-4EDC-338A48D539D0}"/>
          </ac:spMkLst>
        </pc:spChg>
        <pc:spChg chg="mod">
          <ac:chgData name="Chloe Harries" userId="237f5bf6-cd84-4e72-97ca-a81a39f732d3" providerId="ADAL" clId="{38F83D0E-4656-4DAB-9692-832AD71171A6}" dt="2025-07-09T06:48:03.553" v="1742" actId="20577"/>
          <ac:spMkLst>
            <pc:docMk/>
            <pc:sldMk cId="3509453878" sldId="368"/>
            <ac:spMk id="5" creationId="{DBA56EC4-B0F3-69C3-68B1-79CC3E3A51B8}"/>
          </ac:spMkLst>
        </pc:spChg>
        <pc:spChg chg="mod">
          <ac:chgData name="Chloe Harries" userId="237f5bf6-cd84-4e72-97ca-a81a39f732d3" providerId="ADAL" clId="{38F83D0E-4656-4DAB-9692-832AD71171A6}" dt="2025-07-09T06:50:09.521" v="1765" actId="1076"/>
          <ac:spMkLst>
            <pc:docMk/>
            <pc:sldMk cId="3509453878" sldId="368"/>
            <ac:spMk id="11" creationId="{6782FB79-A33A-D4A1-B144-B6D62D57FAFE}"/>
          </ac:spMkLst>
        </pc:spChg>
        <pc:spChg chg="mod">
          <ac:chgData name="Chloe Harries" userId="237f5bf6-cd84-4e72-97ca-a81a39f732d3" providerId="ADAL" clId="{38F83D0E-4656-4DAB-9692-832AD71171A6}" dt="2025-07-09T06:50:43.607" v="1768" actId="255"/>
          <ac:spMkLst>
            <pc:docMk/>
            <pc:sldMk cId="3509453878" sldId="368"/>
            <ac:spMk id="13" creationId="{BE2DAB99-8585-DC95-6630-4C00E27A8394}"/>
          </ac:spMkLst>
        </pc:spChg>
        <pc:spChg chg="mod">
          <ac:chgData name="Chloe Harries" userId="237f5bf6-cd84-4e72-97ca-a81a39f732d3" providerId="ADAL" clId="{38F83D0E-4656-4DAB-9692-832AD71171A6}" dt="2025-07-09T06:51:29.253" v="1777" actId="20577"/>
          <ac:spMkLst>
            <pc:docMk/>
            <pc:sldMk cId="3509453878" sldId="368"/>
            <ac:spMk id="14" creationId="{353BF346-0859-8002-C6B0-4A323DB255EC}"/>
          </ac:spMkLst>
        </pc:spChg>
        <pc:spChg chg="mod">
          <ac:chgData name="Chloe Harries" userId="237f5bf6-cd84-4e72-97ca-a81a39f732d3" providerId="ADAL" clId="{38F83D0E-4656-4DAB-9692-832AD71171A6}" dt="2025-07-09T06:48:42.581" v="1753" actId="255"/>
          <ac:spMkLst>
            <pc:docMk/>
            <pc:sldMk cId="3509453878" sldId="368"/>
            <ac:spMk id="15" creationId="{994D5872-D4A1-A94D-5509-F59A1EDB193A}"/>
          </ac:spMkLst>
        </pc:spChg>
        <pc:cxnChg chg="mod">
          <ac:chgData name="Chloe Harries" userId="237f5bf6-cd84-4e72-97ca-a81a39f732d3" providerId="ADAL" clId="{38F83D0E-4656-4DAB-9692-832AD71171A6}" dt="2025-07-09T06:49:05.785" v="1755" actId="1076"/>
          <ac:cxnSpMkLst>
            <pc:docMk/>
            <pc:sldMk cId="3509453878" sldId="368"/>
            <ac:cxnSpMk id="9" creationId="{8F034D1C-0966-8A68-E0B2-4F1743A62E8E}"/>
          </ac:cxnSpMkLst>
        </pc:cxnChg>
      </pc:sldChg>
      <pc:sldChg chg="modSp add mod">
        <pc:chgData name="Chloe Harries" userId="237f5bf6-cd84-4e72-97ca-a81a39f732d3" providerId="ADAL" clId="{38F83D0E-4656-4DAB-9692-832AD71171A6}" dt="2025-07-09T07:17:10.173" v="2142" actId="20577"/>
        <pc:sldMkLst>
          <pc:docMk/>
          <pc:sldMk cId="3525729177" sldId="369"/>
        </pc:sldMkLst>
        <pc:spChg chg="mod">
          <ac:chgData name="Chloe Harries" userId="237f5bf6-cd84-4e72-97ca-a81a39f732d3" providerId="ADAL" clId="{38F83D0E-4656-4DAB-9692-832AD71171A6}" dt="2025-07-09T07:17:10.173" v="2142" actId="20577"/>
          <ac:spMkLst>
            <pc:docMk/>
            <pc:sldMk cId="3525729177" sldId="369"/>
            <ac:spMk id="2" creationId="{239951C2-67AE-2415-6737-7A7CBA54762A}"/>
          </ac:spMkLst>
        </pc:spChg>
        <pc:spChg chg="mod">
          <ac:chgData name="Chloe Harries" userId="237f5bf6-cd84-4e72-97ca-a81a39f732d3" providerId="ADAL" clId="{38F83D0E-4656-4DAB-9692-832AD71171A6}" dt="2025-07-09T06:54:21.175" v="1838" actId="2711"/>
          <ac:spMkLst>
            <pc:docMk/>
            <pc:sldMk cId="3525729177" sldId="369"/>
            <ac:spMk id="5" creationId="{F6E7CD16-0E11-062B-5754-8ACE2C764194}"/>
          </ac:spMkLst>
        </pc:spChg>
        <pc:spChg chg="mod">
          <ac:chgData name="Chloe Harries" userId="237f5bf6-cd84-4e72-97ca-a81a39f732d3" providerId="ADAL" clId="{38F83D0E-4656-4DAB-9692-832AD71171A6}" dt="2025-07-09T06:55:39.006" v="1855" actId="20577"/>
          <ac:spMkLst>
            <pc:docMk/>
            <pc:sldMk cId="3525729177" sldId="369"/>
            <ac:spMk id="11" creationId="{65821866-DDB1-2E2F-D03B-EAE6A6AF8CA4}"/>
          </ac:spMkLst>
        </pc:spChg>
        <pc:spChg chg="mod">
          <ac:chgData name="Chloe Harries" userId="237f5bf6-cd84-4e72-97ca-a81a39f732d3" providerId="ADAL" clId="{38F83D0E-4656-4DAB-9692-832AD71171A6}" dt="2025-07-09T06:56:33.673" v="1864" actId="1076"/>
          <ac:spMkLst>
            <pc:docMk/>
            <pc:sldMk cId="3525729177" sldId="369"/>
            <ac:spMk id="13" creationId="{1E81F6BB-4606-F4F0-514F-B8FC0682089B}"/>
          </ac:spMkLst>
        </pc:spChg>
        <pc:spChg chg="mod">
          <ac:chgData name="Chloe Harries" userId="237f5bf6-cd84-4e72-97ca-a81a39f732d3" providerId="ADAL" clId="{38F83D0E-4656-4DAB-9692-832AD71171A6}" dt="2025-07-09T06:56:27.394" v="1863" actId="2711"/>
          <ac:spMkLst>
            <pc:docMk/>
            <pc:sldMk cId="3525729177" sldId="369"/>
            <ac:spMk id="14" creationId="{D963C67B-F8BC-0366-C476-7C5729FC6626}"/>
          </ac:spMkLst>
        </pc:spChg>
        <pc:spChg chg="mod">
          <ac:chgData name="Chloe Harries" userId="237f5bf6-cd84-4e72-97ca-a81a39f732d3" providerId="ADAL" clId="{38F83D0E-4656-4DAB-9692-832AD71171A6}" dt="2025-07-09T06:55:08.750" v="1849" actId="20577"/>
          <ac:spMkLst>
            <pc:docMk/>
            <pc:sldMk cId="3525729177" sldId="369"/>
            <ac:spMk id="15" creationId="{D53B7CA8-C565-D032-0FB5-0AA2521BF5AA}"/>
          </ac:spMkLst>
        </pc:spChg>
      </pc:sldChg>
      <pc:sldChg chg="addSp delSp modSp add mod ord setBg">
        <pc:chgData name="Chloe Harries" userId="237f5bf6-cd84-4e72-97ca-a81a39f732d3" providerId="ADAL" clId="{38F83D0E-4656-4DAB-9692-832AD71171A6}" dt="2025-07-09T08:26:11.846" v="2500" actId="1076"/>
        <pc:sldMkLst>
          <pc:docMk/>
          <pc:sldMk cId="3026561322" sldId="370"/>
        </pc:sldMkLst>
        <pc:spChg chg="mod">
          <ac:chgData name="Chloe Harries" userId="237f5bf6-cd84-4e72-97ca-a81a39f732d3" providerId="ADAL" clId="{38F83D0E-4656-4DAB-9692-832AD71171A6}" dt="2025-07-09T08:26:11.846" v="2500" actId="1076"/>
          <ac:spMkLst>
            <pc:docMk/>
            <pc:sldMk cId="3026561322" sldId="370"/>
            <ac:spMk id="2" creationId="{7254AB89-87B9-80A9-4BA2-C6E815AA870A}"/>
          </ac:spMkLst>
        </pc:spChg>
        <pc:picChg chg="add del mod">
          <ac:chgData name="Chloe Harries" userId="237f5bf6-cd84-4e72-97ca-a81a39f732d3" providerId="ADAL" clId="{38F83D0E-4656-4DAB-9692-832AD71171A6}" dt="2025-07-09T08:08:12.434" v="2468" actId="14826"/>
          <ac:picMkLst>
            <pc:docMk/>
            <pc:sldMk cId="3026561322" sldId="370"/>
            <ac:picMk id="5" creationId="{DC4B6810-622D-9CAA-0C5E-4AE42BE1BBB5}"/>
          </ac:picMkLst>
        </pc:picChg>
      </pc:sldChg>
      <pc:sldChg chg="modSp add mod ord modAnim">
        <pc:chgData name="Chloe Harries" userId="237f5bf6-cd84-4e72-97ca-a81a39f732d3" providerId="ADAL" clId="{38F83D0E-4656-4DAB-9692-832AD71171A6}" dt="2025-07-09T09:34:13.093" v="2579" actId="1076"/>
        <pc:sldMkLst>
          <pc:docMk/>
          <pc:sldMk cId="3525916310" sldId="371"/>
        </pc:sldMkLst>
        <pc:spChg chg="mod">
          <ac:chgData name="Chloe Harries" userId="237f5bf6-cd84-4e72-97ca-a81a39f732d3" providerId="ADAL" clId="{38F83D0E-4656-4DAB-9692-832AD71171A6}" dt="2025-07-09T09:34:08.620" v="2578" actId="1076"/>
          <ac:spMkLst>
            <pc:docMk/>
            <pc:sldMk cId="3525916310" sldId="371"/>
            <ac:spMk id="3" creationId="{C53CF708-A9E6-6AAB-6493-07818A0DAB20}"/>
          </ac:spMkLst>
        </pc:spChg>
        <pc:spChg chg="mod">
          <ac:chgData name="Chloe Harries" userId="237f5bf6-cd84-4e72-97ca-a81a39f732d3" providerId="ADAL" clId="{38F83D0E-4656-4DAB-9692-832AD71171A6}" dt="2025-07-09T09:34:04.188" v="2577" actId="1076"/>
          <ac:spMkLst>
            <pc:docMk/>
            <pc:sldMk cId="3525916310" sldId="371"/>
            <ac:spMk id="6" creationId="{B3A8983C-8B07-A43C-D2E7-0A10F1A9259C}"/>
          </ac:spMkLst>
        </pc:spChg>
        <pc:spChg chg="mod">
          <ac:chgData name="Chloe Harries" userId="237f5bf6-cd84-4e72-97ca-a81a39f732d3" providerId="ADAL" clId="{38F83D0E-4656-4DAB-9692-832AD71171A6}" dt="2025-07-09T09:33:10.891" v="2572" actId="1076"/>
          <ac:spMkLst>
            <pc:docMk/>
            <pc:sldMk cId="3525916310" sldId="371"/>
            <ac:spMk id="10" creationId="{93C5BF7F-B1D5-8B5B-A29C-B6410BB49E74}"/>
          </ac:spMkLst>
        </pc:spChg>
        <pc:spChg chg="mod">
          <ac:chgData name="Chloe Harries" userId="237f5bf6-cd84-4e72-97ca-a81a39f732d3" providerId="ADAL" clId="{38F83D0E-4656-4DAB-9692-832AD71171A6}" dt="2025-07-09T09:34:13.093" v="2579" actId="1076"/>
          <ac:spMkLst>
            <pc:docMk/>
            <pc:sldMk cId="3525916310" sldId="371"/>
            <ac:spMk id="17" creationId="{B0D50CF4-C43F-7DB5-DCAF-8E3915116315}"/>
          </ac:spMkLst>
        </pc:spChg>
        <pc:graphicFrameChg chg="mod">
          <ac:chgData name="Chloe Harries" userId="237f5bf6-cd84-4e72-97ca-a81a39f732d3" providerId="ADAL" clId="{38F83D0E-4656-4DAB-9692-832AD71171A6}" dt="2025-07-09T09:33:19.256" v="2573" actId="1076"/>
          <ac:graphicFrameMkLst>
            <pc:docMk/>
            <pc:sldMk cId="3525916310" sldId="371"/>
            <ac:graphicFrameMk id="15" creationId="{CEA18EBA-1CA8-EA3F-9A1E-AC0FDB8D97CB}"/>
          </ac:graphicFrameMkLst>
        </pc:graphicFrameChg>
      </pc:sldChg>
      <pc:sldChg chg="addSp delSp modSp add mod ord delAnim modAnim">
        <pc:chgData name="Chloe Harries" userId="237f5bf6-cd84-4e72-97ca-a81a39f732d3" providerId="ADAL" clId="{38F83D0E-4656-4DAB-9692-832AD71171A6}" dt="2025-07-09T10:09:28.922" v="2865"/>
        <pc:sldMkLst>
          <pc:docMk/>
          <pc:sldMk cId="2184783573" sldId="372"/>
        </pc:sldMkLst>
        <pc:spChg chg="mod">
          <ac:chgData name="Chloe Harries" userId="237f5bf6-cd84-4e72-97ca-a81a39f732d3" providerId="ADAL" clId="{38F83D0E-4656-4DAB-9692-832AD71171A6}" dt="2025-07-09T10:02:08.449" v="2748" actId="1035"/>
          <ac:spMkLst>
            <pc:docMk/>
            <pc:sldMk cId="2184783573" sldId="372"/>
            <ac:spMk id="2" creationId="{3C5DBE3B-C9EA-7BAE-ED93-807E2A732A65}"/>
          </ac:spMkLst>
        </pc:spChg>
        <pc:spChg chg="mod">
          <ac:chgData name="Chloe Harries" userId="237f5bf6-cd84-4e72-97ca-a81a39f732d3" providerId="ADAL" clId="{38F83D0E-4656-4DAB-9692-832AD71171A6}" dt="2025-07-09T10:02:14.675" v="2754" actId="1035"/>
          <ac:spMkLst>
            <pc:docMk/>
            <pc:sldMk cId="2184783573" sldId="372"/>
            <ac:spMk id="5" creationId="{6994AB44-9F13-A980-E6B8-C5B738672B13}"/>
          </ac:spMkLst>
        </pc:spChg>
        <pc:spChg chg="mod">
          <ac:chgData name="Chloe Harries" userId="237f5bf6-cd84-4e72-97ca-a81a39f732d3" providerId="ADAL" clId="{38F83D0E-4656-4DAB-9692-832AD71171A6}" dt="2025-07-09T10:08:28.053" v="2857" actId="1038"/>
          <ac:spMkLst>
            <pc:docMk/>
            <pc:sldMk cId="2184783573" sldId="372"/>
            <ac:spMk id="13" creationId="{E859B41E-6033-DFC1-67E2-0E1808F06285}"/>
          </ac:spMkLst>
        </pc:spChg>
        <pc:spChg chg="add mod">
          <ac:chgData name="Chloe Harries" userId="237f5bf6-cd84-4e72-97ca-a81a39f732d3" providerId="ADAL" clId="{38F83D0E-4656-4DAB-9692-832AD71171A6}" dt="2025-07-09T10:08:28.053" v="2857" actId="1038"/>
          <ac:spMkLst>
            <pc:docMk/>
            <pc:sldMk cId="2184783573" sldId="372"/>
            <ac:spMk id="19" creationId="{FC2C9F9E-7500-EA57-BA52-C74F5A26FAB6}"/>
          </ac:spMkLst>
        </pc:spChg>
        <pc:spChg chg="add mod">
          <ac:chgData name="Chloe Harries" userId="237f5bf6-cd84-4e72-97ca-a81a39f732d3" providerId="ADAL" clId="{38F83D0E-4656-4DAB-9692-832AD71171A6}" dt="2025-07-09T09:55:58.806" v="2691" actId="1582"/>
          <ac:spMkLst>
            <pc:docMk/>
            <pc:sldMk cId="2184783573" sldId="372"/>
            <ac:spMk id="24" creationId="{1B1A16AB-9E15-9864-E3EB-5B6F023AD07B}"/>
          </ac:spMkLst>
        </pc:spChg>
        <pc:spChg chg="add mod">
          <ac:chgData name="Chloe Harries" userId="237f5bf6-cd84-4e72-97ca-a81a39f732d3" providerId="ADAL" clId="{38F83D0E-4656-4DAB-9692-832AD71171A6}" dt="2025-07-09T09:58:02.970" v="2716" actId="1076"/>
          <ac:spMkLst>
            <pc:docMk/>
            <pc:sldMk cId="2184783573" sldId="372"/>
            <ac:spMk id="27" creationId="{2E1943B8-D29B-C20C-1407-B1E86DCC0FD7}"/>
          </ac:spMkLst>
        </pc:spChg>
        <pc:spChg chg="add mod">
          <ac:chgData name="Chloe Harries" userId="237f5bf6-cd84-4e72-97ca-a81a39f732d3" providerId="ADAL" clId="{38F83D0E-4656-4DAB-9692-832AD71171A6}" dt="2025-07-09T10:08:28.053" v="2857" actId="1038"/>
          <ac:spMkLst>
            <pc:docMk/>
            <pc:sldMk cId="2184783573" sldId="372"/>
            <ac:spMk id="38" creationId="{8E52455F-EF1A-1027-498B-EC6984B1CA69}"/>
          </ac:spMkLst>
        </pc:spChg>
        <pc:spChg chg="add mod">
          <ac:chgData name="Chloe Harries" userId="237f5bf6-cd84-4e72-97ca-a81a39f732d3" providerId="ADAL" clId="{38F83D0E-4656-4DAB-9692-832AD71171A6}" dt="2025-07-09T10:08:28.053" v="2857" actId="1038"/>
          <ac:spMkLst>
            <pc:docMk/>
            <pc:sldMk cId="2184783573" sldId="372"/>
            <ac:spMk id="39" creationId="{623A0343-F5EC-D32F-7F9B-B3B5FCA26451}"/>
          </ac:spMkLst>
        </pc:spChg>
        <pc:spChg chg="add mod">
          <ac:chgData name="Chloe Harries" userId="237f5bf6-cd84-4e72-97ca-a81a39f732d3" providerId="ADAL" clId="{38F83D0E-4656-4DAB-9692-832AD71171A6}" dt="2025-07-09T10:08:07.413" v="2832" actId="1076"/>
          <ac:spMkLst>
            <pc:docMk/>
            <pc:sldMk cId="2184783573" sldId="372"/>
            <ac:spMk id="42" creationId="{66B395F5-2CA3-EB26-2BDF-B261B0F16899}"/>
          </ac:spMkLst>
        </pc:spChg>
        <pc:picChg chg="add mod ord">
          <ac:chgData name="Chloe Harries" userId="237f5bf6-cd84-4e72-97ca-a81a39f732d3" providerId="ADAL" clId="{38F83D0E-4656-4DAB-9692-832AD71171A6}" dt="2025-07-09T09:55:00.252" v="2683" actId="171"/>
          <ac:picMkLst>
            <pc:docMk/>
            <pc:sldMk cId="2184783573" sldId="372"/>
            <ac:picMk id="22" creationId="{3C1C8E24-CD71-3659-18B2-3C427D7D460B}"/>
          </ac:picMkLst>
        </pc:picChg>
        <pc:picChg chg="add mod ord">
          <ac:chgData name="Chloe Harries" userId="237f5bf6-cd84-4e72-97ca-a81a39f732d3" providerId="ADAL" clId="{38F83D0E-4656-4DAB-9692-832AD71171A6}" dt="2025-07-09T10:08:28.053" v="2857" actId="1038"/>
          <ac:picMkLst>
            <pc:docMk/>
            <pc:sldMk cId="2184783573" sldId="372"/>
            <ac:picMk id="33" creationId="{3DCE67A0-D336-9446-D257-5D04ABF25740}"/>
          </ac:picMkLst>
        </pc:picChg>
        <pc:cxnChg chg="mod">
          <ac:chgData name="Chloe Harries" userId="237f5bf6-cd84-4e72-97ca-a81a39f732d3" providerId="ADAL" clId="{38F83D0E-4656-4DAB-9692-832AD71171A6}" dt="2025-07-09T10:08:35.342" v="2858" actId="1076"/>
          <ac:cxnSpMkLst>
            <pc:docMk/>
            <pc:sldMk cId="2184783573" sldId="372"/>
            <ac:cxnSpMk id="7" creationId="{76C36EAF-282E-1367-C987-95BB9EBF45C0}"/>
          </ac:cxnSpMkLst>
        </pc:cxnChg>
        <pc:cxnChg chg="mod">
          <ac:chgData name="Chloe Harries" userId="237f5bf6-cd84-4e72-97ca-a81a39f732d3" providerId="ADAL" clId="{38F83D0E-4656-4DAB-9692-832AD71171A6}" dt="2025-07-09T10:08:28.053" v="2857" actId="1038"/>
          <ac:cxnSpMkLst>
            <pc:docMk/>
            <pc:sldMk cId="2184783573" sldId="372"/>
            <ac:cxnSpMk id="9" creationId="{CC0A7083-26B8-022C-9E9A-57E77541575D}"/>
          </ac:cxnSpMkLst>
        </pc:cxnChg>
        <pc:cxnChg chg="add mod">
          <ac:chgData name="Chloe Harries" userId="237f5bf6-cd84-4e72-97ca-a81a39f732d3" providerId="ADAL" clId="{38F83D0E-4656-4DAB-9692-832AD71171A6}" dt="2025-07-09T10:01:37.319" v="2740" actId="1036"/>
          <ac:cxnSpMkLst>
            <pc:docMk/>
            <pc:sldMk cId="2184783573" sldId="372"/>
            <ac:cxnSpMk id="10" creationId="{0710DC47-4CA1-2D06-4F93-C74551C6BB5A}"/>
          </ac:cxnSpMkLst>
        </pc:cxnChg>
        <pc:cxnChg chg="add mod">
          <ac:chgData name="Chloe Harries" userId="237f5bf6-cd84-4e72-97ca-a81a39f732d3" providerId="ADAL" clId="{38F83D0E-4656-4DAB-9692-832AD71171A6}" dt="2025-07-09T09:55:13.524" v="2685" actId="1076"/>
          <ac:cxnSpMkLst>
            <pc:docMk/>
            <pc:sldMk cId="2184783573" sldId="372"/>
            <ac:cxnSpMk id="12" creationId="{D7DBC37E-AD0D-E831-2B1C-7BC77738F75D}"/>
          </ac:cxnSpMkLst>
        </pc:cxnChg>
        <pc:cxnChg chg="add mod">
          <ac:chgData name="Chloe Harries" userId="237f5bf6-cd84-4e72-97ca-a81a39f732d3" providerId="ADAL" clId="{38F83D0E-4656-4DAB-9692-832AD71171A6}" dt="2025-07-09T10:08:28.053" v="2857" actId="1038"/>
          <ac:cxnSpMkLst>
            <pc:docMk/>
            <pc:sldMk cId="2184783573" sldId="372"/>
            <ac:cxnSpMk id="17" creationId="{B525E775-3802-8EF7-6110-E9360960EA77}"/>
          </ac:cxnSpMkLst>
        </pc:cxnChg>
        <pc:cxnChg chg="add mod">
          <ac:chgData name="Chloe Harries" userId="237f5bf6-cd84-4e72-97ca-a81a39f732d3" providerId="ADAL" clId="{38F83D0E-4656-4DAB-9692-832AD71171A6}" dt="2025-07-09T10:02:32.814" v="2756" actId="14100"/>
          <ac:cxnSpMkLst>
            <pc:docMk/>
            <pc:sldMk cId="2184783573" sldId="372"/>
            <ac:cxnSpMk id="25" creationId="{4BB33007-3572-83E5-2522-04BEF8029B2A}"/>
          </ac:cxnSpMkLst>
        </pc:cxnChg>
        <pc:cxnChg chg="add mod">
          <ac:chgData name="Chloe Harries" userId="237f5bf6-cd84-4e72-97ca-a81a39f732d3" providerId="ADAL" clId="{38F83D0E-4656-4DAB-9692-832AD71171A6}" dt="2025-07-09T10:08:28.053" v="2857" actId="1038"/>
          <ac:cxnSpMkLst>
            <pc:docMk/>
            <pc:sldMk cId="2184783573" sldId="372"/>
            <ac:cxnSpMk id="37" creationId="{91741619-F166-F71A-733E-279F90C113C4}"/>
          </ac:cxnSpMkLst>
        </pc:cxnChg>
        <pc:cxnChg chg="add mod">
          <ac:chgData name="Chloe Harries" userId="237f5bf6-cd84-4e72-97ca-a81a39f732d3" providerId="ADAL" clId="{38F83D0E-4656-4DAB-9692-832AD71171A6}" dt="2025-07-09T10:07:54.834" v="2803" actId="14100"/>
          <ac:cxnSpMkLst>
            <pc:docMk/>
            <pc:sldMk cId="2184783573" sldId="372"/>
            <ac:cxnSpMk id="41" creationId="{00C4795C-3A75-0EBD-14E5-26D631FD81FA}"/>
          </ac:cxnSpMkLst>
        </pc:cxnChg>
      </pc:sldChg>
      <pc:sldChg chg="addSp delSp modSp add mod delAnim modAnim">
        <pc:chgData name="Chloe Harries" userId="237f5bf6-cd84-4e72-97ca-a81a39f732d3" providerId="ADAL" clId="{38F83D0E-4656-4DAB-9692-832AD71171A6}" dt="2025-07-09T10:19:03.566" v="3242"/>
        <pc:sldMkLst>
          <pc:docMk/>
          <pc:sldMk cId="1447148769" sldId="373"/>
        </pc:sldMkLst>
        <pc:spChg chg="mod">
          <ac:chgData name="Chloe Harries" userId="237f5bf6-cd84-4e72-97ca-a81a39f732d3" providerId="ADAL" clId="{38F83D0E-4656-4DAB-9692-832AD71171A6}" dt="2025-07-09T10:13:19.877" v="2902"/>
          <ac:spMkLst>
            <pc:docMk/>
            <pc:sldMk cId="1447148769" sldId="373"/>
            <ac:spMk id="2" creationId="{96EE0105-677F-2983-8525-176F0AFCFF49}"/>
          </ac:spMkLst>
        </pc:spChg>
        <pc:spChg chg="mod">
          <ac:chgData name="Chloe Harries" userId="237f5bf6-cd84-4e72-97ca-a81a39f732d3" providerId="ADAL" clId="{38F83D0E-4656-4DAB-9692-832AD71171A6}" dt="2025-07-09T10:13:42.356" v="2906" actId="2711"/>
          <ac:spMkLst>
            <pc:docMk/>
            <pc:sldMk cId="1447148769" sldId="373"/>
            <ac:spMk id="5" creationId="{3228A267-D876-C6A4-CAE2-7EB0759B8C40}"/>
          </ac:spMkLst>
        </pc:spChg>
        <pc:spChg chg="mod">
          <ac:chgData name="Chloe Harries" userId="237f5bf6-cd84-4e72-97ca-a81a39f732d3" providerId="ADAL" clId="{38F83D0E-4656-4DAB-9692-832AD71171A6}" dt="2025-07-09T10:16:57.121" v="3223" actId="20577"/>
          <ac:spMkLst>
            <pc:docMk/>
            <pc:sldMk cId="1447148769" sldId="373"/>
            <ac:spMk id="13" creationId="{71739925-F787-0A3B-1629-F5DEA16842E3}"/>
          </ac:spMkLst>
        </pc:spChg>
        <pc:spChg chg="add mod">
          <ac:chgData name="Chloe Harries" userId="237f5bf6-cd84-4e72-97ca-a81a39f732d3" providerId="ADAL" clId="{38F83D0E-4656-4DAB-9692-832AD71171A6}" dt="2025-07-09T10:18:45.050" v="3240" actId="20577"/>
          <ac:spMkLst>
            <pc:docMk/>
            <pc:sldMk cId="1447148769" sldId="373"/>
            <ac:spMk id="14" creationId="{FED8C30E-F39B-9285-EA14-4487FEBF2977}"/>
          </ac:spMkLst>
        </pc:spChg>
        <pc:picChg chg="add mod">
          <ac:chgData name="Chloe Harries" userId="237f5bf6-cd84-4e72-97ca-a81a39f732d3" providerId="ADAL" clId="{38F83D0E-4656-4DAB-9692-832AD71171A6}" dt="2025-07-09T10:16:31.068" v="3220" actId="1076"/>
          <ac:picMkLst>
            <pc:docMk/>
            <pc:sldMk cId="1447148769" sldId="373"/>
            <ac:picMk id="6" creationId="{CDBFB08F-EF50-9BBD-9448-2A9055A2F026}"/>
          </ac:picMkLst>
        </pc:picChg>
      </pc:sldChg>
      <pc:sldChg chg="delSp modSp add mod ord delAnim">
        <pc:chgData name="Chloe Harries" userId="237f5bf6-cd84-4e72-97ca-a81a39f732d3" providerId="ADAL" clId="{38F83D0E-4656-4DAB-9692-832AD71171A6}" dt="2025-07-09T11:08:52.540" v="3763" actId="20577"/>
        <pc:sldMkLst>
          <pc:docMk/>
          <pc:sldMk cId="3591087946" sldId="374"/>
        </pc:sldMkLst>
        <pc:spChg chg="mod">
          <ac:chgData name="Chloe Harries" userId="237f5bf6-cd84-4e72-97ca-a81a39f732d3" providerId="ADAL" clId="{38F83D0E-4656-4DAB-9692-832AD71171A6}" dt="2025-07-09T11:04:31.845" v="3643" actId="20577"/>
          <ac:spMkLst>
            <pc:docMk/>
            <pc:sldMk cId="3591087946" sldId="374"/>
            <ac:spMk id="2" creationId="{8F7C6B39-2CC0-4062-DE8D-0ACF261C2A49}"/>
          </ac:spMkLst>
        </pc:spChg>
        <pc:spChg chg="mod">
          <ac:chgData name="Chloe Harries" userId="237f5bf6-cd84-4e72-97ca-a81a39f732d3" providerId="ADAL" clId="{38F83D0E-4656-4DAB-9692-832AD71171A6}" dt="2025-07-09T11:04:51.715" v="3645" actId="2711"/>
          <ac:spMkLst>
            <pc:docMk/>
            <pc:sldMk cId="3591087946" sldId="374"/>
            <ac:spMk id="5" creationId="{85FD8E0A-6F04-C6EA-592D-4A707E86F4D2}"/>
          </ac:spMkLst>
        </pc:spChg>
        <pc:spChg chg="mod">
          <ac:chgData name="Chloe Harries" userId="237f5bf6-cd84-4e72-97ca-a81a39f732d3" providerId="ADAL" clId="{38F83D0E-4656-4DAB-9692-832AD71171A6}" dt="2025-07-09T11:08:11.157" v="3749" actId="1076"/>
          <ac:spMkLst>
            <pc:docMk/>
            <pc:sldMk cId="3591087946" sldId="374"/>
            <ac:spMk id="11" creationId="{3BFC349A-293B-1688-F43C-8E5FCE6586A2}"/>
          </ac:spMkLst>
        </pc:spChg>
        <pc:spChg chg="mod">
          <ac:chgData name="Chloe Harries" userId="237f5bf6-cd84-4e72-97ca-a81a39f732d3" providerId="ADAL" clId="{38F83D0E-4656-4DAB-9692-832AD71171A6}" dt="2025-07-09T11:08:52.540" v="3763" actId="20577"/>
          <ac:spMkLst>
            <pc:docMk/>
            <pc:sldMk cId="3591087946" sldId="374"/>
            <ac:spMk id="13" creationId="{D66DAF84-B401-ED72-5DFE-B2A24EE37E19}"/>
          </ac:spMkLst>
        </pc:spChg>
        <pc:spChg chg="mod">
          <ac:chgData name="Chloe Harries" userId="237f5bf6-cd84-4e72-97ca-a81a39f732d3" providerId="ADAL" clId="{38F83D0E-4656-4DAB-9692-832AD71171A6}" dt="2025-07-09T11:08:16.908" v="3751" actId="1076"/>
          <ac:spMkLst>
            <pc:docMk/>
            <pc:sldMk cId="3591087946" sldId="374"/>
            <ac:spMk id="15" creationId="{F293BE73-1CEB-4649-8106-1D43E7ADE9B5}"/>
          </ac:spMkLst>
        </pc:spChg>
        <pc:cxnChg chg="mod">
          <ac:chgData name="Chloe Harries" userId="237f5bf6-cd84-4e72-97ca-a81a39f732d3" providerId="ADAL" clId="{38F83D0E-4656-4DAB-9692-832AD71171A6}" dt="2025-07-09T11:07:01.352" v="3727" actId="1038"/>
          <ac:cxnSpMkLst>
            <pc:docMk/>
            <pc:sldMk cId="3591087946" sldId="374"/>
            <ac:cxnSpMk id="7" creationId="{A7267A88-1FFB-466D-6733-CA00ECB0B1C2}"/>
          </ac:cxnSpMkLst>
        </pc:cxnChg>
        <pc:cxnChg chg="mod">
          <ac:chgData name="Chloe Harries" userId="237f5bf6-cd84-4e72-97ca-a81a39f732d3" providerId="ADAL" clId="{38F83D0E-4656-4DAB-9692-832AD71171A6}" dt="2025-07-09T11:07:04.929" v="3737" actId="1038"/>
          <ac:cxnSpMkLst>
            <pc:docMk/>
            <pc:sldMk cId="3591087946" sldId="374"/>
            <ac:cxnSpMk id="10" creationId="{37863FCC-3D9A-6062-EBF4-F3C68799C8B4}"/>
          </ac:cxnSpMkLst>
        </pc:cxnChg>
      </pc:sldChg>
      <pc:sldChg chg="addSp delSp modSp add mod ord delAnim modAnim">
        <pc:chgData name="Chloe Harries" userId="237f5bf6-cd84-4e72-97ca-a81a39f732d3" providerId="ADAL" clId="{38F83D0E-4656-4DAB-9692-832AD71171A6}" dt="2025-07-09T10:58:37.789" v="3583"/>
        <pc:sldMkLst>
          <pc:docMk/>
          <pc:sldMk cId="146914774" sldId="375"/>
        </pc:sldMkLst>
        <pc:spChg chg="mod">
          <ac:chgData name="Chloe Harries" userId="237f5bf6-cd84-4e72-97ca-a81a39f732d3" providerId="ADAL" clId="{38F83D0E-4656-4DAB-9692-832AD71171A6}" dt="2025-07-09T10:47:17.426" v="3399" actId="14100"/>
          <ac:spMkLst>
            <pc:docMk/>
            <pc:sldMk cId="146914774" sldId="375"/>
            <ac:spMk id="2" creationId="{A2CA5642-A2D3-7379-E56F-1B93B3A75849}"/>
          </ac:spMkLst>
        </pc:spChg>
        <pc:spChg chg="mod">
          <ac:chgData name="Chloe Harries" userId="237f5bf6-cd84-4e72-97ca-a81a39f732d3" providerId="ADAL" clId="{38F83D0E-4656-4DAB-9692-832AD71171A6}" dt="2025-07-09T10:51:28.910" v="3468" actId="1076"/>
          <ac:spMkLst>
            <pc:docMk/>
            <pc:sldMk cId="146914774" sldId="375"/>
            <ac:spMk id="3" creationId="{9056AC39-F7C0-9178-25A4-F09238411527}"/>
          </ac:spMkLst>
        </pc:spChg>
        <pc:spChg chg="mod">
          <ac:chgData name="Chloe Harries" userId="237f5bf6-cd84-4e72-97ca-a81a39f732d3" providerId="ADAL" clId="{38F83D0E-4656-4DAB-9692-832AD71171A6}" dt="2025-07-09T10:49:19.605" v="3422" actId="404"/>
          <ac:spMkLst>
            <pc:docMk/>
            <pc:sldMk cId="146914774" sldId="375"/>
            <ac:spMk id="9" creationId="{E32F6639-0627-DFB3-42BE-036245821925}"/>
          </ac:spMkLst>
        </pc:spChg>
        <pc:spChg chg="mod">
          <ac:chgData name="Chloe Harries" userId="237f5bf6-cd84-4e72-97ca-a81a39f732d3" providerId="ADAL" clId="{38F83D0E-4656-4DAB-9692-832AD71171A6}" dt="2025-07-09T10:48:39.775" v="3411" actId="1076"/>
          <ac:spMkLst>
            <pc:docMk/>
            <pc:sldMk cId="146914774" sldId="375"/>
            <ac:spMk id="11" creationId="{C6703A46-D031-09CB-9D54-818A93A68228}"/>
          </ac:spMkLst>
        </pc:spChg>
        <pc:spChg chg="mod">
          <ac:chgData name="Chloe Harries" userId="237f5bf6-cd84-4e72-97ca-a81a39f732d3" providerId="ADAL" clId="{38F83D0E-4656-4DAB-9692-832AD71171A6}" dt="2025-07-09T10:40:56.900" v="3374" actId="20577"/>
          <ac:spMkLst>
            <pc:docMk/>
            <pc:sldMk cId="146914774" sldId="375"/>
            <ac:spMk id="13" creationId="{0DB4FD24-4AF3-7C1F-9FCC-B733E98DF8E3}"/>
          </ac:spMkLst>
        </pc:spChg>
        <pc:spChg chg="mod">
          <ac:chgData name="Chloe Harries" userId="237f5bf6-cd84-4e72-97ca-a81a39f732d3" providerId="ADAL" clId="{38F83D0E-4656-4DAB-9692-832AD71171A6}" dt="2025-07-09T10:49:50.393" v="3428" actId="404"/>
          <ac:spMkLst>
            <pc:docMk/>
            <pc:sldMk cId="146914774" sldId="375"/>
            <ac:spMk id="14" creationId="{A7C214BD-F5FA-76C8-4982-7F1D2A06BFEF}"/>
          </ac:spMkLst>
        </pc:spChg>
        <pc:spChg chg="mod">
          <ac:chgData name="Chloe Harries" userId="237f5bf6-cd84-4e72-97ca-a81a39f732d3" providerId="ADAL" clId="{38F83D0E-4656-4DAB-9692-832AD71171A6}" dt="2025-07-09T10:51:39.894" v="3488" actId="14100"/>
          <ac:spMkLst>
            <pc:docMk/>
            <pc:sldMk cId="146914774" sldId="375"/>
            <ac:spMk id="15" creationId="{9F9C9900-D9A5-109D-FAA7-27CDDB1B834B}"/>
          </ac:spMkLst>
        </pc:spChg>
        <pc:spChg chg="mod">
          <ac:chgData name="Chloe Harries" userId="237f5bf6-cd84-4e72-97ca-a81a39f732d3" providerId="ADAL" clId="{38F83D0E-4656-4DAB-9692-832AD71171A6}" dt="2025-07-09T10:55:39.600" v="3562" actId="1076"/>
          <ac:spMkLst>
            <pc:docMk/>
            <pc:sldMk cId="146914774" sldId="375"/>
            <ac:spMk id="17" creationId="{4610AA13-A0ED-BF29-7D43-86D44AD6E92C}"/>
          </ac:spMkLst>
        </pc:spChg>
        <pc:spChg chg="mod">
          <ac:chgData name="Chloe Harries" userId="237f5bf6-cd84-4e72-97ca-a81a39f732d3" providerId="ADAL" clId="{38F83D0E-4656-4DAB-9692-832AD71171A6}" dt="2025-07-09T10:52:51.232" v="3499" actId="14100"/>
          <ac:spMkLst>
            <pc:docMk/>
            <pc:sldMk cId="146914774" sldId="375"/>
            <ac:spMk id="18" creationId="{0440B860-BFC9-CF58-D089-4EF89A1D1FE2}"/>
          </ac:spMkLst>
        </pc:spChg>
        <pc:spChg chg="mod">
          <ac:chgData name="Chloe Harries" userId="237f5bf6-cd84-4e72-97ca-a81a39f732d3" providerId="ADAL" clId="{38F83D0E-4656-4DAB-9692-832AD71171A6}" dt="2025-07-09T10:55:51.847" v="3565" actId="14100"/>
          <ac:spMkLst>
            <pc:docMk/>
            <pc:sldMk cId="146914774" sldId="375"/>
            <ac:spMk id="20" creationId="{BAF415DF-3465-5E58-0751-D207719BA54E}"/>
          </ac:spMkLst>
        </pc:spChg>
        <pc:spChg chg="add mod">
          <ac:chgData name="Chloe Harries" userId="237f5bf6-cd84-4e72-97ca-a81a39f732d3" providerId="ADAL" clId="{38F83D0E-4656-4DAB-9692-832AD71171A6}" dt="2025-07-09T10:47:30.759" v="3402" actId="14100"/>
          <ac:spMkLst>
            <pc:docMk/>
            <pc:sldMk cId="146914774" sldId="375"/>
            <ac:spMk id="32" creationId="{08099790-9282-B0ED-AA75-C4896EA2FF20}"/>
          </ac:spMkLst>
        </pc:spChg>
        <pc:spChg chg="add mod">
          <ac:chgData name="Chloe Harries" userId="237f5bf6-cd84-4e72-97ca-a81a39f732d3" providerId="ADAL" clId="{38F83D0E-4656-4DAB-9692-832AD71171A6}" dt="2025-07-09T10:48:53.985" v="3415" actId="14100"/>
          <ac:spMkLst>
            <pc:docMk/>
            <pc:sldMk cId="146914774" sldId="375"/>
            <ac:spMk id="33" creationId="{1A9DB7D8-A90B-ADB6-5D6A-7B77979EBF60}"/>
          </ac:spMkLst>
        </pc:spChg>
        <pc:spChg chg="add mod">
          <ac:chgData name="Chloe Harries" userId="237f5bf6-cd84-4e72-97ca-a81a39f732d3" providerId="ADAL" clId="{38F83D0E-4656-4DAB-9692-832AD71171A6}" dt="2025-07-09T10:49:07.278" v="3418" actId="14100"/>
          <ac:spMkLst>
            <pc:docMk/>
            <pc:sldMk cId="146914774" sldId="375"/>
            <ac:spMk id="34" creationId="{0FEA8747-97CC-9552-F668-145DCFC7D54A}"/>
          </ac:spMkLst>
        </pc:spChg>
        <pc:spChg chg="add mod">
          <ac:chgData name="Chloe Harries" userId="237f5bf6-cd84-4e72-97ca-a81a39f732d3" providerId="ADAL" clId="{38F83D0E-4656-4DAB-9692-832AD71171A6}" dt="2025-07-09T10:50:50.530" v="3460" actId="14100"/>
          <ac:spMkLst>
            <pc:docMk/>
            <pc:sldMk cId="146914774" sldId="375"/>
            <ac:spMk id="37" creationId="{A381F433-66BA-2DF4-AB0C-0683FEF9F534}"/>
          </ac:spMkLst>
        </pc:spChg>
        <pc:spChg chg="add mod">
          <ac:chgData name="Chloe Harries" userId="237f5bf6-cd84-4e72-97ca-a81a39f732d3" providerId="ADAL" clId="{38F83D0E-4656-4DAB-9692-832AD71171A6}" dt="2025-07-09T10:51:51.721" v="3490" actId="1076"/>
          <ac:spMkLst>
            <pc:docMk/>
            <pc:sldMk cId="146914774" sldId="375"/>
            <ac:spMk id="38" creationId="{95A3D37B-29CC-ABAD-AC92-9D8924865697}"/>
          </ac:spMkLst>
        </pc:spChg>
        <pc:spChg chg="add mod">
          <ac:chgData name="Chloe Harries" userId="237f5bf6-cd84-4e72-97ca-a81a39f732d3" providerId="ADAL" clId="{38F83D0E-4656-4DAB-9692-832AD71171A6}" dt="2025-07-09T10:53:11.532" v="3503" actId="14100"/>
          <ac:spMkLst>
            <pc:docMk/>
            <pc:sldMk cId="146914774" sldId="375"/>
            <ac:spMk id="39" creationId="{E421EAB5-FBB2-8EC4-388F-FD25D65FEED7}"/>
          </ac:spMkLst>
        </pc:spChg>
        <pc:spChg chg="add mod">
          <ac:chgData name="Chloe Harries" userId="237f5bf6-cd84-4e72-97ca-a81a39f732d3" providerId="ADAL" clId="{38F83D0E-4656-4DAB-9692-832AD71171A6}" dt="2025-07-09T10:54:34.436" v="3517" actId="14100"/>
          <ac:spMkLst>
            <pc:docMk/>
            <pc:sldMk cId="146914774" sldId="375"/>
            <ac:spMk id="41" creationId="{03554C5D-3D5B-EFFA-6E5F-5EF4FFE0458C}"/>
          </ac:spMkLst>
        </pc:spChg>
        <pc:spChg chg="add mod">
          <ac:chgData name="Chloe Harries" userId="237f5bf6-cd84-4e72-97ca-a81a39f732d3" providerId="ADAL" clId="{38F83D0E-4656-4DAB-9692-832AD71171A6}" dt="2025-07-09T10:54:54.595" v="3554" actId="14100"/>
          <ac:spMkLst>
            <pc:docMk/>
            <pc:sldMk cId="146914774" sldId="375"/>
            <ac:spMk id="42" creationId="{5D1DA41B-A518-D29B-CA83-0AE96762B1F6}"/>
          </ac:spMkLst>
        </pc:spChg>
        <pc:spChg chg="add mod">
          <ac:chgData name="Chloe Harries" userId="237f5bf6-cd84-4e72-97ca-a81a39f732d3" providerId="ADAL" clId="{38F83D0E-4656-4DAB-9692-832AD71171A6}" dt="2025-07-09T10:55:43.664" v="3563" actId="1076"/>
          <ac:spMkLst>
            <pc:docMk/>
            <pc:sldMk cId="146914774" sldId="375"/>
            <ac:spMk id="44" creationId="{225167B2-4232-517C-5FB8-3FADC89DA404}"/>
          </ac:spMkLst>
        </pc:spChg>
        <pc:spChg chg="add mod">
          <ac:chgData name="Chloe Harries" userId="237f5bf6-cd84-4e72-97ca-a81a39f732d3" providerId="ADAL" clId="{38F83D0E-4656-4DAB-9692-832AD71171A6}" dt="2025-07-09T10:57:56.165" v="3577" actId="14100"/>
          <ac:spMkLst>
            <pc:docMk/>
            <pc:sldMk cId="146914774" sldId="375"/>
            <ac:spMk id="46" creationId="{F243713B-5952-781F-B1DD-AB37D9AC6E69}"/>
          </ac:spMkLst>
        </pc:spChg>
        <pc:cxnChg chg="mod">
          <ac:chgData name="Chloe Harries" userId="237f5bf6-cd84-4e72-97ca-a81a39f732d3" providerId="ADAL" clId="{38F83D0E-4656-4DAB-9692-832AD71171A6}" dt="2025-07-09T10:49:14.533" v="3420" actId="14100"/>
          <ac:cxnSpMkLst>
            <pc:docMk/>
            <pc:sldMk cId="146914774" sldId="375"/>
            <ac:cxnSpMk id="6" creationId="{534D6701-F1CC-7524-5D5F-F3838D9DB593}"/>
          </ac:cxnSpMkLst>
        </pc:cxnChg>
        <pc:cxnChg chg="mod">
          <ac:chgData name="Chloe Harries" userId="237f5bf6-cd84-4e72-97ca-a81a39f732d3" providerId="ADAL" clId="{38F83D0E-4656-4DAB-9692-832AD71171A6}" dt="2025-07-09T10:49:25.772" v="3423" actId="1076"/>
          <ac:cxnSpMkLst>
            <pc:docMk/>
            <pc:sldMk cId="146914774" sldId="375"/>
            <ac:cxnSpMk id="12" creationId="{95686BAA-7695-C3C3-2C8C-E4772DE8C377}"/>
          </ac:cxnSpMkLst>
        </pc:cxnChg>
        <pc:cxnChg chg="mod">
          <ac:chgData name="Chloe Harries" userId="237f5bf6-cd84-4e72-97ca-a81a39f732d3" providerId="ADAL" clId="{38F83D0E-4656-4DAB-9692-832AD71171A6}" dt="2025-07-09T10:55:36.800" v="3561" actId="1076"/>
          <ac:cxnSpMkLst>
            <pc:docMk/>
            <pc:sldMk cId="146914774" sldId="375"/>
            <ac:cxnSpMk id="16" creationId="{977A5448-5E70-03F2-847C-4FD68A2B4B59}"/>
          </ac:cxnSpMkLst>
        </pc:cxnChg>
        <pc:cxnChg chg="mod">
          <ac:chgData name="Chloe Harries" userId="237f5bf6-cd84-4e72-97ca-a81a39f732d3" providerId="ADAL" clId="{38F83D0E-4656-4DAB-9692-832AD71171A6}" dt="2025-07-09T10:55:47.205" v="3564" actId="14100"/>
          <ac:cxnSpMkLst>
            <pc:docMk/>
            <pc:sldMk cId="146914774" sldId="375"/>
            <ac:cxnSpMk id="19" creationId="{A2E3D6FB-9802-41F7-BF93-8584C1E25426}"/>
          </ac:cxnSpMkLst>
        </pc:cxnChg>
        <pc:cxnChg chg="add mod">
          <ac:chgData name="Chloe Harries" userId="237f5bf6-cd84-4e72-97ca-a81a39f732d3" providerId="ADAL" clId="{38F83D0E-4656-4DAB-9692-832AD71171A6}" dt="2025-07-09T10:55:02.317" v="3556" actId="1076"/>
          <ac:cxnSpMkLst>
            <pc:docMk/>
            <pc:sldMk cId="146914774" sldId="375"/>
            <ac:cxnSpMk id="43" creationId="{0B785A6F-E72B-3908-B4A4-B85E252198A6}"/>
          </ac:cxnSpMkLst>
        </pc:cxnChg>
      </pc:sldChg>
      <pc:sldChg chg="addSp delSp modSp add mod ord delAnim modAnim">
        <pc:chgData name="Chloe Harries" userId="237f5bf6-cd84-4e72-97ca-a81a39f732d3" providerId="ADAL" clId="{38F83D0E-4656-4DAB-9692-832AD71171A6}" dt="2025-07-09T11:31:56.060" v="3930" actId="255"/>
        <pc:sldMkLst>
          <pc:docMk/>
          <pc:sldMk cId="2209328439" sldId="376"/>
        </pc:sldMkLst>
        <pc:spChg chg="mod">
          <ac:chgData name="Chloe Harries" userId="237f5bf6-cd84-4e72-97ca-a81a39f732d3" providerId="ADAL" clId="{38F83D0E-4656-4DAB-9692-832AD71171A6}" dt="2025-07-09T11:21:00.581" v="3784" actId="20577"/>
          <ac:spMkLst>
            <pc:docMk/>
            <pc:sldMk cId="2209328439" sldId="376"/>
            <ac:spMk id="2" creationId="{1E35D3CC-CE9D-AB3D-F53E-DBD4F39C1244}"/>
          </ac:spMkLst>
        </pc:spChg>
        <pc:spChg chg="mod">
          <ac:chgData name="Chloe Harries" userId="237f5bf6-cd84-4e72-97ca-a81a39f732d3" providerId="ADAL" clId="{38F83D0E-4656-4DAB-9692-832AD71171A6}" dt="2025-07-09T11:21:23.297" v="3788" actId="2711"/>
          <ac:spMkLst>
            <pc:docMk/>
            <pc:sldMk cId="2209328439" sldId="376"/>
            <ac:spMk id="5" creationId="{15D8A0E2-701D-28AA-C4ED-0833D880DE47}"/>
          </ac:spMkLst>
        </pc:spChg>
        <pc:spChg chg="add mod">
          <ac:chgData name="Chloe Harries" userId="237f5bf6-cd84-4e72-97ca-a81a39f732d3" providerId="ADAL" clId="{38F83D0E-4656-4DAB-9692-832AD71171A6}" dt="2025-07-09T11:26:16.977" v="3927" actId="1076"/>
          <ac:spMkLst>
            <pc:docMk/>
            <pc:sldMk cId="2209328439" sldId="376"/>
            <ac:spMk id="8" creationId="{B47A8CDA-6FB3-02D7-12AD-818B3FFD43AF}"/>
          </ac:spMkLst>
        </pc:spChg>
        <pc:spChg chg="mod">
          <ac:chgData name="Chloe Harries" userId="237f5bf6-cd84-4e72-97ca-a81a39f732d3" providerId="ADAL" clId="{38F83D0E-4656-4DAB-9692-832AD71171A6}" dt="2025-07-09T11:31:45.725" v="3928" actId="255"/>
          <ac:spMkLst>
            <pc:docMk/>
            <pc:sldMk cId="2209328439" sldId="376"/>
            <ac:spMk id="11" creationId="{41DC9F59-7750-FDAD-FE34-26CA90A9D5FA}"/>
          </ac:spMkLst>
        </pc:spChg>
        <pc:spChg chg="mod">
          <ac:chgData name="Chloe Harries" userId="237f5bf6-cd84-4e72-97ca-a81a39f732d3" providerId="ADAL" clId="{38F83D0E-4656-4DAB-9692-832AD71171A6}" dt="2025-07-09T11:31:56.060" v="3930" actId="255"/>
          <ac:spMkLst>
            <pc:docMk/>
            <pc:sldMk cId="2209328439" sldId="376"/>
            <ac:spMk id="13" creationId="{F9DE9F74-12D9-B582-DC2B-E7B09692B716}"/>
          </ac:spMkLst>
        </pc:spChg>
        <pc:spChg chg="mod">
          <ac:chgData name="Chloe Harries" userId="237f5bf6-cd84-4e72-97ca-a81a39f732d3" providerId="ADAL" clId="{38F83D0E-4656-4DAB-9692-832AD71171A6}" dt="2025-07-09T11:31:50.004" v="3929" actId="255"/>
          <ac:spMkLst>
            <pc:docMk/>
            <pc:sldMk cId="2209328439" sldId="376"/>
            <ac:spMk id="15" creationId="{DD9840C6-6218-D5C4-918D-C50DB2C2840F}"/>
          </ac:spMkLst>
        </pc:spChg>
        <pc:cxnChg chg="add mod">
          <ac:chgData name="Chloe Harries" userId="237f5bf6-cd84-4e72-97ca-a81a39f732d3" providerId="ADAL" clId="{38F83D0E-4656-4DAB-9692-832AD71171A6}" dt="2025-07-09T11:25:32.212" v="3816" actId="1076"/>
          <ac:cxnSpMkLst>
            <pc:docMk/>
            <pc:sldMk cId="2209328439" sldId="376"/>
            <ac:cxnSpMk id="6" creationId="{1827B371-1ACA-B88A-14A6-DBF751DAF431}"/>
          </ac:cxnSpMkLst>
        </pc:cxnChg>
      </pc:sldChg>
      <pc:sldChg chg="delSp modSp add mod delAnim">
        <pc:chgData name="Chloe Harries" userId="237f5bf6-cd84-4e72-97ca-a81a39f732d3" providerId="ADAL" clId="{38F83D0E-4656-4DAB-9692-832AD71171A6}" dt="2025-07-09T11:46:58.268" v="4020" actId="1076"/>
        <pc:sldMkLst>
          <pc:docMk/>
          <pc:sldMk cId="919099841" sldId="377"/>
        </pc:sldMkLst>
        <pc:spChg chg="mod">
          <ac:chgData name="Chloe Harries" userId="237f5bf6-cd84-4e72-97ca-a81a39f732d3" providerId="ADAL" clId="{38F83D0E-4656-4DAB-9692-832AD71171A6}" dt="2025-07-09T11:35:12.587" v="3951" actId="20577"/>
          <ac:spMkLst>
            <pc:docMk/>
            <pc:sldMk cId="919099841" sldId="377"/>
            <ac:spMk id="2" creationId="{C4EDDFEE-83B4-A65F-9336-04A1702100C0}"/>
          </ac:spMkLst>
        </pc:spChg>
        <pc:spChg chg="mod">
          <ac:chgData name="Chloe Harries" userId="237f5bf6-cd84-4e72-97ca-a81a39f732d3" providerId="ADAL" clId="{38F83D0E-4656-4DAB-9692-832AD71171A6}" dt="2025-07-09T11:35:31.472" v="3953" actId="2711"/>
          <ac:spMkLst>
            <pc:docMk/>
            <pc:sldMk cId="919099841" sldId="377"/>
            <ac:spMk id="5" creationId="{2A37A0C7-C023-2553-EFBF-E3CEFD491287}"/>
          </ac:spMkLst>
        </pc:spChg>
        <pc:spChg chg="mod">
          <ac:chgData name="Chloe Harries" userId="237f5bf6-cd84-4e72-97ca-a81a39f732d3" providerId="ADAL" clId="{38F83D0E-4656-4DAB-9692-832AD71171A6}" dt="2025-07-09T11:46:55.086" v="4019" actId="1076"/>
          <ac:spMkLst>
            <pc:docMk/>
            <pc:sldMk cId="919099841" sldId="377"/>
            <ac:spMk id="8" creationId="{72709E31-78FE-732C-0684-B948A1C3D538}"/>
          </ac:spMkLst>
        </pc:spChg>
        <pc:spChg chg="mod">
          <ac:chgData name="Chloe Harries" userId="237f5bf6-cd84-4e72-97ca-a81a39f732d3" providerId="ADAL" clId="{38F83D0E-4656-4DAB-9692-832AD71171A6}" dt="2025-07-09T11:37:01.143" v="4011" actId="2710"/>
          <ac:spMkLst>
            <pc:docMk/>
            <pc:sldMk cId="919099841" sldId="377"/>
            <ac:spMk id="13" creationId="{1AB7FD63-190C-78EC-4737-195652F1D2F9}"/>
          </ac:spMkLst>
        </pc:spChg>
        <pc:spChg chg="mod">
          <ac:chgData name="Chloe Harries" userId="237f5bf6-cd84-4e72-97ca-a81a39f732d3" providerId="ADAL" clId="{38F83D0E-4656-4DAB-9692-832AD71171A6}" dt="2025-07-09T11:36:16.640" v="4004" actId="1076"/>
          <ac:spMkLst>
            <pc:docMk/>
            <pc:sldMk cId="919099841" sldId="377"/>
            <ac:spMk id="15" creationId="{7BB10908-5155-8035-40CA-DC36D07C7AD3}"/>
          </ac:spMkLst>
        </pc:spChg>
        <pc:cxnChg chg="mod">
          <ac:chgData name="Chloe Harries" userId="237f5bf6-cd84-4e72-97ca-a81a39f732d3" providerId="ADAL" clId="{38F83D0E-4656-4DAB-9692-832AD71171A6}" dt="2025-07-09T11:46:58.268" v="4020" actId="1076"/>
          <ac:cxnSpMkLst>
            <pc:docMk/>
            <pc:sldMk cId="919099841" sldId="377"/>
            <ac:cxnSpMk id="6" creationId="{B19CC7F0-2DFF-8961-A6E2-661EBFAF7573}"/>
          </ac:cxnSpMkLst>
        </pc:cxnChg>
      </pc:sldChg>
      <pc:sldChg chg="modSp add mod">
        <pc:chgData name="Chloe Harries" userId="237f5bf6-cd84-4e72-97ca-a81a39f732d3" providerId="ADAL" clId="{38F83D0E-4656-4DAB-9692-832AD71171A6}" dt="2025-07-09T11:59:36.541" v="4122" actId="14100"/>
        <pc:sldMkLst>
          <pc:docMk/>
          <pc:sldMk cId="2582786645" sldId="378"/>
        </pc:sldMkLst>
        <pc:spChg chg="mod">
          <ac:chgData name="Chloe Harries" userId="237f5bf6-cd84-4e72-97ca-a81a39f732d3" providerId="ADAL" clId="{38F83D0E-4656-4DAB-9692-832AD71171A6}" dt="2025-07-09T11:54:48.997" v="4055" actId="313"/>
          <ac:spMkLst>
            <pc:docMk/>
            <pc:sldMk cId="2582786645" sldId="378"/>
            <ac:spMk id="2" creationId="{51CD55FC-5623-76B8-9AF7-DA35866C59D4}"/>
          </ac:spMkLst>
        </pc:spChg>
        <pc:spChg chg="mod">
          <ac:chgData name="Chloe Harries" userId="237f5bf6-cd84-4e72-97ca-a81a39f732d3" providerId="ADAL" clId="{38F83D0E-4656-4DAB-9692-832AD71171A6}" dt="2025-07-09T11:56:15.999" v="4070" actId="14100"/>
          <ac:spMkLst>
            <pc:docMk/>
            <pc:sldMk cId="2582786645" sldId="378"/>
            <ac:spMk id="5" creationId="{D50345AF-3BE3-E03C-CD39-71A34836A0AF}"/>
          </ac:spMkLst>
        </pc:spChg>
        <pc:spChg chg="mod">
          <ac:chgData name="Chloe Harries" userId="237f5bf6-cd84-4e72-97ca-a81a39f732d3" providerId="ADAL" clId="{38F83D0E-4656-4DAB-9692-832AD71171A6}" dt="2025-07-09T11:59:06.072" v="4117" actId="1076"/>
          <ac:spMkLst>
            <pc:docMk/>
            <pc:sldMk cId="2582786645" sldId="378"/>
            <ac:spMk id="8" creationId="{48812A7C-CE27-870D-9556-DF363B7DA55E}"/>
          </ac:spMkLst>
        </pc:spChg>
        <pc:spChg chg="mod">
          <ac:chgData name="Chloe Harries" userId="237f5bf6-cd84-4e72-97ca-a81a39f732d3" providerId="ADAL" clId="{38F83D0E-4656-4DAB-9692-832AD71171A6}" dt="2025-07-09T11:59:24.055" v="4120" actId="1076"/>
          <ac:spMkLst>
            <pc:docMk/>
            <pc:sldMk cId="2582786645" sldId="378"/>
            <ac:spMk id="13" creationId="{374A4DF9-13EF-128D-2473-0F573CC1772B}"/>
          </ac:spMkLst>
        </pc:spChg>
        <pc:spChg chg="mod">
          <ac:chgData name="Chloe Harries" userId="237f5bf6-cd84-4e72-97ca-a81a39f732d3" providerId="ADAL" clId="{38F83D0E-4656-4DAB-9692-832AD71171A6}" dt="2025-07-09T11:58:54.382" v="4096" actId="1076"/>
          <ac:spMkLst>
            <pc:docMk/>
            <pc:sldMk cId="2582786645" sldId="378"/>
            <ac:spMk id="15" creationId="{9AB4DC81-2A38-C9C8-A5FE-AFFBA5FD5B14}"/>
          </ac:spMkLst>
        </pc:spChg>
        <pc:cxnChg chg="mod">
          <ac:chgData name="Chloe Harries" userId="237f5bf6-cd84-4e72-97ca-a81a39f732d3" providerId="ADAL" clId="{38F83D0E-4656-4DAB-9692-832AD71171A6}" dt="2025-07-09T11:59:36.541" v="4122" actId="14100"/>
          <ac:cxnSpMkLst>
            <pc:docMk/>
            <pc:sldMk cId="2582786645" sldId="378"/>
            <ac:cxnSpMk id="6" creationId="{D272D3EE-F618-2E6E-F26E-DD9AEC90093F}"/>
          </ac:cxnSpMkLst>
        </pc:cxnChg>
        <pc:cxnChg chg="mod">
          <ac:chgData name="Chloe Harries" userId="237f5bf6-cd84-4e72-97ca-a81a39f732d3" providerId="ADAL" clId="{38F83D0E-4656-4DAB-9692-832AD71171A6}" dt="2025-07-09T11:59:32.238" v="4121" actId="14100"/>
          <ac:cxnSpMkLst>
            <pc:docMk/>
            <pc:sldMk cId="2582786645" sldId="378"/>
            <ac:cxnSpMk id="7" creationId="{50226D90-3E58-C4E2-DEA6-9DD516F854C0}"/>
          </ac:cxnSpMkLst>
        </pc:cxnChg>
      </pc:sldChg>
      <pc:sldChg chg="addSp delSp modSp add mod ord modClrScheme modAnim chgLayout">
        <pc:chgData name="Chloe Harries" userId="237f5bf6-cd84-4e72-97ca-a81a39f732d3" providerId="ADAL" clId="{38F83D0E-4656-4DAB-9692-832AD71171A6}" dt="2025-07-11T13:16:06.402" v="4397" actId="700"/>
        <pc:sldMkLst>
          <pc:docMk/>
          <pc:sldMk cId="1462403645" sldId="379"/>
        </pc:sldMkLst>
        <pc:spChg chg="mod">
          <ac:chgData name="Chloe Harries" userId="237f5bf6-cd84-4e72-97ca-a81a39f732d3" providerId="ADAL" clId="{38F83D0E-4656-4DAB-9692-832AD71171A6}" dt="2025-07-11T12:02:16.074" v="4255" actId="1076"/>
          <ac:spMkLst>
            <pc:docMk/>
            <pc:sldMk cId="1462403645" sldId="379"/>
            <ac:spMk id="2" creationId="{C417C427-764D-EB3C-AB8D-CB18F11C46D7}"/>
          </ac:spMkLst>
        </pc:spChg>
        <pc:spChg chg="mod">
          <ac:chgData name="Chloe Harries" userId="237f5bf6-cd84-4e72-97ca-a81a39f732d3" providerId="ADAL" clId="{38F83D0E-4656-4DAB-9692-832AD71171A6}" dt="2025-07-11T11:03:38.398" v="4185" actId="14100"/>
          <ac:spMkLst>
            <pc:docMk/>
            <pc:sldMk cId="1462403645" sldId="379"/>
            <ac:spMk id="3" creationId="{47E0A5E0-6314-BF02-A005-6C8DD7CE52C0}"/>
          </ac:spMkLst>
        </pc:spChg>
        <pc:spChg chg="add">
          <ac:chgData name="Chloe Harries" userId="237f5bf6-cd84-4e72-97ca-a81a39f732d3" providerId="ADAL" clId="{38F83D0E-4656-4DAB-9692-832AD71171A6}" dt="2025-07-11T11:05:35.969" v="4195"/>
          <ac:spMkLst>
            <pc:docMk/>
            <pc:sldMk cId="1462403645" sldId="379"/>
            <ac:spMk id="4" creationId="{BD8215A1-D734-6328-CF2C-6FDB50BB5D01}"/>
          </ac:spMkLst>
        </pc:spChg>
        <pc:spChg chg="mod">
          <ac:chgData name="Chloe Harries" userId="237f5bf6-cd84-4e72-97ca-a81a39f732d3" providerId="ADAL" clId="{38F83D0E-4656-4DAB-9692-832AD71171A6}" dt="2025-07-11T12:25:27.606" v="4395" actId="20577"/>
          <ac:spMkLst>
            <pc:docMk/>
            <pc:sldMk cId="1462403645" sldId="379"/>
            <ac:spMk id="5" creationId="{BCE3FB5C-5113-9A49-AE35-89743AA54071}"/>
          </ac:spMkLst>
        </pc:spChg>
        <pc:spChg chg="add">
          <ac:chgData name="Chloe Harries" userId="237f5bf6-cd84-4e72-97ca-a81a39f732d3" providerId="ADAL" clId="{38F83D0E-4656-4DAB-9692-832AD71171A6}" dt="2025-07-11T11:05:35.969" v="4195"/>
          <ac:spMkLst>
            <pc:docMk/>
            <pc:sldMk cId="1462403645" sldId="379"/>
            <ac:spMk id="6" creationId="{17E0FFD3-A17A-1499-7FC4-06230C3BAA02}"/>
          </ac:spMkLst>
        </pc:spChg>
        <pc:spChg chg="add">
          <ac:chgData name="Chloe Harries" userId="237f5bf6-cd84-4e72-97ca-a81a39f732d3" providerId="ADAL" clId="{38F83D0E-4656-4DAB-9692-832AD71171A6}" dt="2025-07-11T11:05:35.969" v="4195"/>
          <ac:spMkLst>
            <pc:docMk/>
            <pc:sldMk cId="1462403645" sldId="379"/>
            <ac:spMk id="7" creationId="{E9A9A4A0-4052-8A16-2D89-209CCBC884F5}"/>
          </ac:spMkLst>
        </pc:spChg>
        <pc:spChg chg="del">
          <ac:chgData name="Chloe Harries" userId="237f5bf6-cd84-4e72-97ca-a81a39f732d3" providerId="ADAL" clId="{38F83D0E-4656-4DAB-9692-832AD71171A6}" dt="2025-07-11T11:05:14.300" v="4194" actId="478"/>
          <ac:spMkLst>
            <pc:docMk/>
            <pc:sldMk cId="1462403645" sldId="379"/>
            <ac:spMk id="8" creationId="{A4A6D644-0F36-FDB4-C698-E53C739B3612}"/>
          </ac:spMkLst>
        </pc:spChg>
        <pc:spChg chg="add">
          <ac:chgData name="Chloe Harries" userId="237f5bf6-cd84-4e72-97ca-a81a39f732d3" providerId="ADAL" clId="{38F83D0E-4656-4DAB-9692-832AD71171A6}" dt="2025-07-11T11:05:35.969" v="4195"/>
          <ac:spMkLst>
            <pc:docMk/>
            <pc:sldMk cId="1462403645" sldId="379"/>
            <ac:spMk id="10" creationId="{7274092A-D1F3-C33A-99D8-37CADA84AD65}"/>
          </ac:spMkLst>
        </pc:spChg>
        <pc:spChg chg="del">
          <ac:chgData name="Chloe Harries" userId="237f5bf6-cd84-4e72-97ca-a81a39f732d3" providerId="ADAL" clId="{38F83D0E-4656-4DAB-9692-832AD71171A6}" dt="2025-07-11T11:05:14.300" v="4194" actId="478"/>
          <ac:spMkLst>
            <pc:docMk/>
            <pc:sldMk cId="1462403645" sldId="379"/>
            <ac:spMk id="11" creationId="{270F1BB0-FB21-7FB9-75C8-40A71187C6B8}"/>
          </ac:spMkLst>
        </pc:spChg>
        <pc:spChg chg="add">
          <ac:chgData name="Chloe Harries" userId="237f5bf6-cd84-4e72-97ca-a81a39f732d3" providerId="ADAL" clId="{38F83D0E-4656-4DAB-9692-832AD71171A6}" dt="2025-07-11T11:05:35.969" v="4195"/>
          <ac:spMkLst>
            <pc:docMk/>
            <pc:sldMk cId="1462403645" sldId="379"/>
            <ac:spMk id="12" creationId="{23F01F19-1F4E-3842-7DF6-9DCB6A06E7CA}"/>
          </ac:spMkLst>
        </pc:spChg>
        <pc:spChg chg="add del mod">
          <ac:chgData name="Chloe Harries" userId="237f5bf6-cd84-4e72-97ca-a81a39f732d3" providerId="ADAL" clId="{38F83D0E-4656-4DAB-9692-832AD71171A6}" dt="2025-07-11T11:49:00.311" v="4199" actId="478"/>
          <ac:spMkLst>
            <pc:docMk/>
            <pc:sldMk cId="1462403645" sldId="379"/>
            <ac:spMk id="14" creationId="{CCF5BC39-09B7-6260-D049-06AF1F2714EC}"/>
          </ac:spMkLst>
        </pc:spChg>
        <pc:spChg chg="add del mod">
          <ac:chgData name="Chloe Harries" userId="237f5bf6-cd84-4e72-97ca-a81a39f732d3" providerId="ADAL" clId="{38F83D0E-4656-4DAB-9692-832AD71171A6}" dt="2025-07-11T11:49:00.311" v="4199" actId="478"/>
          <ac:spMkLst>
            <pc:docMk/>
            <pc:sldMk cId="1462403645" sldId="379"/>
            <ac:spMk id="15" creationId="{2C00BA5B-6B4B-C5B8-E2DD-113C1E3653D1}"/>
          </ac:spMkLst>
        </pc:spChg>
        <pc:spChg chg="add del mod">
          <ac:chgData name="Chloe Harries" userId="237f5bf6-cd84-4e72-97ca-a81a39f732d3" providerId="ADAL" clId="{38F83D0E-4656-4DAB-9692-832AD71171A6}" dt="2025-07-11T11:49:00.311" v="4199" actId="478"/>
          <ac:spMkLst>
            <pc:docMk/>
            <pc:sldMk cId="1462403645" sldId="379"/>
            <ac:spMk id="16" creationId="{BEDEF9E8-EB51-4F81-5AA7-3CA8DA92F0C2}"/>
          </ac:spMkLst>
        </pc:spChg>
        <pc:spChg chg="add del mod">
          <ac:chgData name="Chloe Harries" userId="237f5bf6-cd84-4e72-97ca-a81a39f732d3" providerId="ADAL" clId="{38F83D0E-4656-4DAB-9692-832AD71171A6}" dt="2025-07-11T11:49:00.311" v="4199" actId="478"/>
          <ac:spMkLst>
            <pc:docMk/>
            <pc:sldMk cId="1462403645" sldId="379"/>
            <ac:spMk id="17" creationId="{702EF330-A866-6162-D9B3-C06BC4DA3B9D}"/>
          </ac:spMkLst>
        </pc:spChg>
        <pc:spChg chg="add del mod">
          <ac:chgData name="Chloe Harries" userId="237f5bf6-cd84-4e72-97ca-a81a39f732d3" providerId="ADAL" clId="{38F83D0E-4656-4DAB-9692-832AD71171A6}" dt="2025-07-11T11:49:00.311" v="4199" actId="478"/>
          <ac:spMkLst>
            <pc:docMk/>
            <pc:sldMk cId="1462403645" sldId="379"/>
            <ac:spMk id="18" creationId="{43C494B0-2668-0329-9F7B-81D3599EB2C8}"/>
          </ac:spMkLst>
        </pc:spChg>
        <pc:spChg chg="del mod">
          <ac:chgData name="Chloe Harries" userId="237f5bf6-cd84-4e72-97ca-a81a39f732d3" providerId="ADAL" clId="{38F83D0E-4656-4DAB-9692-832AD71171A6}" dt="2025-07-11T11:05:08.001" v="4192" actId="478"/>
          <ac:spMkLst>
            <pc:docMk/>
            <pc:sldMk cId="1462403645" sldId="379"/>
            <ac:spMk id="20" creationId="{5DBE18DA-6367-5C89-50C8-C7FB7DF28135}"/>
          </ac:spMkLst>
        </pc:spChg>
        <pc:spChg chg="add del mod">
          <ac:chgData name="Chloe Harries" userId="237f5bf6-cd84-4e72-97ca-a81a39f732d3" providerId="ADAL" clId="{38F83D0E-4656-4DAB-9692-832AD71171A6}" dt="2025-07-11T11:49:20.816" v="4203" actId="478"/>
          <ac:spMkLst>
            <pc:docMk/>
            <pc:sldMk cId="1462403645" sldId="379"/>
            <ac:spMk id="21" creationId="{6176304A-02D8-33F7-F771-452016293AB4}"/>
          </ac:spMkLst>
        </pc:spChg>
        <pc:spChg chg="add del mod">
          <ac:chgData name="Chloe Harries" userId="237f5bf6-cd84-4e72-97ca-a81a39f732d3" providerId="ADAL" clId="{38F83D0E-4656-4DAB-9692-832AD71171A6}" dt="2025-07-11T11:53:30.116" v="4218" actId="12084"/>
          <ac:spMkLst>
            <pc:docMk/>
            <pc:sldMk cId="1462403645" sldId="379"/>
            <ac:spMk id="23" creationId="{1B144FB3-4A78-314D-406B-84F728DD04F2}"/>
          </ac:spMkLst>
        </pc:spChg>
        <pc:spChg chg="add del mod">
          <ac:chgData name="Chloe Harries" userId="237f5bf6-cd84-4e72-97ca-a81a39f732d3" providerId="ADAL" clId="{38F83D0E-4656-4DAB-9692-832AD71171A6}" dt="2025-07-11T11:55:14.891" v="4220" actId="12084"/>
          <ac:spMkLst>
            <pc:docMk/>
            <pc:sldMk cId="1462403645" sldId="379"/>
            <ac:spMk id="25" creationId="{26D98687-0C4C-EFD4-04A3-884638D6A192}"/>
          </ac:spMkLst>
        </pc:spChg>
        <pc:spChg chg="add del mod">
          <ac:chgData name="Chloe Harries" userId="237f5bf6-cd84-4e72-97ca-a81a39f732d3" providerId="ADAL" clId="{38F83D0E-4656-4DAB-9692-832AD71171A6}" dt="2025-07-11T11:57:57.068" v="4233" actId="12084"/>
          <ac:spMkLst>
            <pc:docMk/>
            <pc:sldMk cId="1462403645" sldId="379"/>
            <ac:spMk id="27" creationId="{91FB21DE-6B8C-753A-D7B9-4C153FE3BEF2}"/>
          </ac:spMkLst>
        </pc:spChg>
        <pc:spChg chg="add del mod ord">
          <ac:chgData name="Chloe Harries" userId="237f5bf6-cd84-4e72-97ca-a81a39f732d3" providerId="ADAL" clId="{38F83D0E-4656-4DAB-9692-832AD71171A6}" dt="2025-07-11T13:16:06.402" v="4397" actId="700"/>
          <ac:spMkLst>
            <pc:docMk/>
            <pc:sldMk cId="1462403645" sldId="379"/>
            <ac:spMk id="32" creationId="{7CE39538-F5A1-5ECC-0C21-AE624F0045D0}"/>
          </ac:spMkLst>
        </pc:spChg>
        <pc:spChg chg="add del mod ord">
          <ac:chgData name="Chloe Harries" userId="237f5bf6-cd84-4e72-97ca-a81a39f732d3" providerId="ADAL" clId="{38F83D0E-4656-4DAB-9692-832AD71171A6}" dt="2025-07-11T13:16:06.402" v="4397" actId="700"/>
          <ac:spMkLst>
            <pc:docMk/>
            <pc:sldMk cId="1462403645" sldId="379"/>
            <ac:spMk id="33" creationId="{8BD6FBA0-0859-7855-A14C-7356362E2F6D}"/>
          </ac:spMkLst>
        </pc:spChg>
        <pc:grpChg chg="add mod">
          <ac:chgData name="Chloe Harries" userId="237f5bf6-cd84-4e72-97ca-a81a39f732d3" providerId="ADAL" clId="{38F83D0E-4656-4DAB-9692-832AD71171A6}" dt="2025-07-11T11:52:45.379" v="4216" actId="164"/>
          <ac:grpSpMkLst>
            <pc:docMk/>
            <pc:sldMk cId="1462403645" sldId="379"/>
            <ac:grpSpMk id="28" creationId="{EA662D58-9642-8FF3-8D02-BC3EC7B59A8F}"/>
          </ac:grpSpMkLst>
        </pc:grpChg>
        <pc:graphicFrameChg chg="del">
          <ac:chgData name="Chloe Harries" userId="237f5bf6-cd84-4e72-97ca-a81a39f732d3" providerId="ADAL" clId="{38F83D0E-4656-4DAB-9692-832AD71171A6}" dt="2025-07-11T11:05:00.626" v="4190" actId="478"/>
          <ac:graphicFrameMkLst>
            <pc:docMk/>
            <pc:sldMk cId="1462403645" sldId="379"/>
            <ac:graphicFrameMk id="13" creationId="{34E942A1-4647-2C4E-DFC9-48AA659185B6}"/>
          </ac:graphicFrameMkLst>
        </pc:graphicFrameChg>
        <pc:graphicFrameChg chg="add mod">
          <ac:chgData name="Chloe Harries" userId="237f5bf6-cd84-4e72-97ca-a81a39f732d3" providerId="ADAL" clId="{38F83D0E-4656-4DAB-9692-832AD71171A6}" dt="2025-07-11T12:23:42.083" v="4391" actId="20577"/>
          <ac:graphicFrameMkLst>
            <pc:docMk/>
            <pc:sldMk cId="1462403645" sldId="379"/>
            <ac:graphicFrameMk id="29" creationId="{A97479DE-6F0D-E944-5088-A6FAE44CAFDD}"/>
          </ac:graphicFrameMkLst>
        </pc:graphicFrameChg>
        <pc:graphicFrameChg chg="add del mod">
          <ac:chgData name="Chloe Harries" userId="237f5bf6-cd84-4e72-97ca-a81a39f732d3" providerId="ADAL" clId="{38F83D0E-4656-4DAB-9692-832AD71171A6}" dt="2025-07-11T11:59:05.799" v="4243" actId="478"/>
          <ac:graphicFrameMkLst>
            <pc:docMk/>
            <pc:sldMk cId="1462403645" sldId="379"/>
            <ac:graphicFrameMk id="30" creationId="{C2F34C26-7479-944D-F2E1-375DBB825EAB}"/>
          </ac:graphicFrameMkLst>
        </pc:graphicFrameChg>
        <pc:graphicFrameChg chg="add mod modGraphic">
          <ac:chgData name="Chloe Harries" userId="237f5bf6-cd84-4e72-97ca-a81a39f732d3" providerId="ADAL" clId="{38F83D0E-4656-4DAB-9692-832AD71171A6}" dt="2025-07-11T12:16:09.034" v="4353" actId="12100"/>
          <ac:graphicFrameMkLst>
            <pc:docMk/>
            <pc:sldMk cId="1462403645" sldId="379"/>
            <ac:graphicFrameMk id="31" creationId="{E3285150-F9A6-5FF3-799C-C0E32EA04447}"/>
          </ac:graphicFrameMkLst>
        </pc:graphicFrameChg>
        <pc:cxnChg chg="del">
          <ac:chgData name="Chloe Harries" userId="237f5bf6-cd84-4e72-97ca-a81a39f732d3" providerId="ADAL" clId="{38F83D0E-4656-4DAB-9692-832AD71171A6}" dt="2025-07-11T11:05:10.696" v="4193" actId="478"/>
          <ac:cxnSpMkLst>
            <pc:docMk/>
            <pc:sldMk cId="1462403645" sldId="379"/>
            <ac:cxnSpMk id="9" creationId="{A24C738E-3886-FAB8-81DB-972474E7147B}"/>
          </ac:cxnSpMkLst>
        </pc:cxnChg>
      </pc:sldChg>
      <pc:sldChg chg="addSp delSp modSp new mod modClrScheme chgLayout">
        <pc:chgData name="Chloe Harries" userId="237f5bf6-cd84-4e72-97ca-a81a39f732d3" providerId="ADAL" clId="{38F83D0E-4656-4DAB-9692-832AD71171A6}" dt="2025-07-11T13:50:34.295" v="4543" actId="1076"/>
        <pc:sldMkLst>
          <pc:docMk/>
          <pc:sldMk cId="574337068" sldId="380"/>
        </pc:sldMkLst>
        <pc:spChg chg="mod ord">
          <ac:chgData name="Chloe Harries" userId="237f5bf6-cd84-4e72-97ca-a81a39f732d3" providerId="ADAL" clId="{38F83D0E-4656-4DAB-9692-832AD71171A6}" dt="2025-07-11T13:50:34.295" v="4543" actId="1076"/>
          <ac:spMkLst>
            <pc:docMk/>
            <pc:sldMk cId="574337068" sldId="380"/>
            <ac:spMk id="2" creationId="{0F60AB4F-5BD8-0313-5372-12E3F7F2470B}"/>
          </ac:spMkLst>
        </pc:spChg>
        <pc:spChg chg="mod ord">
          <ac:chgData name="Chloe Harries" userId="237f5bf6-cd84-4e72-97ca-a81a39f732d3" providerId="ADAL" clId="{38F83D0E-4656-4DAB-9692-832AD71171A6}" dt="2025-07-11T13:50:26.550" v="4542" actId="1076"/>
          <ac:spMkLst>
            <pc:docMk/>
            <pc:sldMk cId="574337068" sldId="380"/>
            <ac:spMk id="3" creationId="{73F59995-FC12-B284-06D7-3A6647DA2B42}"/>
          </ac:spMkLst>
        </pc:spChg>
        <pc:spChg chg="add del">
          <ac:chgData name="Chloe Harries" userId="237f5bf6-cd84-4e72-97ca-a81a39f732d3" providerId="ADAL" clId="{38F83D0E-4656-4DAB-9692-832AD71171A6}" dt="2025-07-11T13:32:25.976" v="4485" actId="12084"/>
          <ac:spMkLst>
            <pc:docMk/>
            <pc:sldMk cId="574337068" sldId="380"/>
            <ac:spMk id="5" creationId="{5FE2F37B-1011-0E89-0DB5-F65F804A4FD5}"/>
          </ac:spMkLst>
        </pc:spChg>
        <pc:spChg chg="add mod ord">
          <ac:chgData name="Chloe Harries" userId="237f5bf6-cd84-4e72-97ca-a81a39f732d3" providerId="ADAL" clId="{38F83D0E-4656-4DAB-9692-832AD71171A6}" dt="2025-07-11T13:45:36.241" v="4513" actId="167"/>
          <ac:spMkLst>
            <pc:docMk/>
            <pc:sldMk cId="574337068" sldId="380"/>
            <ac:spMk id="9" creationId="{10E32722-F926-7265-85C5-41440206B7A9}"/>
          </ac:spMkLst>
        </pc:spChg>
        <pc:graphicFrameChg chg="add mod modGraphic">
          <ac:chgData name="Chloe Harries" userId="237f5bf6-cd84-4e72-97ca-a81a39f732d3" providerId="ADAL" clId="{38F83D0E-4656-4DAB-9692-832AD71171A6}" dt="2025-07-11T13:43:56.643" v="4511" actId="1076"/>
          <ac:graphicFrameMkLst>
            <pc:docMk/>
            <pc:sldMk cId="574337068" sldId="380"/>
            <ac:graphicFrameMk id="6" creationId="{20AFE684-064E-4EAC-E7B0-B210E68D523C}"/>
          </ac:graphicFrameMkLst>
        </pc:graphicFrameChg>
        <pc:picChg chg="add del mod">
          <ac:chgData name="Chloe Harries" userId="237f5bf6-cd84-4e72-97ca-a81a39f732d3" providerId="ADAL" clId="{38F83D0E-4656-4DAB-9692-832AD71171A6}" dt="2025-07-11T13:40:27.314" v="4506" actId="478"/>
          <ac:picMkLst>
            <pc:docMk/>
            <pc:sldMk cId="574337068" sldId="380"/>
            <ac:picMk id="8" creationId="{3C12B8D5-4ABB-85C2-D371-E3ECFA1E757B}"/>
          </ac:picMkLst>
        </pc:picChg>
        <pc:picChg chg="add del mod">
          <ac:chgData name="Chloe Harries" userId="237f5bf6-cd84-4e72-97ca-a81a39f732d3" providerId="ADAL" clId="{38F83D0E-4656-4DAB-9692-832AD71171A6}" dt="2025-07-11T13:49:10.394" v="4528" actId="478"/>
          <ac:picMkLst>
            <pc:docMk/>
            <pc:sldMk cId="574337068" sldId="380"/>
            <ac:picMk id="11" creationId="{00BABA4F-00AF-D7D1-3837-DD3CCE3377A0}"/>
          </ac:picMkLst>
        </pc:picChg>
      </pc:sldChg>
      <pc:sldChg chg="delSp modSp add del mod">
        <pc:chgData name="Chloe Harries" userId="237f5bf6-cd84-4e72-97ca-a81a39f732d3" providerId="ADAL" clId="{38F83D0E-4656-4DAB-9692-832AD71171A6}" dt="2025-07-11T13:48:28.656" v="4524" actId="47"/>
        <pc:sldMkLst>
          <pc:docMk/>
          <pc:sldMk cId="3506877443" sldId="381"/>
        </pc:sldMkLst>
        <pc:spChg chg="mod">
          <ac:chgData name="Chloe Harries" userId="237f5bf6-cd84-4e72-97ca-a81a39f732d3" providerId="ADAL" clId="{38F83D0E-4656-4DAB-9692-832AD71171A6}" dt="2025-07-11T13:47:09.671" v="4521" actId="20577"/>
          <ac:spMkLst>
            <pc:docMk/>
            <pc:sldMk cId="3506877443" sldId="381"/>
            <ac:spMk id="2" creationId="{95414E58-58B5-2C87-7E32-5771936CF970}"/>
          </ac:spMkLst>
        </pc:spChg>
        <pc:spChg chg="mod">
          <ac:chgData name="Chloe Harries" userId="237f5bf6-cd84-4e72-97ca-a81a39f732d3" providerId="ADAL" clId="{38F83D0E-4656-4DAB-9692-832AD71171A6}" dt="2025-07-11T13:48:04.106" v="4523" actId="20577"/>
          <ac:spMkLst>
            <pc:docMk/>
            <pc:sldMk cId="3506877443" sldId="381"/>
            <ac:spMk id="3" creationId="{E4BAC99C-6904-9EE9-09A9-A0E2E5B34642}"/>
          </ac:spMkLst>
        </pc:spChg>
        <pc:graphicFrameChg chg="del">
          <ac:chgData name="Chloe Harries" userId="237f5bf6-cd84-4e72-97ca-a81a39f732d3" providerId="ADAL" clId="{38F83D0E-4656-4DAB-9692-832AD71171A6}" dt="2025-07-11T13:46:43.968" v="4516" actId="478"/>
          <ac:graphicFrameMkLst>
            <pc:docMk/>
            <pc:sldMk cId="3506877443" sldId="381"/>
            <ac:graphicFrameMk id="6" creationId="{C5909399-6AD0-C27D-4E44-80AF43BABC67}"/>
          </ac:graphicFrameMkLst>
        </pc:graphicFrameChg>
      </pc:sldChg>
      <pc:sldMasterChg chg="delSldLayout">
        <pc:chgData name="Chloe Harries" userId="237f5bf6-cd84-4e72-97ca-a81a39f732d3" providerId="ADAL" clId="{38F83D0E-4656-4DAB-9692-832AD71171A6}" dt="2025-07-09T07:28:18.971" v="2248" actId="47"/>
        <pc:sldMasterMkLst>
          <pc:docMk/>
          <pc:sldMasterMk cId="3054838868" sldId="2147483685"/>
        </pc:sldMasterMkLst>
        <pc:sldLayoutChg chg="del">
          <pc:chgData name="Chloe Harries" userId="237f5bf6-cd84-4e72-97ca-a81a39f732d3" providerId="ADAL" clId="{38F83D0E-4656-4DAB-9692-832AD71171A6}" dt="2025-07-09T07:28:18.971" v="2248" actId="47"/>
          <pc:sldLayoutMkLst>
            <pc:docMk/>
            <pc:sldMasterMk cId="3054838868" sldId="2147483685"/>
            <pc:sldLayoutMk cId="560970768" sldId="2147483705"/>
          </pc:sldLayoutMkLst>
        </pc:sldLayoutChg>
      </pc:sldMasterChg>
    </pc:docChg>
  </pc:docChgLst>
  <pc:docChgLst>
    <pc:chgData name="Chloe Harries" userId="237f5bf6-cd84-4e72-97ca-a81a39f732d3" providerId="ADAL" clId="{DE9B25A0-2346-478D-90AC-C344C760ED0E}"/>
    <pc:docChg chg="undo custSel addSld delSld modSld sldOrd">
      <pc:chgData name="Chloe Harries" userId="237f5bf6-cd84-4e72-97ca-a81a39f732d3" providerId="ADAL" clId="{DE9B25A0-2346-478D-90AC-C344C760ED0E}" dt="2025-06-24T15:31:39.019" v="3592"/>
      <pc:docMkLst>
        <pc:docMk/>
      </pc:docMkLst>
      <pc:sldChg chg="modSp mod">
        <pc:chgData name="Chloe Harries" userId="237f5bf6-cd84-4e72-97ca-a81a39f732d3" providerId="ADAL" clId="{DE9B25A0-2346-478D-90AC-C344C760ED0E}" dt="2025-06-22T10:01:05.026" v="448"/>
        <pc:sldMkLst>
          <pc:docMk/>
          <pc:sldMk cId="442821042" sldId="303"/>
        </pc:sldMkLst>
        <pc:spChg chg="mod">
          <ac:chgData name="Chloe Harries" userId="237f5bf6-cd84-4e72-97ca-a81a39f732d3" providerId="ADAL" clId="{DE9B25A0-2346-478D-90AC-C344C760ED0E}" dt="2025-06-22T09:58:46.931" v="406" actId="1076"/>
          <ac:spMkLst>
            <pc:docMk/>
            <pc:sldMk cId="442821042" sldId="303"/>
            <ac:spMk id="2" creationId="{2D113028-523F-5FD1-77E0-AA7B4927D699}"/>
          </ac:spMkLst>
        </pc:spChg>
        <pc:picChg chg="mod">
          <ac:chgData name="Chloe Harries" userId="237f5bf6-cd84-4e72-97ca-a81a39f732d3" providerId="ADAL" clId="{DE9B25A0-2346-478D-90AC-C344C760ED0E}" dt="2025-06-22T10:01:05.026" v="448"/>
          <ac:picMkLst>
            <pc:docMk/>
            <pc:sldMk cId="442821042" sldId="303"/>
            <ac:picMk id="5" creationId="{89EAD2F8-442B-ECE3-98EA-8DA22329A4A6}"/>
          </ac:picMkLst>
        </pc:picChg>
      </pc:sldChg>
      <pc:sldChg chg="del">
        <pc:chgData name="Chloe Harries" userId="237f5bf6-cd84-4e72-97ca-a81a39f732d3" providerId="ADAL" clId="{DE9B25A0-2346-478D-90AC-C344C760ED0E}" dt="2025-06-22T10:27:43.943" v="453" actId="47"/>
        <pc:sldMkLst>
          <pc:docMk/>
          <pc:sldMk cId="3551495579" sldId="306"/>
        </pc:sldMkLst>
      </pc:sldChg>
      <pc:sldChg chg="modSp mod">
        <pc:chgData name="Chloe Harries" userId="237f5bf6-cd84-4e72-97ca-a81a39f732d3" providerId="ADAL" clId="{DE9B25A0-2346-478D-90AC-C344C760ED0E}" dt="2025-06-22T08:55:47.216" v="23" actId="20577"/>
        <pc:sldMkLst>
          <pc:docMk/>
          <pc:sldMk cId="3991584778" sldId="310"/>
        </pc:sldMkLst>
        <pc:spChg chg="mod">
          <ac:chgData name="Chloe Harries" userId="237f5bf6-cd84-4e72-97ca-a81a39f732d3" providerId="ADAL" clId="{DE9B25A0-2346-478D-90AC-C344C760ED0E}" dt="2025-06-22T08:55:47.216" v="23" actId="20577"/>
          <ac:spMkLst>
            <pc:docMk/>
            <pc:sldMk cId="3991584778" sldId="310"/>
            <ac:spMk id="2" creationId="{A0824BC5-E3F6-E06E-669E-110F21DEF71D}"/>
          </ac:spMkLst>
        </pc:spChg>
      </pc:sldChg>
      <pc:sldChg chg="modSp mod">
        <pc:chgData name="Chloe Harries" userId="237f5bf6-cd84-4e72-97ca-a81a39f732d3" providerId="ADAL" clId="{DE9B25A0-2346-478D-90AC-C344C760ED0E}" dt="2025-06-22T09:00:54.800" v="66" actId="20577"/>
        <pc:sldMkLst>
          <pc:docMk/>
          <pc:sldMk cId="3416548003" sldId="312"/>
        </pc:sldMkLst>
        <pc:spChg chg="mod">
          <ac:chgData name="Chloe Harries" userId="237f5bf6-cd84-4e72-97ca-a81a39f732d3" providerId="ADAL" clId="{DE9B25A0-2346-478D-90AC-C344C760ED0E}" dt="2025-06-22T08:59:45.991" v="40" actId="2711"/>
          <ac:spMkLst>
            <pc:docMk/>
            <pc:sldMk cId="3416548003" sldId="312"/>
            <ac:spMk id="2" creationId="{001AFA64-079C-8E37-291D-750AA4F69A08}"/>
          </ac:spMkLst>
        </pc:spChg>
        <pc:spChg chg="mod">
          <ac:chgData name="Chloe Harries" userId="237f5bf6-cd84-4e72-97ca-a81a39f732d3" providerId="ADAL" clId="{DE9B25A0-2346-478D-90AC-C344C760ED0E}" dt="2025-06-22T09:00:54.800" v="66" actId="20577"/>
          <ac:spMkLst>
            <pc:docMk/>
            <pc:sldMk cId="3416548003" sldId="312"/>
            <ac:spMk id="4" creationId="{307885DD-ED9A-DFD5-72FE-1B53F1716D54}"/>
          </ac:spMkLst>
        </pc:spChg>
      </pc:sldChg>
      <pc:sldChg chg="modSp modAnim">
        <pc:chgData name="Chloe Harries" userId="237f5bf6-cd84-4e72-97ca-a81a39f732d3" providerId="ADAL" clId="{DE9B25A0-2346-478D-90AC-C344C760ED0E}" dt="2025-06-22T09:55:39.518" v="359"/>
        <pc:sldMkLst>
          <pc:docMk/>
          <pc:sldMk cId="1894459019" sldId="313"/>
        </pc:sldMkLst>
        <pc:spChg chg="mod">
          <ac:chgData name="Chloe Harries" userId="237f5bf6-cd84-4e72-97ca-a81a39f732d3" providerId="ADAL" clId="{DE9B25A0-2346-478D-90AC-C344C760ED0E}" dt="2025-06-22T09:53:56.164" v="351" actId="20577"/>
          <ac:spMkLst>
            <pc:docMk/>
            <pc:sldMk cId="1894459019" sldId="313"/>
            <ac:spMk id="5" creationId="{FC36E747-4E34-3503-6492-6275DCA69AAC}"/>
          </ac:spMkLst>
        </pc:spChg>
        <pc:graphicFrameChg chg="mod">
          <ac:chgData name="Chloe Harries" userId="237f5bf6-cd84-4e72-97ca-a81a39f732d3" providerId="ADAL" clId="{DE9B25A0-2346-478D-90AC-C344C760ED0E}" dt="2025-06-22T09:55:39.518" v="359"/>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DE9B25A0-2346-478D-90AC-C344C760ED0E}" dt="2025-06-22T09:14:19.738" v="154"/>
        <pc:sldMkLst>
          <pc:docMk/>
          <pc:sldMk cId="3472456711" sldId="314"/>
        </pc:sldMkLst>
        <pc:spChg chg="mod">
          <ac:chgData name="Chloe Harries" userId="237f5bf6-cd84-4e72-97ca-a81a39f732d3" providerId="ADAL" clId="{DE9B25A0-2346-478D-90AC-C344C760ED0E}" dt="2025-06-22T09:02:58.963" v="85" actId="1035"/>
          <ac:spMkLst>
            <pc:docMk/>
            <pc:sldMk cId="3472456711" sldId="314"/>
            <ac:spMk id="2" creationId="{E0CA51F9-CFFF-D8D1-C055-84B113DA8803}"/>
          </ac:spMkLst>
        </pc:spChg>
        <pc:spChg chg="add mod">
          <ac:chgData name="Chloe Harries" userId="237f5bf6-cd84-4e72-97ca-a81a39f732d3" providerId="ADAL" clId="{DE9B25A0-2346-478D-90AC-C344C760ED0E}" dt="2025-06-22T09:03:12.400" v="87"/>
          <ac:spMkLst>
            <pc:docMk/>
            <pc:sldMk cId="3472456711" sldId="314"/>
            <ac:spMk id="3" creationId="{1A6E76CE-6C20-ED76-006D-2D0C18C1D98B}"/>
          </ac:spMkLst>
        </pc:spChg>
        <pc:spChg chg="mod">
          <ac:chgData name="Chloe Harries" userId="237f5bf6-cd84-4e72-97ca-a81a39f732d3" providerId="ADAL" clId="{DE9B25A0-2346-478D-90AC-C344C760ED0E}" dt="2025-06-22T09:04:08.852" v="94" actId="1076"/>
          <ac:spMkLst>
            <pc:docMk/>
            <pc:sldMk cId="3472456711" sldId="314"/>
            <ac:spMk id="4" creationId="{4920BE11-AF85-A595-4068-D50D88BB203A}"/>
          </ac:spMkLst>
        </pc:spChg>
        <pc:spChg chg="add mod">
          <ac:chgData name="Chloe Harries" userId="237f5bf6-cd84-4e72-97ca-a81a39f732d3" providerId="ADAL" clId="{DE9B25A0-2346-478D-90AC-C344C760ED0E}" dt="2025-06-22T09:06:58.020" v="129" actId="113"/>
          <ac:spMkLst>
            <pc:docMk/>
            <pc:sldMk cId="3472456711" sldId="314"/>
            <ac:spMk id="7" creationId="{913051C2-0DC1-0DBF-DC90-3216CB53C07A}"/>
          </ac:spMkLst>
        </pc:spChg>
        <pc:graphicFrameChg chg="mod">
          <ac:chgData name="Chloe Harries" userId="237f5bf6-cd84-4e72-97ca-a81a39f732d3" providerId="ADAL" clId="{DE9B25A0-2346-478D-90AC-C344C760ED0E}" dt="2025-06-22T09:13:35.620" v="152" actId="18131"/>
          <ac:graphicFrameMkLst>
            <pc:docMk/>
            <pc:sldMk cId="3472456711" sldId="314"/>
            <ac:graphicFrameMk id="6" creationId="{0930D887-CFAF-521D-21F2-08127BA954AF}"/>
          </ac:graphicFrameMkLst>
        </pc:graphicFrameChg>
      </pc:sldChg>
      <pc:sldChg chg="addSp delSp modSp mod delAnim modAnim">
        <pc:chgData name="Chloe Harries" userId="237f5bf6-cd84-4e72-97ca-a81a39f732d3" providerId="ADAL" clId="{DE9B25A0-2346-478D-90AC-C344C760ED0E}" dt="2025-06-22T09:52:48.791" v="343"/>
        <pc:sldMkLst>
          <pc:docMk/>
          <pc:sldMk cId="416064098" sldId="315"/>
        </pc:sldMkLst>
        <pc:spChg chg="add mod">
          <ac:chgData name="Chloe Harries" userId="237f5bf6-cd84-4e72-97ca-a81a39f732d3" providerId="ADAL" clId="{DE9B25A0-2346-478D-90AC-C344C760ED0E}" dt="2025-06-22T09:03:08.404" v="86"/>
          <ac:spMkLst>
            <pc:docMk/>
            <pc:sldMk cId="416064098" sldId="315"/>
            <ac:spMk id="2" creationId="{CA2D1953-37A5-6110-D625-58B9461922E6}"/>
          </ac:spMkLst>
        </pc:spChg>
        <pc:spChg chg="mod">
          <ac:chgData name="Chloe Harries" userId="237f5bf6-cd84-4e72-97ca-a81a39f732d3" providerId="ADAL" clId="{DE9B25A0-2346-478D-90AC-C344C760ED0E}" dt="2025-06-22T09:47:44.068" v="335" actId="1076"/>
          <ac:spMkLst>
            <pc:docMk/>
            <pc:sldMk cId="416064098" sldId="315"/>
            <ac:spMk id="3" creationId="{1371DCA4-0AF1-7CD8-C8DF-D84DCFD5A98A}"/>
          </ac:spMkLst>
        </pc:spChg>
        <pc:spChg chg="add mod">
          <ac:chgData name="Chloe Harries" userId="237f5bf6-cd84-4e72-97ca-a81a39f732d3" providerId="ADAL" clId="{DE9B25A0-2346-478D-90AC-C344C760ED0E}" dt="2025-06-22T09:47:39.551" v="334" actId="1076"/>
          <ac:spMkLst>
            <pc:docMk/>
            <pc:sldMk cId="416064098" sldId="315"/>
            <ac:spMk id="6" creationId="{FFCF3D9B-F310-4961-88AC-FD4800594380}"/>
          </ac:spMkLst>
        </pc:spChg>
        <pc:spChg chg="add mod">
          <ac:chgData name="Chloe Harries" userId="237f5bf6-cd84-4e72-97ca-a81a39f732d3" providerId="ADAL" clId="{DE9B25A0-2346-478D-90AC-C344C760ED0E}" dt="2025-06-22T09:47:24.802" v="332" actId="1076"/>
          <ac:spMkLst>
            <pc:docMk/>
            <pc:sldMk cId="416064098" sldId="315"/>
            <ac:spMk id="10" creationId="{D379F528-FBF1-60EF-1A7F-C7A64CBEED1F}"/>
          </ac:spMkLst>
        </pc:spChg>
        <pc:spChg chg="mod">
          <ac:chgData name="Chloe Harries" userId="237f5bf6-cd84-4e72-97ca-a81a39f732d3" providerId="ADAL" clId="{DE9B25A0-2346-478D-90AC-C344C760ED0E}" dt="2025-06-22T09:19:30.079" v="160" actId="1076"/>
          <ac:spMkLst>
            <pc:docMk/>
            <pc:sldMk cId="416064098" sldId="315"/>
            <ac:spMk id="17" creationId="{BF1F6394-63E8-8D99-E35A-4C13099F7232}"/>
          </ac:spMkLst>
        </pc:spChg>
        <pc:graphicFrameChg chg="mod modGraphic">
          <ac:chgData name="Chloe Harries" userId="237f5bf6-cd84-4e72-97ca-a81a39f732d3" providerId="ADAL" clId="{DE9B25A0-2346-478D-90AC-C344C760ED0E}" dt="2025-06-22T09:47:28.595" v="333" actId="1076"/>
          <ac:graphicFrameMkLst>
            <pc:docMk/>
            <pc:sldMk cId="416064098" sldId="315"/>
            <ac:graphicFrameMk id="15" creationId="{39384CF0-A2F2-0817-6F00-41467E8C264E}"/>
          </ac:graphicFrameMkLst>
        </pc:graphicFrameChg>
      </pc:sldChg>
      <pc:sldChg chg="del">
        <pc:chgData name="Chloe Harries" userId="237f5bf6-cd84-4e72-97ca-a81a39f732d3" providerId="ADAL" clId="{DE9B25A0-2346-478D-90AC-C344C760ED0E}" dt="2025-06-22T10:54:23.404" v="588" actId="47"/>
        <pc:sldMkLst>
          <pc:docMk/>
          <pc:sldMk cId="2174776236" sldId="317"/>
        </pc:sldMkLst>
      </pc:sldChg>
      <pc:sldChg chg="modSp add del mod modAnim">
        <pc:chgData name="Chloe Harries" userId="237f5bf6-cd84-4e72-97ca-a81a39f732d3" providerId="ADAL" clId="{DE9B25A0-2346-478D-90AC-C344C760ED0E}" dt="2025-06-24T15:31:39.019" v="3592"/>
        <pc:sldMkLst>
          <pc:docMk/>
          <pc:sldMk cId="3583076915" sldId="330"/>
        </pc:sldMkLst>
        <pc:spChg chg="mod">
          <ac:chgData name="Chloe Harries" userId="237f5bf6-cd84-4e72-97ca-a81a39f732d3" providerId="ADAL" clId="{DE9B25A0-2346-478D-90AC-C344C760ED0E}" dt="2025-06-22T10:45:31.061" v="504" actId="1076"/>
          <ac:spMkLst>
            <pc:docMk/>
            <pc:sldMk cId="3583076915" sldId="330"/>
            <ac:spMk id="2" creationId="{7AEF188A-1D69-84DA-277F-AC0D4C65A92E}"/>
          </ac:spMkLst>
        </pc:spChg>
        <pc:spChg chg="mod">
          <ac:chgData name="Chloe Harries" userId="237f5bf6-cd84-4e72-97ca-a81a39f732d3" providerId="ADAL" clId="{DE9B25A0-2346-478D-90AC-C344C760ED0E}" dt="2025-06-22T10:45:28.053" v="503" actId="1076"/>
          <ac:spMkLst>
            <pc:docMk/>
            <pc:sldMk cId="3583076915" sldId="330"/>
            <ac:spMk id="5" creationId="{6A996730-F1A8-B58B-9508-A4D605534C45}"/>
          </ac:spMkLst>
        </pc:spChg>
        <pc:spChg chg="mod">
          <ac:chgData name="Chloe Harries" userId="237f5bf6-cd84-4e72-97ca-a81a39f732d3" providerId="ADAL" clId="{DE9B25A0-2346-478D-90AC-C344C760ED0E}" dt="2025-06-22T10:45:00.841" v="501" actId="1076"/>
          <ac:spMkLst>
            <pc:docMk/>
            <pc:sldMk cId="3583076915" sldId="330"/>
            <ac:spMk id="11" creationId="{4CCF231F-D8E8-98B1-A323-D84F5899F1A8}"/>
          </ac:spMkLst>
        </pc:spChg>
        <pc:spChg chg="mod">
          <ac:chgData name="Chloe Harries" userId="237f5bf6-cd84-4e72-97ca-a81a39f732d3" providerId="ADAL" clId="{DE9B25A0-2346-478D-90AC-C344C760ED0E}" dt="2025-06-22T10:45:14.576" v="502" actId="14100"/>
          <ac:spMkLst>
            <pc:docMk/>
            <pc:sldMk cId="3583076915" sldId="330"/>
            <ac:spMk id="13" creationId="{7EFB878F-60E0-AE24-E38C-5BA4904F13D5}"/>
          </ac:spMkLst>
        </pc:spChg>
        <pc:spChg chg="mod">
          <ac:chgData name="Chloe Harries" userId="237f5bf6-cd84-4e72-97ca-a81a39f732d3" providerId="ADAL" clId="{DE9B25A0-2346-478D-90AC-C344C760ED0E}" dt="2025-06-22T10:43:45.901" v="499" actId="1076"/>
          <ac:spMkLst>
            <pc:docMk/>
            <pc:sldMk cId="3583076915" sldId="330"/>
            <ac:spMk id="15" creationId="{BB71DFD6-87BF-6DB6-F575-7020596C5F26}"/>
          </ac:spMkLst>
        </pc:spChg>
      </pc:sldChg>
      <pc:sldChg chg="del">
        <pc:chgData name="Chloe Harries" userId="237f5bf6-cd84-4e72-97ca-a81a39f732d3" providerId="ADAL" clId="{DE9B25A0-2346-478D-90AC-C344C760ED0E}" dt="2025-06-22T11:30:59.245" v="1309" actId="47"/>
        <pc:sldMkLst>
          <pc:docMk/>
          <pc:sldMk cId="1724361649" sldId="331"/>
        </pc:sldMkLst>
      </pc:sldChg>
      <pc:sldChg chg="del">
        <pc:chgData name="Chloe Harries" userId="237f5bf6-cd84-4e72-97ca-a81a39f732d3" providerId="ADAL" clId="{DE9B25A0-2346-478D-90AC-C344C760ED0E}" dt="2025-06-22T11:31:00.972" v="1310" actId="47"/>
        <pc:sldMkLst>
          <pc:docMk/>
          <pc:sldMk cId="1038269355" sldId="332"/>
        </pc:sldMkLst>
      </pc:sldChg>
      <pc:sldChg chg="addSp delSp modSp mod ord delAnim modAnim">
        <pc:chgData name="Chloe Harries" userId="237f5bf6-cd84-4e72-97ca-a81a39f732d3" providerId="ADAL" clId="{DE9B25A0-2346-478D-90AC-C344C760ED0E}" dt="2025-06-22T12:12:15.686" v="1790"/>
        <pc:sldMkLst>
          <pc:docMk/>
          <pc:sldMk cId="2833676602" sldId="333"/>
        </pc:sldMkLst>
        <pc:spChg chg="mod">
          <ac:chgData name="Chloe Harries" userId="237f5bf6-cd84-4e72-97ca-a81a39f732d3" providerId="ADAL" clId="{DE9B25A0-2346-478D-90AC-C344C760ED0E}" dt="2025-06-22T12:04:56.021" v="1720" actId="20577"/>
          <ac:spMkLst>
            <pc:docMk/>
            <pc:sldMk cId="2833676602" sldId="333"/>
            <ac:spMk id="2" creationId="{DCE4FF86-3AC9-1444-0692-60C9A780B99D}"/>
          </ac:spMkLst>
        </pc:spChg>
        <pc:spChg chg="mod">
          <ac:chgData name="Chloe Harries" userId="237f5bf6-cd84-4e72-97ca-a81a39f732d3" providerId="ADAL" clId="{DE9B25A0-2346-478D-90AC-C344C760ED0E}" dt="2025-06-22T12:10:13.605" v="1750" actId="1076"/>
          <ac:spMkLst>
            <pc:docMk/>
            <pc:sldMk cId="2833676602" sldId="333"/>
            <ac:spMk id="3" creationId="{94602869-2D3B-0B8F-586D-B4B2A9E1774B}"/>
          </ac:spMkLst>
        </pc:spChg>
        <pc:spChg chg="mod">
          <ac:chgData name="Chloe Harries" userId="237f5bf6-cd84-4e72-97ca-a81a39f732d3" providerId="ADAL" clId="{DE9B25A0-2346-478D-90AC-C344C760ED0E}" dt="2025-06-22T12:04:28.511" v="1647"/>
          <ac:spMkLst>
            <pc:docMk/>
            <pc:sldMk cId="2833676602" sldId="333"/>
            <ac:spMk id="5" creationId="{FA4DB26E-615D-730C-5B4D-9DEEC5565519}"/>
          </ac:spMkLst>
        </pc:spChg>
        <pc:spChg chg="mod">
          <ac:chgData name="Chloe Harries" userId="237f5bf6-cd84-4e72-97ca-a81a39f732d3" providerId="ADAL" clId="{DE9B25A0-2346-478D-90AC-C344C760ED0E}" dt="2025-06-22T12:07:58.663" v="1733" actId="1076"/>
          <ac:spMkLst>
            <pc:docMk/>
            <pc:sldMk cId="2833676602" sldId="333"/>
            <ac:spMk id="11" creationId="{8A50CE7A-C1B0-8115-B216-9A733D094EAE}"/>
          </ac:spMkLst>
        </pc:spChg>
        <pc:spChg chg="mod">
          <ac:chgData name="Chloe Harries" userId="237f5bf6-cd84-4e72-97ca-a81a39f732d3" providerId="ADAL" clId="{DE9B25A0-2346-478D-90AC-C344C760ED0E}" dt="2025-06-22T12:11:24.581" v="1765" actId="1076"/>
          <ac:spMkLst>
            <pc:docMk/>
            <pc:sldMk cId="2833676602" sldId="333"/>
            <ac:spMk id="13" creationId="{5760BD8C-6F85-2D97-96A8-AB9DA439BD84}"/>
          </ac:spMkLst>
        </pc:spChg>
        <pc:spChg chg="add mod">
          <ac:chgData name="Chloe Harries" userId="237f5bf6-cd84-4e72-97ca-a81a39f732d3" providerId="ADAL" clId="{DE9B25A0-2346-478D-90AC-C344C760ED0E}" dt="2025-06-22T12:11:36.708" v="1786" actId="1076"/>
          <ac:spMkLst>
            <pc:docMk/>
            <pc:sldMk cId="2833676602" sldId="333"/>
            <ac:spMk id="14" creationId="{F742D619-A75F-2464-B04C-7CDB53AB7007}"/>
          </ac:spMkLst>
        </pc:spChg>
        <pc:spChg chg="mod">
          <ac:chgData name="Chloe Harries" userId="237f5bf6-cd84-4e72-97ca-a81a39f732d3" providerId="ADAL" clId="{DE9B25A0-2346-478D-90AC-C344C760ED0E}" dt="2025-06-22T12:07:30.603" v="1728" actId="1076"/>
          <ac:spMkLst>
            <pc:docMk/>
            <pc:sldMk cId="2833676602" sldId="333"/>
            <ac:spMk id="15" creationId="{BA242BC0-9114-857B-2E48-96D3FE272C7D}"/>
          </ac:spMkLst>
        </pc:spChg>
        <pc:cxnChg chg="mod">
          <ac:chgData name="Chloe Harries" userId="237f5bf6-cd84-4e72-97ca-a81a39f732d3" providerId="ADAL" clId="{DE9B25A0-2346-478D-90AC-C344C760ED0E}" dt="2025-06-22T12:09:57.537" v="1749" actId="14100"/>
          <ac:cxnSpMkLst>
            <pc:docMk/>
            <pc:sldMk cId="2833676602" sldId="333"/>
            <ac:cxnSpMk id="9" creationId="{4A2FE372-AC18-AC18-4F96-CE47692881CF}"/>
          </ac:cxnSpMkLst>
        </pc:cxnChg>
        <pc:cxnChg chg="add mod">
          <ac:chgData name="Chloe Harries" userId="237f5bf6-cd84-4e72-97ca-a81a39f732d3" providerId="ADAL" clId="{DE9B25A0-2346-478D-90AC-C344C760ED0E}" dt="2025-06-22T12:11:32.493" v="1785" actId="1035"/>
          <ac:cxnSpMkLst>
            <pc:docMk/>
            <pc:sldMk cId="2833676602" sldId="333"/>
            <ac:cxnSpMk id="10" creationId="{AE7E9B25-E741-B92C-F07D-0822EBB52004}"/>
          </ac:cxnSpMkLst>
        </pc:cxnChg>
      </pc:sldChg>
      <pc:sldChg chg="del">
        <pc:chgData name="Chloe Harries" userId="237f5bf6-cd84-4e72-97ca-a81a39f732d3" providerId="ADAL" clId="{DE9B25A0-2346-478D-90AC-C344C760ED0E}" dt="2025-06-22T12:56:40.162" v="2203" actId="47"/>
        <pc:sldMkLst>
          <pc:docMk/>
          <pc:sldMk cId="1168295165" sldId="334"/>
        </pc:sldMkLst>
      </pc:sldChg>
      <pc:sldChg chg="modSp mod ord modAnim">
        <pc:chgData name="Chloe Harries" userId="237f5bf6-cd84-4e72-97ca-a81a39f732d3" providerId="ADAL" clId="{DE9B25A0-2346-478D-90AC-C344C760ED0E}" dt="2025-06-22T11:52:43.868" v="1544" actId="14100"/>
        <pc:sldMkLst>
          <pc:docMk/>
          <pc:sldMk cId="4248826950" sldId="335"/>
        </pc:sldMkLst>
      </pc:sldChg>
      <pc:sldChg chg="del">
        <pc:chgData name="Chloe Harries" userId="237f5bf6-cd84-4e72-97ca-a81a39f732d3" providerId="ADAL" clId="{DE9B25A0-2346-478D-90AC-C344C760ED0E}" dt="2025-06-22T12:56:42.740" v="2204" actId="47"/>
        <pc:sldMkLst>
          <pc:docMk/>
          <pc:sldMk cId="1681225111" sldId="336"/>
        </pc:sldMkLst>
      </pc:sldChg>
      <pc:sldChg chg="modSp mod ord">
        <pc:chgData name="Chloe Harries" userId="237f5bf6-cd84-4e72-97ca-a81a39f732d3" providerId="ADAL" clId="{DE9B25A0-2346-478D-90AC-C344C760ED0E}" dt="2025-06-22T11:40:50.617" v="1393" actId="20577"/>
        <pc:sldMkLst>
          <pc:docMk/>
          <pc:sldMk cId="2935090802" sldId="337"/>
        </pc:sldMkLst>
      </pc:sldChg>
      <pc:sldChg chg="modSp mod ord modAnim">
        <pc:chgData name="Chloe Harries" userId="237f5bf6-cd84-4e72-97ca-a81a39f732d3" providerId="ADAL" clId="{DE9B25A0-2346-478D-90AC-C344C760ED0E}" dt="2025-06-22T13:10:50.152" v="2441" actId="20577"/>
        <pc:sldMkLst>
          <pc:docMk/>
          <pc:sldMk cId="3316425018" sldId="338"/>
        </pc:sldMkLst>
        <pc:spChg chg="mod">
          <ac:chgData name="Chloe Harries" userId="237f5bf6-cd84-4e72-97ca-a81a39f732d3" providerId="ADAL" clId="{DE9B25A0-2346-478D-90AC-C344C760ED0E}" dt="2025-06-22T13:04:25.794" v="2380" actId="20577"/>
          <ac:spMkLst>
            <pc:docMk/>
            <pc:sldMk cId="3316425018" sldId="338"/>
            <ac:spMk id="5" creationId="{8BA8E536-723B-1596-16FF-CA4C18F9C500}"/>
          </ac:spMkLst>
        </pc:spChg>
        <pc:spChg chg="mod">
          <ac:chgData name="Chloe Harries" userId="237f5bf6-cd84-4e72-97ca-a81a39f732d3" providerId="ADAL" clId="{DE9B25A0-2346-478D-90AC-C344C760ED0E}" dt="2025-06-22T13:10:12.287" v="2435" actId="2710"/>
          <ac:spMkLst>
            <pc:docMk/>
            <pc:sldMk cId="3316425018" sldId="338"/>
            <ac:spMk id="10" creationId="{740F4524-85C1-FED2-9CC7-B2C3C2432236}"/>
          </ac:spMkLst>
        </pc:spChg>
        <pc:graphicFrameChg chg="mod">
          <ac:chgData name="Chloe Harries" userId="237f5bf6-cd84-4e72-97ca-a81a39f732d3" providerId="ADAL" clId="{DE9B25A0-2346-478D-90AC-C344C760ED0E}" dt="2025-06-22T13:10:50.152" v="2441" actId="20577"/>
          <ac:graphicFrameMkLst>
            <pc:docMk/>
            <pc:sldMk cId="3316425018" sldId="338"/>
            <ac:graphicFrameMk id="8" creationId="{23E8A80A-CA3F-0DB5-1B4D-0DB2014531F0}"/>
          </ac:graphicFrameMkLst>
        </pc:graphicFrameChg>
      </pc:sldChg>
      <pc:sldChg chg="modSp mod ord">
        <pc:chgData name="Chloe Harries" userId="237f5bf6-cd84-4e72-97ca-a81a39f732d3" providerId="ADAL" clId="{DE9B25A0-2346-478D-90AC-C344C760ED0E}" dt="2025-06-22T11:30:07.760" v="1261" actId="20577"/>
        <pc:sldMkLst>
          <pc:docMk/>
          <pc:sldMk cId="94700443" sldId="339"/>
        </pc:sldMkLst>
      </pc:sldChg>
      <pc:sldChg chg="modSp mod ord">
        <pc:chgData name="Chloe Harries" userId="237f5bf6-cd84-4e72-97ca-a81a39f732d3" providerId="ADAL" clId="{DE9B25A0-2346-478D-90AC-C344C760ED0E}" dt="2025-06-22T11:38:12.385" v="1330" actId="20577"/>
        <pc:sldMkLst>
          <pc:docMk/>
          <pc:sldMk cId="355611598" sldId="340"/>
        </pc:sldMkLst>
      </pc:sldChg>
      <pc:sldChg chg="del">
        <pc:chgData name="Chloe Harries" userId="237f5bf6-cd84-4e72-97ca-a81a39f732d3" providerId="ADAL" clId="{DE9B25A0-2346-478D-90AC-C344C760ED0E}" dt="2025-06-23T13:00:59.572" v="2530" actId="47"/>
        <pc:sldMkLst>
          <pc:docMk/>
          <pc:sldMk cId="2551667815" sldId="341"/>
        </pc:sldMkLst>
      </pc:sldChg>
      <pc:sldChg chg="modSp ord modAnim">
        <pc:chgData name="Chloe Harries" userId="237f5bf6-cd84-4e72-97ca-a81a39f732d3" providerId="ADAL" clId="{DE9B25A0-2346-478D-90AC-C344C760ED0E}" dt="2025-06-22T13:17:46.152" v="2528" actId="20577"/>
        <pc:sldMkLst>
          <pc:docMk/>
          <pc:sldMk cId="2662465509" sldId="342"/>
        </pc:sldMkLst>
      </pc:sldChg>
      <pc:sldChg chg="ord">
        <pc:chgData name="Chloe Harries" userId="237f5bf6-cd84-4e72-97ca-a81a39f732d3" providerId="ADAL" clId="{DE9B25A0-2346-478D-90AC-C344C760ED0E}" dt="2025-06-22T10:54:08.285" v="587"/>
        <pc:sldMkLst>
          <pc:docMk/>
          <pc:sldMk cId="3566569" sldId="343"/>
        </pc:sldMkLst>
      </pc:sldChg>
      <pc:sldChg chg="ord">
        <pc:chgData name="Chloe Harries" userId="237f5bf6-cd84-4e72-97ca-a81a39f732d3" providerId="ADAL" clId="{DE9B25A0-2346-478D-90AC-C344C760ED0E}" dt="2025-06-22T10:53:56.349" v="585"/>
        <pc:sldMkLst>
          <pc:docMk/>
          <pc:sldMk cId="2397721890" sldId="344"/>
        </pc:sldMkLst>
      </pc:sldChg>
      <pc:sldChg chg="del">
        <pc:chgData name="Chloe Harries" userId="237f5bf6-cd84-4e72-97ca-a81a39f732d3" providerId="ADAL" clId="{DE9B25A0-2346-478D-90AC-C344C760ED0E}" dt="2025-06-23T13:00:56.748" v="2529" actId="47"/>
        <pc:sldMkLst>
          <pc:docMk/>
          <pc:sldMk cId="2816595575" sldId="345"/>
        </pc:sldMkLst>
      </pc:sldChg>
      <pc:sldChg chg="del">
        <pc:chgData name="Chloe Harries" userId="237f5bf6-cd84-4e72-97ca-a81a39f732d3" providerId="ADAL" clId="{DE9B25A0-2346-478D-90AC-C344C760ED0E}" dt="2025-06-23T13:01:06.406" v="2531" actId="47"/>
        <pc:sldMkLst>
          <pc:docMk/>
          <pc:sldMk cId="488484609" sldId="346"/>
        </pc:sldMkLst>
      </pc:sldChg>
      <pc:sldChg chg="del">
        <pc:chgData name="Chloe Harries" userId="237f5bf6-cd84-4e72-97ca-a81a39f732d3" providerId="ADAL" clId="{DE9B25A0-2346-478D-90AC-C344C760ED0E}" dt="2025-06-22T10:53:36.362" v="583" actId="47"/>
        <pc:sldMkLst>
          <pc:docMk/>
          <pc:sldMk cId="521526295" sldId="347"/>
        </pc:sldMkLst>
      </pc:sldChg>
      <pc:sldChg chg="del">
        <pc:chgData name="Chloe Harries" userId="237f5bf6-cd84-4e72-97ca-a81a39f732d3" providerId="ADAL" clId="{DE9B25A0-2346-478D-90AC-C344C760ED0E}" dt="2025-06-23T13:01:09.550" v="2532" actId="47"/>
        <pc:sldMkLst>
          <pc:docMk/>
          <pc:sldMk cId="624142835" sldId="348"/>
        </pc:sldMkLst>
      </pc:sldChg>
      <pc:sldChg chg="modSp mod">
        <pc:chgData name="Chloe Harries" userId="237f5bf6-cd84-4e72-97ca-a81a39f732d3" providerId="ADAL" clId="{DE9B25A0-2346-478D-90AC-C344C760ED0E}" dt="2025-06-24T15:15:56.853" v="3579" actId="2710"/>
        <pc:sldMkLst>
          <pc:docMk/>
          <pc:sldMk cId="953468245" sldId="349"/>
        </pc:sldMkLst>
      </pc:sldChg>
      <pc:sldChg chg="del">
        <pc:chgData name="Chloe Harries" userId="237f5bf6-cd84-4e72-97ca-a81a39f732d3" providerId="ADAL" clId="{DE9B25A0-2346-478D-90AC-C344C760ED0E}" dt="2025-06-23T13:01:16.263" v="2533" actId="47"/>
        <pc:sldMkLst>
          <pc:docMk/>
          <pc:sldMk cId="858256893" sldId="350"/>
        </pc:sldMkLst>
      </pc:sldChg>
      <pc:sldChg chg="add">
        <pc:chgData name="Chloe Harries" userId="237f5bf6-cd84-4e72-97ca-a81a39f732d3" providerId="ADAL" clId="{DE9B25A0-2346-478D-90AC-C344C760ED0E}" dt="2025-06-22T10:27:27.351" v="450"/>
        <pc:sldMkLst>
          <pc:docMk/>
          <pc:sldMk cId="2525122787" sldId="351"/>
        </pc:sldMkLst>
      </pc:sldChg>
      <pc:sldChg chg="modSp add mod modAnim">
        <pc:chgData name="Chloe Harries" userId="237f5bf6-cd84-4e72-97ca-a81a39f732d3" providerId="ADAL" clId="{DE9B25A0-2346-478D-90AC-C344C760ED0E}" dt="2025-06-24T15:30:23.100" v="3586"/>
        <pc:sldMkLst>
          <pc:docMk/>
          <pc:sldMk cId="2496280022" sldId="352"/>
        </pc:sldMkLst>
        <pc:spChg chg="mod">
          <ac:chgData name="Chloe Harries" userId="237f5bf6-cd84-4e72-97ca-a81a39f732d3" providerId="ADAL" clId="{DE9B25A0-2346-478D-90AC-C344C760ED0E}" dt="2025-06-24T15:29:52.318" v="3582" actId="14100"/>
          <ac:spMkLst>
            <pc:docMk/>
            <pc:sldMk cId="2496280022" sldId="352"/>
            <ac:spMk id="5" creationId="{79637649-2F08-B9E8-D7CD-3EF74FEC3BE7}"/>
          </ac:spMkLst>
        </pc:spChg>
        <pc:spChg chg="mod">
          <ac:chgData name="Chloe Harries" userId="237f5bf6-cd84-4e72-97ca-a81a39f732d3" providerId="ADAL" clId="{DE9B25A0-2346-478D-90AC-C344C760ED0E}" dt="2025-06-22T10:28:55.171" v="465" actId="1076"/>
          <ac:spMkLst>
            <pc:docMk/>
            <pc:sldMk cId="2496280022" sldId="352"/>
            <ac:spMk id="6" creationId="{89A6E767-54E4-3799-5C51-18751E9AC4CD}"/>
          </ac:spMkLst>
        </pc:spChg>
        <pc:spChg chg="mod">
          <ac:chgData name="Chloe Harries" userId="237f5bf6-cd84-4e72-97ca-a81a39f732d3" providerId="ADAL" clId="{DE9B25A0-2346-478D-90AC-C344C760ED0E}" dt="2025-06-22T10:28:47.661" v="462" actId="1076"/>
          <ac:spMkLst>
            <pc:docMk/>
            <pc:sldMk cId="2496280022" sldId="352"/>
            <ac:spMk id="9" creationId="{51A078EA-0B6E-6FEB-92F7-58BF3BBA336A}"/>
          </ac:spMkLst>
        </pc:spChg>
      </pc:sldChg>
      <pc:sldChg chg="modSp add">
        <pc:chgData name="Chloe Harries" userId="237f5bf6-cd84-4e72-97ca-a81a39f732d3" providerId="ADAL" clId="{DE9B25A0-2346-478D-90AC-C344C760ED0E}" dt="2025-06-22T10:28:18.928" v="458" actId="1076"/>
        <pc:sldMkLst>
          <pc:docMk/>
          <pc:sldMk cId="254339399" sldId="353"/>
        </pc:sldMkLst>
      </pc:sldChg>
      <pc:sldChg chg="addSp delSp modSp add mod">
        <pc:chgData name="Chloe Harries" userId="237f5bf6-cd84-4e72-97ca-a81a39f732d3" providerId="ADAL" clId="{DE9B25A0-2346-478D-90AC-C344C760ED0E}" dt="2025-06-22T11:45:15.843" v="1458" actId="1076"/>
        <pc:sldMkLst>
          <pc:docMk/>
          <pc:sldMk cId="1616310041" sldId="354"/>
        </pc:sldMkLst>
      </pc:sldChg>
      <pc:sldChg chg="modSp add mod">
        <pc:chgData name="Chloe Harries" userId="237f5bf6-cd84-4e72-97ca-a81a39f732d3" providerId="ADAL" clId="{DE9B25A0-2346-478D-90AC-C344C760ED0E}" dt="2025-06-22T11:59:39.913" v="1603" actId="20577"/>
        <pc:sldMkLst>
          <pc:docMk/>
          <pc:sldMk cId="3860549355" sldId="355"/>
        </pc:sldMkLst>
      </pc:sldChg>
      <pc:sldChg chg="modSp add del mod">
        <pc:chgData name="Chloe Harries" userId="237f5bf6-cd84-4e72-97ca-a81a39f732d3" providerId="ADAL" clId="{DE9B25A0-2346-478D-90AC-C344C760ED0E}" dt="2025-06-22T12:56:36.095" v="2202" actId="47"/>
        <pc:sldMkLst>
          <pc:docMk/>
          <pc:sldMk cId="441870943" sldId="356"/>
        </pc:sldMkLst>
      </pc:sldChg>
      <pc:sldChg chg="modSp add mod">
        <pc:chgData name="Chloe Harries" userId="237f5bf6-cd84-4e72-97ca-a81a39f732d3" providerId="ADAL" clId="{DE9B25A0-2346-478D-90AC-C344C760ED0E}" dt="2025-06-22T12:18:01.109" v="1910" actId="1036"/>
        <pc:sldMkLst>
          <pc:docMk/>
          <pc:sldMk cId="693302655" sldId="357"/>
        </pc:sldMkLst>
      </pc:sldChg>
      <pc:sldChg chg="addSp delSp modSp add mod delAnim">
        <pc:chgData name="Chloe Harries" userId="237f5bf6-cd84-4e72-97ca-a81a39f732d3" providerId="ADAL" clId="{DE9B25A0-2346-478D-90AC-C344C760ED0E}" dt="2025-06-22T12:47:46.630" v="2140" actId="20577"/>
        <pc:sldMkLst>
          <pc:docMk/>
          <pc:sldMk cId="679866098" sldId="358"/>
        </pc:sldMkLst>
      </pc:sldChg>
      <pc:sldChg chg="modSp add mod ord">
        <pc:chgData name="Chloe Harries" userId="237f5bf6-cd84-4e72-97ca-a81a39f732d3" providerId="ADAL" clId="{DE9B25A0-2346-478D-90AC-C344C760ED0E}" dt="2025-06-22T13:01:25.220" v="2341" actId="1076"/>
        <pc:sldMkLst>
          <pc:docMk/>
          <pc:sldMk cId="2252340939" sldId="359"/>
        </pc:sldMkLst>
      </pc:sldChg>
      <pc:sldChg chg="addSp delSp modSp add mod ord modAnim">
        <pc:chgData name="Chloe Harries" userId="237f5bf6-cd84-4e72-97ca-a81a39f732d3" providerId="ADAL" clId="{DE9B25A0-2346-478D-90AC-C344C760ED0E}" dt="2025-06-23T13:42:17.423" v="2739"/>
        <pc:sldMkLst>
          <pc:docMk/>
          <pc:sldMk cId="1796800546" sldId="360"/>
        </pc:sldMkLst>
      </pc:sldChg>
      <pc:sldChg chg="addSp delSp modSp add mod ord delAnim modAnim">
        <pc:chgData name="Chloe Harries" userId="237f5bf6-cd84-4e72-97ca-a81a39f732d3" providerId="ADAL" clId="{DE9B25A0-2346-478D-90AC-C344C760ED0E}" dt="2025-06-23T14:08:36.357" v="2872"/>
        <pc:sldMkLst>
          <pc:docMk/>
          <pc:sldMk cId="1354798623" sldId="361"/>
        </pc:sldMkLst>
      </pc:sldChg>
      <pc:sldChg chg="addSp delSp modSp add mod delAnim modAnim">
        <pc:chgData name="Chloe Harries" userId="237f5bf6-cd84-4e72-97ca-a81a39f732d3" providerId="ADAL" clId="{DE9B25A0-2346-478D-90AC-C344C760ED0E}" dt="2025-06-23T14:22:31.900" v="2933"/>
        <pc:sldMkLst>
          <pc:docMk/>
          <pc:sldMk cId="4021221496" sldId="362"/>
        </pc:sldMkLst>
      </pc:sldChg>
      <pc:sldChg chg="addSp delSp modSp add del mod delAnim modAnim">
        <pc:chgData name="Chloe Harries" userId="237f5bf6-cd84-4e72-97ca-a81a39f732d3" providerId="ADAL" clId="{DE9B25A0-2346-478D-90AC-C344C760ED0E}" dt="2025-06-24T14:50:54.759" v="3473" actId="47"/>
        <pc:sldMkLst>
          <pc:docMk/>
          <pc:sldMk cId="690215332" sldId="363"/>
        </pc:sldMkLst>
      </pc:sldChg>
      <pc:sldChg chg="addSp delSp modSp add mod ord modAnim">
        <pc:chgData name="Chloe Harries" userId="237f5bf6-cd84-4e72-97ca-a81a39f732d3" providerId="ADAL" clId="{DE9B25A0-2346-478D-90AC-C344C760ED0E}" dt="2025-06-23T15:15:34.797" v="3145"/>
        <pc:sldMkLst>
          <pc:docMk/>
          <pc:sldMk cId="3255615900" sldId="364"/>
        </pc:sldMkLst>
        <pc:spChg chg="add mod">
          <ac:chgData name="Chloe Harries" userId="237f5bf6-cd84-4e72-97ca-a81a39f732d3" providerId="ADAL" clId="{DE9B25A0-2346-478D-90AC-C344C760ED0E}" dt="2025-06-23T15:07:44.382" v="3128" actId="20577"/>
          <ac:spMkLst>
            <pc:docMk/>
            <pc:sldMk cId="3255615900" sldId="364"/>
            <ac:spMk id="9" creationId="{1F920F3F-FBD6-D542-0503-58977FB397A4}"/>
          </ac:spMkLst>
        </pc:spChg>
        <pc:spChg chg="mod">
          <ac:chgData name="Chloe Harries" userId="237f5bf6-cd84-4e72-97ca-a81a39f732d3" providerId="ADAL" clId="{DE9B25A0-2346-478D-90AC-C344C760ED0E}" dt="2025-06-23T15:06:45.736" v="3103" actId="404"/>
          <ac:spMkLst>
            <pc:docMk/>
            <pc:sldMk cId="3255615900" sldId="364"/>
            <ac:spMk id="10" creationId="{B1374273-7FC3-6189-6167-AFC4CA190471}"/>
          </ac:spMkLst>
        </pc:spChg>
        <pc:spChg chg="add mod">
          <ac:chgData name="Chloe Harries" userId="237f5bf6-cd84-4e72-97ca-a81a39f732d3" providerId="ADAL" clId="{DE9B25A0-2346-478D-90AC-C344C760ED0E}" dt="2025-06-23T15:08:21.932" v="3140" actId="1076"/>
          <ac:spMkLst>
            <pc:docMk/>
            <pc:sldMk cId="3255615900" sldId="364"/>
            <ac:spMk id="12" creationId="{783B2477-E380-4821-35BA-ED149E153CF3}"/>
          </ac:spMkLst>
        </pc:spChg>
        <pc:cxnChg chg="add">
          <ac:chgData name="Chloe Harries" userId="237f5bf6-cd84-4e72-97ca-a81a39f732d3" providerId="ADAL" clId="{DE9B25A0-2346-478D-90AC-C344C760ED0E}" dt="2025-06-23T15:06:59.851" v="3105" actId="11529"/>
          <ac:cxnSpMkLst>
            <pc:docMk/>
            <pc:sldMk cId="3255615900" sldId="364"/>
            <ac:cxnSpMk id="7" creationId="{928A25FC-594E-6052-59E8-DBA7A3E0E5BC}"/>
          </ac:cxnSpMkLst>
        </pc:cxnChg>
      </pc:sldChg>
      <pc:sldChg chg="modSp add mod">
        <pc:chgData name="Chloe Harries" userId="237f5bf6-cd84-4e72-97ca-a81a39f732d3" providerId="ADAL" clId="{DE9B25A0-2346-478D-90AC-C344C760ED0E}" dt="2025-06-24T14:50:39.195" v="3472" actId="1076"/>
        <pc:sldMkLst>
          <pc:docMk/>
          <pc:sldMk cId="4290975573" sldId="365"/>
        </pc:sldMkLst>
      </pc:sldChg>
      <pc:sldChg chg="addSp delSp modSp add mod delAnim modAnim">
        <pc:chgData name="Chloe Harries" userId="237f5bf6-cd84-4e72-97ca-a81a39f732d3" providerId="ADAL" clId="{DE9B25A0-2346-478D-90AC-C344C760ED0E}" dt="2025-06-24T15:02:44.996" v="3529" actId="1076"/>
        <pc:sldMkLst>
          <pc:docMk/>
          <pc:sldMk cId="4163535173" sldId="366"/>
        </pc:sldMkLst>
        <pc:spChg chg="add mod">
          <ac:chgData name="Chloe Harries" userId="237f5bf6-cd84-4e72-97ca-a81a39f732d3" providerId="ADAL" clId="{DE9B25A0-2346-478D-90AC-C344C760ED0E}" dt="2025-06-24T15:02:44.996" v="3529" actId="1076"/>
          <ac:spMkLst>
            <pc:docMk/>
            <pc:sldMk cId="4163535173" sldId="366"/>
            <ac:spMk id="3" creationId="{287260A9-2458-3161-4D19-5A4D6CA119E4}"/>
          </ac:spMkLst>
        </pc:spChg>
      </pc:sldChg>
    </pc:docChg>
  </pc:docChgLst>
  <pc:docChgLst>
    <pc:chgData name="Chloe Harries" userId="237f5bf6-cd84-4e72-97ca-a81a39f732d3" providerId="ADAL" clId="{85DE4757-C56A-47F8-B355-53C392C29789}"/>
    <pc:docChg chg="undo redo custSel addSld delSld modSld sldOrd addMainMaster delMainMaster modMainMaster">
      <pc:chgData name="Chloe Harries" userId="237f5bf6-cd84-4e72-97ca-a81a39f732d3" providerId="ADAL" clId="{85DE4757-C56A-47F8-B355-53C392C29789}" dt="2025-05-28T08:10:48.046" v="6568"/>
      <pc:docMkLst>
        <pc:docMk/>
      </pc:docMkLst>
      <pc:sldChg chg="add del">
        <pc:chgData name="Chloe Harries" userId="237f5bf6-cd84-4e72-97ca-a81a39f732d3" providerId="ADAL" clId="{85DE4757-C56A-47F8-B355-53C392C29789}" dt="2025-05-21T12:03:18.669" v="2" actId="47"/>
        <pc:sldMkLst>
          <pc:docMk/>
          <pc:sldMk cId="3053837800" sldId="256"/>
        </pc:sldMkLst>
      </pc:sldChg>
      <pc:sldChg chg="del">
        <pc:chgData name="Chloe Harries" userId="237f5bf6-cd84-4e72-97ca-a81a39f732d3" providerId="ADAL" clId="{85DE4757-C56A-47F8-B355-53C392C29789}" dt="2025-05-26T19:38:17.765" v="3350" actId="47"/>
        <pc:sldMkLst>
          <pc:docMk/>
          <pc:sldMk cId="869880022" sldId="284"/>
        </pc:sldMkLst>
      </pc:sldChg>
      <pc:sldChg chg="addSp delSp modSp del mod ord delAnim">
        <pc:chgData name="Chloe Harries" userId="237f5bf6-cd84-4e72-97ca-a81a39f732d3" providerId="ADAL" clId="{85DE4757-C56A-47F8-B355-53C392C29789}" dt="2025-05-26T10:46:07.535" v="1728" actId="47"/>
        <pc:sldMkLst>
          <pc:docMk/>
          <pc:sldMk cId="610732239" sldId="285"/>
        </pc:sldMkLst>
      </pc:sldChg>
      <pc:sldChg chg="del ord">
        <pc:chgData name="Chloe Harries" userId="237f5bf6-cd84-4e72-97ca-a81a39f732d3" providerId="ADAL" clId="{85DE4757-C56A-47F8-B355-53C392C29789}" dt="2025-05-26T19:38:20.517" v="3352" actId="47"/>
        <pc:sldMkLst>
          <pc:docMk/>
          <pc:sldMk cId="1214139820" sldId="286"/>
        </pc:sldMkLst>
      </pc:sldChg>
      <pc:sldChg chg="del">
        <pc:chgData name="Chloe Harries" userId="237f5bf6-cd84-4e72-97ca-a81a39f732d3" providerId="ADAL" clId="{85DE4757-C56A-47F8-B355-53C392C29789}" dt="2025-05-26T19:38:19.148" v="3351" actId="47"/>
        <pc:sldMkLst>
          <pc:docMk/>
          <pc:sldMk cId="397471151" sldId="298"/>
        </pc:sldMkLst>
      </pc:sldChg>
      <pc:sldChg chg="modSp mod setBg">
        <pc:chgData name="Chloe Harries" userId="237f5bf6-cd84-4e72-97ca-a81a39f732d3" providerId="ADAL" clId="{85DE4757-C56A-47F8-B355-53C392C29789}" dt="2025-05-27T22:02:56.766" v="5888" actId="29295"/>
        <pc:sldMkLst>
          <pc:docMk/>
          <pc:sldMk cId="442821042" sldId="303"/>
        </pc:sldMkLst>
        <pc:spChg chg="mod">
          <ac:chgData name="Chloe Harries" userId="237f5bf6-cd84-4e72-97ca-a81a39f732d3" providerId="ADAL" clId="{85DE4757-C56A-47F8-B355-53C392C29789}" dt="2025-05-27T22:01:44.174" v="5886" actId="1076"/>
          <ac:spMkLst>
            <pc:docMk/>
            <pc:sldMk cId="442821042" sldId="303"/>
            <ac:spMk id="2" creationId="{2D113028-523F-5FD1-77E0-AA7B4927D699}"/>
          </ac:spMkLst>
        </pc:spChg>
      </pc:sldChg>
      <pc:sldChg chg="addSp delSp modSp mod modAnim">
        <pc:chgData name="Chloe Harries" userId="237f5bf6-cd84-4e72-97ca-a81a39f732d3" providerId="ADAL" clId="{85DE4757-C56A-47F8-B355-53C392C29789}" dt="2025-05-26T13:57:24.938" v="2710"/>
        <pc:sldMkLst>
          <pc:docMk/>
          <pc:sldMk cId="2169629496" sldId="304"/>
        </pc:sldMkLst>
      </pc:sldChg>
      <pc:sldChg chg="modSp del mod modClrScheme chgLayout">
        <pc:chgData name="Chloe Harries" userId="237f5bf6-cd84-4e72-97ca-a81a39f732d3" providerId="ADAL" clId="{85DE4757-C56A-47F8-B355-53C392C29789}" dt="2025-05-26T18:31:10.555" v="2713" actId="47"/>
        <pc:sldMkLst>
          <pc:docMk/>
          <pc:sldMk cId="2731184191" sldId="305"/>
        </pc:sldMkLst>
      </pc:sldChg>
      <pc:sldChg chg="modSp mod">
        <pc:chgData name="Chloe Harries" userId="237f5bf6-cd84-4e72-97ca-a81a39f732d3" providerId="ADAL" clId="{85DE4757-C56A-47F8-B355-53C392C29789}" dt="2025-05-23T12:37:02.194" v="582"/>
        <pc:sldMkLst>
          <pc:docMk/>
          <pc:sldMk cId="3551495579" sldId="306"/>
        </pc:sldMkLst>
      </pc:sldChg>
      <pc:sldChg chg="addSp delSp modSp mod modAnim">
        <pc:chgData name="Chloe Harries" userId="237f5bf6-cd84-4e72-97ca-a81a39f732d3" providerId="ADAL" clId="{85DE4757-C56A-47F8-B355-53C392C29789}" dt="2025-05-26T19:03:25.025" v="3188"/>
        <pc:sldMkLst>
          <pc:docMk/>
          <pc:sldMk cId="91200070" sldId="307"/>
        </pc:sldMkLst>
      </pc:sldChg>
      <pc:sldChg chg="new del ord">
        <pc:chgData name="Chloe Harries" userId="237f5bf6-cd84-4e72-97ca-a81a39f732d3" providerId="ADAL" clId="{85DE4757-C56A-47F8-B355-53C392C29789}" dt="2025-05-21T12:04:12.270" v="9" actId="47"/>
        <pc:sldMkLst>
          <pc:docMk/>
          <pc:sldMk cId="93367997" sldId="308"/>
        </pc:sldMkLst>
      </pc:sldChg>
      <pc:sldChg chg="new del">
        <pc:chgData name="Chloe Harries" userId="237f5bf6-cd84-4e72-97ca-a81a39f732d3" providerId="ADAL" clId="{85DE4757-C56A-47F8-B355-53C392C29789}" dt="2025-05-21T12:03:19.987" v="3" actId="47"/>
        <pc:sldMkLst>
          <pc:docMk/>
          <pc:sldMk cId="2665613896" sldId="308"/>
        </pc:sldMkLst>
      </pc:sldChg>
      <pc:sldChg chg="add">
        <pc:chgData name="Chloe Harries" userId="237f5bf6-cd84-4e72-97ca-a81a39f732d3" providerId="ADAL" clId="{85DE4757-C56A-47F8-B355-53C392C29789}" dt="2025-05-21T12:04:08.949" v="8"/>
        <pc:sldMkLst>
          <pc:docMk/>
          <pc:sldMk cId="3053837800" sldId="309"/>
        </pc:sldMkLst>
      </pc:sldChg>
      <pc:sldChg chg="modSp add mod">
        <pc:chgData name="Chloe Harries" userId="237f5bf6-cd84-4e72-97ca-a81a39f732d3" providerId="ADAL" clId="{85DE4757-C56A-47F8-B355-53C392C29789}" dt="2025-05-21T12:11:32.417" v="59" actId="1035"/>
        <pc:sldMkLst>
          <pc:docMk/>
          <pc:sldMk cId="3991584778" sldId="310"/>
        </pc:sldMkLst>
        <pc:spChg chg="mod">
          <ac:chgData name="Chloe Harries" userId="237f5bf6-cd84-4e72-97ca-a81a39f732d3" providerId="ADAL" clId="{85DE4757-C56A-47F8-B355-53C392C29789}" dt="2025-05-21T12:11:32.417" v="59" actId="1035"/>
          <ac:spMkLst>
            <pc:docMk/>
            <pc:sldMk cId="3991584778" sldId="310"/>
            <ac:spMk id="2" creationId="{A0824BC5-E3F6-E06E-669E-110F21DEF71D}"/>
          </ac:spMkLst>
        </pc:spChg>
      </pc:sldChg>
      <pc:sldChg chg="add">
        <pc:chgData name="Chloe Harries" userId="237f5bf6-cd84-4e72-97ca-a81a39f732d3" providerId="ADAL" clId="{85DE4757-C56A-47F8-B355-53C392C29789}" dt="2025-05-21T12:04:19.071" v="13"/>
        <pc:sldMkLst>
          <pc:docMk/>
          <pc:sldMk cId="2116174585" sldId="311"/>
        </pc:sldMkLst>
      </pc:sldChg>
      <pc:sldChg chg="modSp add mod">
        <pc:chgData name="Chloe Harries" userId="237f5bf6-cd84-4e72-97ca-a81a39f732d3" providerId="ADAL" clId="{85DE4757-C56A-47F8-B355-53C392C29789}" dt="2025-05-21T12:13:07.694" v="100" actId="20577"/>
        <pc:sldMkLst>
          <pc:docMk/>
          <pc:sldMk cId="3416548003" sldId="312"/>
        </pc:sldMkLst>
        <pc:spChg chg="mod">
          <ac:chgData name="Chloe Harries" userId="237f5bf6-cd84-4e72-97ca-a81a39f732d3" providerId="ADAL" clId="{85DE4757-C56A-47F8-B355-53C392C29789}" dt="2025-05-21T12:13:07.694" v="100" actId="20577"/>
          <ac:spMkLst>
            <pc:docMk/>
            <pc:sldMk cId="3416548003" sldId="312"/>
            <ac:spMk id="4" creationId="{307885DD-ED9A-DFD5-72FE-1B53F1716D54}"/>
          </ac:spMkLst>
        </pc:spChg>
      </pc:sldChg>
      <pc:sldChg chg="addSp delSp modSp add mod ord setBg">
        <pc:chgData name="Chloe Harries" userId="237f5bf6-cd84-4e72-97ca-a81a39f732d3" providerId="ADAL" clId="{85DE4757-C56A-47F8-B355-53C392C29789}" dt="2025-05-26T18:32:19.951" v="2720" actId="20577"/>
        <pc:sldMkLst>
          <pc:docMk/>
          <pc:sldMk cId="1894459019" sldId="313"/>
        </pc:sldMkLst>
        <pc:spChg chg="mod">
          <ac:chgData name="Chloe Harries" userId="237f5bf6-cd84-4e72-97ca-a81a39f732d3" providerId="ADAL" clId="{85DE4757-C56A-47F8-B355-53C392C29789}" dt="2025-05-21T12:59:43.362" v="262" actId="1076"/>
          <ac:spMkLst>
            <pc:docMk/>
            <pc:sldMk cId="1894459019" sldId="313"/>
            <ac:spMk id="2" creationId="{E5886B1E-ED5B-FA0F-4DA2-FABA89F3C0BB}"/>
          </ac:spMkLst>
        </pc:spChg>
        <pc:graphicFrameChg chg="mod modGraphic">
          <ac:chgData name="Chloe Harries" userId="237f5bf6-cd84-4e72-97ca-a81a39f732d3" providerId="ADAL" clId="{85DE4757-C56A-47F8-B355-53C392C29789}" dt="2025-05-26T18:32:19.951" v="2720" actId="20577"/>
          <ac:graphicFrameMkLst>
            <pc:docMk/>
            <pc:sldMk cId="1894459019" sldId="313"/>
            <ac:graphicFrameMk id="4" creationId="{F4639121-1319-285D-2074-01A837834768}"/>
          </ac:graphicFrameMkLst>
        </pc:graphicFrameChg>
      </pc:sldChg>
      <pc:sldChg chg="addSp delSp modSp add mod modClrScheme chgLayout">
        <pc:chgData name="Chloe Harries" userId="237f5bf6-cd84-4e72-97ca-a81a39f732d3" providerId="ADAL" clId="{85DE4757-C56A-47F8-B355-53C392C29789}" dt="2025-05-23T13:55:27.443" v="1191"/>
        <pc:sldMkLst>
          <pc:docMk/>
          <pc:sldMk cId="3472456711" sldId="314"/>
        </pc:sldMkLst>
        <pc:spChg chg="mod ord">
          <ac:chgData name="Chloe Harries" userId="237f5bf6-cd84-4e72-97ca-a81a39f732d3" providerId="ADAL" clId="{85DE4757-C56A-47F8-B355-53C392C29789}" dt="2025-05-21T12:55:13.106" v="233" actId="20577"/>
          <ac:spMkLst>
            <pc:docMk/>
            <pc:sldMk cId="3472456711" sldId="314"/>
            <ac:spMk id="2" creationId="{E0CA51F9-CFFF-D8D1-C055-84B113DA8803}"/>
          </ac:spMkLst>
        </pc:spChg>
        <pc:graphicFrameChg chg="add mod ord modGraphic">
          <ac:chgData name="Chloe Harries" userId="237f5bf6-cd84-4e72-97ca-a81a39f732d3" providerId="ADAL" clId="{85DE4757-C56A-47F8-B355-53C392C29789}" dt="2025-05-23T13:55:27.443" v="1191"/>
          <ac:graphicFrameMkLst>
            <pc:docMk/>
            <pc:sldMk cId="3472456711" sldId="314"/>
            <ac:graphicFrameMk id="6" creationId="{0930D887-CFAF-521D-21F2-08127BA954AF}"/>
          </ac:graphicFrameMkLst>
        </pc:graphicFrameChg>
      </pc:sldChg>
      <pc:sldChg chg="addSp delSp modSp new mod">
        <pc:chgData name="Chloe Harries" userId="237f5bf6-cd84-4e72-97ca-a81a39f732d3" providerId="ADAL" clId="{85DE4757-C56A-47F8-B355-53C392C29789}" dt="2025-05-23T13:08:49.116" v="799" actId="20577"/>
        <pc:sldMkLst>
          <pc:docMk/>
          <pc:sldMk cId="416064098" sldId="315"/>
        </pc:sldMkLst>
        <pc:spChg chg="add mod">
          <ac:chgData name="Chloe Harries" userId="237f5bf6-cd84-4e72-97ca-a81a39f732d3" providerId="ADAL" clId="{85DE4757-C56A-47F8-B355-53C392C29789}" dt="2025-05-21T13:31:38.326" v="358" actId="1076"/>
          <ac:spMkLst>
            <pc:docMk/>
            <pc:sldMk cId="416064098" sldId="315"/>
            <ac:spMk id="17" creationId="{BF1F6394-63E8-8D99-E35A-4C13099F7232}"/>
          </ac:spMkLst>
        </pc:spChg>
        <pc:graphicFrameChg chg="add mod modGraphic">
          <ac:chgData name="Chloe Harries" userId="237f5bf6-cd84-4e72-97ca-a81a39f732d3" providerId="ADAL" clId="{85DE4757-C56A-47F8-B355-53C392C29789}" dt="2025-05-23T13:08:49.116" v="799" actId="20577"/>
          <ac:graphicFrameMkLst>
            <pc:docMk/>
            <pc:sldMk cId="416064098" sldId="315"/>
            <ac:graphicFrameMk id="15" creationId="{39384CF0-A2F2-0817-6F00-41467E8C264E}"/>
          </ac:graphicFrameMkLst>
        </pc:graphicFrameChg>
      </pc:sldChg>
      <pc:sldChg chg="addSp delSp modSp new mod">
        <pc:chgData name="Chloe Harries" userId="237f5bf6-cd84-4e72-97ca-a81a39f732d3" providerId="ADAL" clId="{85DE4757-C56A-47F8-B355-53C392C29789}" dt="2025-05-23T12:49:22" v="644" actId="1036"/>
        <pc:sldMkLst>
          <pc:docMk/>
          <pc:sldMk cId="2397721890" sldId="316"/>
        </pc:sldMkLst>
      </pc:sldChg>
      <pc:sldChg chg="addSp delSp modSp new mod">
        <pc:chgData name="Chloe Harries" userId="237f5bf6-cd84-4e72-97ca-a81a39f732d3" providerId="ADAL" clId="{85DE4757-C56A-47F8-B355-53C392C29789}" dt="2025-05-26T10:06:19.443" v="1559" actId="1035"/>
        <pc:sldMkLst>
          <pc:docMk/>
          <pc:sldMk cId="2174776236" sldId="317"/>
        </pc:sldMkLst>
      </pc:sldChg>
      <pc:sldChg chg="addSp delSp modSp new mod modTransition modClrScheme delAnim modAnim chgLayout">
        <pc:chgData name="Chloe Harries" userId="237f5bf6-cd84-4e72-97ca-a81a39f732d3" providerId="ADAL" clId="{85DE4757-C56A-47F8-B355-53C392C29789}" dt="2025-05-26T11:36:25.346" v="2131" actId="20577"/>
        <pc:sldMkLst>
          <pc:docMk/>
          <pc:sldMk cId="87642137" sldId="318"/>
        </pc:sldMkLst>
      </pc:sldChg>
      <pc:sldChg chg="addSp delSp modSp new mod ord modAnim">
        <pc:chgData name="Chloe Harries" userId="237f5bf6-cd84-4e72-97ca-a81a39f732d3" providerId="ADAL" clId="{85DE4757-C56A-47F8-B355-53C392C29789}" dt="2025-05-26T19:25:52.003" v="3241" actId="14100"/>
        <pc:sldMkLst>
          <pc:docMk/>
          <pc:sldMk cId="3743520935" sldId="319"/>
        </pc:sldMkLst>
      </pc:sldChg>
      <pc:sldChg chg="addSp delSp modSp new mod ord modAnim">
        <pc:chgData name="Chloe Harries" userId="237f5bf6-cd84-4e72-97ca-a81a39f732d3" providerId="ADAL" clId="{85DE4757-C56A-47F8-B355-53C392C29789}" dt="2025-05-26T19:26:15.645" v="3245" actId="1076"/>
        <pc:sldMkLst>
          <pc:docMk/>
          <pc:sldMk cId="3357443663" sldId="320"/>
        </pc:sldMkLst>
      </pc:sldChg>
      <pc:sldChg chg="addSp delSp modSp new mod ord">
        <pc:chgData name="Chloe Harries" userId="237f5bf6-cd84-4e72-97ca-a81a39f732d3" providerId="ADAL" clId="{85DE4757-C56A-47F8-B355-53C392C29789}" dt="2025-05-27T11:04:57.354" v="3906" actId="208"/>
        <pc:sldMkLst>
          <pc:docMk/>
          <pc:sldMk cId="830730889" sldId="321"/>
        </pc:sldMkLst>
      </pc:sldChg>
      <pc:sldChg chg="addSp delSp modSp new mod modAnim">
        <pc:chgData name="Chloe Harries" userId="237f5bf6-cd84-4e72-97ca-a81a39f732d3" providerId="ADAL" clId="{85DE4757-C56A-47F8-B355-53C392C29789}" dt="2025-05-27T15:26:32.166" v="4648"/>
        <pc:sldMkLst>
          <pc:docMk/>
          <pc:sldMk cId="2297531642" sldId="322"/>
        </pc:sldMkLst>
      </pc:sldChg>
      <pc:sldChg chg="addSp delSp modSp new mod delAnim modAnim">
        <pc:chgData name="Chloe Harries" userId="237f5bf6-cd84-4e72-97ca-a81a39f732d3" providerId="ADAL" clId="{85DE4757-C56A-47F8-B355-53C392C29789}" dt="2025-05-27T16:26:25.929" v="4999"/>
        <pc:sldMkLst>
          <pc:docMk/>
          <pc:sldMk cId="3566569" sldId="323"/>
        </pc:sldMkLst>
      </pc:sldChg>
      <pc:sldChg chg="addSp modSp new del mod modAnim">
        <pc:chgData name="Chloe Harries" userId="237f5bf6-cd84-4e72-97ca-a81a39f732d3" providerId="ADAL" clId="{85DE4757-C56A-47F8-B355-53C392C29789}" dt="2025-05-27T21:58:04.980" v="5874" actId="47"/>
        <pc:sldMkLst>
          <pc:docMk/>
          <pc:sldMk cId="2296313495" sldId="324"/>
        </pc:sldMkLst>
      </pc:sldChg>
      <pc:sldChg chg="addSp delSp modSp new mod modAnim">
        <pc:chgData name="Chloe Harries" userId="237f5bf6-cd84-4e72-97ca-a81a39f732d3" providerId="ADAL" clId="{85DE4757-C56A-47F8-B355-53C392C29789}" dt="2025-05-28T06:07:43.324" v="5893" actId="14100"/>
        <pc:sldMkLst>
          <pc:docMk/>
          <pc:sldMk cId="2603826307" sldId="325"/>
        </pc:sldMkLst>
      </pc:sldChg>
      <pc:sldChg chg="addSp delSp modSp new mod modAnim">
        <pc:chgData name="Chloe Harries" userId="237f5bf6-cd84-4e72-97ca-a81a39f732d3" providerId="ADAL" clId="{85DE4757-C56A-47F8-B355-53C392C29789}" dt="2025-05-27T22:00:53.407" v="5884"/>
        <pc:sldMkLst>
          <pc:docMk/>
          <pc:sldMk cId="4139721834" sldId="326"/>
        </pc:sldMkLst>
      </pc:sldChg>
      <pc:sldChg chg="addSp delSp modSp new mod modAnim">
        <pc:chgData name="Chloe Harries" userId="237f5bf6-cd84-4e72-97ca-a81a39f732d3" providerId="ADAL" clId="{85DE4757-C56A-47F8-B355-53C392C29789}" dt="2025-05-28T06:48:04.616" v="6248"/>
        <pc:sldMkLst>
          <pc:docMk/>
          <pc:sldMk cId="834675556" sldId="327"/>
        </pc:sldMkLst>
      </pc:sldChg>
      <pc:sldChg chg="addSp delSp modSp new mod">
        <pc:chgData name="Chloe Harries" userId="237f5bf6-cd84-4e72-97ca-a81a39f732d3" providerId="ADAL" clId="{85DE4757-C56A-47F8-B355-53C392C29789}" dt="2025-05-28T07:47:59.949" v="6490" actId="1076"/>
        <pc:sldMkLst>
          <pc:docMk/>
          <pc:sldMk cId="1486461102" sldId="328"/>
        </pc:sldMkLst>
      </pc:sldChg>
      <pc:sldChg chg="addSp delSp modSp new mod">
        <pc:chgData name="Chloe Harries" userId="237f5bf6-cd84-4e72-97ca-a81a39f732d3" providerId="ADAL" clId="{85DE4757-C56A-47F8-B355-53C392C29789}" dt="2025-05-28T08:10:48.046" v="6568"/>
        <pc:sldMkLst>
          <pc:docMk/>
          <pc:sldMk cId="88722558" sldId="329"/>
        </pc:sldMkLst>
      </pc:sldChg>
      <pc:sldMasterChg chg="add addSldLayout">
        <pc:chgData name="Chloe Harries" userId="237f5bf6-cd84-4e72-97ca-a81a39f732d3" providerId="ADAL" clId="{85DE4757-C56A-47F8-B355-53C392C29789}" dt="2025-05-21T12:04:15.793" v="10" actId="27028"/>
        <pc:sldMasterMkLst>
          <pc:docMk/>
          <pc:sldMasterMk cId="19418140" sldId="2147483654"/>
        </pc:sldMasterMkLst>
        <pc:sldLayoutChg chg="add">
          <pc:chgData name="Chloe Harries" userId="237f5bf6-cd84-4e72-97ca-a81a39f732d3" providerId="ADAL" clId="{85DE4757-C56A-47F8-B355-53C392C29789}" dt="2025-05-21T12:04:15.793" v="10" actId="27028"/>
          <pc:sldLayoutMkLst>
            <pc:docMk/>
            <pc:sldMasterMk cId="19418140" sldId="2147483654"/>
            <pc:sldLayoutMk cId="94923803" sldId="2147483678"/>
          </pc:sldLayoutMkLst>
        </pc:sldLayoutChg>
      </pc:sldMasterChg>
      <pc:sldMasterChg chg="add addSldLayout">
        <pc:chgData name="Chloe Harries" userId="237f5bf6-cd84-4e72-97ca-a81a39f732d3" providerId="ADAL" clId="{85DE4757-C56A-47F8-B355-53C392C29789}" dt="2025-05-21T12:04:31.103" v="17" actId="27028"/>
        <pc:sldMasterMkLst>
          <pc:docMk/>
          <pc:sldMasterMk cId="1384196811" sldId="2147483658"/>
        </pc:sldMasterMkLst>
        <pc:sldLayoutChg chg="add">
          <pc:chgData name="Chloe Harries" userId="237f5bf6-cd84-4e72-97ca-a81a39f732d3" providerId="ADAL" clId="{85DE4757-C56A-47F8-B355-53C392C29789}" dt="2025-05-21T12:04:31.103" v="17" actId="27028"/>
          <pc:sldLayoutMkLst>
            <pc:docMk/>
            <pc:sldMasterMk cId="1384196811" sldId="2147483658"/>
            <pc:sldLayoutMk cId="1556723426" sldId="2147483682"/>
          </pc:sldLayoutMkLst>
        </pc:sldLayoutChg>
      </pc:sldMasterChg>
      <pc:sldMasterChg chg="modSldLayout">
        <pc:chgData name="Chloe Harries" userId="237f5bf6-cd84-4e72-97ca-a81a39f732d3" providerId="ADAL" clId="{85DE4757-C56A-47F8-B355-53C392C29789}" dt="2025-05-21T12:04:21.189" v="14" actId="27028"/>
        <pc:sldMasterMkLst>
          <pc:docMk/>
          <pc:sldMasterMk cId="992928943" sldId="2147483660"/>
        </pc:sldMasterMkLst>
        <pc:sldLayoutChg chg="replId">
          <pc:chgData name="Chloe Harries" userId="237f5bf6-cd84-4e72-97ca-a81a39f732d3" providerId="ADAL" clId="{85DE4757-C56A-47F8-B355-53C392C29789}" dt="2025-05-21T12:04:21.189" v="14" actId="27028"/>
          <pc:sldLayoutMkLst>
            <pc:docMk/>
            <pc:sldMasterMk cId="992928943" sldId="2147483660"/>
            <pc:sldLayoutMk cId="2596065679" sldId="2147483741"/>
          </pc:sldLayoutMkLst>
        </pc:sldLayoutChg>
      </pc:sldMasterChg>
      <pc:sldMasterChg chg="add addSldLayout">
        <pc:chgData name="Chloe Harries" userId="237f5bf6-cd84-4e72-97ca-a81a39f732d3" providerId="ADAL" clId="{85DE4757-C56A-47F8-B355-53C392C29789}" dt="2025-05-21T12:04:21.189" v="14" actId="27028"/>
        <pc:sldMasterMkLst>
          <pc:docMk/>
          <pc:sldMasterMk cId="2581267852" sldId="2147483662"/>
        </pc:sldMasterMkLst>
        <pc:sldLayoutChg chg="add">
          <pc:chgData name="Chloe Harries" userId="237f5bf6-cd84-4e72-97ca-a81a39f732d3" providerId="ADAL" clId="{85DE4757-C56A-47F8-B355-53C392C29789}" dt="2025-05-21T12:04:21.189" v="14" actId="27028"/>
          <pc:sldLayoutMkLst>
            <pc:docMk/>
            <pc:sldMasterMk cId="2581267852" sldId="2147483662"/>
            <pc:sldLayoutMk cId="196634507" sldId="2147483686"/>
          </pc:sldLayoutMkLst>
        </pc:sldLayoutChg>
      </pc:sldMasterChg>
      <pc:sldMasterChg chg="del delSldLayout">
        <pc:chgData name="Chloe Harries" userId="237f5bf6-cd84-4e72-97ca-a81a39f732d3" providerId="ADAL" clId="{85DE4757-C56A-47F8-B355-53C392C29789}" dt="2025-05-21T12:04:29.236" v="16"/>
        <pc:sldMasterMkLst>
          <pc:docMk/>
          <pc:sldMasterMk cId="485013522" sldId="2147483666"/>
        </pc:sldMasterMkLst>
        <pc:sldLayoutChg chg="del">
          <pc:chgData name="Chloe Harries" userId="237f5bf6-cd84-4e72-97ca-a81a39f732d3" providerId="ADAL" clId="{85DE4757-C56A-47F8-B355-53C392C29789}" dt="2025-05-21T12:04:29.236" v="16"/>
          <pc:sldLayoutMkLst>
            <pc:docMk/>
            <pc:sldMasterMk cId="485013522" sldId="2147483666"/>
            <pc:sldLayoutMk cId="1658263152" sldId="2147483667"/>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438022600" sldId="2147483668"/>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55894618" sldId="2147483669"/>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601997035" sldId="2147483670"/>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2392404503" sldId="2147483696"/>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1069683956" sldId="2147483697"/>
          </pc:sldLayoutMkLst>
        </pc:sldLayoutChg>
      </pc:sldMasterChg>
      <pc:sldMasterChg chg="del delSldLayout">
        <pc:chgData name="Chloe Harries" userId="237f5bf6-cd84-4e72-97ca-a81a39f732d3" providerId="ADAL" clId="{85DE4757-C56A-47F8-B355-53C392C29789}" dt="2025-05-21T12:04:29.236" v="16"/>
        <pc:sldMasterMkLst>
          <pc:docMk/>
          <pc:sldMasterMk cId="3140773012" sldId="2147483671"/>
        </pc:sldMasterMkLst>
        <pc:sldLayoutChg chg="del">
          <pc:chgData name="Chloe Harries" userId="237f5bf6-cd84-4e72-97ca-a81a39f732d3" providerId="ADAL" clId="{85DE4757-C56A-47F8-B355-53C392C29789}" dt="2025-05-21T12:04:29.236" v="16"/>
          <pc:sldLayoutMkLst>
            <pc:docMk/>
            <pc:sldMasterMk cId="3140773012" sldId="2147483671"/>
            <pc:sldLayoutMk cId="995411367" sldId="2147483672"/>
          </pc:sldLayoutMkLst>
        </pc:sldLayoutChg>
        <pc:sldLayoutChg chg="del">
          <pc:chgData name="Chloe Harries" userId="237f5bf6-cd84-4e72-97ca-a81a39f732d3" providerId="ADAL" clId="{85DE4757-C56A-47F8-B355-53C392C29789}" dt="2025-05-21T12:04:29.236" v="16"/>
          <pc:sldLayoutMkLst>
            <pc:docMk/>
            <pc:sldMasterMk cId="3140773012" sldId="2147483671"/>
            <pc:sldLayoutMk cId="835768307" sldId="2147483673"/>
          </pc:sldLayoutMkLst>
        </pc:sldLayoutChg>
      </pc:sldMasterChg>
      <pc:sldMasterChg chg="del delSldLayout">
        <pc:chgData name="Chloe Harries" userId="237f5bf6-cd84-4e72-97ca-a81a39f732d3" providerId="ADAL" clId="{85DE4757-C56A-47F8-B355-53C392C29789}" dt="2025-05-21T12:04:29.236" v="16"/>
        <pc:sldMasterMkLst>
          <pc:docMk/>
          <pc:sldMasterMk cId="2819552518" sldId="2147483674"/>
        </pc:sldMasterMkLst>
        <pc:sldLayoutChg chg="del">
          <pc:chgData name="Chloe Harries" userId="237f5bf6-cd84-4e72-97ca-a81a39f732d3" providerId="ADAL" clId="{85DE4757-C56A-47F8-B355-53C392C29789}" dt="2025-05-21T12:04:29.236" v="16"/>
          <pc:sldLayoutMkLst>
            <pc:docMk/>
            <pc:sldMasterMk cId="2819552518" sldId="2147483674"/>
            <pc:sldLayoutMk cId="1311198534" sldId="2147483675"/>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385397207" sldId="2147483694"/>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1308896329" sldId="2147483695"/>
          </pc:sldLayoutMkLst>
        </pc:sldLayoutChg>
      </pc:sldMasterChg>
      <pc:sldMasterChg chg="del delSldLayout">
        <pc:chgData name="Chloe Harries" userId="237f5bf6-cd84-4e72-97ca-a81a39f732d3" providerId="ADAL" clId="{85DE4757-C56A-47F8-B355-53C392C29789}" dt="2025-05-21T12:04:29.236" v="16"/>
        <pc:sldMasterMkLst>
          <pc:docMk/>
          <pc:sldMasterMk cId="3444234594" sldId="2147483676"/>
        </pc:sldMasterMkLst>
        <pc:sldLayoutChg chg="del">
          <pc:chgData name="Chloe Harries" userId="237f5bf6-cd84-4e72-97ca-a81a39f732d3" providerId="ADAL" clId="{85DE4757-C56A-47F8-B355-53C392C29789}" dt="2025-05-21T12:04:29.236" v="16"/>
          <pc:sldLayoutMkLst>
            <pc:docMk/>
            <pc:sldMasterMk cId="3444234594" sldId="2147483676"/>
            <pc:sldLayoutMk cId="3564694367" sldId="2147483677"/>
          </pc:sldLayoutMkLst>
        </pc:sldLayoutChg>
      </pc:sldMasterChg>
      <pc:sldMasterChg chg="del delSldLayout">
        <pc:chgData name="Chloe Harries" userId="237f5bf6-cd84-4e72-97ca-a81a39f732d3" providerId="ADAL" clId="{85DE4757-C56A-47F8-B355-53C392C29789}" dt="2025-05-21T12:04:29.236" v="16"/>
        <pc:sldMasterMkLst>
          <pc:docMk/>
          <pc:sldMasterMk cId="1599833642" sldId="2147483680"/>
        </pc:sldMasterMkLst>
        <pc:sldLayoutChg chg="del">
          <pc:chgData name="Chloe Harries" userId="237f5bf6-cd84-4e72-97ca-a81a39f732d3" providerId="ADAL" clId="{85DE4757-C56A-47F8-B355-53C392C29789}" dt="2025-05-21T12:04:29.236" v="16"/>
          <pc:sldLayoutMkLst>
            <pc:docMk/>
            <pc:sldMasterMk cId="1599833642" sldId="2147483680"/>
            <pc:sldLayoutMk cId="449161930" sldId="2147483681"/>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4021888896" sldId="214748368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3987886185" sldId="214748370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2126261274" sldId="2147483703"/>
          </pc:sldLayoutMkLst>
        </pc:sldLayoutChg>
      </pc:sldMasterChg>
      <pc:sldMasterChg chg="del delSldLayout">
        <pc:chgData name="Chloe Harries" userId="237f5bf6-cd84-4e72-97ca-a81a39f732d3" providerId="ADAL" clId="{85DE4757-C56A-47F8-B355-53C392C29789}" dt="2025-05-21T12:04:29.236" v="16"/>
        <pc:sldMasterMkLst>
          <pc:docMk/>
          <pc:sldMasterMk cId="535321680" sldId="2147483683"/>
        </pc:sldMasterMkLst>
        <pc:sldLayoutChg chg="del">
          <pc:chgData name="Chloe Harries" userId="237f5bf6-cd84-4e72-97ca-a81a39f732d3" providerId="ADAL" clId="{85DE4757-C56A-47F8-B355-53C392C29789}" dt="2025-05-21T12:04:29.236" v="16"/>
          <pc:sldLayoutMkLst>
            <pc:docMk/>
            <pc:sldMasterMk cId="535321680" sldId="2147483683"/>
            <pc:sldLayoutMk cId="202904199" sldId="2147483684"/>
          </pc:sldLayoutMkLst>
        </pc:sldLayoutChg>
        <pc:sldLayoutChg chg="del">
          <pc:chgData name="Chloe Harries" userId="237f5bf6-cd84-4e72-97ca-a81a39f732d3" providerId="ADAL" clId="{85DE4757-C56A-47F8-B355-53C392C29789}" dt="2025-05-21T12:04:29.236" v="16"/>
          <pc:sldLayoutMkLst>
            <pc:docMk/>
            <pc:sldMasterMk cId="535321680" sldId="2147483683"/>
            <pc:sldLayoutMk cId="230267039" sldId="2147483699"/>
          </pc:sldLayoutMkLst>
        </pc:sldLayoutChg>
      </pc:sldMasterChg>
      <pc:sldMasterChg chg="modSldLayout">
        <pc:chgData name="Chloe Harries" userId="237f5bf6-cd84-4e72-97ca-a81a39f732d3" providerId="ADAL" clId="{85DE4757-C56A-47F8-B355-53C392C29789}" dt="2025-05-21T12:04:21.189" v="14" actId="27028"/>
        <pc:sldMasterMkLst>
          <pc:docMk/>
          <pc:sldMasterMk cId="3054838868" sldId="2147483685"/>
        </pc:sldMasterMkLst>
        <pc:sldLayoutChg chg="replId">
          <pc:chgData name="Chloe Harries" userId="237f5bf6-cd84-4e72-97ca-a81a39f732d3" providerId="ADAL" clId="{85DE4757-C56A-47F8-B355-53C392C29789}" dt="2025-05-21T12:04:21.189" v="14" actId="27028"/>
          <pc:sldLayoutMkLst>
            <pc:docMk/>
            <pc:sldMasterMk cId="3054838868" sldId="2147483685"/>
            <pc:sldLayoutMk cId="2005688577" sldId="2147483742"/>
          </pc:sldLayoutMkLst>
        </pc:sldLayoutChg>
      </pc:sldMasterChg>
      <pc:sldMasterChg chg="delSldLayout">
        <pc:chgData name="Chloe Harries" userId="237f5bf6-cd84-4e72-97ca-a81a39f732d3" providerId="ADAL" clId="{85DE4757-C56A-47F8-B355-53C392C29789}" dt="2025-05-21T12:03:18.669" v="2" actId="47"/>
        <pc:sldMasterMkLst>
          <pc:docMk/>
          <pc:sldMasterMk cId="358331156" sldId="2147483687"/>
        </pc:sldMasterMkLst>
        <pc:sldLayoutChg chg="del">
          <pc:chgData name="Chloe Harries" userId="237f5bf6-cd84-4e72-97ca-a81a39f732d3" providerId="ADAL" clId="{85DE4757-C56A-47F8-B355-53C392C29789}" dt="2025-05-21T12:03:18.669" v="2" actId="47"/>
          <pc:sldLayoutMkLst>
            <pc:docMk/>
            <pc:sldMasterMk cId="358331156" sldId="2147483687"/>
            <pc:sldLayoutMk cId="4164597286" sldId="2147483707"/>
          </pc:sldLayoutMkLst>
        </pc:sldLayoutChg>
      </pc:sldMasterChg>
      <pc:sldMasterChg chg="del delSldLayout">
        <pc:chgData name="Chloe Harries" userId="237f5bf6-cd84-4e72-97ca-a81a39f732d3" providerId="ADAL" clId="{85DE4757-C56A-47F8-B355-53C392C29789}" dt="2025-05-21T12:04:29.236" v="16"/>
        <pc:sldMasterMkLst>
          <pc:docMk/>
          <pc:sldMasterMk cId="166386800" sldId="2147483689"/>
        </pc:sldMasterMkLst>
        <pc:sldLayoutChg chg="del">
          <pc:chgData name="Chloe Harries" userId="237f5bf6-cd84-4e72-97ca-a81a39f732d3" providerId="ADAL" clId="{85DE4757-C56A-47F8-B355-53C392C29789}" dt="2025-05-21T12:04:29.236" v="16"/>
          <pc:sldLayoutMkLst>
            <pc:docMk/>
            <pc:sldMasterMk cId="166386800" sldId="2147483689"/>
            <pc:sldLayoutMk cId="375470856" sldId="2147483690"/>
          </pc:sldLayoutMkLst>
        </pc:sldLayoutChg>
        <pc:sldLayoutChg chg="del">
          <pc:chgData name="Chloe Harries" userId="237f5bf6-cd84-4e72-97ca-a81a39f732d3" providerId="ADAL" clId="{85DE4757-C56A-47F8-B355-53C392C29789}" dt="2025-05-21T12:04:29.236" v="16"/>
          <pc:sldLayoutMkLst>
            <pc:docMk/>
            <pc:sldMasterMk cId="166386800" sldId="2147483689"/>
            <pc:sldLayoutMk cId="1529746967" sldId="2147483691"/>
          </pc:sldLayoutMkLst>
        </pc:sldLayoutChg>
      </pc:sldMasterChg>
      <pc:sldMasterChg chg="del delSldLayout">
        <pc:chgData name="Chloe Harries" userId="237f5bf6-cd84-4e72-97ca-a81a39f732d3" providerId="ADAL" clId="{85DE4757-C56A-47F8-B355-53C392C29789}" dt="2025-05-21T12:04:29.236" v="16"/>
        <pc:sldMasterMkLst>
          <pc:docMk/>
          <pc:sldMasterMk cId="1463004502" sldId="2147483692"/>
        </pc:sldMasterMkLst>
        <pc:sldLayoutChg chg="del">
          <pc:chgData name="Chloe Harries" userId="237f5bf6-cd84-4e72-97ca-a81a39f732d3" providerId="ADAL" clId="{85DE4757-C56A-47F8-B355-53C392C29789}" dt="2025-05-21T12:04:29.236" v="16"/>
          <pc:sldLayoutMkLst>
            <pc:docMk/>
            <pc:sldMasterMk cId="1463004502" sldId="2147483692"/>
            <pc:sldLayoutMk cId="3747987402" sldId="2147483693"/>
          </pc:sldLayoutMkLst>
        </pc:sldLayoutChg>
      </pc:sldMasterChg>
      <pc:sldMasterChg chg="add addSldLayout">
        <pc:chgData name="Chloe Harries" userId="237f5bf6-cd84-4e72-97ca-a81a39f732d3" providerId="ADAL" clId="{85DE4757-C56A-47F8-B355-53C392C29789}" dt="2025-05-21T12:04:32.726" v="19" actId="27028"/>
        <pc:sldMasterMkLst>
          <pc:docMk/>
          <pc:sldMasterMk cId="1748540667" sldId="2147483736"/>
        </pc:sldMasterMkLst>
        <pc:sldLayoutChg chg="add">
          <pc:chgData name="Chloe Harries" userId="237f5bf6-cd84-4e72-97ca-a81a39f732d3" providerId="ADAL" clId="{85DE4757-C56A-47F8-B355-53C392C29789}" dt="2025-05-21T12:04:32.726" v="19" actId="27028"/>
          <pc:sldLayoutMkLst>
            <pc:docMk/>
            <pc:sldMasterMk cId="1748540667" sldId="2147483736"/>
            <pc:sldLayoutMk cId="1305836617" sldId="2147483737"/>
          </pc:sldLayoutMkLst>
        </pc:sldLayoutChg>
        <pc:sldLayoutChg chg="add">
          <pc:chgData name="Chloe Harries" userId="237f5bf6-cd84-4e72-97ca-a81a39f732d3" providerId="ADAL" clId="{85DE4757-C56A-47F8-B355-53C392C29789}" dt="2025-05-21T12:04:19.071" v="12" actId="27028"/>
          <pc:sldLayoutMkLst>
            <pc:docMk/>
            <pc:sldMasterMk cId="1748540667" sldId="2147483736"/>
            <pc:sldLayoutMk cId="1363708542" sldId="2147483738"/>
          </pc:sldLayoutMkLst>
        </pc:sldLayoutChg>
      </pc:sldMasterChg>
      <pc:sldMasterChg chg="add addSldLayout">
        <pc:chgData name="Chloe Harries" userId="237f5bf6-cd84-4e72-97ca-a81a39f732d3" providerId="ADAL" clId="{85DE4757-C56A-47F8-B355-53C392C29789}" dt="2025-05-21T12:04:08.933" v="7" actId="27028"/>
        <pc:sldMasterMkLst>
          <pc:docMk/>
          <pc:sldMasterMk cId="2923642609" sldId="2147483739"/>
        </pc:sldMasterMkLst>
        <pc:sldLayoutChg chg="add">
          <pc:chgData name="Chloe Harries" userId="237f5bf6-cd84-4e72-97ca-a81a39f732d3" providerId="ADAL" clId="{85DE4757-C56A-47F8-B355-53C392C29789}" dt="2025-05-21T12:04:08.933" v="7" actId="27028"/>
          <pc:sldLayoutMkLst>
            <pc:docMk/>
            <pc:sldMasterMk cId="2923642609" sldId="2147483739"/>
            <pc:sldLayoutMk cId="640410910" sldId="2147483649"/>
          </pc:sldLayoutMkLst>
        </pc:sldLayoutChg>
      </pc:sldMasterChg>
      <pc:sldMasterChg chg="del replId delSldLayout">
        <pc:chgData name="Chloe Harries" userId="237f5bf6-cd84-4e72-97ca-a81a39f732d3" providerId="ADAL" clId="{85DE4757-C56A-47F8-B355-53C392C29789}" dt="2025-05-21T12:04:29.236" v="16"/>
        <pc:sldMasterMkLst>
          <pc:docMk/>
          <pc:sldMasterMk cId="4280490436" sldId="2147483740"/>
        </pc:sldMasterMkLst>
        <pc:sldLayoutChg chg="del">
          <pc:chgData name="Chloe Harries" userId="237f5bf6-cd84-4e72-97ca-a81a39f732d3" providerId="ADAL" clId="{85DE4757-C56A-47F8-B355-53C392C29789}" dt="2025-05-21T12:04:29.236" v="16"/>
          <pc:sldLayoutMkLst>
            <pc:docMk/>
            <pc:sldMasterMk cId="4280490436" sldId="2147483740"/>
            <pc:sldLayoutMk cId="87783481" sldId="214748367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GB"/>
        </a:p>
      </dgm:t>
    </dgm:pt>
    <dgm:pt modelId="{DB13693D-C49E-48E5-8EBA-3FA7C52608E9}">
      <dgm:prSet custT="1"/>
      <dgm:spPr/>
      <dgm:t>
        <a:bodyPr/>
        <a:lstStyle/>
        <a:p>
          <a:pPr>
            <a:lnSpc>
              <a:spcPct val="150000"/>
            </a:lnSpc>
            <a:buNone/>
          </a:pPr>
          <a:r>
            <a:rPr lang="en-GB" sz="1400">
              <a:latin typeface="Aptos" panose="020B0004020202020204" pitchFamily="34" charset="0"/>
            </a:rPr>
            <a:t>You practiced combining multiple article findings into one analytical paragraph.</a:t>
          </a:r>
        </a:p>
      </dgm:t>
    </dgm:pt>
    <dgm:pt modelId="{F389857A-E5B2-4AFE-B2C0-5BE162077FCA}" type="parTrans" cxnId="{11330776-A438-41FC-A0BD-86E64E31F90C}">
      <dgm:prSet/>
      <dgm:spPr/>
      <dgm:t>
        <a:bodyPr/>
        <a:lstStyle/>
        <a:p>
          <a:endParaRPr lang="en-GB"/>
        </a:p>
      </dgm:t>
    </dgm:pt>
    <dgm:pt modelId="{92DFD9AD-DD3D-485D-B751-F8E50E1D5D3C}" type="sibTrans" cxnId="{11330776-A438-41FC-A0BD-86E64E31F90C}">
      <dgm:prSet/>
      <dgm:spPr/>
      <dgm:t>
        <a:bodyPr/>
        <a:lstStyle/>
        <a:p>
          <a:endParaRPr lang="en-GB"/>
        </a:p>
      </dgm:t>
    </dgm:pt>
    <dgm:pt modelId="{CD21345B-3754-4B60-AED7-DE610A5A9062}">
      <dgm:prSet custT="1"/>
      <dgm:spPr/>
      <dgm:t>
        <a:bodyPr/>
        <a:lstStyle/>
        <a:p>
          <a:pPr>
            <a:lnSpc>
              <a:spcPct val="150000"/>
            </a:lnSpc>
            <a:buNone/>
          </a:pPr>
          <a:r>
            <a:rPr lang="en-GB" sz="1400">
              <a:latin typeface="Aptos" panose="020B0004020202020204" pitchFamily="34" charset="0"/>
            </a:rPr>
            <a:t>You learned how to move from bullet points to critical, academic writing.</a:t>
          </a:r>
        </a:p>
      </dgm:t>
    </dgm:pt>
    <dgm:pt modelId="{4D64972C-1281-4FD0-9775-06AD6C192369}" type="parTrans" cxnId="{CCD11099-A209-446E-9B7E-F1B889482256}">
      <dgm:prSet/>
      <dgm:spPr/>
      <dgm:t>
        <a:bodyPr/>
        <a:lstStyle/>
        <a:p>
          <a:endParaRPr lang="en-GB"/>
        </a:p>
      </dgm:t>
    </dgm:pt>
    <dgm:pt modelId="{EC63366B-8058-41BA-8D80-BFECE1D82747}" type="sibTrans" cxnId="{CCD11099-A209-446E-9B7E-F1B889482256}">
      <dgm:prSet/>
      <dgm:spPr/>
      <dgm:t>
        <a:bodyPr/>
        <a:lstStyle/>
        <a:p>
          <a:endParaRPr lang="en-GB"/>
        </a:p>
      </dgm:t>
    </dgm:pt>
    <dgm:pt modelId="{A33269FA-2B94-46BD-B718-BCF2D7EFE65F}">
      <dgm:prSet custT="1"/>
      <dgm:spPr/>
      <dgm:t>
        <a:bodyPr/>
        <a:lstStyle/>
        <a:p>
          <a:pPr>
            <a:lnSpc>
              <a:spcPct val="150000"/>
            </a:lnSpc>
            <a:buNone/>
          </a:pPr>
          <a:r>
            <a:rPr lang="en-GB" sz="1400">
              <a:latin typeface="Aptos" panose="020B0004020202020204" pitchFamily="34" charset="0"/>
            </a:rPr>
            <a:t>You explored the difference between descriptive and critical writing with examples.</a:t>
          </a:r>
        </a:p>
      </dgm:t>
    </dgm:pt>
    <dgm:pt modelId="{8F4A9CFC-6E72-4170-9BB3-E8DDA2B86894}" type="parTrans" cxnId="{8B8678FE-BBB6-41EF-9F7C-A83575EC776E}">
      <dgm:prSet/>
      <dgm:spPr/>
      <dgm:t>
        <a:bodyPr/>
        <a:lstStyle/>
        <a:p>
          <a:endParaRPr lang="en-GB"/>
        </a:p>
      </dgm:t>
    </dgm:pt>
    <dgm:pt modelId="{442B4564-9F28-4243-8CCB-4B8890254D0E}" type="sibTrans" cxnId="{8B8678FE-BBB6-41EF-9F7C-A83575EC776E}">
      <dgm:prSet/>
      <dgm:spPr/>
      <dgm:t>
        <a:bodyPr/>
        <a:lstStyle/>
        <a:p>
          <a:endParaRPr lang="en-GB"/>
        </a:p>
      </dgm:t>
    </dgm:pt>
    <dgm:pt modelId="{B2CFD41A-5B10-4F41-9425-56279D944A5E}">
      <dgm:prSet custT="1"/>
      <dgm:spPr/>
      <dgm:t>
        <a:bodyPr/>
        <a:lstStyle/>
        <a:p>
          <a:pPr>
            <a:lnSpc>
              <a:spcPct val="150000"/>
            </a:lnSpc>
            <a:buNone/>
          </a:pPr>
          <a:r>
            <a:rPr lang="en-GB" sz="1400">
              <a:latin typeface="Aptos" panose="020B0004020202020204" pitchFamily="34" charset="0"/>
            </a:rPr>
            <a:t>You used your theme planning grid to build paragraphs for Chapter 4.</a:t>
          </a:r>
        </a:p>
      </dgm:t>
    </dgm:pt>
    <dgm:pt modelId="{3C180251-47A1-4796-883E-DB207507CCA3}" type="sibTrans" cxnId="{46C1EF5E-B02F-4F21-95A9-0DE8BBE6B4EE}">
      <dgm:prSet/>
      <dgm:spPr/>
      <dgm:t>
        <a:bodyPr/>
        <a:lstStyle/>
        <a:p>
          <a:endParaRPr lang="en-GB"/>
        </a:p>
      </dgm:t>
    </dgm:pt>
    <dgm:pt modelId="{D9CA8E57-9313-4586-B19D-D59D402A22F3}" type="parTrans" cxnId="{46C1EF5E-B02F-4F21-95A9-0DE8BBE6B4EE}">
      <dgm:prSet/>
      <dgm:spPr/>
      <dgm:t>
        <a:bodyPr/>
        <a:lstStyle/>
        <a:p>
          <a:endParaRPr lang="en-GB"/>
        </a:p>
      </dgm:t>
    </dgm:pt>
    <dgm:pt modelId="{35D311CA-735A-4DFF-B854-A84FD89A360E}" type="pres">
      <dgm:prSet presAssocID="{3FD82747-EBB0-4146-A665-29F5932A381C}" presName="Name0" presStyleCnt="0">
        <dgm:presLayoutVars>
          <dgm:dir/>
          <dgm:resizeHandles val="exact"/>
        </dgm:presLayoutVars>
      </dgm:prSet>
      <dgm:spPr/>
    </dgm:pt>
    <dgm:pt modelId="{319BFCCB-136A-4F8A-8223-B21A3AA6BFB4}" type="pres">
      <dgm:prSet presAssocID="{B2CFD41A-5B10-4F41-9425-56279D944A5E}" presName="compNode" presStyleCnt="0"/>
      <dgm:spPr/>
    </dgm:pt>
    <dgm:pt modelId="{56C2E250-A2EF-439F-94D7-6245052639B6}" type="pres">
      <dgm:prSet presAssocID="{B2CFD41A-5B10-4F41-9425-56279D944A5E}" presName="pictRect" presStyleLbl="node1" presStyleIdx="0" presStyleCnt="4" custScaleX="98400" custScaleY="100001" custLinFactNeighborY="533"/>
      <dgm:spPr>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3253" t="11802" r="23253" b="11802"/>
          </a:stretch>
        </a:blipFill>
      </dgm:spPr>
      <dgm:extLst>
        <a:ext uri="{E40237B7-FDA0-4F09-8148-C483321AD2D9}">
          <dgm14:cNvPr xmlns:dgm14="http://schemas.microsoft.com/office/drawing/2010/diagram" id="0" name="" descr="Clipboard with solid fill"/>
        </a:ext>
      </dgm:extLst>
    </dgm:pt>
    <dgm:pt modelId="{25601CFF-A6A3-4145-AC9E-DEA8BFA1437A}" type="pres">
      <dgm:prSet presAssocID="{B2CFD41A-5B10-4F41-9425-56279D944A5E}" presName="textRect" presStyleLbl="revTx" presStyleIdx="0" presStyleCnt="4" custScaleY="114051">
        <dgm:presLayoutVars>
          <dgm:bulletEnabled val="1"/>
        </dgm:presLayoutVars>
      </dgm:prSet>
      <dgm:spPr/>
    </dgm:pt>
    <dgm:pt modelId="{8021518E-340E-41BE-A505-A131C7D65BE9}" type="pres">
      <dgm:prSet presAssocID="{3C180251-47A1-4796-883E-DB207507CCA3}" presName="sibTrans" presStyleLbl="sibTrans2D1" presStyleIdx="0" presStyleCnt="0"/>
      <dgm:spPr/>
    </dgm:pt>
    <dgm:pt modelId="{3833956A-AE41-4364-8C69-E30433DFDD46}" type="pres">
      <dgm:prSet presAssocID="{DB13693D-C49E-48E5-8EBA-3FA7C52608E9}" presName="compNode" presStyleCnt="0"/>
      <dgm:spPr/>
    </dgm:pt>
    <dgm:pt modelId="{46C38DC1-E4C9-4778-AFA1-E62510925135}" type="pres">
      <dgm:prSet presAssocID="{DB13693D-C49E-48E5-8EBA-3FA7C52608E9}" presName="pictRect" presStyleLbl="node1" presStyleIdx="1" presStyleCnt="4"/>
      <dgm:spPr>
        <a:blipFill dpi="0"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4356" t="10822" r="24356" b="10822"/>
          </a:stretch>
        </a:blipFill>
      </dgm:spPr>
      <dgm:extLst>
        <a:ext uri="{E40237B7-FDA0-4F09-8148-C483321AD2D9}">
          <dgm14:cNvPr xmlns:dgm14="http://schemas.microsoft.com/office/drawing/2010/diagram" id="0" name="" descr="Decision chart"/>
        </a:ext>
      </dgm:extLst>
    </dgm:pt>
    <dgm:pt modelId="{C99E3594-23F7-4082-ABD2-D7263B0CB223}" type="pres">
      <dgm:prSet presAssocID="{DB13693D-C49E-48E5-8EBA-3FA7C52608E9}" presName="textRect" presStyleLbl="revTx" presStyleIdx="1" presStyleCnt="4" custScaleY="114051">
        <dgm:presLayoutVars>
          <dgm:bulletEnabled val="1"/>
        </dgm:presLayoutVars>
      </dgm:prSet>
      <dgm:spPr/>
    </dgm:pt>
    <dgm:pt modelId="{A28BC258-61C2-4994-91E5-D54B7622B9D7}" type="pres">
      <dgm:prSet presAssocID="{92DFD9AD-DD3D-485D-B751-F8E50E1D5D3C}" presName="sibTrans" presStyleLbl="sibTrans2D1" presStyleIdx="0" presStyleCnt="0"/>
      <dgm:spPr/>
    </dgm:pt>
    <dgm:pt modelId="{85B9F767-45E0-48B7-9557-F2307F774116}" type="pres">
      <dgm:prSet presAssocID="{CD21345B-3754-4B60-AED7-DE610A5A9062}" presName="compNode" presStyleCnt="0"/>
      <dgm:spPr/>
    </dgm:pt>
    <dgm:pt modelId="{C99A2F4D-D95B-4A5E-92A6-6A9F8569E604}" type="pres">
      <dgm:prSet presAssocID="{CD21345B-3754-4B60-AED7-DE610A5A9062}" presName="pictRect" presStyleLbl="node1" presStyleIdx="2" presStyleCnt="4"/>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3006" t="10822" r="23006" b="10822"/>
          </a:stretch>
        </a:blipFill>
      </dgm:spPr>
      <dgm:extLst>
        <a:ext uri="{E40237B7-FDA0-4F09-8148-C483321AD2D9}">
          <dgm14:cNvPr xmlns:dgm14="http://schemas.microsoft.com/office/drawing/2010/diagram" id="0" name="" descr="List with solid fill"/>
        </a:ext>
      </dgm:extLst>
    </dgm:pt>
    <dgm:pt modelId="{7A454ED9-858E-4768-98B9-4F24B71FEFAD}" type="pres">
      <dgm:prSet presAssocID="{CD21345B-3754-4B60-AED7-DE610A5A9062}" presName="textRect" presStyleLbl="revTx" presStyleIdx="2" presStyleCnt="4" custScaleY="114051">
        <dgm:presLayoutVars>
          <dgm:bulletEnabled val="1"/>
        </dgm:presLayoutVars>
      </dgm:prSet>
      <dgm:spPr/>
    </dgm:pt>
    <dgm:pt modelId="{CCFECBF6-3C6B-420A-B5EF-38C1560BCBD1}" type="pres">
      <dgm:prSet presAssocID="{EC63366B-8058-41BA-8D80-BFECE1D82747}" presName="sibTrans" presStyleLbl="sibTrans2D1" presStyleIdx="0" presStyleCnt="0"/>
      <dgm:spPr/>
    </dgm:pt>
    <dgm:pt modelId="{8F7712EB-B468-4C9C-B640-B4CE4FA688F0}" type="pres">
      <dgm:prSet presAssocID="{A33269FA-2B94-46BD-B718-BCF2D7EFE65F}" presName="compNode" presStyleCnt="0"/>
      <dgm:spPr/>
    </dgm:pt>
    <dgm:pt modelId="{3220D621-4EB7-48C2-B1A2-1AC2ADD96E4B}" type="pres">
      <dgm:prSet presAssocID="{A33269FA-2B94-46BD-B718-BCF2D7EFE65F}" presName="pictRect" presStyleLbl="node1" presStyleIdx="3" presStyleCnt="4"/>
      <dgm:spPr>
        <a:blipFill dpi="0"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3006" t="10822" r="23006" b="10822"/>
          </a:stretch>
        </a:blipFill>
        <a:ln>
          <a:noFill/>
        </a:ln>
      </dgm:spPr>
      <dgm:extLst>
        <a:ext uri="{E40237B7-FDA0-4F09-8148-C483321AD2D9}">
          <dgm14:cNvPr xmlns:dgm14="http://schemas.microsoft.com/office/drawing/2010/diagram" id="0" name="" descr="Pencil"/>
        </a:ext>
      </dgm:extLst>
    </dgm:pt>
    <dgm:pt modelId="{7AEBB6E2-5E18-4186-90C1-0DF381B8CE3B}" type="pres">
      <dgm:prSet presAssocID="{A33269FA-2B94-46BD-B718-BCF2D7EFE65F}" presName="textRect" presStyleLbl="revTx" presStyleIdx="3" presStyleCnt="4" custScaleY="114051">
        <dgm:presLayoutVars>
          <dgm:bulletEnabled val="1"/>
        </dgm:presLayoutVars>
      </dgm:prSet>
      <dgm:spPr/>
    </dgm:pt>
  </dgm:ptLst>
  <dgm:cxnLst>
    <dgm:cxn modelId="{FCFE631D-41BF-4B13-A4A4-879AE5AE4810}" type="presOf" srcId="{CD21345B-3754-4B60-AED7-DE610A5A9062}" destId="{7A454ED9-858E-4768-98B9-4F24B71FEFAD}" srcOrd="0" destOrd="0" presId="urn:microsoft.com/office/officeart/2005/8/layout/pList1"/>
    <dgm:cxn modelId="{E252D831-6778-419E-8645-1BAFAA4A3609}" type="presOf" srcId="{3FD82747-EBB0-4146-A665-29F5932A381C}" destId="{35D311CA-735A-4DFF-B854-A84FD89A360E}" srcOrd="0" destOrd="0" presId="urn:microsoft.com/office/officeart/2005/8/layout/pList1"/>
    <dgm:cxn modelId="{2EE20F3F-B9AF-4910-9013-B329C847AFC4}" type="presOf" srcId="{92DFD9AD-DD3D-485D-B751-F8E50E1D5D3C}" destId="{A28BC258-61C2-4994-91E5-D54B7622B9D7}" srcOrd="0" destOrd="0" presId="urn:microsoft.com/office/officeart/2005/8/layout/pList1"/>
    <dgm:cxn modelId="{46C1EF5E-B02F-4F21-95A9-0DE8BBE6B4EE}" srcId="{3FD82747-EBB0-4146-A665-29F5932A381C}" destId="{B2CFD41A-5B10-4F41-9425-56279D944A5E}" srcOrd="0" destOrd="0" parTransId="{D9CA8E57-9313-4586-B19D-D59D402A22F3}" sibTransId="{3C180251-47A1-4796-883E-DB207507CCA3}"/>
    <dgm:cxn modelId="{11330776-A438-41FC-A0BD-86E64E31F90C}" srcId="{3FD82747-EBB0-4146-A665-29F5932A381C}" destId="{DB13693D-C49E-48E5-8EBA-3FA7C52608E9}" srcOrd="1" destOrd="0" parTransId="{F389857A-E5B2-4AFE-B2C0-5BE162077FCA}" sibTransId="{92DFD9AD-DD3D-485D-B751-F8E50E1D5D3C}"/>
    <dgm:cxn modelId="{9EFBD77F-536D-411A-94ED-EDBAA5202F92}" type="presOf" srcId="{A33269FA-2B94-46BD-B718-BCF2D7EFE65F}" destId="{7AEBB6E2-5E18-4186-90C1-0DF381B8CE3B}" srcOrd="0" destOrd="0" presId="urn:microsoft.com/office/officeart/2005/8/layout/pList1"/>
    <dgm:cxn modelId="{49D7B280-4AE4-459A-A4CC-6778F60EF9E4}" type="presOf" srcId="{DB13693D-C49E-48E5-8EBA-3FA7C52608E9}" destId="{C99E3594-23F7-4082-ABD2-D7263B0CB223}" srcOrd="0" destOrd="0" presId="urn:microsoft.com/office/officeart/2005/8/layout/pList1"/>
    <dgm:cxn modelId="{CCD11099-A209-446E-9B7E-F1B889482256}" srcId="{3FD82747-EBB0-4146-A665-29F5932A381C}" destId="{CD21345B-3754-4B60-AED7-DE610A5A9062}" srcOrd="2" destOrd="0" parTransId="{4D64972C-1281-4FD0-9775-06AD6C192369}" sibTransId="{EC63366B-8058-41BA-8D80-BFECE1D82747}"/>
    <dgm:cxn modelId="{CDDC24A4-8EE6-46E1-AD88-BC9C09997227}" type="presOf" srcId="{EC63366B-8058-41BA-8D80-BFECE1D82747}" destId="{CCFECBF6-3C6B-420A-B5EF-38C1560BCBD1}" srcOrd="0" destOrd="0" presId="urn:microsoft.com/office/officeart/2005/8/layout/pList1"/>
    <dgm:cxn modelId="{096C99BA-C61C-4F2A-859B-392904E9DFF2}" type="presOf" srcId="{3C180251-47A1-4796-883E-DB207507CCA3}" destId="{8021518E-340E-41BE-A505-A131C7D65BE9}" srcOrd="0" destOrd="0" presId="urn:microsoft.com/office/officeart/2005/8/layout/pList1"/>
    <dgm:cxn modelId="{991960D5-0502-48AD-9B29-5F386FBB0F88}" type="presOf" srcId="{B2CFD41A-5B10-4F41-9425-56279D944A5E}" destId="{25601CFF-A6A3-4145-AC9E-DEA8BFA1437A}" srcOrd="0" destOrd="0" presId="urn:microsoft.com/office/officeart/2005/8/layout/pList1"/>
    <dgm:cxn modelId="{8B8678FE-BBB6-41EF-9F7C-A83575EC776E}" srcId="{3FD82747-EBB0-4146-A665-29F5932A381C}" destId="{A33269FA-2B94-46BD-B718-BCF2D7EFE65F}" srcOrd="3" destOrd="0" parTransId="{8F4A9CFC-6E72-4170-9BB3-E8DDA2B86894}" sibTransId="{442B4564-9F28-4243-8CCB-4B8890254D0E}"/>
    <dgm:cxn modelId="{7362F153-4106-4A53-93EC-BFB9E5EC0046}" type="presParOf" srcId="{35D311CA-735A-4DFF-B854-A84FD89A360E}" destId="{319BFCCB-136A-4F8A-8223-B21A3AA6BFB4}" srcOrd="0" destOrd="0" presId="urn:microsoft.com/office/officeart/2005/8/layout/pList1"/>
    <dgm:cxn modelId="{B3B6576B-CEF9-4F1A-9355-3224C05F742C}" type="presParOf" srcId="{319BFCCB-136A-4F8A-8223-B21A3AA6BFB4}" destId="{56C2E250-A2EF-439F-94D7-6245052639B6}" srcOrd="0" destOrd="0" presId="urn:microsoft.com/office/officeart/2005/8/layout/pList1"/>
    <dgm:cxn modelId="{2FA4A5FE-73A9-4CCB-8D98-778E37D6B00A}" type="presParOf" srcId="{319BFCCB-136A-4F8A-8223-B21A3AA6BFB4}" destId="{25601CFF-A6A3-4145-AC9E-DEA8BFA1437A}" srcOrd="1" destOrd="0" presId="urn:microsoft.com/office/officeart/2005/8/layout/pList1"/>
    <dgm:cxn modelId="{AC7738C8-E302-4D9F-B93D-84EB50E67FE9}" type="presParOf" srcId="{35D311CA-735A-4DFF-B854-A84FD89A360E}" destId="{8021518E-340E-41BE-A505-A131C7D65BE9}" srcOrd="1" destOrd="0" presId="urn:microsoft.com/office/officeart/2005/8/layout/pList1"/>
    <dgm:cxn modelId="{FCA42BB0-58CE-4A9B-951F-0343C7C732B0}" type="presParOf" srcId="{35D311CA-735A-4DFF-B854-A84FD89A360E}" destId="{3833956A-AE41-4364-8C69-E30433DFDD46}" srcOrd="2" destOrd="0" presId="urn:microsoft.com/office/officeart/2005/8/layout/pList1"/>
    <dgm:cxn modelId="{6653AAE4-EB9E-4327-8536-DE08E51DCAE2}" type="presParOf" srcId="{3833956A-AE41-4364-8C69-E30433DFDD46}" destId="{46C38DC1-E4C9-4778-AFA1-E62510925135}" srcOrd="0" destOrd="0" presId="urn:microsoft.com/office/officeart/2005/8/layout/pList1"/>
    <dgm:cxn modelId="{BC66D746-39E9-48F0-A495-5662512D1EB1}" type="presParOf" srcId="{3833956A-AE41-4364-8C69-E30433DFDD46}" destId="{C99E3594-23F7-4082-ABD2-D7263B0CB223}" srcOrd="1" destOrd="0" presId="urn:microsoft.com/office/officeart/2005/8/layout/pList1"/>
    <dgm:cxn modelId="{84383117-A55A-468D-8F76-4BA0A65BCFFB}" type="presParOf" srcId="{35D311CA-735A-4DFF-B854-A84FD89A360E}" destId="{A28BC258-61C2-4994-91E5-D54B7622B9D7}" srcOrd="3" destOrd="0" presId="urn:microsoft.com/office/officeart/2005/8/layout/pList1"/>
    <dgm:cxn modelId="{A0D0E62F-0422-420B-8D85-8EA4EFB7E200}" type="presParOf" srcId="{35D311CA-735A-4DFF-B854-A84FD89A360E}" destId="{85B9F767-45E0-48B7-9557-F2307F774116}" srcOrd="4" destOrd="0" presId="urn:microsoft.com/office/officeart/2005/8/layout/pList1"/>
    <dgm:cxn modelId="{E2CB8D4F-571C-4A58-B84F-545A028F1C58}" type="presParOf" srcId="{85B9F767-45E0-48B7-9557-F2307F774116}" destId="{C99A2F4D-D95B-4A5E-92A6-6A9F8569E604}" srcOrd="0" destOrd="0" presId="urn:microsoft.com/office/officeart/2005/8/layout/pList1"/>
    <dgm:cxn modelId="{E83299A3-F791-470F-A908-A2B49B356309}" type="presParOf" srcId="{85B9F767-45E0-48B7-9557-F2307F774116}" destId="{7A454ED9-858E-4768-98B9-4F24B71FEFAD}" srcOrd="1" destOrd="0" presId="urn:microsoft.com/office/officeart/2005/8/layout/pList1"/>
    <dgm:cxn modelId="{7277812E-D367-4B3C-ABCC-93D1C73DF6A2}" type="presParOf" srcId="{35D311CA-735A-4DFF-B854-A84FD89A360E}" destId="{CCFECBF6-3C6B-420A-B5EF-38C1560BCBD1}" srcOrd="5" destOrd="0" presId="urn:microsoft.com/office/officeart/2005/8/layout/pList1"/>
    <dgm:cxn modelId="{9C818740-2936-4586-B579-3E818DACE9EA}" type="presParOf" srcId="{35D311CA-735A-4DFF-B854-A84FD89A360E}" destId="{8F7712EB-B468-4C9C-B640-B4CE4FA688F0}" srcOrd="6" destOrd="0" presId="urn:microsoft.com/office/officeart/2005/8/layout/pList1"/>
    <dgm:cxn modelId="{31E6468E-7646-4405-8CD7-F487AD27FFB3}" type="presParOf" srcId="{8F7712EB-B468-4C9C-B640-B4CE4FA688F0}" destId="{3220D621-4EB7-48C2-B1A2-1AC2ADD96E4B}" srcOrd="0" destOrd="0" presId="urn:microsoft.com/office/officeart/2005/8/layout/pList1"/>
    <dgm:cxn modelId="{A7A308EA-71F8-481E-8F22-20227DD637D2}" type="presParOf" srcId="{8F7712EB-B468-4C9C-B640-B4CE4FA688F0}" destId="{7AEBB6E2-5E18-4186-90C1-0DF381B8CE3B}"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BB141-831D-4C45-A6AB-72AFEB51F1D5}"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D02A70DA-DA5C-493D-A558-A069367486EA}">
      <dgm:prSet custT="1"/>
      <dgm:spPr/>
      <dgm:t>
        <a:bodyPr/>
        <a:lstStyle/>
        <a:p>
          <a:pPr>
            <a:buNone/>
          </a:pPr>
          <a:r>
            <a:rPr lang="en-GB" sz="1400" b="1" dirty="0">
              <a:latin typeface="Aptos" panose="020B0004020202020204" pitchFamily="34" charset="0"/>
            </a:rPr>
            <a:t> Selecting one theme (or sub-section) from Chapter 4 to develop into a written draft</a:t>
          </a:r>
        </a:p>
      </dgm:t>
    </dgm:pt>
    <dgm:pt modelId="{B3E0C32C-3E30-49D7-881C-FC24E1B51A45}" type="parTrans" cxnId="{55EFDD92-BEAC-42D3-ACAB-C5A40DE8EAAC}">
      <dgm:prSet/>
      <dgm:spPr/>
      <dgm:t>
        <a:bodyPr/>
        <a:lstStyle/>
        <a:p>
          <a:endParaRPr lang="en-GB" sz="1400" b="1">
            <a:latin typeface="Aptos" panose="020B0004020202020204" pitchFamily="34" charset="0"/>
          </a:endParaRPr>
        </a:p>
      </dgm:t>
    </dgm:pt>
    <dgm:pt modelId="{F33D8106-6019-4924-8D7D-BA768E0B79B1}" type="sibTrans" cxnId="{55EFDD92-BEAC-42D3-ACAB-C5A40DE8EAAC}">
      <dgm:prSet/>
      <dgm:spPr/>
      <dgm:t>
        <a:bodyPr/>
        <a:lstStyle/>
        <a:p>
          <a:endParaRPr lang="en-GB" sz="1400" b="1">
            <a:latin typeface="Aptos" panose="020B0004020202020204" pitchFamily="34" charset="0"/>
          </a:endParaRPr>
        </a:p>
      </dgm:t>
    </dgm:pt>
    <dgm:pt modelId="{57183673-0B52-459E-A47F-D9D7F8F19D07}">
      <dgm:prSet custT="1"/>
      <dgm:spPr/>
      <dgm:t>
        <a:bodyPr/>
        <a:lstStyle/>
        <a:p>
          <a:pPr>
            <a:buNone/>
          </a:pPr>
          <a:r>
            <a:rPr lang="en-GB" sz="1400" b="1" dirty="0">
              <a:latin typeface="Aptos" panose="020B0004020202020204" pitchFamily="34" charset="0"/>
            </a:rPr>
            <a:t>Using your theme planning grid to structure your ideas clearly and logically</a:t>
          </a:r>
        </a:p>
      </dgm:t>
    </dgm:pt>
    <dgm:pt modelId="{569A3FCF-0001-4E98-8A48-62BD21B738EA}" type="parTrans" cxnId="{F0AF5AD5-FB6D-44A2-9DDB-119F846CEC3B}">
      <dgm:prSet/>
      <dgm:spPr/>
      <dgm:t>
        <a:bodyPr/>
        <a:lstStyle/>
        <a:p>
          <a:endParaRPr lang="en-GB" sz="1400" b="1">
            <a:latin typeface="Aptos" panose="020B0004020202020204" pitchFamily="34" charset="0"/>
          </a:endParaRPr>
        </a:p>
      </dgm:t>
    </dgm:pt>
    <dgm:pt modelId="{5E3BDBF2-94E8-4292-82A7-1888F3D2E20B}" type="sibTrans" cxnId="{F0AF5AD5-FB6D-44A2-9DDB-119F846CEC3B}">
      <dgm:prSet/>
      <dgm:spPr/>
      <dgm:t>
        <a:bodyPr/>
        <a:lstStyle/>
        <a:p>
          <a:endParaRPr lang="en-GB" sz="1400" b="1">
            <a:latin typeface="Aptos" panose="020B0004020202020204" pitchFamily="34" charset="0"/>
          </a:endParaRPr>
        </a:p>
      </dgm:t>
    </dgm:pt>
    <dgm:pt modelId="{2A9C7D6A-8D01-4A5E-8D7C-15426A6D3300}">
      <dgm:prSet custT="1"/>
      <dgm:spPr/>
      <dgm:t>
        <a:bodyPr/>
        <a:lstStyle/>
        <a:p>
          <a:pPr>
            <a:buNone/>
          </a:pPr>
          <a:r>
            <a:rPr lang="en-GB" sz="1400" b="1" dirty="0">
              <a:latin typeface="Aptos" panose="020B0004020202020204" pitchFamily="34" charset="0"/>
            </a:rPr>
            <a:t>Integrating supporting evidence from articles, policy, and theory</a:t>
          </a:r>
        </a:p>
      </dgm:t>
    </dgm:pt>
    <dgm:pt modelId="{C38BE80E-15B0-4482-ADE9-E4DECC526267}" type="parTrans" cxnId="{190D2599-C0AB-4970-9A8C-6582CBE85D65}">
      <dgm:prSet/>
      <dgm:spPr/>
      <dgm:t>
        <a:bodyPr/>
        <a:lstStyle/>
        <a:p>
          <a:endParaRPr lang="en-GB" sz="1400" b="1">
            <a:latin typeface="Aptos" panose="020B0004020202020204" pitchFamily="34" charset="0"/>
          </a:endParaRPr>
        </a:p>
      </dgm:t>
    </dgm:pt>
    <dgm:pt modelId="{9E3186E7-5617-4875-91D0-035D5E24ACCC}" type="sibTrans" cxnId="{190D2599-C0AB-4970-9A8C-6582CBE85D65}">
      <dgm:prSet/>
      <dgm:spPr/>
      <dgm:t>
        <a:bodyPr/>
        <a:lstStyle/>
        <a:p>
          <a:endParaRPr lang="en-GB" sz="1400" b="1">
            <a:latin typeface="Aptos" panose="020B0004020202020204" pitchFamily="34" charset="0"/>
          </a:endParaRPr>
        </a:p>
      </dgm:t>
    </dgm:pt>
    <dgm:pt modelId="{570656CD-2EC5-4D7E-ADD0-0FC5F5A72204}">
      <dgm:prSet custT="1"/>
      <dgm:spPr/>
      <dgm:t>
        <a:bodyPr/>
        <a:lstStyle/>
        <a:p>
          <a:pPr>
            <a:buNone/>
          </a:pPr>
          <a:r>
            <a:rPr lang="en-GB" sz="1400" b="1" dirty="0">
              <a:latin typeface="Aptos" panose="020B0004020202020204" pitchFamily="34" charset="0"/>
            </a:rPr>
            <a:t>Beginning to write in a more critical and analytical style, moving beyond description</a:t>
          </a:r>
        </a:p>
      </dgm:t>
    </dgm:pt>
    <dgm:pt modelId="{431B4DE6-3288-4607-AEB3-FF736CFEE99D}" type="parTrans" cxnId="{5644DBA2-A862-47E9-BE88-EACE977EFB68}">
      <dgm:prSet/>
      <dgm:spPr/>
      <dgm:t>
        <a:bodyPr/>
        <a:lstStyle/>
        <a:p>
          <a:endParaRPr lang="en-GB" sz="1400" b="1">
            <a:latin typeface="Aptos" panose="020B0004020202020204" pitchFamily="34" charset="0"/>
          </a:endParaRPr>
        </a:p>
      </dgm:t>
    </dgm:pt>
    <dgm:pt modelId="{D9C88C60-CFE8-4114-AD7D-8A5139DC87D3}" type="sibTrans" cxnId="{5644DBA2-A862-47E9-BE88-EACE977EFB68}">
      <dgm:prSet/>
      <dgm:spPr/>
      <dgm:t>
        <a:bodyPr/>
        <a:lstStyle/>
        <a:p>
          <a:endParaRPr lang="en-GB" sz="1400" b="1">
            <a:latin typeface="Aptos" panose="020B0004020202020204" pitchFamily="34" charset="0"/>
          </a:endParaRPr>
        </a:p>
      </dgm:t>
    </dgm:pt>
    <dgm:pt modelId="{27DE8B8B-5BF6-492A-949C-E044E3E388AF}" type="pres">
      <dgm:prSet presAssocID="{8ABBB141-831D-4C45-A6AB-72AFEB51F1D5}" presName="Name0" presStyleCnt="0">
        <dgm:presLayoutVars>
          <dgm:dir/>
          <dgm:animLvl val="lvl"/>
          <dgm:resizeHandles val="exact"/>
        </dgm:presLayoutVars>
      </dgm:prSet>
      <dgm:spPr/>
    </dgm:pt>
    <dgm:pt modelId="{7613BD3A-1BE7-47CB-AF22-B1F5FE77AF25}" type="pres">
      <dgm:prSet presAssocID="{D02A70DA-DA5C-493D-A558-A069367486EA}" presName="parTxOnly" presStyleLbl="node1" presStyleIdx="0" presStyleCnt="4">
        <dgm:presLayoutVars>
          <dgm:chMax val="0"/>
          <dgm:chPref val="0"/>
          <dgm:bulletEnabled val="1"/>
        </dgm:presLayoutVars>
      </dgm:prSet>
      <dgm:spPr/>
    </dgm:pt>
    <dgm:pt modelId="{BFCDFCCF-622D-44F8-ACD5-7A82728D68E8}" type="pres">
      <dgm:prSet presAssocID="{F33D8106-6019-4924-8D7D-BA768E0B79B1}" presName="parTxOnlySpace" presStyleCnt="0"/>
      <dgm:spPr/>
    </dgm:pt>
    <dgm:pt modelId="{625238B8-FB1A-4459-9E1F-BDC312F95E3A}" type="pres">
      <dgm:prSet presAssocID="{57183673-0B52-459E-A47F-D9D7F8F19D07}" presName="parTxOnly" presStyleLbl="node1" presStyleIdx="1" presStyleCnt="4">
        <dgm:presLayoutVars>
          <dgm:chMax val="0"/>
          <dgm:chPref val="0"/>
          <dgm:bulletEnabled val="1"/>
        </dgm:presLayoutVars>
      </dgm:prSet>
      <dgm:spPr/>
    </dgm:pt>
    <dgm:pt modelId="{4507A136-F2AF-46EC-A8D1-85A4359ED78B}" type="pres">
      <dgm:prSet presAssocID="{5E3BDBF2-94E8-4292-82A7-1888F3D2E20B}" presName="parTxOnlySpace" presStyleCnt="0"/>
      <dgm:spPr/>
    </dgm:pt>
    <dgm:pt modelId="{F9A96B3A-5E95-400F-B54C-9B2546115B6C}" type="pres">
      <dgm:prSet presAssocID="{2A9C7D6A-8D01-4A5E-8D7C-15426A6D3300}" presName="parTxOnly" presStyleLbl="node1" presStyleIdx="2" presStyleCnt="4">
        <dgm:presLayoutVars>
          <dgm:chMax val="0"/>
          <dgm:chPref val="0"/>
          <dgm:bulletEnabled val="1"/>
        </dgm:presLayoutVars>
      </dgm:prSet>
      <dgm:spPr/>
    </dgm:pt>
    <dgm:pt modelId="{F0352059-B666-4996-8870-0733E195DD3A}" type="pres">
      <dgm:prSet presAssocID="{9E3186E7-5617-4875-91D0-035D5E24ACCC}" presName="parTxOnlySpace" presStyleCnt="0"/>
      <dgm:spPr/>
    </dgm:pt>
    <dgm:pt modelId="{AD0E9D5D-4A52-4C0C-9A7A-F7D320C5632E}" type="pres">
      <dgm:prSet presAssocID="{570656CD-2EC5-4D7E-ADD0-0FC5F5A72204}" presName="parTxOnly" presStyleLbl="node1" presStyleIdx="3" presStyleCnt="4">
        <dgm:presLayoutVars>
          <dgm:chMax val="0"/>
          <dgm:chPref val="0"/>
          <dgm:bulletEnabled val="1"/>
        </dgm:presLayoutVars>
      </dgm:prSet>
      <dgm:spPr/>
    </dgm:pt>
  </dgm:ptLst>
  <dgm:cxnLst>
    <dgm:cxn modelId="{188EB004-6D0A-466E-BC34-88D15B8A7E21}" type="presOf" srcId="{D02A70DA-DA5C-493D-A558-A069367486EA}" destId="{7613BD3A-1BE7-47CB-AF22-B1F5FE77AF25}" srcOrd="0" destOrd="0" presId="urn:microsoft.com/office/officeart/2005/8/layout/chevron1"/>
    <dgm:cxn modelId="{9142BD09-8F76-4A85-87C4-59E558795A89}" type="presOf" srcId="{57183673-0B52-459E-A47F-D9D7F8F19D07}" destId="{625238B8-FB1A-4459-9E1F-BDC312F95E3A}" srcOrd="0" destOrd="0" presId="urn:microsoft.com/office/officeart/2005/8/layout/chevron1"/>
    <dgm:cxn modelId="{A93D6E50-7667-4DBE-87C1-442A9F38BF5F}" type="presOf" srcId="{2A9C7D6A-8D01-4A5E-8D7C-15426A6D3300}" destId="{F9A96B3A-5E95-400F-B54C-9B2546115B6C}" srcOrd="0" destOrd="0" presId="urn:microsoft.com/office/officeart/2005/8/layout/chevron1"/>
    <dgm:cxn modelId="{55EFDD92-BEAC-42D3-ACAB-C5A40DE8EAAC}" srcId="{8ABBB141-831D-4C45-A6AB-72AFEB51F1D5}" destId="{D02A70DA-DA5C-493D-A558-A069367486EA}" srcOrd="0" destOrd="0" parTransId="{B3E0C32C-3E30-49D7-881C-FC24E1B51A45}" sibTransId="{F33D8106-6019-4924-8D7D-BA768E0B79B1}"/>
    <dgm:cxn modelId="{190D2599-C0AB-4970-9A8C-6582CBE85D65}" srcId="{8ABBB141-831D-4C45-A6AB-72AFEB51F1D5}" destId="{2A9C7D6A-8D01-4A5E-8D7C-15426A6D3300}" srcOrd="2" destOrd="0" parTransId="{C38BE80E-15B0-4482-ADE9-E4DECC526267}" sibTransId="{9E3186E7-5617-4875-91D0-035D5E24ACCC}"/>
    <dgm:cxn modelId="{69A8409E-0F2E-45CB-B033-509F190A6EAC}" type="presOf" srcId="{8ABBB141-831D-4C45-A6AB-72AFEB51F1D5}" destId="{27DE8B8B-5BF6-492A-949C-E044E3E388AF}" srcOrd="0" destOrd="0" presId="urn:microsoft.com/office/officeart/2005/8/layout/chevron1"/>
    <dgm:cxn modelId="{5644DBA2-A862-47E9-BE88-EACE977EFB68}" srcId="{8ABBB141-831D-4C45-A6AB-72AFEB51F1D5}" destId="{570656CD-2EC5-4D7E-ADD0-0FC5F5A72204}" srcOrd="3" destOrd="0" parTransId="{431B4DE6-3288-4607-AEB3-FF736CFEE99D}" sibTransId="{D9C88C60-CFE8-4114-AD7D-8A5139DC87D3}"/>
    <dgm:cxn modelId="{57BABCA8-2B3B-4206-AD33-BE082B812AEA}" type="presOf" srcId="{570656CD-2EC5-4D7E-ADD0-0FC5F5A72204}" destId="{AD0E9D5D-4A52-4C0C-9A7A-F7D320C5632E}" srcOrd="0" destOrd="0" presId="urn:microsoft.com/office/officeart/2005/8/layout/chevron1"/>
    <dgm:cxn modelId="{F0AF5AD5-FB6D-44A2-9DDB-119F846CEC3B}" srcId="{8ABBB141-831D-4C45-A6AB-72AFEB51F1D5}" destId="{57183673-0B52-459E-A47F-D9D7F8F19D07}" srcOrd="1" destOrd="0" parTransId="{569A3FCF-0001-4E98-8A48-62BD21B738EA}" sibTransId="{5E3BDBF2-94E8-4292-82A7-1888F3D2E20B}"/>
    <dgm:cxn modelId="{F786E102-CDF9-4C08-B282-B0C56239287D}" type="presParOf" srcId="{27DE8B8B-5BF6-492A-949C-E044E3E388AF}" destId="{7613BD3A-1BE7-47CB-AF22-B1F5FE77AF25}" srcOrd="0" destOrd="0" presId="urn:microsoft.com/office/officeart/2005/8/layout/chevron1"/>
    <dgm:cxn modelId="{C71F72B0-24A2-4FB6-995D-D235FBB582C2}" type="presParOf" srcId="{27DE8B8B-5BF6-492A-949C-E044E3E388AF}" destId="{BFCDFCCF-622D-44F8-ACD5-7A82728D68E8}" srcOrd="1" destOrd="0" presId="urn:microsoft.com/office/officeart/2005/8/layout/chevron1"/>
    <dgm:cxn modelId="{5DBCAED0-31D6-4A59-984D-0EBA64A20579}" type="presParOf" srcId="{27DE8B8B-5BF6-492A-949C-E044E3E388AF}" destId="{625238B8-FB1A-4459-9E1F-BDC312F95E3A}" srcOrd="2" destOrd="0" presId="urn:microsoft.com/office/officeart/2005/8/layout/chevron1"/>
    <dgm:cxn modelId="{02EBA257-AFB5-48E6-9BBA-3FF78C285980}" type="presParOf" srcId="{27DE8B8B-5BF6-492A-949C-E044E3E388AF}" destId="{4507A136-F2AF-46EC-A8D1-85A4359ED78B}" srcOrd="3" destOrd="0" presId="urn:microsoft.com/office/officeart/2005/8/layout/chevron1"/>
    <dgm:cxn modelId="{0EEAB9FA-AF0F-483D-A9B6-1D91A373D943}" type="presParOf" srcId="{27DE8B8B-5BF6-492A-949C-E044E3E388AF}" destId="{F9A96B3A-5E95-400F-B54C-9B2546115B6C}" srcOrd="4" destOrd="0" presId="urn:microsoft.com/office/officeart/2005/8/layout/chevron1"/>
    <dgm:cxn modelId="{6C5DED4E-E2EE-455F-B8EC-3BA7A344076A}" type="presParOf" srcId="{27DE8B8B-5BF6-492A-949C-E044E3E388AF}" destId="{F0352059-B666-4996-8870-0733E195DD3A}" srcOrd="5" destOrd="0" presId="urn:microsoft.com/office/officeart/2005/8/layout/chevron1"/>
    <dgm:cxn modelId="{C88FE4D6-D4B9-4DD6-9A0C-C123F87D5742}" type="presParOf" srcId="{27DE8B8B-5BF6-492A-949C-E044E3E388AF}" destId="{AD0E9D5D-4A52-4C0C-9A7A-F7D320C5632E}"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0F520C97-E6D8-4999-8C0C-354379A39FA0}">
      <dgm:prSet custT="1"/>
      <dgm:spPr/>
      <dgm:t>
        <a:bodyPr/>
        <a:lstStyle/>
        <a:p>
          <a:pPr>
            <a:lnSpc>
              <a:spcPct val="150000"/>
            </a:lnSpc>
            <a:buNone/>
          </a:pPr>
          <a:r>
            <a:rPr lang="en-GB" sz="1200" dirty="0">
              <a:latin typeface="Aptos" panose="020B0004020202020204" pitchFamily="34" charset="0"/>
            </a:rPr>
            <a:t>💡 Write meaningful, achievable recommendations for practice, policy or future research</a:t>
          </a:r>
        </a:p>
      </dgm:t>
    </dgm:pt>
    <dgm:pt modelId="{342627FD-1C46-402A-B1C4-94E0D31358CC}" type="parTrans" cxnId="{249A960D-87A3-4BD3-98D3-F5FE9C97A834}">
      <dgm:prSet/>
      <dgm:spPr/>
      <dgm:t>
        <a:bodyPr/>
        <a:lstStyle/>
        <a:p>
          <a:pPr>
            <a:lnSpc>
              <a:spcPct val="150000"/>
            </a:lnSpc>
          </a:pPr>
          <a:endParaRPr lang="en-GB" sz="2000">
            <a:latin typeface="Aptos" panose="020B0004020202020204" pitchFamily="34" charset="0"/>
          </a:endParaRPr>
        </a:p>
      </dgm:t>
    </dgm:pt>
    <dgm:pt modelId="{BFAB7445-7095-4A2F-ACA9-9344F0CAAD4B}" type="sibTrans" cxnId="{249A960D-87A3-4BD3-98D3-F5FE9C97A834}">
      <dgm:prSet/>
      <dgm:spPr/>
      <dgm:t>
        <a:bodyPr/>
        <a:lstStyle/>
        <a:p>
          <a:pPr>
            <a:lnSpc>
              <a:spcPct val="150000"/>
            </a:lnSpc>
          </a:pPr>
          <a:endParaRPr lang="en-GB" sz="2000">
            <a:latin typeface="Aptos" panose="020B0004020202020204" pitchFamily="34" charset="0"/>
          </a:endParaRPr>
        </a:p>
      </dgm:t>
    </dgm:pt>
    <dgm:pt modelId="{460CEFD8-0255-48F6-84E6-44CCA51297B6}">
      <dgm:prSet custT="1"/>
      <dgm:spPr/>
      <dgm:t>
        <a:bodyPr/>
        <a:lstStyle/>
        <a:p>
          <a:pPr>
            <a:lnSpc>
              <a:spcPct val="150000"/>
            </a:lnSpc>
            <a:buNone/>
          </a:pPr>
          <a:r>
            <a:rPr lang="en-GB" sz="1200" dirty="0">
              <a:latin typeface="Aptos" panose="020B0004020202020204" pitchFamily="34" charset="0"/>
            </a:rPr>
            <a:t>🛠 Address limitations and show awareness of your research scope</a:t>
          </a:r>
        </a:p>
      </dgm:t>
    </dgm:pt>
    <dgm:pt modelId="{BBAD5F45-82A8-44A8-9BAE-2761C236D75C}" type="parTrans" cxnId="{B14A6537-27F8-4287-AC29-AA245168826C}">
      <dgm:prSet/>
      <dgm:spPr/>
      <dgm:t>
        <a:bodyPr/>
        <a:lstStyle/>
        <a:p>
          <a:pPr>
            <a:lnSpc>
              <a:spcPct val="150000"/>
            </a:lnSpc>
          </a:pPr>
          <a:endParaRPr lang="en-GB" sz="2000">
            <a:latin typeface="Aptos" panose="020B0004020202020204" pitchFamily="34" charset="0"/>
          </a:endParaRPr>
        </a:p>
      </dgm:t>
    </dgm:pt>
    <dgm:pt modelId="{7745BAB2-8599-4EEF-9208-1C7859AB4E17}" type="sibTrans" cxnId="{B14A6537-27F8-4287-AC29-AA245168826C}">
      <dgm:prSet/>
      <dgm:spPr/>
      <dgm:t>
        <a:bodyPr/>
        <a:lstStyle/>
        <a:p>
          <a:pPr>
            <a:lnSpc>
              <a:spcPct val="150000"/>
            </a:lnSpc>
          </a:pPr>
          <a:endParaRPr lang="en-GB" sz="2000">
            <a:latin typeface="Aptos" panose="020B0004020202020204" pitchFamily="34" charset="0"/>
          </a:endParaRPr>
        </a:p>
      </dgm:t>
    </dgm:pt>
    <dgm:pt modelId="{AB1F7A3F-68EB-4FF5-9433-6C3457029CCD}">
      <dgm:prSet custT="1"/>
      <dgm:spPr/>
      <dgm:t>
        <a:bodyPr/>
        <a:lstStyle/>
        <a:p>
          <a:pPr>
            <a:lnSpc>
              <a:spcPct val="150000"/>
            </a:lnSpc>
          </a:pPr>
          <a:r>
            <a:rPr lang="en-GB" sz="1200" dirty="0">
              <a:latin typeface="Aptos" panose="020B0004020202020204" pitchFamily="34" charset="0"/>
            </a:rPr>
            <a:t>📝 Understand and draft the final pages – abstract, declaration, appendices, reference list</a:t>
          </a:r>
        </a:p>
      </dgm:t>
    </dgm:pt>
    <dgm:pt modelId="{435335EC-07BC-4603-A104-A1821FF336BF}" type="parTrans" cxnId="{D5C60F58-DE84-4499-B129-06A46D14FFB7}">
      <dgm:prSet/>
      <dgm:spPr/>
      <dgm:t>
        <a:bodyPr/>
        <a:lstStyle/>
        <a:p>
          <a:pPr>
            <a:lnSpc>
              <a:spcPct val="150000"/>
            </a:lnSpc>
          </a:pPr>
          <a:endParaRPr lang="en-GB" sz="2000">
            <a:latin typeface="Aptos" panose="020B0004020202020204" pitchFamily="34" charset="0"/>
          </a:endParaRPr>
        </a:p>
      </dgm:t>
    </dgm:pt>
    <dgm:pt modelId="{5ED9484B-CFAD-441D-830F-C243B55C136B}" type="sibTrans" cxnId="{D5C60F58-DE84-4499-B129-06A46D14FFB7}">
      <dgm:prSet/>
      <dgm:spPr/>
      <dgm:t>
        <a:bodyPr/>
        <a:lstStyle/>
        <a:p>
          <a:pPr>
            <a:lnSpc>
              <a:spcPct val="150000"/>
            </a:lnSpc>
          </a:pPr>
          <a:endParaRPr lang="en-GB" sz="2000">
            <a:latin typeface="Aptos" panose="020B0004020202020204" pitchFamily="34" charset="0"/>
          </a:endParaRPr>
        </a:p>
      </dgm:t>
    </dgm:pt>
    <dgm:pt modelId="{7C63D100-37CA-469F-9242-8B4AD68AC36A}">
      <dgm:prSet custT="1"/>
      <dgm:spPr/>
      <dgm:t>
        <a:bodyPr/>
        <a:lstStyle/>
        <a:p>
          <a:pPr>
            <a:lnSpc>
              <a:spcPct val="150000"/>
            </a:lnSpc>
            <a:buNone/>
          </a:pPr>
          <a:r>
            <a:rPr lang="en-GB" sz="1200" dirty="0">
              <a:latin typeface="Aptos" panose="020B0004020202020204" pitchFamily="34" charset="0"/>
            </a:rPr>
            <a:t>🔍 Clarify the purpose of Chapter 5 and how it ties everything together</a:t>
          </a:r>
        </a:p>
      </dgm:t>
    </dgm:pt>
    <dgm:pt modelId="{2F6B2710-961F-429A-8512-5AFC18ABB793}" type="parTrans" cxnId="{35575942-2C4F-4C52-876A-E5C5791AEB01}">
      <dgm:prSet/>
      <dgm:spPr/>
      <dgm:t>
        <a:bodyPr/>
        <a:lstStyle/>
        <a:p>
          <a:endParaRPr lang="en-GB" sz="2000"/>
        </a:p>
      </dgm:t>
    </dgm:pt>
    <dgm:pt modelId="{55E18710-0854-42C2-925F-CE2472842269}" type="sibTrans" cxnId="{35575942-2C4F-4C52-876A-E5C5791AEB01}">
      <dgm:prSet/>
      <dgm:spPr/>
      <dgm:t>
        <a:bodyPr/>
        <a:lstStyle/>
        <a:p>
          <a:endParaRPr lang="en-GB" sz="2000"/>
        </a:p>
      </dgm:t>
    </dgm:pt>
    <dgm:pt modelId="{7F6E6528-79B0-4171-B2A4-4C3E0BE07AC2}">
      <dgm:prSet custT="1"/>
      <dgm:spPr/>
      <dgm:t>
        <a:bodyPr/>
        <a:lstStyle/>
        <a:p>
          <a:pPr>
            <a:lnSpc>
              <a:spcPct val="150000"/>
            </a:lnSpc>
            <a:buNone/>
          </a:pPr>
          <a:r>
            <a:rPr lang="en-GB" sz="1200" dirty="0">
              <a:latin typeface="Aptos" panose="020B0004020202020204" pitchFamily="34" charset="0"/>
            </a:rPr>
            <a:t>🧩 Summarise key findings and link them directly to your research aim</a:t>
          </a:r>
        </a:p>
      </dgm:t>
    </dgm:pt>
    <dgm:pt modelId="{E2A1C4A8-74CF-4DD3-A5C7-543D20EF9B1E}" type="parTrans" cxnId="{04E9DAE8-2B5B-47C7-8976-5266457A41D6}">
      <dgm:prSet/>
      <dgm:spPr/>
      <dgm:t>
        <a:bodyPr/>
        <a:lstStyle/>
        <a:p>
          <a:endParaRPr lang="en-GB" sz="2000"/>
        </a:p>
      </dgm:t>
    </dgm:pt>
    <dgm:pt modelId="{07FC40CE-5D67-459A-9527-95AFBB1FB03F}" type="sibTrans" cxnId="{04E9DAE8-2B5B-47C7-8976-5266457A41D6}">
      <dgm:prSet/>
      <dgm:spPr/>
      <dgm:t>
        <a:bodyPr/>
        <a:lstStyle/>
        <a:p>
          <a:endParaRPr lang="en-GB" sz="2000"/>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1738FCFA-8603-4CE4-9E6B-422C24827A6A}" type="pres">
      <dgm:prSet presAssocID="{7C63D100-37CA-469F-9242-8B4AD68AC36A}" presName="compositeA" presStyleCnt="0"/>
      <dgm:spPr/>
    </dgm:pt>
    <dgm:pt modelId="{FBB3E4BC-5808-4EBF-A504-995847820C3E}" type="pres">
      <dgm:prSet presAssocID="{7C63D100-37CA-469F-9242-8B4AD68AC36A}" presName="textA" presStyleLbl="revTx" presStyleIdx="0" presStyleCnt="5">
        <dgm:presLayoutVars>
          <dgm:bulletEnabled val="1"/>
        </dgm:presLayoutVars>
      </dgm:prSet>
      <dgm:spPr/>
    </dgm:pt>
    <dgm:pt modelId="{517E4801-A281-4B6A-AD8B-08022E297BE8}" type="pres">
      <dgm:prSet presAssocID="{7C63D100-37CA-469F-9242-8B4AD68AC36A}" presName="circleA" presStyleLbl="node1" presStyleIdx="0" presStyleCnt="5"/>
      <dgm:spPr/>
    </dgm:pt>
    <dgm:pt modelId="{6FB9326B-5C8F-48BC-AE31-AD26D7E554C6}" type="pres">
      <dgm:prSet presAssocID="{7C63D100-37CA-469F-9242-8B4AD68AC36A}" presName="spaceA" presStyleCnt="0"/>
      <dgm:spPr/>
    </dgm:pt>
    <dgm:pt modelId="{37AC1D41-6A9A-4FA9-B862-8B33F79D30F2}" type="pres">
      <dgm:prSet presAssocID="{55E18710-0854-42C2-925F-CE2472842269}" presName="space" presStyleCnt="0"/>
      <dgm:spPr/>
    </dgm:pt>
    <dgm:pt modelId="{4D578864-E104-4EC6-B121-9DAEB6E57B94}" type="pres">
      <dgm:prSet presAssocID="{7F6E6528-79B0-4171-B2A4-4C3E0BE07AC2}" presName="compositeB" presStyleCnt="0"/>
      <dgm:spPr/>
    </dgm:pt>
    <dgm:pt modelId="{46EC5A77-456F-44B9-9650-9C681667BC98}" type="pres">
      <dgm:prSet presAssocID="{7F6E6528-79B0-4171-B2A4-4C3E0BE07AC2}" presName="textB" presStyleLbl="revTx" presStyleIdx="1" presStyleCnt="5">
        <dgm:presLayoutVars>
          <dgm:bulletEnabled val="1"/>
        </dgm:presLayoutVars>
      </dgm:prSet>
      <dgm:spPr/>
    </dgm:pt>
    <dgm:pt modelId="{BE6230C9-1B6C-4969-8AC4-F8CA02E148F3}" type="pres">
      <dgm:prSet presAssocID="{7F6E6528-79B0-4171-B2A4-4C3E0BE07AC2}" presName="circleB" presStyleLbl="node1" presStyleIdx="1" presStyleCnt="5"/>
      <dgm:spPr/>
    </dgm:pt>
    <dgm:pt modelId="{E021D605-AB93-4335-8443-DA8B5397B71F}" type="pres">
      <dgm:prSet presAssocID="{7F6E6528-79B0-4171-B2A4-4C3E0BE07AC2}" presName="spaceB" presStyleCnt="0"/>
      <dgm:spPr/>
    </dgm:pt>
    <dgm:pt modelId="{8DBE953E-E570-48DE-987A-DB6998239893}" type="pres">
      <dgm:prSet presAssocID="{07FC40CE-5D67-459A-9527-95AFBB1FB03F}" presName="space" presStyleCnt="0"/>
      <dgm:spPr/>
    </dgm:pt>
    <dgm:pt modelId="{00FAB18A-97AE-4AFD-A7B7-BC33E0A7C8FD}" type="pres">
      <dgm:prSet presAssocID="{0F520C97-E6D8-4999-8C0C-354379A39FA0}" presName="compositeA" presStyleCnt="0"/>
      <dgm:spPr/>
    </dgm:pt>
    <dgm:pt modelId="{D5BBD536-B214-4446-8A70-B7291AAC73B8}" type="pres">
      <dgm:prSet presAssocID="{0F520C97-E6D8-4999-8C0C-354379A39FA0}" presName="textA" presStyleLbl="revTx" presStyleIdx="2" presStyleCnt="5">
        <dgm:presLayoutVars>
          <dgm:bulletEnabled val="1"/>
        </dgm:presLayoutVars>
      </dgm:prSet>
      <dgm:spPr/>
    </dgm:pt>
    <dgm:pt modelId="{4A02FCEE-6EA0-4D32-A1F3-94D919F9CC05}" type="pres">
      <dgm:prSet presAssocID="{0F520C97-E6D8-4999-8C0C-354379A39FA0}" presName="circleA" presStyleLbl="node1" presStyleIdx="2" presStyleCnt="5"/>
      <dgm:spPr/>
    </dgm:pt>
    <dgm:pt modelId="{E03DE084-D813-44CF-9954-3DB9C9927B06}" type="pres">
      <dgm:prSet presAssocID="{0F520C97-E6D8-4999-8C0C-354379A39FA0}" presName="spaceA" presStyleCnt="0"/>
      <dgm:spPr/>
    </dgm:pt>
    <dgm:pt modelId="{A6437331-CF85-4165-9ABD-65CCBE58DBE6}" type="pres">
      <dgm:prSet presAssocID="{BFAB7445-7095-4A2F-ACA9-9344F0CAAD4B}" presName="space" presStyleCnt="0"/>
      <dgm:spPr/>
    </dgm:pt>
    <dgm:pt modelId="{AD05D8C8-C02A-423D-863F-0EA1DF26927A}" type="pres">
      <dgm:prSet presAssocID="{460CEFD8-0255-48F6-84E6-44CCA51297B6}" presName="compositeB" presStyleCnt="0"/>
      <dgm:spPr/>
    </dgm:pt>
    <dgm:pt modelId="{4C27216D-16AE-4F68-9E30-94F422D1574F}" type="pres">
      <dgm:prSet presAssocID="{460CEFD8-0255-48F6-84E6-44CCA51297B6}" presName="textB" presStyleLbl="revTx" presStyleIdx="3" presStyleCnt="5">
        <dgm:presLayoutVars>
          <dgm:bulletEnabled val="1"/>
        </dgm:presLayoutVars>
      </dgm:prSet>
      <dgm:spPr/>
    </dgm:pt>
    <dgm:pt modelId="{62D03B72-F88E-4C1D-8961-F532DE209215}" type="pres">
      <dgm:prSet presAssocID="{460CEFD8-0255-48F6-84E6-44CCA51297B6}" presName="circleB" presStyleLbl="node1" presStyleIdx="3" presStyleCnt="5"/>
      <dgm:spPr/>
    </dgm:pt>
    <dgm:pt modelId="{E8A6385E-1DAF-48C7-88E0-3691CF6444A9}" type="pres">
      <dgm:prSet presAssocID="{460CEFD8-0255-48F6-84E6-44CCA51297B6}" presName="spaceB" presStyleCnt="0"/>
      <dgm:spPr/>
    </dgm:pt>
    <dgm:pt modelId="{B9C6E683-A24D-4CA4-A974-568BBF09CDE1}" type="pres">
      <dgm:prSet presAssocID="{7745BAB2-8599-4EEF-9208-1C7859AB4E17}" presName="space" presStyleCnt="0"/>
      <dgm:spPr/>
    </dgm:pt>
    <dgm:pt modelId="{4A385BB5-3BB1-4493-A2FE-BB66803248E6}" type="pres">
      <dgm:prSet presAssocID="{AB1F7A3F-68EB-4FF5-9433-6C3457029CCD}" presName="compositeA" presStyleCnt="0"/>
      <dgm:spPr/>
    </dgm:pt>
    <dgm:pt modelId="{16D61A74-56B6-456C-8621-CF53E75938FB}" type="pres">
      <dgm:prSet presAssocID="{AB1F7A3F-68EB-4FF5-9433-6C3457029CCD}" presName="textA" presStyleLbl="revTx" presStyleIdx="4" presStyleCnt="5">
        <dgm:presLayoutVars>
          <dgm:bulletEnabled val="1"/>
        </dgm:presLayoutVars>
      </dgm:prSet>
      <dgm:spPr/>
    </dgm:pt>
    <dgm:pt modelId="{BBFED2C7-973C-4E98-ABA7-13ED819E3005}" type="pres">
      <dgm:prSet presAssocID="{AB1F7A3F-68EB-4FF5-9433-6C3457029CCD}" presName="circleA" presStyleLbl="node1" presStyleIdx="4" presStyleCnt="5"/>
      <dgm:spPr/>
    </dgm:pt>
    <dgm:pt modelId="{E3E093CB-B375-4F62-9810-9DE4EC82BAE3}" type="pres">
      <dgm:prSet presAssocID="{AB1F7A3F-68EB-4FF5-9433-6C3457029CCD}" presName="spaceA" presStyleCnt="0"/>
      <dgm:spPr/>
    </dgm:pt>
  </dgm:ptLst>
  <dgm:cxnLst>
    <dgm:cxn modelId="{249A960D-87A3-4BD3-98D3-F5FE9C97A834}" srcId="{532AAA22-9E5A-4852-BCA3-93A7CA00C830}" destId="{0F520C97-E6D8-4999-8C0C-354379A39FA0}" srcOrd="2" destOrd="0" parTransId="{342627FD-1C46-402A-B1C4-94E0D31358CC}" sibTransId="{BFAB7445-7095-4A2F-ACA9-9344F0CAAD4B}"/>
    <dgm:cxn modelId="{B14A6537-27F8-4287-AC29-AA245168826C}" srcId="{532AAA22-9E5A-4852-BCA3-93A7CA00C830}" destId="{460CEFD8-0255-48F6-84E6-44CCA51297B6}" srcOrd="3" destOrd="0" parTransId="{BBAD5F45-82A8-44A8-9BAE-2761C236D75C}" sibTransId="{7745BAB2-8599-4EEF-9208-1C7859AB4E17}"/>
    <dgm:cxn modelId="{35575942-2C4F-4C52-876A-E5C5791AEB01}" srcId="{532AAA22-9E5A-4852-BCA3-93A7CA00C830}" destId="{7C63D100-37CA-469F-9242-8B4AD68AC36A}" srcOrd="0" destOrd="0" parTransId="{2F6B2710-961F-429A-8512-5AFC18ABB793}" sibTransId="{55E18710-0854-42C2-925F-CE2472842269}"/>
    <dgm:cxn modelId="{9D414E52-2FCB-4DDA-B57F-F4706EDAE973}" type="presOf" srcId="{532AAA22-9E5A-4852-BCA3-93A7CA00C830}" destId="{3C6F0FE1-95E7-4135-B8A7-D738759A3FA5}" srcOrd="0" destOrd="0" presId="urn:microsoft.com/office/officeart/2005/8/layout/hProcess11"/>
    <dgm:cxn modelId="{D5C60F58-DE84-4499-B129-06A46D14FFB7}" srcId="{532AAA22-9E5A-4852-BCA3-93A7CA00C830}" destId="{AB1F7A3F-68EB-4FF5-9433-6C3457029CCD}" srcOrd="4" destOrd="0" parTransId="{435335EC-07BC-4603-A104-A1821FF336BF}" sibTransId="{5ED9484B-CFAD-441D-830F-C243B55C136B}"/>
    <dgm:cxn modelId="{F41C1478-06F7-4F70-BDE4-44134A5B3890}" type="presOf" srcId="{7C63D100-37CA-469F-9242-8B4AD68AC36A}" destId="{FBB3E4BC-5808-4EBF-A504-995847820C3E}" srcOrd="0" destOrd="0" presId="urn:microsoft.com/office/officeart/2005/8/layout/hProcess11"/>
    <dgm:cxn modelId="{330C9759-D1C0-4C1A-86DB-5ABEF70E6E68}" type="presOf" srcId="{AB1F7A3F-68EB-4FF5-9433-6C3457029CCD}" destId="{16D61A74-56B6-456C-8621-CF53E75938FB}" srcOrd="0" destOrd="0" presId="urn:microsoft.com/office/officeart/2005/8/layout/hProcess11"/>
    <dgm:cxn modelId="{6B2A3483-815A-4850-AF1D-421EBC3A2428}" type="presOf" srcId="{0F520C97-E6D8-4999-8C0C-354379A39FA0}" destId="{D5BBD536-B214-4446-8A70-B7291AAC73B8}" srcOrd="0" destOrd="0" presId="urn:microsoft.com/office/officeart/2005/8/layout/hProcess11"/>
    <dgm:cxn modelId="{825CBF93-C13C-4C04-A355-435522CDC64F}" type="presOf" srcId="{460CEFD8-0255-48F6-84E6-44CCA51297B6}" destId="{4C27216D-16AE-4F68-9E30-94F422D1574F}" srcOrd="0" destOrd="0" presId="urn:microsoft.com/office/officeart/2005/8/layout/hProcess11"/>
    <dgm:cxn modelId="{8175BBE1-A8D2-40A5-8C70-5C1FDDDBED73}" type="presOf" srcId="{7F6E6528-79B0-4171-B2A4-4C3E0BE07AC2}" destId="{46EC5A77-456F-44B9-9650-9C681667BC98}" srcOrd="0" destOrd="0" presId="urn:microsoft.com/office/officeart/2005/8/layout/hProcess11"/>
    <dgm:cxn modelId="{04E9DAE8-2B5B-47C7-8976-5266457A41D6}" srcId="{532AAA22-9E5A-4852-BCA3-93A7CA00C830}" destId="{7F6E6528-79B0-4171-B2A4-4C3E0BE07AC2}" srcOrd="1" destOrd="0" parTransId="{E2A1C4A8-74CF-4DD3-A5C7-543D20EF9B1E}" sibTransId="{07FC40CE-5D67-459A-9527-95AFBB1FB03F}"/>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A6A1401C-C38A-4D98-B770-A24444E7B9F8}" type="presParOf" srcId="{A7FA728E-5A79-4314-9B14-F2BCE3542105}" destId="{1738FCFA-8603-4CE4-9E6B-422C24827A6A}" srcOrd="0" destOrd="0" presId="urn:microsoft.com/office/officeart/2005/8/layout/hProcess11"/>
    <dgm:cxn modelId="{3306A7D0-58F1-45E8-9274-D77A230E50BD}" type="presParOf" srcId="{1738FCFA-8603-4CE4-9E6B-422C24827A6A}" destId="{FBB3E4BC-5808-4EBF-A504-995847820C3E}" srcOrd="0" destOrd="0" presId="urn:microsoft.com/office/officeart/2005/8/layout/hProcess11"/>
    <dgm:cxn modelId="{54CA2CE8-EEFF-4AD1-9730-8A9E60EB76DB}" type="presParOf" srcId="{1738FCFA-8603-4CE4-9E6B-422C24827A6A}" destId="{517E4801-A281-4B6A-AD8B-08022E297BE8}" srcOrd="1" destOrd="0" presId="urn:microsoft.com/office/officeart/2005/8/layout/hProcess11"/>
    <dgm:cxn modelId="{250721FA-E60B-4556-89EA-3240E02E7F4F}" type="presParOf" srcId="{1738FCFA-8603-4CE4-9E6B-422C24827A6A}" destId="{6FB9326B-5C8F-48BC-AE31-AD26D7E554C6}" srcOrd="2" destOrd="0" presId="urn:microsoft.com/office/officeart/2005/8/layout/hProcess11"/>
    <dgm:cxn modelId="{77CC9AE7-D0B9-4ED0-BAC0-B7D4176E7FCD}" type="presParOf" srcId="{A7FA728E-5A79-4314-9B14-F2BCE3542105}" destId="{37AC1D41-6A9A-4FA9-B862-8B33F79D30F2}" srcOrd="1" destOrd="0" presId="urn:microsoft.com/office/officeart/2005/8/layout/hProcess11"/>
    <dgm:cxn modelId="{24A97280-94BA-4ACF-9E62-4D711084FE3C}" type="presParOf" srcId="{A7FA728E-5A79-4314-9B14-F2BCE3542105}" destId="{4D578864-E104-4EC6-B121-9DAEB6E57B94}" srcOrd="2" destOrd="0" presId="urn:microsoft.com/office/officeart/2005/8/layout/hProcess11"/>
    <dgm:cxn modelId="{62BD95C4-11C6-47E8-BB09-58A1645E7D2C}" type="presParOf" srcId="{4D578864-E104-4EC6-B121-9DAEB6E57B94}" destId="{46EC5A77-456F-44B9-9650-9C681667BC98}" srcOrd="0" destOrd="0" presId="urn:microsoft.com/office/officeart/2005/8/layout/hProcess11"/>
    <dgm:cxn modelId="{CCAF63BE-5B65-4F09-90C9-C89E06AA658B}" type="presParOf" srcId="{4D578864-E104-4EC6-B121-9DAEB6E57B94}" destId="{BE6230C9-1B6C-4969-8AC4-F8CA02E148F3}" srcOrd="1" destOrd="0" presId="urn:microsoft.com/office/officeart/2005/8/layout/hProcess11"/>
    <dgm:cxn modelId="{908536E5-5CC3-482A-AFDB-DDC1671927DD}" type="presParOf" srcId="{4D578864-E104-4EC6-B121-9DAEB6E57B94}" destId="{E021D605-AB93-4335-8443-DA8B5397B71F}" srcOrd="2" destOrd="0" presId="urn:microsoft.com/office/officeart/2005/8/layout/hProcess11"/>
    <dgm:cxn modelId="{400ED6FA-0DC9-4AF1-AA33-9102312658D5}" type="presParOf" srcId="{A7FA728E-5A79-4314-9B14-F2BCE3542105}" destId="{8DBE953E-E570-48DE-987A-DB6998239893}" srcOrd="3" destOrd="0" presId="urn:microsoft.com/office/officeart/2005/8/layout/hProcess11"/>
    <dgm:cxn modelId="{BB1F913B-4004-43FE-95CC-E1FA6143E772}" type="presParOf" srcId="{A7FA728E-5A79-4314-9B14-F2BCE3542105}" destId="{00FAB18A-97AE-4AFD-A7B7-BC33E0A7C8FD}" srcOrd="4" destOrd="0" presId="urn:microsoft.com/office/officeart/2005/8/layout/hProcess11"/>
    <dgm:cxn modelId="{34123F9A-E254-4C09-8208-C05DE336A46F}" type="presParOf" srcId="{00FAB18A-97AE-4AFD-A7B7-BC33E0A7C8FD}" destId="{D5BBD536-B214-4446-8A70-B7291AAC73B8}" srcOrd="0" destOrd="0" presId="urn:microsoft.com/office/officeart/2005/8/layout/hProcess11"/>
    <dgm:cxn modelId="{1117AB17-4CE3-4910-AB5A-66E238891759}" type="presParOf" srcId="{00FAB18A-97AE-4AFD-A7B7-BC33E0A7C8FD}" destId="{4A02FCEE-6EA0-4D32-A1F3-94D919F9CC05}" srcOrd="1" destOrd="0" presId="urn:microsoft.com/office/officeart/2005/8/layout/hProcess11"/>
    <dgm:cxn modelId="{BDE5A5D9-6342-4C68-8C8C-932676F19228}" type="presParOf" srcId="{00FAB18A-97AE-4AFD-A7B7-BC33E0A7C8FD}" destId="{E03DE084-D813-44CF-9954-3DB9C9927B06}" srcOrd="2" destOrd="0" presId="urn:microsoft.com/office/officeart/2005/8/layout/hProcess11"/>
    <dgm:cxn modelId="{3FFD0A2D-C9C1-437F-BB92-5A841A457FF8}" type="presParOf" srcId="{A7FA728E-5A79-4314-9B14-F2BCE3542105}" destId="{A6437331-CF85-4165-9ABD-65CCBE58DBE6}" srcOrd="5" destOrd="0" presId="urn:microsoft.com/office/officeart/2005/8/layout/hProcess11"/>
    <dgm:cxn modelId="{960C4262-A69F-4BCC-ADBC-E2ABC03ED525}" type="presParOf" srcId="{A7FA728E-5A79-4314-9B14-F2BCE3542105}" destId="{AD05D8C8-C02A-423D-863F-0EA1DF26927A}" srcOrd="6" destOrd="0" presId="urn:microsoft.com/office/officeart/2005/8/layout/hProcess11"/>
    <dgm:cxn modelId="{56407463-EF72-4F64-A291-21FE514A860F}" type="presParOf" srcId="{AD05D8C8-C02A-423D-863F-0EA1DF26927A}" destId="{4C27216D-16AE-4F68-9E30-94F422D1574F}" srcOrd="0" destOrd="0" presId="urn:microsoft.com/office/officeart/2005/8/layout/hProcess11"/>
    <dgm:cxn modelId="{54FE51EF-82BB-4D62-B9C5-3522671BB93B}" type="presParOf" srcId="{AD05D8C8-C02A-423D-863F-0EA1DF26927A}" destId="{62D03B72-F88E-4C1D-8961-F532DE209215}" srcOrd="1" destOrd="0" presId="urn:microsoft.com/office/officeart/2005/8/layout/hProcess11"/>
    <dgm:cxn modelId="{D7DB3F36-0E27-4CB5-AE6B-5A528062662C}" type="presParOf" srcId="{AD05D8C8-C02A-423D-863F-0EA1DF26927A}" destId="{E8A6385E-1DAF-48C7-88E0-3691CF6444A9}" srcOrd="2" destOrd="0" presId="urn:microsoft.com/office/officeart/2005/8/layout/hProcess11"/>
    <dgm:cxn modelId="{70FCB27C-194F-46D9-995A-E2320960A02F}" type="presParOf" srcId="{A7FA728E-5A79-4314-9B14-F2BCE3542105}" destId="{B9C6E683-A24D-4CA4-A974-568BBF09CDE1}" srcOrd="7" destOrd="0" presId="urn:microsoft.com/office/officeart/2005/8/layout/hProcess11"/>
    <dgm:cxn modelId="{C758A099-1107-466D-B370-8819906708B3}" type="presParOf" srcId="{A7FA728E-5A79-4314-9B14-F2BCE3542105}" destId="{4A385BB5-3BB1-4493-A2FE-BB66803248E6}" srcOrd="8" destOrd="0" presId="urn:microsoft.com/office/officeart/2005/8/layout/hProcess11"/>
    <dgm:cxn modelId="{C6FAF292-D3D8-42DB-9F32-13BA2872C654}" type="presParOf" srcId="{4A385BB5-3BB1-4493-A2FE-BB66803248E6}" destId="{16D61A74-56B6-456C-8621-CF53E75938FB}" srcOrd="0" destOrd="0" presId="urn:microsoft.com/office/officeart/2005/8/layout/hProcess11"/>
    <dgm:cxn modelId="{8662618D-2C4F-4107-B897-D270E16B0027}" type="presParOf" srcId="{4A385BB5-3BB1-4493-A2FE-BB66803248E6}" destId="{BBFED2C7-973C-4E98-ABA7-13ED819E3005}" srcOrd="1" destOrd="0" presId="urn:microsoft.com/office/officeart/2005/8/layout/hProcess11"/>
    <dgm:cxn modelId="{F058865A-2CA3-43EF-986A-0A8A3A6A4FDD}" type="presParOf" srcId="{4A385BB5-3BB1-4493-A2FE-BB66803248E6}" destId="{E3E093CB-B375-4F62-9810-9DE4EC82BAE3}"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EA7186-A354-4962-81C5-035A5D0516E7}"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B2388176-8CA9-421E-8AB9-F8F9FD702EEC}">
      <dgm:prSet custT="1"/>
      <dgm:spPr/>
      <dgm:t>
        <a:bodyPr/>
        <a:lstStyle/>
        <a:p>
          <a:r>
            <a:rPr lang="en-GB" sz="1400" b="1" dirty="0">
              <a:latin typeface="Aptos" panose="020B0004020202020204" pitchFamily="34" charset="0"/>
            </a:rPr>
            <a:t>🧩 Main Sections:</a:t>
          </a:r>
        </a:p>
      </dgm:t>
    </dgm:pt>
    <dgm:pt modelId="{9994A055-8EAD-424A-A472-BBE326A4EE4C}" type="parTrans" cxnId="{D0F9E882-9DA1-4D05-B0F8-E9E6B18F8601}">
      <dgm:prSet/>
      <dgm:spPr/>
      <dgm:t>
        <a:bodyPr/>
        <a:lstStyle/>
        <a:p>
          <a:endParaRPr lang="en-GB" sz="5400" b="1">
            <a:latin typeface="Aptos" panose="020B0004020202020204" pitchFamily="34" charset="0"/>
          </a:endParaRPr>
        </a:p>
      </dgm:t>
    </dgm:pt>
    <dgm:pt modelId="{31AF8A04-C6FC-4B74-A1BD-DAC7665D847B}" type="sibTrans" cxnId="{D0F9E882-9DA1-4D05-B0F8-E9E6B18F8601}">
      <dgm:prSet/>
      <dgm:spPr/>
      <dgm:t>
        <a:bodyPr/>
        <a:lstStyle/>
        <a:p>
          <a:endParaRPr lang="en-GB" sz="5400" b="1">
            <a:latin typeface="Aptos" panose="020B0004020202020204" pitchFamily="34" charset="0"/>
          </a:endParaRPr>
        </a:p>
      </dgm:t>
    </dgm:pt>
    <dgm:pt modelId="{6DBE1F01-0C87-413C-B711-E750A093F2EA}">
      <dgm:prSet custT="1"/>
      <dgm:spPr/>
      <dgm:t>
        <a:bodyPr/>
        <a:lstStyle/>
        <a:p>
          <a:r>
            <a:rPr lang="en-GB" sz="1400" b="1" dirty="0">
              <a:latin typeface="Aptos" panose="020B0004020202020204" pitchFamily="34" charset="0"/>
            </a:rPr>
            <a:t>Overall Conclusion </a:t>
          </a:r>
        </a:p>
      </dgm:t>
    </dgm:pt>
    <dgm:pt modelId="{95DA8DFC-1E7C-438F-861D-D1A507ABBC0C}" type="parTrans" cxnId="{B8CBDB4B-5699-43C4-AC98-E83AC1F12615}">
      <dgm:prSet/>
      <dgm:spPr/>
      <dgm:t>
        <a:bodyPr/>
        <a:lstStyle/>
        <a:p>
          <a:endParaRPr lang="en-GB" sz="5400" b="1">
            <a:latin typeface="Aptos" panose="020B0004020202020204" pitchFamily="34" charset="0"/>
          </a:endParaRPr>
        </a:p>
      </dgm:t>
    </dgm:pt>
    <dgm:pt modelId="{CF8BAB43-1508-47F2-B355-B71FBFA9036B}" type="sibTrans" cxnId="{B8CBDB4B-5699-43C4-AC98-E83AC1F12615}">
      <dgm:prSet/>
      <dgm:spPr/>
      <dgm:t>
        <a:bodyPr/>
        <a:lstStyle/>
        <a:p>
          <a:endParaRPr lang="en-GB" sz="5400" b="1">
            <a:latin typeface="Aptos" panose="020B0004020202020204" pitchFamily="34" charset="0"/>
          </a:endParaRPr>
        </a:p>
      </dgm:t>
    </dgm:pt>
    <dgm:pt modelId="{6D1011DC-64E4-4D63-AEA0-1984FCC6C1E5}">
      <dgm:prSet custT="1"/>
      <dgm:spPr/>
      <dgm:t>
        <a:bodyPr/>
        <a:lstStyle/>
        <a:p>
          <a:r>
            <a:rPr lang="en-GB" sz="1400" b="1" dirty="0">
              <a:latin typeface="Aptos" panose="020B0004020202020204" pitchFamily="34" charset="0"/>
            </a:rPr>
            <a:t>Recommendation 1</a:t>
          </a:r>
        </a:p>
      </dgm:t>
    </dgm:pt>
    <dgm:pt modelId="{07F7F1DB-6925-430C-BD4B-7A8C1FCDE808}" type="parTrans" cxnId="{708214A0-19C3-4298-B798-AF63065DFFE3}">
      <dgm:prSet/>
      <dgm:spPr/>
      <dgm:t>
        <a:bodyPr/>
        <a:lstStyle/>
        <a:p>
          <a:endParaRPr lang="en-GB" sz="5400" b="1">
            <a:latin typeface="Aptos" panose="020B0004020202020204" pitchFamily="34" charset="0"/>
          </a:endParaRPr>
        </a:p>
      </dgm:t>
    </dgm:pt>
    <dgm:pt modelId="{38AD002E-D5C6-4147-88EF-78586F9B13AE}" type="sibTrans" cxnId="{708214A0-19C3-4298-B798-AF63065DFFE3}">
      <dgm:prSet/>
      <dgm:spPr/>
      <dgm:t>
        <a:bodyPr/>
        <a:lstStyle/>
        <a:p>
          <a:endParaRPr lang="en-GB" sz="5400" b="1">
            <a:latin typeface="Aptos" panose="020B0004020202020204" pitchFamily="34" charset="0"/>
          </a:endParaRPr>
        </a:p>
      </dgm:t>
    </dgm:pt>
    <dgm:pt modelId="{B03690AB-4658-46D0-9D7A-B7717FA6355E}">
      <dgm:prSet custT="1"/>
      <dgm:spPr/>
      <dgm:t>
        <a:bodyPr/>
        <a:lstStyle/>
        <a:p>
          <a:r>
            <a:rPr lang="en-GB" sz="1400" b="1" dirty="0">
              <a:latin typeface="Aptos" panose="020B0004020202020204" pitchFamily="34" charset="0"/>
            </a:rPr>
            <a:t>Recommendation 2 </a:t>
          </a:r>
        </a:p>
      </dgm:t>
    </dgm:pt>
    <dgm:pt modelId="{1B434BD0-C503-4C50-BB06-C23C9BD5A523}" type="parTrans" cxnId="{AE0E0E3E-86CA-4C2D-B35F-C47AC35980F1}">
      <dgm:prSet/>
      <dgm:spPr/>
      <dgm:t>
        <a:bodyPr/>
        <a:lstStyle/>
        <a:p>
          <a:endParaRPr lang="en-GB" sz="5400" b="1">
            <a:latin typeface="Aptos" panose="020B0004020202020204" pitchFamily="34" charset="0"/>
          </a:endParaRPr>
        </a:p>
      </dgm:t>
    </dgm:pt>
    <dgm:pt modelId="{7D7EBF02-82CD-4647-9261-4F1292449186}" type="sibTrans" cxnId="{AE0E0E3E-86CA-4C2D-B35F-C47AC35980F1}">
      <dgm:prSet/>
      <dgm:spPr/>
      <dgm:t>
        <a:bodyPr/>
        <a:lstStyle/>
        <a:p>
          <a:endParaRPr lang="en-GB" sz="5400" b="1">
            <a:latin typeface="Aptos" panose="020B0004020202020204" pitchFamily="34" charset="0"/>
          </a:endParaRPr>
        </a:p>
      </dgm:t>
    </dgm:pt>
    <dgm:pt modelId="{0359778A-D935-4BC1-BCD2-815395AE2C02}">
      <dgm:prSet custT="1"/>
      <dgm:spPr/>
      <dgm:t>
        <a:bodyPr/>
        <a:lstStyle/>
        <a:p>
          <a:r>
            <a:rPr lang="en-GB" sz="1400" b="1" dirty="0">
              <a:latin typeface="Aptos" panose="020B0004020202020204" pitchFamily="34" charset="0"/>
            </a:rPr>
            <a:t>Recommendation 3 </a:t>
          </a:r>
        </a:p>
      </dgm:t>
    </dgm:pt>
    <dgm:pt modelId="{C9C0193D-4CE0-48A2-8BC7-A9EAB1642E00}" type="parTrans" cxnId="{BCDF6C7F-B317-4795-BD5F-A1FAD5CAC465}">
      <dgm:prSet/>
      <dgm:spPr/>
      <dgm:t>
        <a:bodyPr/>
        <a:lstStyle/>
        <a:p>
          <a:endParaRPr lang="en-GB" sz="5400" b="1">
            <a:latin typeface="Aptos" panose="020B0004020202020204" pitchFamily="34" charset="0"/>
          </a:endParaRPr>
        </a:p>
      </dgm:t>
    </dgm:pt>
    <dgm:pt modelId="{E2679495-9614-46DE-88DB-DE08825FA0E3}" type="sibTrans" cxnId="{BCDF6C7F-B317-4795-BD5F-A1FAD5CAC465}">
      <dgm:prSet/>
      <dgm:spPr/>
      <dgm:t>
        <a:bodyPr/>
        <a:lstStyle/>
        <a:p>
          <a:endParaRPr lang="en-GB" sz="5400" b="1">
            <a:latin typeface="Aptos" panose="020B0004020202020204" pitchFamily="34" charset="0"/>
          </a:endParaRPr>
        </a:p>
      </dgm:t>
    </dgm:pt>
    <dgm:pt modelId="{099EFC61-E903-4CCA-9A39-9C2BBA6F0DCB}" type="pres">
      <dgm:prSet presAssocID="{A9EA7186-A354-4962-81C5-035A5D0516E7}" presName="Name0" presStyleCnt="0">
        <dgm:presLayoutVars>
          <dgm:chMax val="7"/>
          <dgm:dir/>
          <dgm:animOne val="branch"/>
        </dgm:presLayoutVars>
      </dgm:prSet>
      <dgm:spPr/>
    </dgm:pt>
    <dgm:pt modelId="{6C42C330-5EC9-4FD8-AE16-81D766D8A6B0}" type="pres">
      <dgm:prSet presAssocID="{B2388176-8CA9-421E-8AB9-F8F9FD702EEC}" presName="parTx1" presStyleLbl="node1" presStyleIdx="0" presStyleCnt="5"/>
      <dgm:spPr/>
    </dgm:pt>
    <dgm:pt modelId="{373E7C67-B419-42AA-82EE-94424841E6A5}" type="pres">
      <dgm:prSet presAssocID="{6DBE1F01-0C87-413C-B711-E750A093F2EA}" presName="parTx2" presStyleLbl="node1" presStyleIdx="1" presStyleCnt="5"/>
      <dgm:spPr/>
    </dgm:pt>
    <dgm:pt modelId="{00699472-E2F7-4472-B016-CC205E37EEF4}" type="pres">
      <dgm:prSet presAssocID="{6D1011DC-64E4-4D63-AEA0-1984FCC6C1E5}" presName="parTx3" presStyleLbl="node1" presStyleIdx="2" presStyleCnt="5"/>
      <dgm:spPr/>
    </dgm:pt>
    <dgm:pt modelId="{617AB949-7C4E-4664-9640-FE0C8AE726BF}" type="pres">
      <dgm:prSet presAssocID="{B03690AB-4658-46D0-9D7A-B7717FA6355E}" presName="parTx4" presStyleLbl="node1" presStyleIdx="3" presStyleCnt="5"/>
      <dgm:spPr/>
    </dgm:pt>
    <dgm:pt modelId="{7747D536-CCB4-48DC-967F-0DC7C44C58C3}" type="pres">
      <dgm:prSet presAssocID="{0359778A-D935-4BC1-BCD2-815395AE2C02}" presName="parTx5" presStyleLbl="node1" presStyleIdx="4" presStyleCnt="5"/>
      <dgm:spPr/>
    </dgm:pt>
  </dgm:ptLst>
  <dgm:cxnLst>
    <dgm:cxn modelId="{65F7482A-8CA5-4D91-A550-61C10333B273}" type="presOf" srcId="{6D1011DC-64E4-4D63-AEA0-1984FCC6C1E5}" destId="{00699472-E2F7-4472-B016-CC205E37EEF4}" srcOrd="0" destOrd="0" presId="urn:microsoft.com/office/officeart/2009/3/layout/SubStepProcess"/>
    <dgm:cxn modelId="{0E22F43A-A23E-448C-A8C3-C5D7BA773F55}" type="presOf" srcId="{0359778A-D935-4BC1-BCD2-815395AE2C02}" destId="{7747D536-CCB4-48DC-967F-0DC7C44C58C3}" srcOrd="0" destOrd="0" presId="urn:microsoft.com/office/officeart/2009/3/layout/SubStepProcess"/>
    <dgm:cxn modelId="{AE0E0E3E-86CA-4C2D-B35F-C47AC35980F1}" srcId="{A9EA7186-A354-4962-81C5-035A5D0516E7}" destId="{B03690AB-4658-46D0-9D7A-B7717FA6355E}" srcOrd="3" destOrd="0" parTransId="{1B434BD0-C503-4C50-BB06-C23C9BD5A523}" sibTransId="{7D7EBF02-82CD-4647-9261-4F1292449186}"/>
    <dgm:cxn modelId="{7B23A446-AE36-4BF6-B177-B0E6DBBC6C77}" type="presOf" srcId="{6DBE1F01-0C87-413C-B711-E750A093F2EA}" destId="{373E7C67-B419-42AA-82EE-94424841E6A5}" srcOrd="0" destOrd="0" presId="urn:microsoft.com/office/officeart/2009/3/layout/SubStepProcess"/>
    <dgm:cxn modelId="{B8CBDB4B-5699-43C4-AC98-E83AC1F12615}" srcId="{A9EA7186-A354-4962-81C5-035A5D0516E7}" destId="{6DBE1F01-0C87-413C-B711-E750A093F2EA}" srcOrd="1" destOrd="0" parTransId="{95DA8DFC-1E7C-438F-861D-D1A507ABBC0C}" sibTransId="{CF8BAB43-1508-47F2-B355-B71FBFA9036B}"/>
    <dgm:cxn modelId="{BCDF6C7F-B317-4795-BD5F-A1FAD5CAC465}" srcId="{A9EA7186-A354-4962-81C5-035A5D0516E7}" destId="{0359778A-D935-4BC1-BCD2-815395AE2C02}" srcOrd="4" destOrd="0" parTransId="{C9C0193D-4CE0-48A2-8BC7-A9EAB1642E00}" sibTransId="{E2679495-9614-46DE-88DB-DE08825FA0E3}"/>
    <dgm:cxn modelId="{D0F9E882-9DA1-4D05-B0F8-E9E6B18F8601}" srcId="{A9EA7186-A354-4962-81C5-035A5D0516E7}" destId="{B2388176-8CA9-421E-8AB9-F8F9FD702EEC}" srcOrd="0" destOrd="0" parTransId="{9994A055-8EAD-424A-A472-BBE326A4EE4C}" sibTransId="{31AF8A04-C6FC-4B74-A1BD-DAC7665D847B}"/>
    <dgm:cxn modelId="{D74F8485-511A-46F3-A6FC-2321D6A259A8}" type="presOf" srcId="{B03690AB-4658-46D0-9D7A-B7717FA6355E}" destId="{617AB949-7C4E-4664-9640-FE0C8AE726BF}" srcOrd="0" destOrd="0" presId="urn:microsoft.com/office/officeart/2009/3/layout/SubStepProcess"/>
    <dgm:cxn modelId="{708214A0-19C3-4298-B798-AF63065DFFE3}" srcId="{A9EA7186-A354-4962-81C5-035A5D0516E7}" destId="{6D1011DC-64E4-4D63-AEA0-1984FCC6C1E5}" srcOrd="2" destOrd="0" parTransId="{07F7F1DB-6925-430C-BD4B-7A8C1FCDE808}" sibTransId="{38AD002E-D5C6-4147-88EF-78586F9B13AE}"/>
    <dgm:cxn modelId="{8E52C1A0-91DA-47AB-9869-2F3DE85C0727}" type="presOf" srcId="{B2388176-8CA9-421E-8AB9-F8F9FD702EEC}" destId="{6C42C330-5EC9-4FD8-AE16-81D766D8A6B0}" srcOrd="0" destOrd="0" presId="urn:microsoft.com/office/officeart/2009/3/layout/SubStepProcess"/>
    <dgm:cxn modelId="{B016B2A5-2A19-4A6A-9E9F-D11238810483}" type="presOf" srcId="{A9EA7186-A354-4962-81C5-035A5D0516E7}" destId="{099EFC61-E903-4CCA-9A39-9C2BBA6F0DCB}" srcOrd="0" destOrd="0" presId="urn:microsoft.com/office/officeart/2009/3/layout/SubStepProcess"/>
    <dgm:cxn modelId="{84F48556-ABCB-4FAA-B56E-90C4BF35AB59}" type="presParOf" srcId="{099EFC61-E903-4CCA-9A39-9C2BBA6F0DCB}" destId="{6C42C330-5EC9-4FD8-AE16-81D766D8A6B0}" srcOrd="0" destOrd="0" presId="urn:microsoft.com/office/officeart/2009/3/layout/SubStepProcess"/>
    <dgm:cxn modelId="{4E8D03C9-CE4E-40C2-B18D-1DFD522DAA3B}" type="presParOf" srcId="{099EFC61-E903-4CCA-9A39-9C2BBA6F0DCB}" destId="{373E7C67-B419-42AA-82EE-94424841E6A5}" srcOrd="1" destOrd="0" presId="urn:microsoft.com/office/officeart/2009/3/layout/SubStepProcess"/>
    <dgm:cxn modelId="{8AAEF90B-CC33-41F7-9DBC-CFCBA37EBBD7}" type="presParOf" srcId="{099EFC61-E903-4CCA-9A39-9C2BBA6F0DCB}" destId="{00699472-E2F7-4472-B016-CC205E37EEF4}" srcOrd="2" destOrd="0" presId="urn:microsoft.com/office/officeart/2009/3/layout/SubStepProcess"/>
    <dgm:cxn modelId="{C6877182-F75C-4D22-B9E1-48D20269F450}" type="presParOf" srcId="{099EFC61-E903-4CCA-9A39-9C2BBA6F0DCB}" destId="{617AB949-7C4E-4664-9640-FE0C8AE726BF}" srcOrd="3" destOrd="0" presId="urn:microsoft.com/office/officeart/2009/3/layout/SubStepProcess"/>
    <dgm:cxn modelId="{51DDA5E2-22E2-4D0B-A59A-0F62AA3CA8F8}" type="presParOf" srcId="{099EFC61-E903-4CCA-9A39-9C2BBA6F0DCB}" destId="{7747D536-CCB4-48DC-967F-0DC7C44C58C3}" srcOrd="4"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 qsCatId="simple" csTypeId="urn:microsoft.com/office/officeart/2005/8/colors/accent5_4" csCatId="accent5" phldr="1"/>
      <dgm:spPr/>
      <dgm:t>
        <a:bodyPr/>
        <a:lstStyle/>
        <a:p>
          <a:endParaRPr lang="en-GB"/>
        </a:p>
      </dgm:t>
    </dgm:pt>
    <dgm:pt modelId="{98A17BE9-3E5C-4927-8226-0604C1F61156}">
      <dgm:prSet custT="1"/>
      <dgm:spPr/>
      <dgm:t>
        <a:bodyPr/>
        <a:lstStyle/>
        <a:p>
          <a:pPr>
            <a:buNone/>
          </a:pPr>
          <a:r>
            <a:rPr lang="en-GB" sz="1200" b="0" dirty="0">
              <a:latin typeface="Aptos" panose="020B0004020202020204" pitchFamily="34" charset="0"/>
            </a:rPr>
            <a:t>🎯 Word Count Per Recommendation</a:t>
          </a:r>
          <a:br>
            <a:rPr lang="en-GB" sz="1200" b="0" dirty="0">
              <a:latin typeface="Aptos" panose="020B0004020202020204" pitchFamily="34" charset="0"/>
            </a:rPr>
          </a:br>
          <a:r>
            <a:rPr lang="en-GB" sz="1200" b="0" dirty="0">
              <a:latin typeface="Aptos" panose="020B0004020202020204" pitchFamily="34" charset="0"/>
            </a:rPr>
            <a:t>250 approx. words </a:t>
          </a:r>
        </a:p>
      </dgm:t>
    </dgm:pt>
    <dgm:pt modelId="{0247160C-60E2-48CE-A6B9-80D6B12339B8}" type="parTrans" cxnId="{C44E40CB-A4A4-41ED-A9E0-DB03A62B9C4D}">
      <dgm:prSet/>
      <dgm:spPr/>
      <dgm:t>
        <a:bodyPr/>
        <a:lstStyle/>
        <a:p>
          <a:endParaRPr lang="en-GB" sz="1200">
            <a:latin typeface="Aptos" panose="020B0004020202020204" pitchFamily="34" charset="0"/>
          </a:endParaRPr>
        </a:p>
      </dgm:t>
    </dgm:pt>
    <dgm:pt modelId="{9FB25AA9-D093-445E-8625-3E3DC5947B9C}" type="sibTrans" cxnId="{C44E40CB-A4A4-41ED-A9E0-DB03A62B9C4D}">
      <dgm:prSet/>
      <dgm:spPr/>
      <dgm:t>
        <a:bodyPr/>
        <a:lstStyle/>
        <a:p>
          <a:endParaRPr lang="en-GB" sz="1200">
            <a:latin typeface="Aptos" panose="020B0004020202020204" pitchFamily="34" charset="0"/>
          </a:endParaRPr>
        </a:p>
      </dgm:t>
    </dgm:pt>
    <dgm:pt modelId="{B5007B07-779B-47AA-AD23-BB1CF51A7B08}">
      <dgm:prSet custT="1"/>
      <dgm:spPr/>
      <dgm:t>
        <a:bodyPr/>
        <a:lstStyle/>
        <a:p>
          <a:r>
            <a:rPr lang="en-GB" sz="1200" b="0" dirty="0">
              <a:latin typeface="Aptos" panose="020B0004020202020204" pitchFamily="34" charset="0"/>
            </a:rPr>
            <a:t>📝 One Recommendation at a Time
Structure each one like a mini-paragraph using the 5 key elements:
Recommendation → Justification/Feasibility → Barriers → Solutions → Link to Research Aim</a:t>
          </a:r>
        </a:p>
      </dgm:t>
    </dgm:pt>
    <dgm:pt modelId="{03CB8061-A66B-46C5-A78B-23926C05FCF4}" type="parTrans" cxnId="{7D672153-C910-4C1A-89E3-7583113D06E2}">
      <dgm:prSet/>
      <dgm:spPr/>
      <dgm:t>
        <a:bodyPr/>
        <a:lstStyle/>
        <a:p>
          <a:endParaRPr lang="en-GB" sz="1200">
            <a:latin typeface="Aptos" panose="020B0004020202020204" pitchFamily="34" charset="0"/>
          </a:endParaRPr>
        </a:p>
      </dgm:t>
    </dgm:pt>
    <dgm:pt modelId="{DD84C797-435D-43AB-BD2B-4CCC90DD8774}" type="sibTrans" cxnId="{7D672153-C910-4C1A-89E3-7583113D06E2}">
      <dgm:prSet/>
      <dgm:spPr/>
      <dgm:t>
        <a:bodyPr/>
        <a:lstStyle/>
        <a:p>
          <a:endParaRPr lang="en-GB" sz="1200">
            <a:latin typeface="Aptos" panose="020B0004020202020204" pitchFamily="34" charset="0"/>
          </a:endParaRPr>
        </a:p>
      </dgm:t>
    </dgm:pt>
    <dgm:pt modelId="{FB582086-1CC5-4173-A05B-EE6F580D9FD9}">
      <dgm:prSet custT="1"/>
      <dgm:spPr>
        <a:solidFill>
          <a:srgbClr val="6E9AC8"/>
        </a:solidFill>
      </dgm:spPr>
      <dgm:t>
        <a:bodyPr/>
        <a:lstStyle/>
        <a:p>
          <a:r>
            <a:rPr lang="en-GB" sz="1200" b="0" i="0" baseline="0" dirty="0">
              <a:latin typeface="Aptos" panose="020B0004020202020204" pitchFamily="34" charset="0"/>
            </a:rPr>
            <a:t>📌 Clear &amp; Actionable
Use direct, confident language. Say exactly what should happen, be introduced, or changed.</a:t>
          </a:r>
          <a:endParaRPr lang="en-GB" sz="1200" dirty="0">
            <a:latin typeface="Aptos" panose="020B0004020202020204" pitchFamily="34" charset="0"/>
          </a:endParaRPr>
        </a:p>
      </dgm:t>
    </dgm:pt>
    <dgm:pt modelId="{FD14C971-B930-4F1C-A49F-981CCDCF6410}" type="parTrans" cxnId="{58C8DA70-E0CD-48D6-9533-66AE27C441D0}">
      <dgm:prSet/>
      <dgm:spPr/>
      <dgm:t>
        <a:bodyPr/>
        <a:lstStyle/>
        <a:p>
          <a:endParaRPr lang="en-GB" sz="1200">
            <a:latin typeface="Aptos" panose="020B0004020202020204" pitchFamily="34" charset="0"/>
          </a:endParaRPr>
        </a:p>
      </dgm:t>
    </dgm:pt>
    <dgm:pt modelId="{C17E6487-27B3-470B-8FEC-A615317A21F5}" type="sibTrans" cxnId="{58C8DA70-E0CD-48D6-9533-66AE27C441D0}">
      <dgm:prSet/>
      <dgm:spPr/>
      <dgm:t>
        <a:bodyPr/>
        <a:lstStyle/>
        <a:p>
          <a:endParaRPr lang="en-GB" sz="1200">
            <a:latin typeface="Aptos" panose="020B0004020202020204" pitchFamily="34" charset="0"/>
          </a:endParaRPr>
        </a:p>
      </dgm:t>
    </dgm:pt>
    <dgm:pt modelId="{073D426D-DE9F-4C66-94C7-919EFAF369A2}">
      <dgm:prSet custT="1"/>
      <dgm:spPr>
        <a:solidFill>
          <a:srgbClr val="6E9AC8"/>
        </a:solidFill>
      </dgm:spPr>
      <dgm:t>
        <a:bodyPr/>
        <a:lstStyle/>
        <a:p>
          <a:r>
            <a:rPr lang="en-GB" sz="1200" b="0" i="0" baseline="0" dirty="0">
              <a:latin typeface="Aptos" panose="020B0004020202020204" pitchFamily="34" charset="0"/>
            </a:rPr>
            <a:t>🔍 Justified by Findings
Draw directly from what you discovered in your literature. Show the gap or issue your recommendation addresses.</a:t>
          </a:r>
          <a:endParaRPr lang="en-GB" sz="1200" dirty="0">
            <a:latin typeface="Aptos" panose="020B0004020202020204" pitchFamily="34" charset="0"/>
          </a:endParaRPr>
        </a:p>
      </dgm:t>
    </dgm:pt>
    <dgm:pt modelId="{936F0695-6730-4E84-A247-79BF1DCE5B76}" type="parTrans" cxnId="{1D72D237-2185-42A1-A27E-4A479600D19E}">
      <dgm:prSet/>
      <dgm:spPr/>
      <dgm:t>
        <a:bodyPr/>
        <a:lstStyle/>
        <a:p>
          <a:endParaRPr lang="en-GB" sz="1200">
            <a:latin typeface="Aptos" panose="020B0004020202020204" pitchFamily="34" charset="0"/>
          </a:endParaRPr>
        </a:p>
      </dgm:t>
    </dgm:pt>
    <dgm:pt modelId="{50AC3A84-8A2D-4005-B7F7-9044B8F2ABA3}" type="sibTrans" cxnId="{1D72D237-2185-42A1-A27E-4A479600D19E}">
      <dgm:prSet/>
      <dgm:spPr/>
      <dgm:t>
        <a:bodyPr/>
        <a:lstStyle/>
        <a:p>
          <a:endParaRPr lang="en-GB" sz="1200">
            <a:latin typeface="Aptos" panose="020B0004020202020204" pitchFamily="34" charset="0"/>
          </a:endParaRPr>
        </a:p>
      </dgm:t>
    </dgm:pt>
    <dgm:pt modelId="{116B64A1-6AF1-47FD-9571-25F34B90C96D}">
      <dgm:prSet custT="1"/>
      <dgm:spPr>
        <a:solidFill>
          <a:srgbClr val="5085BA"/>
        </a:solidFill>
      </dgm:spPr>
      <dgm:t>
        <a:bodyPr/>
        <a:lstStyle/>
        <a:p>
          <a:r>
            <a:rPr lang="en-GB" sz="1200" b="0" i="0" baseline="0" dirty="0">
              <a:latin typeface="Aptos" panose="020B0004020202020204" pitchFamily="34" charset="0"/>
            </a:rPr>
            <a:t>🛠 Feasible &amp; Realistic
Ask yourself: Could this happen in the real world (e.g. schools, NHS services)? Avoid abstract or overly idealistic proposals.</a:t>
          </a:r>
          <a:endParaRPr lang="en-GB" sz="1200" dirty="0">
            <a:latin typeface="Aptos" panose="020B0004020202020204" pitchFamily="34" charset="0"/>
          </a:endParaRPr>
        </a:p>
      </dgm:t>
    </dgm:pt>
    <dgm:pt modelId="{3F8DFCEE-8BB0-4FDB-9053-3370E67A6596}" type="parTrans" cxnId="{326E7717-0F11-4817-B305-40A42EFF610B}">
      <dgm:prSet/>
      <dgm:spPr/>
      <dgm:t>
        <a:bodyPr/>
        <a:lstStyle/>
        <a:p>
          <a:endParaRPr lang="en-GB" sz="1200">
            <a:latin typeface="Aptos" panose="020B0004020202020204" pitchFamily="34" charset="0"/>
          </a:endParaRPr>
        </a:p>
      </dgm:t>
    </dgm:pt>
    <dgm:pt modelId="{60724B72-483C-4029-A198-4AA7AB621622}" type="sibTrans" cxnId="{326E7717-0F11-4817-B305-40A42EFF610B}">
      <dgm:prSet/>
      <dgm:spPr/>
      <dgm:t>
        <a:bodyPr/>
        <a:lstStyle/>
        <a:p>
          <a:endParaRPr lang="en-GB" sz="1200">
            <a:latin typeface="Aptos" panose="020B0004020202020204" pitchFamily="34" charset="0"/>
          </a:endParaRPr>
        </a:p>
      </dgm:t>
    </dgm:pt>
    <dgm:pt modelId="{CFD2EEAA-C95F-4F7D-BEF7-F7F1E1E1CC20}">
      <dgm:prSet custT="1"/>
      <dgm:spPr>
        <a:solidFill>
          <a:srgbClr val="41719C"/>
        </a:solidFill>
      </dgm:spPr>
      <dgm:t>
        <a:bodyPr/>
        <a:lstStyle/>
        <a:p>
          <a:r>
            <a:rPr lang="en-GB" sz="1200" b="0" i="0" baseline="0" dirty="0">
              <a:latin typeface="Aptos" panose="020B0004020202020204" pitchFamily="34" charset="0"/>
            </a:rPr>
            <a:t>🚧 Critically Aware
Acknowledge real barriers (funding, staffing, policy, digital access). Demonstrate your awareness of system limitations.</a:t>
          </a:r>
          <a:endParaRPr lang="en-GB" sz="1200" dirty="0">
            <a:latin typeface="Aptos" panose="020B0004020202020204" pitchFamily="34" charset="0"/>
          </a:endParaRPr>
        </a:p>
      </dgm:t>
    </dgm:pt>
    <dgm:pt modelId="{6E043EAE-1EB0-4BA7-9F0B-F31418AB6075}" type="parTrans" cxnId="{80BD24C8-95DE-4F8E-8152-CE2A2A3783BC}">
      <dgm:prSet/>
      <dgm:spPr/>
      <dgm:t>
        <a:bodyPr/>
        <a:lstStyle/>
        <a:p>
          <a:endParaRPr lang="en-GB" sz="1200">
            <a:latin typeface="Aptos" panose="020B0004020202020204" pitchFamily="34" charset="0"/>
          </a:endParaRPr>
        </a:p>
      </dgm:t>
    </dgm:pt>
    <dgm:pt modelId="{089776D8-0712-410B-B027-582AA92147BA}" type="sibTrans" cxnId="{80BD24C8-95DE-4F8E-8152-CE2A2A3783BC}">
      <dgm:prSet/>
      <dgm:spPr/>
      <dgm:t>
        <a:bodyPr/>
        <a:lstStyle/>
        <a:p>
          <a:endParaRPr lang="en-GB" sz="1200">
            <a:latin typeface="Aptos" panose="020B0004020202020204" pitchFamily="34" charset="0"/>
          </a:endParaRPr>
        </a:p>
      </dgm:t>
    </dgm:pt>
    <dgm:pt modelId="{A1A0F36F-B001-4B9D-B7A8-279A910A83C0}">
      <dgm:prSet custT="1"/>
      <dgm:spPr>
        <a:solidFill>
          <a:srgbClr val="41719C"/>
        </a:solidFill>
      </dgm:spPr>
      <dgm:t>
        <a:bodyPr/>
        <a:lstStyle/>
        <a:p>
          <a:r>
            <a:rPr lang="en-GB" sz="1200" b="0" i="0" baseline="0" dirty="0">
              <a:latin typeface="Aptos" panose="020B0004020202020204" pitchFamily="34" charset="0"/>
            </a:rPr>
            <a:t>💡 Constructive Thinking
Offer a way forward. Suggest how barriers could be worked around - step-by-step, phased rollout, or additional support.</a:t>
          </a:r>
          <a:endParaRPr lang="en-GB" sz="1200" dirty="0">
            <a:latin typeface="Aptos" panose="020B0004020202020204" pitchFamily="34" charset="0"/>
          </a:endParaRPr>
        </a:p>
      </dgm:t>
    </dgm:pt>
    <dgm:pt modelId="{D807BB12-662F-4C7A-A68A-A70BC99FC6D5}" type="parTrans" cxnId="{F9837A75-F7E7-4E14-9B03-887E309420CE}">
      <dgm:prSet/>
      <dgm:spPr/>
      <dgm:t>
        <a:bodyPr/>
        <a:lstStyle/>
        <a:p>
          <a:endParaRPr lang="en-GB" sz="1200">
            <a:latin typeface="Aptos" panose="020B0004020202020204" pitchFamily="34" charset="0"/>
          </a:endParaRPr>
        </a:p>
      </dgm:t>
    </dgm:pt>
    <dgm:pt modelId="{6EB4A767-80A7-4005-8F74-56EFDCC3CA99}" type="sibTrans" cxnId="{F9837A75-F7E7-4E14-9B03-887E309420CE}">
      <dgm:prSet/>
      <dgm:spPr/>
      <dgm:t>
        <a:bodyPr/>
        <a:lstStyle/>
        <a:p>
          <a:endParaRPr lang="en-GB" sz="1200">
            <a:latin typeface="Aptos" panose="020B0004020202020204" pitchFamily="34" charset="0"/>
          </a:endParaRPr>
        </a:p>
      </dgm:t>
    </dgm:pt>
    <dgm:pt modelId="{EE6B7E2B-591C-4D74-B97F-826560567B0E}">
      <dgm:prSet custT="1"/>
      <dgm:spPr>
        <a:solidFill>
          <a:srgbClr val="5085BA"/>
        </a:solidFill>
      </dgm:spPr>
      <dgm:t>
        <a:bodyPr/>
        <a:lstStyle/>
        <a:p>
          <a:r>
            <a:rPr lang="en-GB" sz="1200" b="0" i="0" baseline="0" dirty="0">
              <a:latin typeface="Aptos" panose="020B0004020202020204" pitchFamily="34" charset="0"/>
            </a:rPr>
            <a:t>🔗 Connected to Your Research
Each recommendation should clearly link back to your research question or one of your themes from Chapter 4.</a:t>
          </a:r>
          <a:endParaRPr lang="en-GB" sz="1200" dirty="0">
            <a:latin typeface="Aptos" panose="020B0004020202020204" pitchFamily="34" charset="0"/>
          </a:endParaRPr>
        </a:p>
      </dgm:t>
    </dgm:pt>
    <dgm:pt modelId="{4A9A255B-93F7-4DFF-B09B-5D75AE809D00}" type="parTrans" cxnId="{93CB9594-A9A0-4958-A7FF-17CA8B474C04}">
      <dgm:prSet/>
      <dgm:spPr/>
      <dgm:t>
        <a:bodyPr/>
        <a:lstStyle/>
        <a:p>
          <a:endParaRPr lang="en-GB" sz="1200">
            <a:latin typeface="Aptos" panose="020B0004020202020204" pitchFamily="34" charset="0"/>
          </a:endParaRPr>
        </a:p>
      </dgm:t>
    </dgm:pt>
    <dgm:pt modelId="{84A692F1-7B26-4461-BEE2-0ED4990FEF15}" type="sibTrans" cxnId="{93CB9594-A9A0-4958-A7FF-17CA8B474C04}">
      <dgm:prSet/>
      <dgm:spPr/>
      <dgm:t>
        <a:bodyPr/>
        <a:lstStyle/>
        <a:p>
          <a:endParaRPr lang="en-GB" sz="1200">
            <a:latin typeface="Aptos" panose="020B0004020202020204" pitchFamily="34" charset="0"/>
          </a:endParaRPr>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8" custScaleX="141654">
        <dgm:presLayoutVars>
          <dgm:bulletEnabled val="1"/>
        </dgm:presLayoutVars>
      </dgm:prSet>
      <dgm:spPr/>
    </dgm:pt>
    <dgm:pt modelId="{2C8A4C64-774A-4135-BEB8-F596A55E158C}" type="pres">
      <dgm:prSet presAssocID="{9FB25AA9-D093-445E-8625-3E3DC5947B9C}" presName="sibTrans" presStyleLbl="bgSibTrans2D1" presStyleIdx="0" presStyleCnt="7"/>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8" custScaleX="141654">
        <dgm:presLayoutVars>
          <dgm:bulletEnabled val="1"/>
        </dgm:presLayoutVars>
      </dgm:prSet>
      <dgm:spPr/>
    </dgm:pt>
    <dgm:pt modelId="{7F62054F-1F67-4A3A-ADF2-C083D070C406}" type="pres">
      <dgm:prSet presAssocID="{DD84C797-435D-43AB-BD2B-4CCC90DD8774}" presName="sibTrans" presStyleLbl="bgSibTrans2D1" presStyleIdx="1" presStyleCnt="7"/>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8" custScaleX="141654">
        <dgm:presLayoutVars>
          <dgm:bulletEnabled val="1"/>
        </dgm:presLayoutVars>
      </dgm:prSet>
      <dgm:spPr/>
    </dgm:pt>
    <dgm:pt modelId="{A0E8E0AC-5D95-4600-9577-5AAA3851039F}" type="pres">
      <dgm:prSet presAssocID="{C17E6487-27B3-470B-8FEC-A615317A21F5}" presName="sibTrans" presStyleLbl="bgSibTrans2D1" presStyleIdx="2" presStyleCnt="7"/>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8" custScaleX="141654">
        <dgm:presLayoutVars>
          <dgm:bulletEnabled val="1"/>
        </dgm:presLayoutVars>
      </dgm:prSet>
      <dgm:spPr/>
    </dgm:pt>
    <dgm:pt modelId="{C6503599-E983-4752-90BC-D801F0EB4FC9}" type="pres">
      <dgm:prSet presAssocID="{50AC3A84-8A2D-4005-B7F7-9044B8F2ABA3}" presName="sibTrans" presStyleLbl="bgSibTrans2D1" presStyleIdx="3" presStyleCnt="7"/>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8" custScaleX="141654">
        <dgm:presLayoutVars>
          <dgm:bulletEnabled val="1"/>
        </dgm:presLayoutVars>
      </dgm:prSet>
      <dgm:spPr/>
    </dgm:pt>
    <dgm:pt modelId="{21B844E9-C0B6-40AE-A6B4-1F4694379192}" type="pres">
      <dgm:prSet presAssocID="{60724B72-483C-4029-A198-4AA7AB621622}" presName="sibTrans" presStyleLbl="bgSibTrans2D1" presStyleIdx="4" presStyleCnt="7"/>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8" custScaleX="141654">
        <dgm:presLayoutVars>
          <dgm:bulletEnabled val="1"/>
        </dgm:presLayoutVars>
      </dgm:prSet>
      <dgm:spPr/>
    </dgm:pt>
    <dgm:pt modelId="{2F0EB983-409A-4814-8646-88C383ED1B45}" type="pres">
      <dgm:prSet presAssocID="{089776D8-0712-410B-B027-582AA92147BA}" presName="sibTrans" presStyleLbl="bgSibTrans2D1" presStyleIdx="5" presStyleCnt="7"/>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8" custScaleX="141654">
        <dgm:presLayoutVars>
          <dgm:bulletEnabled val="1"/>
        </dgm:presLayoutVars>
      </dgm:prSet>
      <dgm:spPr/>
    </dgm:pt>
    <dgm:pt modelId="{9A058E63-A24B-410F-A5C4-0D7CD4E7552C}" type="pres">
      <dgm:prSet presAssocID="{6EB4A767-80A7-4005-8F74-56EFDCC3CA99}" presName="sibTrans" presStyleLbl="bgSibTrans2D1" presStyleIdx="6" presStyleCnt="7"/>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8"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80BD24C8-95DE-4F8E-8152-CE2A2A3783BC}" srcId="{05CC1990-3D31-46E7-A37E-D9FF1EFC250E}" destId="{CFD2EEAA-C95F-4F7D-BEF7-F7F1E1E1CC20}" srcOrd="5" destOrd="0" parTransId="{6E043EAE-1EB0-4BA7-9F0B-F31418AB6075}" sibTransId="{089776D8-0712-410B-B027-582AA92147B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E0D322FA-AC41-49CE-B46E-2F1C0365F178}" type="presOf" srcId="{A1A0F36F-B001-4B9D-B7A8-279A910A83C0}" destId="{4C40EA77-1574-4A66-A75A-8C92E41AB6C2}"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BBB141-831D-4C45-A6AB-72AFEB51F1D5}"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D02A70DA-DA5C-493D-A558-A069367486EA}">
      <dgm:prSet custT="1"/>
      <dgm:spPr/>
      <dgm:t>
        <a:bodyPr/>
        <a:lstStyle/>
        <a:p>
          <a:pPr>
            <a:buNone/>
          </a:pPr>
          <a:r>
            <a:rPr lang="en-GB" sz="1300">
              <a:latin typeface="Aptos" panose="020B0004020202020204" pitchFamily="34" charset="0"/>
            </a:rPr>
            <a:t>📄 </a:t>
          </a:r>
          <a:r>
            <a:rPr lang="en-GB" sz="1300" b="1">
              <a:latin typeface="Aptos" panose="020B0004020202020204" pitchFamily="34" charset="0"/>
            </a:rPr>
            <a:t>Cover Page</a:t>
          </a:r>
          <a:r>
            <a:rPr lang="en-GB" sz="1300">
              <a:latin typeface="Aptos" panose="020B0004020202020204" pitchFamily="34" charset="0"/>
            </a:rPr>
            <a:t> – Your formal title sheet</a:t>
          </a:r>
          <a:endParaRPr lang="en-GB" sz="1300" b="1" dirty="0">
            <a:latin typeface="Aptos" panose="020B0004020202020204" pitchFamily="34" charset="0"/>
          </a:endParaRPr>
        </a:p>
      </dgm:t>
    </dgm:pt>
    <dgm:pt modelId="{B3E0C32C-3E30-49D7-881C-FC24E1B51A45}" type="parTrans" cxnId="{55EFDD92-BEAC-42D3-ACAB-C5A40DE8EAAC}">
      <dgm:prSet/>
      <dgm:spPr/>
      <dgm:t>
        <a:bodyPr/>
        <a:lstStyle/>
        <a:p>
          <a:endParaRPr lang="en-GB" sz="1300" b="1">
            <a:latin typeface="Aptos" panose="020B0004020202020204" pitchFamily="34" charset="0"/>
          </a:endParaRPr>
        </a:p>
      </dgm:t>
    </dgm:pt>
    <dgm:pt modelId="{F33D8106-6019-4924-8D7D-BA768E0B79B1}" type="sibTrans" cxnId="{55EFDD92-BEAC-42D3-ACAB-C5A40DE8EAAC}">
      <dgm:prSet/>
      <dgm:spPr/>
      <dgm:t>
        <a:bodyPr/>
        <a:lstStyle/>
        <a:p>
          <a:endParaRPr lang="en-GB" sz="1300" b="1">
            <a:latin typeface="Aptos" panose="020B0004020202020204" pitchFamily="34" charset="0"/>
          </a:endParaRPr>
        </a:p>
      </dgm:t>
    </dgm:pt>
    <dgm:pt modelId="{A5226862-A6AB-4988-96FF-BD5ED369F94A}">
      <dgm:prSet custT="1"/>
      <dgm:spPr/>
      <dgm:t>
        <a:bodyPr/>
        <a:lstStyle/>
        <a:p>
          <a:pPr>
            <a:buNone/>
          </a:pPr>
          <a:r>
            <a:rPr lang="en-GB" sz="1300">
              <a:latin typeface="Aptos" panose="020B0004020202020204" pitchFamily="34" charset="0"/>
            </a:rPr>
            <a:t>📝 </a:t>
          </a:r>
          <a:r>
            <a:rPr lang="en-GB" sz="1300" b="1">
              <a:latin typeface="Aptos" panose="020B0004020202020204" pitchFamily="34" charset="0"/>
            </a:rPr>
            <a:t>Declaration</a:t>
          </a:r>
          <a:r>
            <a:rPr lang="en-GB" sz="1300">
              <a:latin typeface="Aptos" panose="020B0004020202020204" pitchFamily="34" charset="0"/>
            </a:rPr>
            <a:t> – Academic honesty and originality</a:t>
          </a:r>
        </a:p>
      </dgm:t>
    </dgm:pt>
    <dgm:pt modelId="{8A634033-6C7F-4294-B767-0C8AEC3258BC}" type="parTrans" cxnId="{8F34E55D-3903-483D-842A-FCB25A415468}">
      <dgm:prSet/>
      <dgm:spPr/>
      <dgm:t>
        <a:bodyPr/>
        <a:lstStyle/>
        <a:p>
          <a:endParaRPr lang="en-GB" sz="1300">
            <a:latin typeface="Aptos" panose="020B0004020202020204" pitchFamily="34" charset="0"/>
          </a:endParaRPr>
        </a:p>
      </dgm:t>
    </dgm:pt>
    <dgm:pt modelId="{7B6380F3-FC6A-411F-86EA-F3DEDCE9E1FF}" type="sibTrans" cxnId="{8F34E55D-3903-483D-842A-FCB25A415468}">
      <dgm:prSet/>
      <dgm:spPr/>
      <dgm:t>
        <a:bodyPr/>
        <a:lstStyle/>
        <a:p>
          <a:endParaRPr lang="en-GB" sz="1300">
            <a:latin typeface="Aptos" panose="020B0004020202020204" pitchFamily="34" charset="0"/>
          </a:endParaRPr>
        </a:p>
      </dgm:t>
    </dgm:pt>
    <dgm:pt modelId="{4C373592-1426-438B-97D3-F68DF379F315}">
      <dgm:prSet custT="1"/>
      <dgm:spPr/>
      <dgm:t>
        <a:bodyPr/>
        <a:lstStyle/>
        <a:p>
          <a:pPr>
            <a:buNone/>
          </a:pPr>
          <a:r>
            <a:rPr lang="en-GB" sz="1300">
              <a:latin typeface="Aptos" panose="020B0004020202020204" pitchFamily="34" charset="0"/>
            </a:rPr>
            <a:t>🔍 </a:t>
          </a:r>
          <a:r>
            <a:rPr lang="en-GB" sz="1300" b="1">
              <a:latin typeface="Aptos" panose="020B0004020202020204" pitchFamily="34" charset="0"/>
            </a:rPr>
            <a:t>Abstract</a:t>
          </a:r>
          <a:r>
            <a:rPr lang="en-GB" sz="1300">
              <a:latin typeface="Aptos" panose="020B0004020202020204" pitchFamily="34" charset="0"/>
            </a:rPr>
            <a:t> – A short summary of your entire project</a:t>
          </a:r>
        </a:p>
      </dgm:t>
    </dgm:pt>
    <dgm:pt modelId="{129AAE85-DF4F-4C43-95C3-0BEFB9F5B771}" type="parTrans" cxnId="{3613F989-F39D-40F7-A73D-6ABC23FAADDA}">
      <dgm:prSet/>
      <dgm:spPr/>
      <dgm:t>
        <a:bodyPr/>
        <a:lstStyle/>
        <a:p>
          <a:endParaRPr lang="en-GB" sz="1300">
            <a:latin typeface="Aptos" panose="020B0004020202020204" pitchFamily="34" charset="0"/>
          </a:endParaRPr>
        </a:p>
      </dgm:t>
    </dgm:pt>
    <dgm:pt modelId="{FF7D5115-8F35-41F1-9F2B-068F931DE436}" type="sibTrans" cxnId="{3613F989-F39D-40F7-A73D-6ABC23FAADDA}">
      <dgm:prSet/>
      <dgm:spPr/>
      <dgm:t>
        <a:bodyPr/>
        <a:lstStyle/>
        <a:p>
          <a:endParaRPr lang="en-GB" sz="1300">
            <a:latin typeface="Aptos" panose="020B0004020202020204" pitchFamily="34" charset="0"/>
          </a:endParaRPr>
        </a:p>
      </dgm:t>
    </dgm:pt>
    <dgm:pt modelId="{2ADC4798-4F60-4633-A24F-C4ADD8D88A6B}">
      <dgm:prSet custT="1"/>
      <dgm:spPr/>
      <dgm:t>
        <a:bodyPr/>
        <a:lstStyle/>
        <a:p>
          <a:pPr>
            <a:buNone/>
          </a:pPr>
          <a:r>
            <a:rPr lang="en-GB" sz="1300">
              <a:latin typeface="Aptos" panose="020B0004020202020204" pitchFamily="34" charset="0"/>
            </a:rPr>
            <a:t>📚 </a:t>
          </a:r>
          <a:r>
            <a:rPr lang="en-GB" sz="1300" b="1">
              <a:latin typeface="Aptos" panose="020B0004020202020204" pitchFamily="34" charset="0"/>
            </a:rPr>
            <a:t>References</a:t>
          </a:r>
          <a:r>
            <a:rPr lang="en-GB" sz="1300">
              <a:latin typeface="Aptos" panose="020B0004020202020204" pitchFamily="34" charset="0"/>
            </a:rPr>
            <a:t> – Your full reference list in Harvard style</a:t>
          </a:r>
        </a:p>
      </dgm:t>
    </dgm:pt>
    <dgm:pt modelId="{544F5D7F-0EDC-46C4-B709-24D80600F6EC}" type="parTrans" cxnId="{002CFBDF-FC56-4D3B-B380-C69C1BA5FFB7}">
      <dgm:prSet/>
      <dgm:spPr/>
      <dgm:t>
        <a:bodyPr/>
        <a:lstStyle/>
        <a:p>
          <a:endParaRPr lang="en-GB" sz="1300">
            <a:latin typeface="Aptos" panose="020B0004020202020204" pitchFamily="34" charset="0"/>
          </a:endParaRPr>
        </a:p>
      </dgm:t>
    </dgm:pt>
    <dgm:pt modelId="{D7924A88-681E-4095-B1F9-7E823ABE2232}" type="sibTrans" cxnId="{002CFBDF-FC56-4D3B-B380-C69C1BA5FFB7}">
      <dgm:prSet/>
      <dgm:spPr/>
      <dgm:t>
        <a:bodyPr/>
        <a:lstStyle/>
        <a:p>
          <a:endParaRPr lang="en-GB" sz="1300">
            <a:latin typeface="Aptos" panose="020B0004020202020204" pitchFamily="34" charset="0"/>
          </a:endParaRPr>
        </a:p>
      </dgm:t>
    </dgm:pt>
    <dgm:pt modelId="{3ABC719A-D4EC-4198-89D4-2A23F2C1A59A}">
      <dgm:prSet custT="1"/>
      <dgm:spPr/>
      <dgm:t>
        <a:bodyPr/>
        <a:lstStyle/>
        <a:p>
          <a:r>
            <a:rPr lang="en-GB" sz="1300">
              <a:latin typeface="Aptos" panose="020B0004020202020204" pitchFamily="34" charset="0"/>
            </a:rPr>
            <a:t>📎 </a:t>
          </a:r>
          <a:r>
            <a:rPr lang="en-GB" sz="1300" b="1">
              <a:latin typeface="Aptos" panose="020B0004020202020204" pitchFamily="34" charset="0"/>
            </a:rPr>
            <a:t>Appendices</a:t>
          </a:r>
          <a:r>
            <a:rPr lang="en-GB" sz="1300">
              <a:latin typeface="Aptos" panose="020B0004020202020204" pitchFamily="34" charset="0"/>
            </a:rPr>
            <a:t> – Supporting material (e.g., ethics, tables)</a:t>
          </a:r>
        </a:p>
      </dgm:t>
    </dgm:pt>
    <dgm:pt modelId="{A5D45A54-DCC7-4C17-B261-B7A5A8A14FEF}" type="parTrans" cxnId="{7A76583D-6193-43D6-8F63-2840A3D564B3}">
      <dgm:prSet/>
      <dgm:spPr/>
      <dgm:t>
        <a:bodyPr/>
        <a:lstStyle/>
        <a:p>
          <a:endParaRPr lang="en-GB" sz="1300">
            <a:latin typeface="Aptos" panose="020B0004020202020204" pitchFamily="34" charset="0"/>
          </a:endParaRPr>
        </a:p>
      </dgm:t>
    </dgm:pt>
    <dgm:pt modelId="{FC73A38B-DE43-4F89-8348-A2D0600FDA37}" type="sibTrans" cxnId="{7A76583D-6193-43D6-8F63-2840A3D564B3}">
      <dgm:prSet/>
      <dgm:spPr/>
      <dgm:t>
        <a:bodyPr/>
        <a:lstStyle/>
        <a:p>
          <a:endParaRPr lang="en-GB" sz="1300">
            <a:latin typeface="Aptos" panose="020B0004020202020204" pitchFamily="34" charset="0"/>
          </a:endParaRPr>
        </a:p>
      </dgm:t>
    </dgm:pt>
    <dgm:pt modelId="{27DE8B8B-5BF6-492A-949C-E044E3E388AF}" type="pres">
      <dgm:prSet presAssocID="{8ABBB141-831D-4C45-A6AB-72AFEB51F1D5}" presName="Name0" presStyleCnt="0">
        <dgm:presLayoutVars>
          <dgm:dir/>
          <dgm:animLvl val="lvl"/>
          <dgm:resizeHandles val="exact"/>
        </dgm:presLayoutVars>
      </dgm:prSet>
      <dgm:spPr/>
    </dgm:pt>
    <dgm:pt modelId="{7613BD3A-1BE7-47CB-AF22-B1F5FE77AF25}" type="pres">
      <dgm:prSet presAssocID="{D02A70DA-DA5C-493D-A558-A069367486EA}" presName="parTxOnly" presStyleLbl="node1" presStyleIdx="0" presStyleCnt="5" custScaleY="124978">
        <dgm:presLayoutVars>
          <dgm:chMax val="0"/>
          <dgm:chPref val="0"/>
          <dgm:bulletEnabled val="1"/>
        </dgm:presLayoutVars>
      </dgm:prSet>
      <dgm:spPr/>
    </dgm:pt>
    <dgm:pt modelId="{BFCDFCCF-622D-44F8-ACD5-7A82728D68E8}" type="pres">
      <dgm:prSet presAssocID="{F33D8106-6019-4924-8D7D-BA768E0B79B1}" presName="parTxOnlySpace" presStyleCnt="0"/>
      <dgm:spPr/>
    </dgm:pt>
    <dgm:pt modelId="{B50EA68F-7517-4348-B1DC-6A15EB6C6508}" type="pres">
      <dgm:prSet presAssocID="{A5226862-A6AB-4988-96FF-BD5ED369F94A}" presName="parTxOnly" presStyleLbl="node1" presStyleIdx="1" presStyleCnt="5" custScaleY="124978">
        <dgm:presLayoutVars>
          <dgm:chMax val="0"/>
          <dgm:chPref val="0"/>
          <dgm:bulletEnabled val="1"/>
        </dgm:presLayoutVars>
      </dgm:prSet>
      <dgm:spPr/>
    </dgm:pt>
    <dgm:pt modelId="{7A9BF47E-E735-4E35-93A2-1C37A4C3E026}" type="pres">
      <dgm:prSet presAssocID="{7B6380F3-FC6A-411F-86EA-F3DEDCE9E1FF}" presName="parTxOnlySpace" presStyleCnt="0"/>
      <dgm:spPr/>
    </dgm:pt>
    <dgm:pt modelId="{B7E28484-6F0E-461E-BEF9-84294B291ADF}" type="pres">
      <dgm:prSet presAssocID="{4C373592-1426-438B-97D3-F68DF379F315}" presName="parTxOnly" presStyleLbl="node1" presStyleIdx="2" presStyleCnt="5" custScaleY="124978">
        <dgm:presLayoutVars>
          <dgm:chMax val="0"/>
          <dgm:chPref val="0"/>
          <dgm:bulletEnabled val="1"/>
        </dgm:presLayoutVars>
      </dgm:prSet>
      <dgm:spPr/>
    </dgm:pt>
    <dgm:pt modelId="{DBC2B985-8D97-4BC8-8BE8-D725EFCC8C02}" type="pres">
      <dgm:prSet presAssocID="{FF7D5115-8F35-41F1-9F2B-068F931DE436}" presName="parTxOnlySpace" presStyleCnt="0"/>
      <dgm:spPr/>
    </dgm:pt>
    <dgm:pt modelId="{0DDCEB85-6B14-4EE0-8DCC-C666431E4694}" type="pres">
      <dgm:prSet presAssocID="{2ADC4798-4F60-4633-A24F-C4ADD8D88A6B}" presName="parTxOnly" presStyleLbl="node1" presStyleIdx="3" presStyleCnt="5" custScaleY="124978">
        <dgm:presLayoutVars>
          <dgm:chMax val="0"/>
          <dgm:chPref val="0"/>
          <dgm:bulletEnabled val="1"/>
        </dgm:presLayoutVars>
      </dgm:prSet>
      <dgm:spPr/>
    </dgm:pt>
    <dgm:pt modelId="{AFBE2E59-94C6-466A-9195-C36C77812863}" type="pres">
      <dgm:prSet presAssocID="{D7924A88-681E-4095-B1F9-7E823ABE2232}" presName="parTxOnlySpace" presStyleCnt="0"/>
      <dgm:spPr/>
    </dgm:pt>
    <dgm:pt modelId="{11972E43-AF41-41F6-B008-AF8C8F5C3A03}" type="pres">
      <dgm:prSet presAssocID="{3ABC719A-D4EC-4198-89D4-2A23F2C1A59A}" presName="parTxOnly" presStyleLbl="node1" presStyleIdx="4" presStyleCnt="5" custScaleY="124978">
        <dgm:presLayoutVars>
          <dgm:chMax val="0"/>
          <dgm:chPref val="0"/>
          <dgm:bulletEnabled val="1"/>
        </dgm:presLayoutVars>
      </dgm:prSet>
      <dgm:spPr/>
    </dgm:pt>
  </dgm:ptLst>
  <dgm:cxnLst>
    <dgm:cxn modelId="{188EB004-6D0A-466E-BC34-88D15B8A7E21}" type="presOf" srcId="{D02A70DA-DA5C-493D-A558-A069367486EA}" destId="{7613BD3A-1BE7-47CB-AF22-B1F5FE77AF25}" srcOrd="0" destOrd="0" presId="urn:microsoft.com/office/officeart/2005/8/layout/chevron1"/>
    <dgm:cxn modelId="{7A76583D-6193-43D6-8F63-2840A3D564B3}" srcId="{8ABBB141-831D-4C45-A6AB-72AFEB51F1D5}" destId="{3ABC719A-D4EC-4198-89D4-2A23F2C1A59A}" srcOrd="4" destOrd="0" parTransId="{A5D45A54-DCC7-4C17-B261-B7A5A8A14FEF}" sibTransId="{FC73A38B-DE43-4F89-8348-A2D0600FDA37}"/>
    <dgm:cxn modelId="{8F34E55D-3903-483D-842A-FCB25A415468}" srcId="{8ABBB141-831D-4C45-A6AB-72AFEB51F1D5}" destId="{A5226862-A6AB-4988-96FF-BD5ED369F94A}" srcOrd="1" destOrd="0" parTransId="{8A634033-6C7F-4294-B767-0C8AEC3258BC}" sibTransId="{7B6380F3-FC6A-411F-86EA-F3DEDCE9E1FF}"/>
    <dgm:cxn modelId="{68ADE343-77BB-4980-AF73-85148BEDAD34}" type="presOf" srcId="{A5226862-A6AB-4988-96FF-BD5ED369F94A}" destId="{B50EA68F-7517-4348-B1DC-6A15EB6C6508}" srcOrd="0" destOrd="0" presId="urn:microsoft.com/office/officeart/2005/8/layout/chevron1"/>
    <dgm:cxn modelId="{54F06E89-ADDA-49FC-9052-8425462DF0E7}" type="presOf" srcId="{4C373592-1426-438B-97D3-F68DF379F315}" destId="{B7E28484-6F0E-461E-BEF9-84294B291ADF}" srcOrd="0" destOrd="0" presId="urn:microsoft.com/office/officeart/2005/8/layout/chevron1"/>
    <dgm:cxn modelId="{3613F989-F39D-40F7-A73D-6ABC23FAADDA}" srcId="{8ABBB141-831D-4C45-A6AB-72AFEB51F1D5}" destId="{4C373592-1426-438B-97D3-F68DF379F315}" srcOrd="2" destOrd="0" parTransId="{129AAE85-DF4F-4C43-95C3-0BEFB9F5B771}" sibTransId="{FF7D5115-8F35-41F1-9F2B-068F931DE436}"/>
    <dgm:cxn modelId="{55EFDD92-BEAC-42D3-ACAB-C5A40DE8EAAC}" srcId="{8ABBB141-831D-4C45-A6AB-72AFEB51F1D5}" destId="{D02A70DA-DA5C-493D-A558-A069367486EA}" srcOrd="0" destOrd="0" parTransId="{B3E0C32C-3E30-49D7-881C-FC24E1B51A45}" sibTransId="{F33D8106-6019-4924-8D7D-BA768E0B79B1}"/>
    <dgm:cxn modelId="{69A8409E-0F2E-45CB-B033-509F190A6EAC}" type="presOf" srcId="{8ABBB141-831D-4C45-A6AB-72AFEB51F1D5}" destId="{27DE8B8B-5BF6-492A-949C-E044E3E388AF}" srcOrd="0" destOrd="0" presId="urn:microsoft.com/office/officeart/2005/8/layout/chevron1"/>
    <dgm:cxn modelId="{A6D9919F-0057-443E-B72B-7A0FC1239EE7}" type="presOf" srcId="{2ADC4798-4F60-4633-A24F-C4ADD8D88A6B}" destId="{0DDCEB85-6B14-4EE0-8DCC-C666431E4694}" srcOrd="0" destOrd="0" presId="urn:microsoft.com/office/officeart/2005/8/layout/chevron1"/>
    <dgm:cxn modelId="{A85409AE-8771-4F79-8F5F-7409409E3BA0}" type="presOf" srcId="{3ABC719A-D4EC-4198-89D4-2A23F2C1A59A}" destId="{11972E43-AF41-41F6-B008-AF8C8F5C3A03}" srcOrd="0" destOrd="0" presId="urn:microsoft.com/office/officeart/2005/8/layout/chevron1"/>
    <dgm:cxn modelId="{002CFBDF-FC56-4D3B-B380-C69C1BA5FFB7}" srcId="{8ABBB141-831D-4C45-A6AB-72AFEB51F1D5}" destId="{2ADC4798-4F60-4633-A24F-C4ADD8D88A6B}" srcOrd="3" destOrd="0" parTransId="{544F5D7F-0EDC-46C4-B709-24D80600F6EC}" sibTransId="{D7924A88-681E-4095-B1F9-7E823ABE2232}"/>
    <dgm:cxn modelId="{F786E102-CDF9-4C08-B282-B0C56239287D}" type="presParOf" srcId="{27DE8B8B-5BF6-492A-949C-E044E3E388AF}" destId="{7613BD3A-1BE7-47CB-AF22-B1F5FE77AF25}" srcOrd="0" destOrd="0" presId="urn:microsoft.com/office/officeart/2005/8/layout/chevron1"/>
    <dgm:cxn modelId="{C71F72B0-24A2-4FB6-995D-D235FBB582C2}" type="presParOf" srcId="{27DE8B8B-5BF6-492A-949C-E044E3E388AF}" destId="{BFCDFCCF-622D-44F8-ACD5-7A82728D68E8}" srcOrd="1" destOrd="0" presId="urn:microsoft.com/office/officeart/2005/8/layout/chevron1"/>
    <dgm:cxn modelId="{77BF1277-83F0-4646-8FD1-E590F7C24A80}" type="presParOf" srcId="{27DE8B8B-5BF6-492A-949C-E044E3E388AF}" destId="{B50EA68F-7517-4348-B1DC-6A15EB6C6508}" srcOrd="2" destOrd="0" presId="urn:microsoft.com/office/officeart/2005/8/layout/chevron1"/>
    <dgm:cxn modelId="{7A9966E8-F429-43DD-B3DC-E0865B63B7A7}" type="presParOf" srcId="{27DE8B8B-5BF6-492A-949C-E044E3E388AF}" destId="{7A9BF47E-E735-4E35-93A2-1C37A4C3E026}" srcOrd="3" destOrd="0" presId="urn:microsoft.com/office/officeart/2005/8/layout/chevron1"/>
    <dgm:cxn modelId="{C692552A-D1F0-4392-92EA-6B912E3BFAE9}" type="presParOf" srcId="{27DE8B8B-5BF6-492A-949C-E044E3E388AF}" destId="{B7E28484-6F0E-461E-BEF9-84294B291ADF}" srcOrd="4" destOrd="0" presId="urn:microsoft.com/office/officeart/2005/8/layout/chevron1"/>
    <dgm:cxn modelId="{6CE27799-B468-4A67-BAAD-C30755BA7F1D}" type="presParOf" srcId="{27DE8B8B-5BF6-492A-949C-E044E3E388AF}" destId="{DBC2B985-8D97-4BC8-8BE8-D725EFCC8C02}" srcOrd="5" destOrd="0" presId="urn:microsoft.com/office/officeart/2005/8/layout/chevron1"/>
    <dgm:cxn modelId="{7CEF7720-2FCF-4BA5-BFB5-B0EB074A7FD6}" type="presParOf" srcId="{27DE8B8B-5BF6-492A-949C-E044E3E388AF}" destId="{0DDCEB85-6B14-4EE0-8DCC-C666431E4694}" srcOrd="6" destOrd="0" presId="urn:microsoft.com/office/officeart/2005/8/layout/chevron1"/>
    <dgm:cxn modelId="{D3F0C3A5-20E7-4C9B-9819-140581C7C6F1}" type="presParOf" srcId="{27DE8B8B-5BF6-492A-949C-E044E3E388AF}" destId="{AFBE2E59-94C6-466A-9195-C36C77812863}" srcOrd="7" destOrd="0" presId="urn:microsoft.com/office/officeart/2005/8/layout/chevron1"/>
    <dgm:cxn modelId="{C7C2D479-166D-4536-97F8-EE7863124633}" type="presParOf" srcId="{27DE8B8B-5BF6-492A-949C-E044E3E388AF}" destId="{11972E43-AF41-41F6-B008-AF8C8F5C3A03}"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57D873-3564-469E-8BAE-E16D80E43D67}" type="doc">
      <dgm:prSet loTypeId="urn:microsoft.com/office/officeart/2005/8/layout/bProcess4" loCatId="process" qsTypeId="urn:microsoft.com/office/officeart/2005/8/quickstyle/simple1" qsCatId="simple" csTypeId="urn:microsoft.com/office/officeart/2005/8/colors/accent1_4" csCatId="accent1" phldr="1"/>
      <dgm:spPr/>
      <dgm:t>
        <a:bodyPr/>
        <a:lstStyle/>
        <a:p>
          <a:endParaRPr lang="en-GB"/>
        </a:p>
      </dgm:t>
    </dgm:pt>
    <dgm:pt modelId="{28E55ABF-C888-48A8-ADB8-49B58DC71CF1}">
      <dgm:prSet/>
      <dgm:spPr/>
      <dgm:t>
        <a:bodyPr/>
        <a:lstStyle/>
        <a:p>
          <a:r>
            <a:rPr lang="en-GB" dirty="0">
              <a:latin typeface="Aptos" panose="020B0004020202020204" pitchFamily="34" charset="0"/>
            </a:rPr>
            <a:t>✍️ </a:t>
          </a:r>
          <a:r>
            <a:rPr lang="en-GB" b="1" dirty="0">
              <a:latin typeface="Aptos" panose="020B0004020202020204" pitchFamily="34" charset="0"/>
            </a:rPr>
            <a:t>Write it last</a:t>
          </a:r>
          <a:r>
            <a:rPr lang="en-GB" dirty="0">
              <a:latin typeface="Aptos" panose="020B0004020202020204" pitchFamily="34" charset="0"/>
            </a:rPr>
            <a:t> – Complete your dissertation first, then write the abstract to ensure it reflects your final arguments and findings.</a:t>
          </a:r>
        </a:p>
      </dgm:t>
    </dgm:pt>
    <dgm:pt modelId="{24E62E0B-F0EF-47AE-8320-D23014F38B4D}" type="parTrans" cxnId="{DBB9B743-20EE-4ED9-81CB-B7C28D9C591D}">
      <dgm:prSet/>
      <dgm:spPr/>
      <dgm:t>
        <a:bodyPr/>
        <a:lstStyle/>
        <a:p>
          <a:endParaRPr lang="en-GB">
            <a:latin typeface="Aptos" panose="020B0004020202020204" pitchFamily="34" charset="0"/>
          </a:endParaRPr>
        </a:p>
      </dgm:t>
    </dgm:pt>
    <dgm:pt modelId="{779F172B-27E1-4F9C-BBAB-9B46AFAE9948}" type="sibTrans" cxnId="{DBB9B743-20EE-4ED9-81CB-B7C28D9C591D}">
      <dgm:prSet/>
      <dgm:spPr/>
      <dgm:t>
        <a:bodyPr/>
        <a:lstStyle/>
        <a:p>
          <a:endParaRPr lang="en-GB">
            <a:latin typeface="Aptos" panose="020B0004020202020204" pitchFamily="34" charset="0"/>
          </a:endParaRPr>
        </a:p>
      </dgm:t>
    </dgm:pt>
    <dgm:pt modelId="{8825A7A3-543D-4B88-BC5B-4CA5B8806662}">
      <dgm:prSet/>
      <dgm:spPr/>
      <dgm:t>
        <a:bodyPr/>
        <a:lstStyle/>
        <a:p>
          <a:r>
            <a:rPr lang="en-GB" dirty="0">
              <a:latin typeface="Aptos" panose="020B0004020202020204" pitchFamily="34" charset="0"/>
            </a:rPr>
            <a:t>📚 </a:t>
          </a:r>
          <a:r>
            <a:rPr lang="en-GB" b="1" dirty="0">
              <a:latin typeface="Aptos" panose="020B0004020202020204" pitchFamily="34" charset="0"/>
            </a:rPr>
            <a:t>Citations are optional</a:t>
          </a:r>
          <a:r>
            <a:rPr lang="en-GB" dirty="0">
              <a:latin typeface="Aptos" panose="020B0004020202020204" pitchFamily="34" charset="0"/>
            </a:rPr>
            <a:t> – You may include citations already used in your dissertation </a:t>
          </a:r>
          <a:r>
            <a:rPr lang="en-GB" b="1" dirty="0">
              <a:latin typeface="Aptos" panose="020B0004020202020204" pitchFamily="34" charset="0"/>
            </a:rPr>
            <a:t>if relevant</a:t>
          </a:r>
          <a:r>
            <a:rPr lang="en-GB" dirty="0">
              <a:latin typeface="Aptos" panose="020B0004020202020204" pitchFamily="34" charset="0"/>
            </a:rPr>
            <a:t>, but </a:t>
          </a:r>
          <a:r>
            <a:rPr lang="en-GB" b="1" dirty="0">
              <a:latin typeface="Aptos" panose="020B0004020202020204" pitchFamily="34" charset="0"/>
            </a:rPr>
            <a:t>do not introduce any new sources or information</a:t>
          </a:r>
          <a:r>
            <a:rPr lang="en-GB" dirty="0">
              <a:latin typeface="Aptos" panose="020B0004020202020204" pitchFamily="34" charset="0"/>
            </a:rPr>
            <a:t>.</a:t>
          </a:r>
        </a:p>
      </dgm:t>
    </dgm:pt>
    <dgm:pt modelId="{E3763DF6-87F6-473F-863C-8B0F94A621DD}" type="parTrans" cxnId="{50B99C83-AF33-4FBA-B2F3-5FA5048A0EEA}">
      <dgm:prSet/>
      <dgm:spPr/>
      <dgm:t>
        <a:bodyPr/>
        <a:lstStyle/>
        <a:p>
          <a:endParaRPr lang="en-GB">
            <a:latin typeface="Aptos" panose="020B0004020202020204" pitchFamily="34" charset="0"/>
          </a:endParaRPr>
        </a:p>
      </dgm:t>
    </dgm:pt>
    <dgm:pt modelId="{23976817-0C85-440E-B218-53A7BDAB57CE}" type="sibTrans" cxnId="{50B99C83-AF33-4FBA-B2F3-5FA5048A0EEA}">
      <dgm:prSet/>
      <dgm:spPr/>
      <dgm:t>
        <a:bodyPr/>
        <a:lstStyle/>
        <a:p>
          <a:endParaRPr lang="en-GB">
            <a:latin typeface="Aptos" panose="020B0004020202020204" pitchFamily="34" charset="0"/>
          </a:endParaRPr>
        </a:p>
      </dgm:t>
    </dgm:pt>
    <dgm:pt modelId="{F647C96A-634F-40C9-AD4E-AC8E4514462F}">
      <dgm:prSet/>
      <dgm:spPr/>
      <dgm:t>
        <a:bodyPr/>
        <a:lstStyle/>
        <a:p>
          <a:r>
            <a:rPr lang="en-GB">
              <a:latin typeface="Aptos" panose="020B0004020202020204" pitchFamily="34" charset="0"/>
            </a:rPr>
            <a:t>🔍 </a:t>
          </a:r>
          <a:r>
            <a:rPr lang="en-GB" b="1">
              <a:latin typeface="Aptos" panose="020B0004020202020204" pitchFamily="34" charset="0"/>
            </a:rPr>
            <a:t>Keep it focused</a:t>
          </a:r>
          <a:r>
            <a:rPr lang="en-GB">
              <a:latin typeface="Aptos" panose="020B0004020202020204" pitchFamily="34" charset="0"/>
            </a:rPr>
            <a:t> – Summarise your aim, methods, key findings, and conclusion clearly. Avoid going off-topic or including excessive detail.</a:t>
          </a:r>
        </a:p>
      </dgm:t>
    </dgm:pt>
    <dgm:pt modelId="{FED2DDE1-788C-489F-8364-0CDFAF3695FE}" type="parTrans" cxnId="{26D32AF6-FE57-4618-A2F4-2BE2C9EE310D}">
      <dgm:prSet/>
      <dgm:spPr/>
      <dgm:t>
        <a:bodyPr/>
        <a:lstStyle/>
        <a:p>
          <a:endParaRPr lang="en-GB">
            <a:latin typeface="Aptos" panose="020B0004020202020204" pitchFamily="34" charset="0"/>
          </a:endParaRPr>
        </a:p>
      </dgm:t>
    </dgm:pt>
    <dgm:pt modelId="{3ADEF5C6-A303-45CF-B36C-25DCA018634E}" type="sibTrans" cxnId="{26D32AF6-FE57-4618-A2F4-2BE2C9EE310D}">
      <dgm:prSet/>
      <dgm:spPr/>
      <dgm:t>
        <a:bodyPr/>
        <a:lstStyle/>
        <a:p>
          <a:endParaRPr lang="en-GB">
            <a:latin typeface="Aptos" panose="020B0004020202020204" pitchFamily="34" charset="0"/>
          </a:endParaRPr>
        </a:p>
      </dgm:t>
    </dgm:pt>
    <dgm:pt modelId="{6D01E7E6-45EF-4AE7-9A65-63F11661EAC5}">
      <dgm:prSet/>
      <dgm:spPr>
        <a:solidFill>
          <a:srgbClr val="004F9F"/>
        </a:solidFill>
      </dgm:spPr>
      <dgm:t>
        <a:bodyPr/>
        <a:lstStyle/>
        <a:p>
          <a:r>
            <a:rPr lang="en-GB">
              <a:latin typeface="Aptos" panose="020B0004020202020204" pitchFamily="34" charset="0"/>
            </a:rPr>
            <a:t>✨ </a:t>
          </a:r>
          <a:r>
            <a:rPr lang="en-GB" b="1">
              <a:latin typeface="Aptos" panose="020B0004020202020204" pitchFamily="34" charset="0"/>
            </a:rPr>
            <a:t>Clarity is key</a:t>
          </a:r>
          <a:r>
            <a:rPr lang="en-GB">
              <a:latin typeface="Aptos" panose="020B0004020202020204" pitchFamily="34" charset="0"/>
            </a:rPr>
            <a:t> – Use concise, academic language. Avoid jargon and overly complex sentences.</a:t>
          </a:r>
        </a:p>
      </dgm:t>
    </dgm:pt>
    <dgm:pt modelId="{4233E339-41D1-4967-96BF-CE6776F43AF1}" type="parTrans" cxnId="{1DCB52E9-36CE-4868-ADD6-24410F4909CA}">
      <dgm:prSet/>
      <dgm:spPr/>
      <dgm:t>
        <a:bodyPr/>
        <a:lstStyle/>
        <a:p>
          <a:endParaRPr lang="en-GB">
            <a:latin typeface="Aptos" panose="020B0004020202020204" pitchFamily="34" charset="0"/>
          </a:endParaRPr>
        </a:p>
      </dgm:t>
    </dgm:pt>
    <dgm:pt modelId="{FB79CD7E-C393-4401-BE5A-339029320106}" type="sibTrans" cxnId="{1DCB52E9-36CE-4868-ADD6-24410F4909CA}">
      <dgm:prSet/>
      <dgm:spPr/>
      <dgm:t>
        <a:bodyPr/>
        <a:lstStyle/>
        <a:p>
          <a:endParaRPr lang="en-GB">
            <a:latin typeface="Aptos" panose="020B0004020202020204" pitchFamily="34" charset="0"/>
          </a:endParaRPr>
        </a:p>
      </dgm:t>
    </dgm:pt>
    <dgm:pt modelId="{4A9B1AEF-0E37-4C82-A5B5-DE3D440D42AA}">
      <dgm:prSet/>
      <dgm:spPr/>
      <dgm:t>
        <a:bodyPr/>
        <a:lstStyle/>
        <a:p>
          <a:r>
            <a:rPr lang="en-GB">
              <a:latin typeface="Aptos" panose="020B0004020202020204" pitchFamily="34" charset="0"/>
            </a:rPr>
            <a:t>🧱 </a:t>
          </a:r>
          <a:r>
            <a:rPr lang="en-GB" b="1">
              <a:latin typeface="Aptos" panose="020B0004020202020204" pitchFamily="34" charset="0"/>
            </a:rPr>
            <a:t>Structure matters</a:t>
          </a:r>
          <a:r>
            <a:rPr lang="en-GB">
              <a:latin typeface="Aptos" panose="020B0004020202020204" pitchFamily="34" charset="0"/>
            </a:rPr>
            <a:t> – While abstracts are often a single paragraph, you can use </a:t>
          </a:r>
          <a:r>
            <a:rPr lang="en-GB" b="1">
              <a:latin typeface="Aptos" panose="020B0004020202020204" pitchFamily="34" charset="0"/>
            </a:rPr>
            <a:t>two short paragraphs</a:t>
          </a:r>
          <a:r>
            <a:rPr lang="en-GB">
              <a:latin typeface="Aptos" panose="020B0004020202020204" pitchFamily="34" charset="0"/>
            </a:rPr>
            <a:t> for clarity if needed. </a:t>
          </a:r>
          <a:r>
            <a:rPr lang="en-GB" b="1">
              <a:latin typeface="Aptos" panose="020B0004020202020204" pitchFamily="34" charset="0"/>
            </a:rPr>
            <a:t>Do not exceed one A4 page or 300 words</a:t>
          </a:r>
          <a:r>
            <a:rPr lang="en-GB">
              <a:latin typeface="Aptos" panose="020B0004020202020204" pitchFamily="34" charset="0"/>
            </a:rPr>
            <a:t>.</a:t>
          </a:r>
        </a:p>
      </dgm:t>
    </dgm:pt>
    <dgm:pt modelId="{58F5DA31-D697-4343-9176-759DBDCAFEFE}" type="parTrans" cxnId="{8E3DF807-D597-4FF2-8945-6C6228FD446A}">
      <dgm:prSet/>
      <dgm:spPr/>
      <dgm:t>
        <a:bodyPr/>
        <a:lstStyle/>
        <a:p>
          <a:endParaRPr lang="en-GB">
            <a:latin typeface="Aptos" panose="020B0004020202020204" pitchFamily="34" charset="0"/>
          </a:endParaRPr>
        </a:p>
      </dgm:t>
    </dgm:pt>
    <dgm:pt modelId="{7E9C74B2-45FB-4F2F-9114-1F110EF548A9}" type="sibTrans" cxnId="{8E3DF807-D597-4FF2-8945-6C6228FD446A}">
      <dgm:prSet/>
      <dgm:spPr/>
      <dgm:t>
        <a:bodyPr/>
        <a:lstStyle/>
        <a:p>
          <a:endParaRPr lang="en-GB">
            <a:latin typeface="Aptos" panose="020B0004020202020204" pitchFamily="34" charset="0"/>
          </a:endParaRPr>
        </a:p>
      </dgm:t>
    </dgm:pt>
    <dgm:pt modelId="{96051D38-5567-477F-ACA9-1405E1896E51}">
      <dgm:prSet/>
      <dgm:spPr/>
      <dgm:t>
        <a:bodyPr/>
        <a:lstStyle/>
        <a:p>
          <a:r>
            <a:rPr lang="en-GB">
              <a:latin typeface="Aptos" panose="020B0004020202020204" pitchFamily="34" charset="0"/>
            </a:rPr>
            <a:t>❌ </a:t>
          </a:r>
          <a:r>
            <a:rPr lang="en-GB" b="1">
              <a:latin typeface="Aptos" panose="020B0004020202020204" pitchFamily="34" charset="0"/>
            </a:rPr>
            <a:t>No bullet points or lists</a:t>
          </a:r>
          <a:r>
            <a:rPr lang="en-GB">
              <a:latin typeface="Aptos" panose="020B0004020202020204" pitchFamily="34" charset="0"/>
            </a:rPr>
            <a:t> – The abstract should be written in continuous prose.</a:t>
          </a:r>
        </a:p>
      </dgm:t>
    </dgm:pt>
    <dgm:pt modelId="{809B6E61-D2A6-4A2C-A0BC-11F5A803BF07}" type="parTrans" cxnId="{64326E0B-EF87-4EF2-98B3-429B7DAD9D5F}">
      <dgm:prSet/>
      <dgm:spPr/>
      <dgm:t>
        <a:bodyPr/>
        <a:lstStyle/>
        <a:p>
          <a:endParaRPr lang="en-GB">
            <a:latin typeface="Aptos" panose="020B0004020202020204" pitchFamily="34" charset="0"/>
          </a:endParaRPr>
        </a:p>
      </dgm:t>
    </dgm:pt>
    <dgm:pt modelId="{8F6C74B4-7A21-4278-95DB-AAD6E9AE9A64}" type="sibTrans" cxnId="{64326E0B-EF87-4EF2-98B3-429B7DAD9D5F}">
      <dgm:prSet/>
      <dgm:spPr/>
      <dgm:t>
        <a:bodyPr/>
        <a:lstStyle/>
        <a:p>
          <a:endParaRPr lang="en-GB">
            <a:latin typeface="Aptos" panose="020B0004020202020204" pitchFamily="34" charset="0"/>
          </a:endParaRPr>
        </a:p>
      </dgm:t>
    </dgm:pt>
    <dgm:pt modelId="{C5969AB8-B5B2-4E48-B7C7-AD00E05A1974}" type="pres">
      <dgm:prSet presAssocID="{2957D873-3564-469E-8BAE-E16D80E43D67}" presName="Name0" presStyleCnt="0">
        <dgm:presLayoutVars>
          <dgm:dir/>
          <dgm:resizeHandles/>
        </dgm:presLayoutVars>
      </dgm:prSet>
      <dgm:spPr/>
    </dgm:pt>
    <dgm:pt modelId="{5F7D66B5-0C8D-4B6E-8A0D-E2E3645DD90E}" type="pres">
      <dgm:prSet presAssocID="{28E55ABF-C888-48A8-ADB8-49B58DC71CF1}" presName="compNode" presStyleCnt="0"/>
      <dgm:spPr/>
    </dgm:pt>
    <dgm:pt modelId="{46C94435-EE80-4407-8993-ED8211C46A63}" type="pres">
      <dgm:prSet presAssocID="{28E55ABF-C888-48A8-ADB8-49B58DC71CF1}" presName="dummyConnPt" presStyleCnt="0"/>
      <dgm:spPr/>
    </dgm:pt>
    <dgm:pt modelId="{C1CEAA5A-9DE7-43D9-AC71-E7C74C2CC539}" type="pres">
      <dgm:prSet presAssocID="{28E55ABF-C888-48A8-ADB8-49B58DC71CF1}" presName="node" presStyleLbl="node1" presStyleIdx="0" presStyleCnt="6" custScaleX="163763" custScaleY="110000">
        <dgm:presLayoutVars>
          <dgm:bulletEnabled val="1"/>
        </dgm:presLayoutVars>
      </dgm:prSet>
      <dgm:spPr/>
    </dgm:pt>
    <dgm:pt modelId="{A54FF6A5-7B50-48A0-9203-7754369493DF}" type="pres">
      <dgm:prSet presAssocID="{779F172B-27E1-4F9C-BBAB-9B46AFAE9948}" presName="sibTrans" presStyleLbl="bgSibTrans2D1" presStyleIdx="0" presStyleCnt="5"/>
      <dgm:spPr/>
    </dgm:pt>
    <dgm:pt modelId="{EA5AB80D-E7EE-4213-95F4-E5B6B58F21DC}" type="pres">
      <dgm:prSet presAssocID="{8825A7A3-543D-4B88-BC5B-4CA5B8806662}" presName="compNode" presStyleCnt="0"/>
      <dgm:spPr/>
    </dgm:pt>
    <dgm:pt modelId="{DE28919F-AE3D-470C-B9D0-0E5CCBD20704}" type="pres">
      <dgm:prSet presAssocID="{8825A7A3-543D-4B88-BC5B-4CA5B8806662}" presName="dummyConnPt" presStyleCnt="0"/>
      <dgm:spPr/>
    </dgm:pt>
    <dgm:pt modelId="{76E959D6-8398-4883-BDFD-9FFCBC56DC48}" type="pres">
      <dgm:prSet presAssocID="{8825A7A3-543D-4B88-BC5B-4CA5B8806662}" presName="node" presStyleLbl="node1" presStyleIdx="1" presStyleCnt="6" custScaleX="163763" custScaleY="110000">
        <dgm:presLayoutVars>
          <dgm:bulletEnabled val="1"/>
        </dgm:presLayoutVars>
      </dgm:prSet>
      <dgm:spPr/>
    </dgm:pt>
    <dgm:pt modelId="{9343CC22-A93A-4B8C-A6B2-8CC6D25B2620}" type="pres">
      <dgm:prSet presAssocID="{23976817-0C85-440E-B218-53A7BDAB57CE}" presName="sibTrans" presStyleLbl="bgSibTrans2D1" presStyleIdx="1" presStyleCnt="5"/>
      <dgm:spPr/>
    </dgm:pt>
    <dgm:pt modelId="{C3EB00B2-6F9C-4D74-9A1C-67257FD3F8A4}" type="pres">
      <dgm:prSet presAssocID="{F647C96A-634F-40C9-AD4E-AC8E4514462F}" presName="compNode" presStyleCnt="0"/>
      <dgm:spPr/>
    </dgm:pt>
    <dgm:pt modelId="{98771999-590B-446B-9355-9F8469C72110}" type="pres">
      <dgm:prSet presAssocID="{F647C96A-634F-40C9-AD4E-AC8E4514462F}" presName="dummyConnPt" presStyleCnt="0"/>
      <dgm:spPr/>
    </dgm:pt>
    <dgm:pt modelId="{C2D41428-4A88-4C59-AFD9-1BE223AD2565}" type="pres">
      <dgm:prSet presAssocID="{F647C96A-634F-40C9-AD4E-AC8E4514462F}" presName="node" presStyleLbl="node1" presStyleIdx="2" presStyleCnt="6" custScaleX="163763" custScaleY="110000">
        <dgm:presLayoutVars>
          <dgm:bulletEnabled val="1"/>
        </dgm:presLayoutVars>
      </dgm:prSet>
      <dgm:spPr/>
    </dgm:pt>
    <dgm:pt modelId="{525D24DE-57DF-4516-85BC-CE35B07B3199}" type="pres">
      <dgm:prSet presAssocID="{3ADEF5C6-A303-45CF-B36C-25DCA018634E}" presName="sibTrans" presStyleLbl="bgSibTrans2D1" presStyleIdx="2" presStyleCnt="5"/>
      <dgm:spPr/>
    </dgm:pt>
    <dgm:pt modelId="{26C1DCA4-3EFC-401A-9948-A233D76CCF2D}" type="pres">
      <dgm:prSet presAssocID="{6D01E7E6-45EF-4AE7-9A65-63F11661EAC5}" presName="compNode" presStyleCnt="0"/>
      <dgm:spPr/>
    </dgm:pt>
    <dgm:pt modelId="{A2565613-E94C-4FF1-A583-087948F1614A}" type="pres">
      <dgm:prSet presAssocID="{6D01E7E6-45EF-4AE7-9A65-63F11661EAC5}" presName="dummyConnPt" presStyleCnt="0"/>
      <dgm:spPr/>
    </dgm:pt>
    <dgm:pt modelId="{85A61786-5951-4B35-8335-CCEFA6CB6D44}" type="pres">
      <dgm:prSet presAssocID="{6D01E7E6-45EF-4AE7-9A65-63F11661EAC5}" presName="node" presStyleLbl="node1" presStyleIdx="3" presStyleCnt="6" custScaleX="163763" custScaleY="110000">
        <dgm:presLayoutVars>
          <dgm:bulletEnabled val="1"/>
        </dgm:presLayoutVars>
      </dgm:prSet>
      <dgm:spPr/>
    </dgm:pt>
    <dgm:pt modelId="{241DBC4F-6C90-44DB-AB87-56F622239A80}" type="pres">
      <dgm:prSet presAssocID="{FB79CD7E-C393-4401-BE5A-339029320106}" presName="sibTrans" presStyleLbl="bgSibTrans2D1" presStyleIdx="3" presStyleCnt="5"/>
      <dgm:spPr/>
    </dgm:pt>
    <dgm:pt modelId="{43B24C5C-A695-4029-A88B-21309A16E1C0}" type="pres">
      <dgm:prSet presAssocID="{4A9B1AEF-0E37-4C82-A5B5-DE3D440D42AA}" presName="compNode" presStyleCnt="0"/>
      <dgm:spPr/>
    </dgm:pt>
    <dgm:pt modelId="{CA3D9817-A58F-4C51-BE40-70A8121BF470}" type="pres">
      <dgm:prSet presAssocID="{4A9B1AEF-0E37-4C82-A5B5-DE3D440D42AA}" presName="dummyConnPt" presStyleCnt="0"/>
      <dgm:spPr/>
    </dgm:pt>
    <dgm:pt modelId="{2E5DFE5B-5E13-465C-9F25-8B70A382803A}" type="pres">
      <dgm:prSet presAssocID="{4A9B1AEF-0E37-4C82-A5B5-DE3D440D42AA}" presName="node" presStyleLbl="node1" presStyleIdx="4" presStyleCnt="6" custScaleX="163763" custScaleY="110000">
        <dgm:presLayoutVars>
          <dgm:bulletEnabled val="1"/>
        </dgm:presLayoutVars>
      </dgm:prSet>
      <dgm:spPr/>
    </dgm:pt>
    <dgm:pt modelId="{82E77DB2-C957-43FB-BD17-C468FB048030}" type="pres">
      <dgm:prSet presAssocID="{7E9C74B2-45FB-4F2F-9114-1F110EF548A9}" presName="sibTrans" presStyleLbl="bgSibTrans2D1" presStyleIdx="4" presStyleCnt="5"/>
      <dgm:spPr/>
    </dgm:pt>
    <dgm:pt modelId="{D80C9115-ABE7-4648-A40C-2CCD6B951B78}" type="pres">
      <dgm:prSet presAssocID="{96051D38-5567-477F-ACA9-1405E1896E51}" presName="compNode" presStyleCnt="0"/>
      <dgm:spPr/>
    </dgm:pt>
    <dgm:pt modelId="{0F694F3B-1283-4007-9C00-F340C599C1C2}" type="pres">
      <dgm:prSet presAssocID="{96051D38-5567-477F-ACA9-1405E1896E51}" presName="dummyConnPt" presStyleCnt="0"/>
      <dgm:spPr/>
    </dgm:pt>
    <dgm:pt modelId="{DAEBF907-E2A8-48D7-80B6-179E3D2ACD2C}" type="pres">
      <dgm:prSet presAssocID="{96051D38-5567-477F-ACA9-1405E1896E51}" presName="node" presStyleLbl="node1" presStyleIdx="5" presStyleCnt="6" custScaleX="163763" custScaleY="110000">
        <dgm:presLayoutVars>
          <dgm:bulletEnabled val="1"/>
        </dgm:presLayoutVars>
      </dgm:prSet>
      <dgm:spPr/>
    </dgm:pt>
  </dgm:ptLst>
  <dgm:cxnLst>
    <dgm:cxn modelId="{D9323406-CECB-4A83-A57E-760883AFF9EF}" type="presOf" srcId="{23976817-0C85-440E-B218-53A7BDAB57CE}" destId="{9343CC22-A93A-4B8C-A6B2-8CC6D25B2620}" srcOrd="0" destOrd="0" presId="urn:microsoft.com/office/officeart/2005/8/layout/bProcess4"/>
    <dgm:cxn modelId="{8E3DF807-D597-4FF2-8945-6C6228FD446A}" srcId="{2957D873-3564-469E-8BAE-E16D80E43D67}" destId="{4A9B1AEF-0E37-4C82-A5B5-DE3D440D42AA}" srcOrd="4" destOrd="0" parTransId="{58F5DA31-D697-4343-9176-759DBDCAFEFE}" sibTransId="{7E9C74B2-45FB-4F2F-9114-1F110EF548A9}"/>
    <dgm:cxn modelId="{64326E0B-EF87-4EF2-98B3-429B7DAD9D5F}" srcId="{2957D873-3564-469E-8BAE-E16D80E43D67}" destId="{96051D38-5567-477F-ACA9-1405E1896E51}" srcOrd="5" destOrd="0" parTransId="{809B6E61-D2A6-4A2C-A0BC-11F5A803BF07}" sibTransId="{8F6C74B4-7A21-4278-95DB-AAD6E9AE9A64}"/>
    <dgm:cxn modelId="{F4C0FA16-CD37-4C2E-A525-CCC5BBD96EC2}" type="presOf" srcId="{F647C96A-634F-40C9-AD4E-AC8E4514462F}" destId="{C2D41428-4A88-4C59-AFD9-1BE223AD2565}" srcOrd="0" destOrd="0" presId="urn:microsoft.com/office/officeart/2005/8/layout/bProcess4"/>
    <dgm:cxn modelId="{3A041D3C-1E59-45BE-9DCA-B418916AF49E}" type="presOf" srcId="{4A9B1AEF-0E37-4C82-A5B5-DE3D440D42AA}" destId="{2E5DFE5B-5E13-465C-9F25-8B70A382803A}" srcOrd="0" destOrd="0" presId="urn:microsoft.com/office/officeart/2005/8/layout/bProcess4"/>
    <dgm:cxn modelId="{DBB9B743-20EE-4ED9-81CB-B7C28D9C591D}" srcId="{2957D873-3564-469E-8BAE-E16D80E43D67}" destId="{28E55ABF-C888-48A8-ADB8-49B58DC71CF1}" srcOrd="0" destOrd="0" parTransId="{24E62E0B-F0EF-47AE-8320-D23014F38B4D}" sibTransId="{779F172B-27E1-4F9C-BBAB-9B46AFAE9948}"/>
    <dgm:cxn modelId="{465E7447-06AF-481D-B184-24AA8498627A}" type="presOf" srcId="{96051D38-5567-477F-ACA9-1405E1896E51}" destId="{DAEBF907-E2A8-48D7-80B6-179E3D2ACD2C}" srcOrd="0" destOrd="0" presId="urn:microsoft.com/office/officeart/2005/8/layout/bProcess4"/>
    <dgm:cxn modelId="{EF481E6F-185E-4BFA-9008-7DC15FAF69AC}" type="presOf" srcId="{8825A7A3-543D-4B88-BC5B-4CA5B8806662}" destId="{76E959D6-8398-4883-BDFD-9FFCBC56DC48}" srcOrd="0" destOrd="0" presId="urn:microsoft.com/office/officeart/2005/8/layout/bProcess4"/>
    <dgm:cxn modelId="{79FFFC7D-3152-4D33-B552-6E64222BD737}" type="presOf" srcId="{FB79CD7E-C393-4401-BE5A-339029320106}" destId="{241DBC4F-6C90-44DB-AB87-56F622239A80}" srcOrd="0" destOrd="0" presId="urn:microsoft.com/office/officeart/2005/8/layout/bProcess4"/>
    <dgm:cxn modelId="{50B99C83-AF33-4FBA-B2F3-5FA5048A0EEA}" srcId="{2957D873-3564-469E-8BAE-E16D80E43D67}" destId="{8825A7A3-543D-4B88-BC5B-4CA5B8806662}" srcOrd="1" destOrd="0" parTransId="{E3763DF6-87F6-473F-863C-8B0F94A621DD}" sibTransId="{23976817-0C85-440E-B218-53A7BDAB57CE}"/>
    <dgm:cxn modelId="{8A0C2797-51B7-411C-99B4-4A622D3F5491}" type="presOf" srcId="{3ADEF5C6-A303-45CF-B36C-25DCA018634E}" destId="{525D24DE-57DF-4516-85BC-CE35B07B3199}" srcOrd="0" destOrd="0" presId="urn:microsoft.com/office/officeart/2005/8/layout/bProcess4"/>
    <dgm:cxn modelId="{B4DA9C9C-5D2C-4136-8685-9138BCA41610}" type="presOf" srcId="{779F172B-27E1-4F9C-BBAB-9B46AFAE9948}" destId="{A54FF6A5-7B50-48A0-9203-7754369493DF}" srcOrd="0" destOrd="0" presId="urn:microsoft.com/office/officeart/2005/8/layout/bProcess4"/>
    <dgm:cxn modelId="{FC436CA4-9168-4E88-82E5-87E6CC406389}" type="presOf" srcId="{2957D873-3564-469E-8BAE-E16D80E43D67}" destId="{C5969AB8-B5B2-4E48-B7C7-AD00E05A1974}" srcOrd="0" destOrd="0" presId="urn:microsoft.com/office/officeart/2005/8/layout/bProcess4"/>
    <dgm:cxn modelId="{B521E1A6-846B-487C-A5F7-CEED99416DD8}" type="presOf" srcId="{7E9C74B2-45FB-4F2F-9114-1F110EF548A9}" destId="{82E77DB2-C957-43FB-BD17-C468FB048030}" srcOrd="0" destOrd="0" presId="urn:microsoft.com/office/officeart/2005/8/layout/bProcess4"/>
    <dgm:cxn modelId="{C39682DA-038F-4254-B895-0C0072B37EBA}" type="presOf" srcId="{6D01E7E6-45EF-4AE7-9A65-63F11661EAC5}" destId="{85A61786-5951-4B35-8335-CCEFA6CB6D44}" srcOrd="0" destOrd="0" presId="urn:microsoft.com/office/officeart/2005/8/layout/bProcess4"/>
    <dgm:cxn modelId="{1DCB52E9-36CE-4868-ADD6-24410F4909CA}" srcId="{2957D873-3564-469E-8BAE-E16D80E43D67}" destId="{6D01E7E6-45EF-4AE7-9A65-63F11661EAC5}" srcOrd="3" destOrd="0" parTransId="{4233E339-41D1-4967-96BF-CE6776F43AF1}" sibTransId="{FB79CD7E-C393-4401-BE5A-339029320106}"/>
    <dgm:cxn modelId="{C0469BF2-DEB9-47CE-BDF8-A4EDA3796C39}" type="presOf" srcId="{28E55ABF-C888-48A8-ADB8-49B58DC71CF1}" destId="{C1CEAA5A-9DE7-43D9-AC71-E7C74C2CC539}" srcOrd="0" destOrd="0" presId="urn:microsoft.com/office/officeart/2005/8/layout/bProcess4"/>
    <dgm:cxn modelId="{26D32AF6-FE57-4618-A2F4-2BE2C9EE310D}" srcId="{2957D873-3564-469E-8BAE-E16D80E43D67}" destId="{F647C96A-634F-40C9-AD4E-AC8E4514462F}" srcOrd="2" destOrd="0" parTransId="{FED2DDE1-788C-489F-8364-0CDFAF3695FE}" sibTransId="{3ADEF5C6-A303-45CF-B36C-25DCA018634E}"/>
    <dgm:cxn modelId="{151EC34F-2A04-4B03-8D7E-3874A94FD0F1}" type="presParOf" srcId="{C5969AB8-B5B2-4E48-B7C7-AD00E05A1974}" destId="{5F7D66B5-0C8D-4B6E-8A0D-E2E3645DD90E}" srcOrd="0" destOrd="0" presId="urn:microsoft.com/office/officeart/2005/8/layout/bProcess4"/>
    <dgm:cxn modelId="{E9140759-CF31-47B1-8B1E-2151BBC10320}" type="presParOf" srcId="{5F7D66B5-0C8D-4B6E-8A0D-E2E3645DD90E}" destId="{46C94435-EE80-4407-8993-ED8211C46A63}" srcOrd="0" destOrd="0" presId="urn:microsoft.com/office/officeart/2005/8/layout/bProcess4"/>
    <dgm:cxn modelId="{47DB09BF-926D-4854-9319-6B9A3A23E9F6}" type="presParOf" srcId="{5F7D66B5-0C8D-4B6E-8A0D-E2E3645DD90E}" destId="{C1CEAA5A-9DE7-43D9-AC71-E7C74C2CC539}" srcOrd="1" destOrd="0" presId="urn:microsoft.com/office/officeart/2005/8/layout/bProcess4"/>
    <dgm:cxn modelId="{6FA4C4F8-3BD1-4357-85F2-C51BB3D54649}" type="presParOf" srcId="{C5969AB8-B5B2-4E48-B7C7-AD00E05A1974}" destId="{A54FF6A5-7B50-48A0-9203-7754369493DF}" srcOrd="1" destOrd="0" presId="urn:microsoft.com/office/officeart/2005/8/layout/bProcess4"/>
    <dgm:cxn modelId="{8104E921-D402-4B66-895E-6010CCDD4D1A}" type="presParOf" srcId="{C5969AB8-B5B2-4E48-B7C7-AD00E05A1974}" destId="{EA5AB80D-E7EE-4213-95F4-E5B6B58F21DC}" srcOrd="2" destOrd="0" presId="urn:microsoft.com/office/officeart/2005/8/layout/bProcess4"/>
    <dgm:cxn modelId="{272378A7-DB36-4709-9A70-8528E9CAF99E}" type="presParOf" srcId="{EA5AB80D-E7EE-4213-95F4-E5B6B58F21DC}" destId="{DE28919F-AE3D-470C-B9D0-0E5CCBD20704}" srcOrd="0" destOrd="0" presId="urn:microsoft.com/office/officeart/2005/8/layout/bProcess4"/>
    <dgm:cxn modelId="{E3E40097-5E21-46AC-94EC-3D50EAE4738C}" type="presParOf" srcId="{EA5AB80D-E7EE-4213-95F4-E5B6B58F21DC}" destId="{76E959D6-8398-4883-BDFD-9FFCBC56DC48}" srcOrd="1" destOrd="0" presId="urn:microsoft.com/office/officeart/2005/8/layout/bProcess4"/>
    <dgm:cxn modelId="{40D3D802-F1CB-4626-A443-764527F1F3FD}" type="presParOf" srcId="{C5969AB8-B5B2-4E48-B7C7-AD00E05A1974}" destId="{9343CC22-A93A-4B8C-A6B2-8CC6D25B2620}" srcOrd="3" destOrd="0" presId="urn:microsoft.com/office/officeart/2005/8/layout/bProcess4"/>
    <dgm:cxn modelId="{88403D0D-1F71-4A11-AC83-B6A12EF9426F}" type="presParOf" srcId="{C5969AB8-B5B2-4E48-B7C7-AD00E05A1974}" destId="{C3EB00B2-6F9C-4D74-9A1C-67257FD3F8A4}" srcOrd="4" destOrd="0" presId="urn:microsoft.com/office/officeart/2005/8/layout/bProcess4"/>
    <dgm:cxn modelId="{510BA8FF-B8E7-401F-996C-325D248B1C66}" type="presParOf" srcId="{C3EB00B2-6F9C-4D74-9A1C-67257FD3F8A4}" destId="{98771999-590B-446B-9355-9F8469C72110}" srcOrd="0" destOrd="0" presId="urn:microsoft.com/office/officeart/2005/8/layout/bProcess4"/>
    <dgm:cxn modelId="{0FE1F40C-E228-47EA-AD22-228F8FFDCF3D}" type="presParOf" srcId="{C3EB00B2-6F9C-4D74-9A1C-67257FD3F8A4}" destId="{C2D41428-4A88-4C59-AFD9-1BE223AD2565}" srcOrd="1" destOrd="0" presId="urn:microsoft.com/office/officeart/2005/8/layout/bProcess4"/>
    <dgm:cxn modelId="{E022D33B-AAA0-4B9B-AB8A-66E3F2B9DFE6}" type="presParOf" srcId="{C5969AB8-B5B2-4E48-B7C7-AD00E05A1974}" destId="{525D24DE-57DF-4516-85BC-CE35B07B3199}" srcOrd="5" destOrd="0" presId="urn:microsoft.com/office/officeart/2005/8/layout/bProcess4"/>
    <dgm:cxn modelId="{0206C3E3-17B9-4474-9A68-982BEBF1D4D6}" type="presParOf" srcId="{C5969AB8-B5B2-4E48-B7C7-AD00E05A1974}" destId="{26C1DCA4-3EFC-401A-9948-A233D76CCF2D}" srcOrd="6" destOrd="0" presId="urn:microsoft.com/office/officeart/2005/8/layout/bProcess4"/>
    <dgm:cxn modelId="{9CC18411-CEBD-4442-9E2B-2599F58C878A}" type="presParOf" srcId="{26C1DCA4-3EFC-401A-9948-A233D76CCF2D}" destId="{A2565613-E94C-4FF1-A583-087948F1614A}" srcOrd="0" destOrd="0" presId="urn:microsoft.com/office/officeart/2005/8/layout/bProcess4"/>
    <dgm:cxn modelId="{FBE02F7A-0BBC-4BB5-B2ED-4242EDADBDD7}" type="presParOf" srcId="{26C1DCA4-3EFC-401A-9948-A233D76CCF2D}" destId="{85A61786-5951-4B35-8335-CCEFA6CB6D44}" srcOrd="1" destOrd="0" presId="urn:microsoft.com/office/officeart/2005/8/layout/bProcess4"/>
    <dgm:cxn modelId="{81769475-643F-4214-BE20-54FAA140B5C6}" type="presParOf" srcId="{C5969AB8-B5B2-4E48-B7C7-AD00E05A1974}" destId="{241DBC4F-6C90-44DB-AB87-56F622239A80}" srcOrd="7" destOrd="0" presId="urn:microsoft.com/office/officeart/2005/8/layout/bProcess4"/>
    <dgm:cxn modelId="{CA140A54-D313-4E56-AF10-FC606EAA00EC}" type="presParOf" srcId="{C5969AB8-B5B2-4E48-B7C7-AD00E05A1974}" destId="{43B24C5C-A695-4029-A88B-21309A16E1C0}" srcOrd="8" destOrd="0" presId="urn:microsoft.com/office/officeart/2005/8/layout/bProcess4"/>
    <dgm:cxn modelId="{1833AC64-88DA-4535-987E-DA59E747308F}" type="presParOf" srcId="{43B24C5C-A695-4029-A88B-21309A16E1C0}" destId="{CA3D9817-A58F-4C51-BE40-70A8121BF470}" srcOrd="0" destOrd="0" presId="urn:microsoft.com/office/officeart/2005/8/layout/bProcess4"/>
    <dgm:cxn modelId="{FE8F67E8-134B-46F7-BB7B-03A2BB2DC572}" type="presParOf" srcId="{43B24C5C-A695-4029-A88B-21309A16E1C0}" destId="{2E5DFE5B-5E13-465C-9F25-8B70A382803A}" srcOrd="1" destOrd="0" presId="urn:microsoft.com/office/officeart/2005/8/layout/bProcess4"/>
    <dgm:cxn modelId="{BF100079-AA61-4A46-9389-D99AB1CDE38A}" type="presParOf" srcId="{C5969AB8-B5B2-4E48-B7C7-AD00E05A1974}" destId="{82E77DB2-C957-43FB-BD17-C468FB048030}" srcOrd="9" destOrd="0" presId="urn:microsoft.com/office/officeart/2005/8/layout/bProcess4"/>
    <dgm:cxn modelId="{D25A6E9E-5192-4A0B-B4E8-1BF639A9E45B}" type="presParOf" srcId="{C5969AB8-B5B2-4E48-B7C7-AD00E05A1974}" destId="{D80C9115-ABE7-4648-A40C-2CCD6B951B78}" srcOrd="10" destOrd="0" presId="urn:microsoft.com/office/officeart/2005/8/layout/bProcess4"/>
    <dgm:cxn modelId="{AF0C53DB-8DA9-4B58-8D9D-30669005CB5F}" type="presParOf" srcId="{D80C9115-ABE7-4648-A40C-2CCD6B951B78}" destId="{0F694F3B-1283-4007-9C00-F340C599C1C2}" srcOrd="0" destOrd="0" presId="urn:microsoft.com/office/officeart/2005/8/layout/bProcess4"/>
    <dgm:cxn modelId="{715A4DBA-AF64-472E-9FC0-67613689EEC8}" type="presParOf" srcId="{D80C9115-ABE7-4648-A40C-2CCD6B951B78}" destId="{DAEBF907-E2A8-48D7-80B6-179E3D2ACD2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08FA5A-88CA-45CE-9E8D-94DE5397D8C1}" type="doc">
      <dgm:prSet loTypeId="urn:microsoft.com/office/officeart/2005/8/layout/bProcess4" loCatId="process" qsTypeId="urn:microsoft.com/office/officeart/2005/8/quickstyle/simple1" qsCatId="simple" csTypeId="urn:microsoft.com/office/officeart/2005/8/colors/accent1_4" csCatId="accent1" phldr="1"/>
      <dgm:spPr/>
      <dgm:t>
        <a:bodyPr/>
        <a:lstStyle/>
        <a:p>
          <a:endParaRPr lang="en-GB"/>
        </a:p>
      </dgm:t>
    </dgm:pt>
    <dgm:pt modelId="{A3C41185-97FB-42CA-BF02-D027A7831C39}">
      <dgm:prSet/>
      <dgm:spPr/>
      <dgm:t>
        <a:bodyPr/>
        <a:lstStyle/>
        <a:p>
          <a:r>
            <a:rPr lang="en-GB" dirty="0">
              <a:latin typeface="Aptos" panose="020B0004020202020204" pitchFamily="34" charset="0"/>
            </a:rPr>
            <a:t>✅ </a:t>
          </a:r>
          <a:r>
            <a:rPr lang="en-GB" b="1" dirty="0">
              <a:latin typeface="Aptos" panose="020B0004020202020204" pitchFamily="34" charset="0"/>
            </a:rPr>
            <a:t>Where to Find the Official Checklist:</a:t>
          </a:r>
          <a:endParaRPr lang="en-GB" dirty="0">
            <a:latin typeface="Aptos" panose="020B0004020202020204" pitchFamily="34" charset="0"/>
          </a:endParaRPr>
        </a:p>
      </dgm:t>
    </dgm:pt>
    <dgm:pt modelId="{EEFC9B0E-30F9-4038-B925-33B1CB4A6507}" type="parTrans" cxnId="{91876FF7-E2F7-4590-9C9D-9DCD9CE6109F}">
      <dgm:prSet/>
      <dgm:spPr/>
      <dgm:t>
        <a:bodyPr/>
        <a:lstStyle/>
        <a:p>
          <a:endParaRPr lang="en-GB">
            <a:latin typeface="Aptos" panose="020B0004020202020204" pitchFamily="34" charset="0"/>
          </a:endParaRPr>
        </a:p>
      </dgm:t>
    </dgm:pt>
    <dgm:pt modelId="{1D10B4EE-F123-4E98-B05A-3478175230CC}" type="sibTrans" cxnId="{91876FF7-E2F7-4590-9C9D-9DCD9CE6109F}">
      <dgm:prSet/>
      <dgm:spPr/>
      <dgm:t>
        <a:bodyPr/>
        <a:lstStyle/>
        <a:p>
          <a:endParaRPr lang="en-GB">
            <a:latin typeface="Aptos" panose="020B0004020202020204" pitchFamily="34" charset="0"/>
          </a:endParaRPr>
        </a:p>
      </dgm:t>
    </dgm:pt>
    <dgm:pt modelId="{B034E03D-73BB-439B-A647-ADD9FC10D442}">
      <dgm:prSet/>
      <dgm:spPr/>
      <dgm:t>
        <a:bodyPr/>
        <a:lstStyle/>
        <a:p>
          <a:r>
            <a:rPr lang="en-GB" b="1">
              <a:latin typeface="Aptos" panose="020B0004020202020204" pitchFamily="34" charset="0"/>
            </a:rPr>
            <a:t>BMHP6020 Moodle Page</a:t>
          </a:r>
          <a:endParaRPr lang="en-GB">
            <a:latin typeface="Aptos" panose="020B0004020202020204" pitchFamily="34" charset="0"/>
          </a:endParaRPr>
        </a:p>
      </dgm:t>
    </dgm:pt>
    <dgm:pt modelId="{DCF1AF64-6E54-4946-AA85-2116D41DEBB1}" type="parTrans" cxnId="{54FB7812-11EC-4BC7-91E8-90333FA40ACA}">
      <dgm:prSet/>
      <dgm:spPr/>
      <dgm:t>
        <a:bodyPr/>
        <a:lstStyle/>
        <a:p>
          <a:endParaRPr lang="en-GB">
            <a:latin typeface="Aptos" panose="020B0004020202020204" pitchFamily="34" charset="0"/>
          </a:endParaRPr>
        </a:p>
      </dgm:t>
    </dgm:pt>
    <dgm:pt modelId="{8E480793-229A-43BE-AF4A-933573ABB45D}" type="sibTrans" cxnId="{54FB7812-11EC-4BC7-91E8-90333FA40ACA}">
      <dgm:prSet/>
      <dgm:spPr/>
      <dgm:t>
        <a:bodyPr/>
        <a:lstStyle/>
        <a:p>
          <a:endParaRPr lang="en-GB">
            <a:latin typeface="Aptos" panose="020B0004020202020204" pitchFamily="34" charset="0"/>
          </a:endParaRPr>
        </a:p>
      </dgm:t>
    </dgm:pt>
    <dgm:pt modelId="{D265F9CC-0C5B-4911-AAEE-5628B9A21CFF}">
      <dgm:prSet/>
      <dgm:spPr/>
      <dgm:t>
        <a:bodyPr/>
        <a:lstStyle/>
        <a:p>
          <a:r>
            <a:rPr lang="en-GB" dirty="0">
              <a:latin typeface="Aptos" panose="020B0004020202020204" pitchFamily="34" charset="0"/>
            </a:rPr>
            <a:t>Part 2: Session 5 </a:t>
          </a:r>
        </a:p>
      </dgm:t>
    </dgm:pt>
    <dgm:pt modelId="{DA3D81D4-83F6-42C9-AB65-40A886CC41F5}" type="parTrans" cxnId="{6F816019-3652-4B50-A269-BD70A704C378}">
      <dgm:prSet/>
      <dgm:spPr/>
      <dgm:t>
        <a:bodyPr/>
        <a:lstStyle/>
        <a:p>
          <a:endParaRPr lang="en-GB">
            <a:latin typeface="Aptos" panose="020B0004020202020204" pitchFamily="34" charset="0"/>
          </a:endParaRPr>
        </a:p>
      </dgm:t>
    </dgm:pt>
    <dgm:pt modelId="{130CB163-4252-4654-8B39-03C7D1765C05}" type="sibTrans" cxnId="{6F816019-3652-4B50-A269-BD70A704C378}">
      <dgm:prSet/>
      <dgm:spPr/>
      <dgm:t>
        <a:bodyPr/>
        <a:lstStyle/>
        <a:p>
          <a:endParaRPr lang="en-GB">
            <a:latin typeface="Aptos" panose="020B0004020202020204" pitchFamily="34" charset="0"/>
          </a:endParaRPr>
        </a:p>
      </dgm:t>
    </dgm:pt>
    <dgm:pt modelId="{33A53C72-389E-4F65-BC52-5E2FC007E533}">
      <dgm:prSet/>
      <dgm:spPr/>
      <dgm:t>
        <a:bodyPr/>
        <a:lstStyle/>
        <a:p>
          <a:r>
            <a:rPr lang="en-GB" dirty="0">
              <a:latin typeface="Aptos" panose="020B0004020202020204" pitchFamily="34" charset="0"/>
            </a:rPr>
            <a:t>Document Name: </a:t>
          </a:r>
          <a:r>
            <a:rPr lang="en-GB" i="1" dirty="0">
              <a:latin typeface="Aptos" panose="020B0004020202020204" pitchFamily="34" charset="0"/>
            </a:rPr>
            <a:t>Dissertation Checklist Template</a:t>
          </a:r>
          <a:endParaRPr lang="en-GB" dirty="0">
            <a:latin typeface="Aptos" panose="020B0004020202020204" pitchFamily="34" charset="0"/>
          </a:endParaRPr>
        </a:p>
      </dgm:t>
    </dgm:pt>
    <dgm:pt modelId="{6B4363C7-A578-4FE1-99D0-DCB92FE8D926}" type="parTrans" cxnId="{322B6C84-1905-4C41-8FB2-7E6FFB0A9204}">
      <dgm:prSet/>
      <dgm:spPr/>
      <dgm:t>
        <a:bodyPr/>
        <a:lstStyle/>
        <a:p>
          <a:endParaRPr lang="en-GB">
            <a:latin typeface="Aptos" panose="020B0004020202020204" pitchFamily="34" charset="0"/>
          </a:endParaRPr>
        </a:p>
      </dgm:t>
    </dgm:pt>
    <dgm:pt modelId="{0B56111C-F735-48A3-9FB2-CE5166D82A23}" type="sibTrans" cxnId="{322B6C84-1905-4C41-8FB2-7E6FFB0A9204}">
      <dgm:prSet/>
      <dgm:spPr/>
      <dgm:t>
        <a:bodyPr/>
        <a:lstStyle/>
        <a:p>
          <a:endParaRPr lang="en-GB">
            <a:latin typeface="Aptos" panose="020B0004020202020204" pitchFamily="34" charset="0"/>
          </a:endParaRPr>
        </a:p>
      </dgm:t>
    </dgm:pt>
    <dgm:pt modelId="{A26ED57B-9014-47AC-9C68-45B3073097A5}">
      <dgm:prSet/>
      <dgm:spPr/>
      <dgm:t>
        <a:bodyPr/>
        <a:lstStyle/>
        <a:p>
          <a:r>
            <a:rPr lang="en-GB">
              <a:latin typeface="Aptos" panose="020B0004020202020204" pitchFamily="34" charset="0"/>
            </a:rPr>
            <a:t>Format: Editable Word document</a:t>
          </a:r>
        </a:p>
      </dgm:t>
    </dgm:pt>
    <dgm:pt modelId="{DC708EB5-75D2-47EE-89FC-5669D6BCBBA7}" type="parTrans" cxnId="{AD216A06-8585-451F-8D45-5D02A7F7D15D}">
      <dgm:prSet/>
      <dgm:spPr/>
      <dgm:t>
        <a:bodyPr/>
        <a:lstStyle/>
        <a:p>
          <a:endParaRPr lang="en-GB">
            <a:latin typeface="Aptos" panose="020B0004020202020204" pitchFamily="34" charset="0"/>
          </a:endParaRPr>
        </a:p>
      </dgm:t>
    </dgm:pt>
    <dgm:pt modelId="{13B307C8-2B5A-47DF-974B-BAF7EC646D9A}" type="sibTrans" cxnId="{AD216A06-8585-451F-8D45-5D02A7F7D15D}">
      <dgm:prSet/>
      <dgm:spPr/>
      <dgm:t>
        <a:bodyPr/>
        <a:lstStyle/>
        <a:p>
          <a:endParaRPr lang="en-GB">
            <a:latin typeface="Aptos" panose="020B0004020202020204" pitchFamily="34" charset="0"/>
          </a:endParaRPr>
        </a:p>
      </dgm:t>
    </dgm:pt>
    <dgm:pt modelId="{5AC2B71C-66B4-49F8-BBE3-210D6970684C}" type="pres">
      <dgm:prSet presAssocID="{0408FA5A-88CA-45CE-9E8D-94DE5397D8C1}" presName="Name0" presStyleCnt="0">
        <dgm:presLayoutVars>
          <dgm:dir/>
          <dgm:resizeHandles/>
        </dgm:presLayoutVars>
      </dgm:prSet>
      <dgm:spPr/>
    </dgm:pt>
    <dgm:pt modelId="{84ADF66A-C4E9-404E-B8B4-754FE70961D7}" type="pres">
      <dgm:prSet presAssocID="{A3C41185-97FB-42CA-BF02-D027A7831C39}" presName="compNode" presStyleCnt="0"/>
      <dgm:spPr/>
    </dgm:pt>
    <dgm:pt modelId="{429AB0B6-2353-47A6-AA48-2A172CA6FB3B}" type="pres">
      <dgm:prSet presAssocID="{A3C41185-97FB-42CA-BF02-D027A7831C39}" presName="dummyConnPt" presStyleCnt="0"/>
      <dgm:spPr/>
    </dgm:pt>
    <dgm:pt modelId="{B1CAECAA-E956-41F2-BD4B-0DB055CE3BA1}" type="pres">
      <dgm:prSet presAssocID="{A3C41185-97FB-42CA-BF02-D027A7831C39}" presName="node" presStyleLbl="node1" presStyleIdx="0" presStyleCnt="5">
        <dgm:presLayoutVars>
          <dgm:bulletEnabled val="1"/>
        </dgm:presLayoutVars>
      </dgm:prSet>
      <dgm:spPr/>
    </dgm:pt>
    <dgm:pt modelId="{8549AF26-E442-4FF8-A718-FF57DE745429}" type="pres">
      <dgm:prSet presAssocID="{1D10B4EE-F123-4E98-B05A-3478175230CC}" presName="sibTrans" presStyleLbl="bgSibTrans2D1" presStyleIdx="0" presStyleCnt="4"/>
      <dgm:spPr/>
    </dgm:pt>
    <dgm:pt modelId="{C9EBD477-57B8-49BC-B56A-05A72F3DCB33}" type="pres">
      <dgm:prSet presAssocID="{B034E03D-73BB-439B-A647-ADD9FC10D442}" presName="compNode" presStyleCnt="0"/>
      <dgm:spPr/>
    </dgm:pt>
    <dgm:pt modelId="{CD759B7F-2314-4020-9847-6C187530A35D}" type="pres">
      <dgm:prSet presAssocID="{B034E03D-73BB-439B-A647-ADD9FC10D442}" presName="dummyConnPt" presStyleCnt="0"/>
      <dgm:spPr/>
    </dgm:pt>
    <dgm:pt modelId="{5FB17FC9-E1F5-4347-93C2-E1448876B771}" type="pres">
      <dgm:prSet presAssocID="{B034E03D-73BB-439B-A647-ADD9FC10D442}" presName="node" presStyleLbl="node1" presStyleIdx="1" presStyleCnt="5">
        <dgm:presLayoutVars>
          <dgm:bulletEnabled val="1"/>
        </dgm:presLayoutVars>
      </dgm:prSet>
      <dgm:spPr/>
    </dgm:pt>
    <dgm:pt modelId="{F53EBA4C-CF38-44F1-AFE4-12F247F8715E}" type="pres">
      <dgm:prSet presAssocID="{8E480793-229A-43BE-AF4A-933573ABB45D}" presName="sibTrans" presStyleLbl="bgSibTrans2D1" presStyleIdx="1" presStyleCnt="4"/>
      <dgm:spPr/>
    </dgm:pt>
    <dgm:pt modelId="{5E3DD899-9E81-4A37-915C-4749F5369DDF}" type="pres">
      <dgm:prSet presAssocID="{D265F9CC-0C5B-4911-AAEE-5628B9A21CFF}" presName="compNode" presStyleCnt="0"/>
      <dgm:spPr/>
    </dgm:pt>
    <dgm:pt modelId="{28E7EA4E-AE57-4339-BD60-0DACC9668BD5}" type="pres">
      <dgm:prSet presAssocID="{D265F9CC-0C5B-4911-AAEE-5628B9A21CFF}" presName="dummyConnPt" presStyleCnt="0"/>
      <dgm:spPr/>
    </dgm:pt>
    <dgm:pt modelId="{841D70F7-72B8-45E7-8EE3-3DB1A12D67F7}" type="pres">
      <dgm:prSet presAssocID="{D265F9CC-0C5B-4911-AAEE-5628B9A21CFF}" presName="node" presStyleLbl="node1" presStyleIdx="2" presStyleCnt="5">
        <dgm:presLayoutVars>
          <dgm:bulletEnabled val="1"/>
        </dgm:presLayoutVars>
      </dgm:prSet>
      <dgm:spPr/>
    </dgm:pt>
    <dgm:pt modelId="{CC0797B8-F9E1-4F02-8425-6339A84FDFF4}" type="pres">
      <dgm:prSet presAssocID="{130CB163-4252-4654-8B39-03C7D1765C05}" presName="sibTrans" presStyleLbl="bgSibTrans2D1" presStyleIdx="2" presStyleCnt="4"/>
      <dgm:spPr/>
    </dgm:pt>
    <dgm:pt modelId="{3BCFBE5E-2B2A-4366-99E5-C3B3525470E3}" type="pres">
      <dgm:prSet presAssocID="{33A53C72-389E-4F65-BC52-5E2FC007E533}" presName="compNode" presStyleCnt="0"/>
      <dgm:spPr/>
    </dgm:pt>
    <dgm:pt modelId="{EFA7D116-2FF8-4AF5-94FF-CF2FE6AF0610}" type="pres">
      <dgm:prSet presAssocID="{33A53C72-389E-4F65-BC52-5E2FC007E533}" presName="dummyConnPt" presStyleCnt="0"/>
      <dgm:spPr/>
    </dgm:pt>
    <dgm:pt modelId="{68F03CA3-EFDF-4814-A915-EC6C800533DD}" type="pres">
      <dgm:prSet presAssocID="{33A53C72-389E-4F65-BC52-5E2FC007E533}" presName="node" presStyleLbl="node1" presStyleIdx="3" presStyleCnt="5">
        <dgm:presLayoutVars>
          <dgm:bulletEnabled val="1"/>
        </dgm:presLayoutVars>
      </dgm:prSet>
      <dgm:spPr/>
    </dgm:pt>
    <dgm:pt modelId="{08A7FC3A-98F6-46EE-85F9-997D35EFED94}" type="pres">
      <dgm:prSet presAssocID="{0B56111C-F735-48A3-9FB2-CE5166D82A23}" presName="sibTrans" presStyleLbl="bgSibTrans2D1" presStyleIdx="3" presStyleCnt="4"/>
      <dgm:spPr/>
    </dgm:pt>
    <dgm:pt modelId="{01C944A8-BC64-4DC9-AFE5-21B9D3B3CA7B}" type="pres">
      <dgm:prSet presAssocID="{A26ED57B-9014-47AC-9C68-45B3073097A5}" presName="compNode" presStyleCnt="0"/>
      <dgm:spPr/>
    </dgm:pt>
    <dgm:pt modelId="{6531C271-E638-46FE-A3DA-64BB177C6A93}" type="pres">
      <dgm:prSet presAssocID="{A26ED57B-9014-47AC-9C68-45B3073097A5}" presName="dummyConnPt" presStyleCnt="0"/>
      <dgm:spPr/>
    </dgm:pt>
    <dgm:pt modelId="{A875DD23-1726-4546-828F-65E9F9216C35}" type="pres">
      <dgm:prSet presAssocID="{A26ED57B-9014-47AC-9C68-45B3073097A5}" presName="node" presStyleLbl="node1" presStyleIdx="4" presStyleCnt="5">
        <dgm:presLayoutVars>
          <dgm:bulletEnabled val="1"/>
        </dgm:presLayoutVars>
      </dgm:prSet>
      <dgm:spPr/>
    </dgm:pt>
  </dgm:ptLst>
  <dgm:cxnLst>
    <dgm:cxn modelId="{AD216A06-8585-451F-8D45-5D02A7F7D15D}" srcId="{0408FA5A-88CA-45CE-9E8D-94DE5397D8C1}" destId="{A26ED57B-9014-47AC-9C68-45B3073097A5}" srcOrd="4" destOrd="0" parTransId="{DC708EB5-75D2-47EE-89FC-5669D6BCBBA7}" sibTransId="{13B307C8-2B5A-47DF-974B-BAF7EC646D9A}"/>
    <dgm:cxn modelId="{54FB7812-11EC-4BC7-91E8-90333FA40ACA}" srcId="{0408FA5A-88CA-45CE-9E8D-94DE5397D8C1}" destId="{B034E03D-73BB-439B-A647-ADD9FC10D442}" srcOrd="1" destOrd="0" parTransId="{DCF1AF64-6E54-4946-AA85-2116D41DEBB1}" sibTransId="{8E480793-229A-43BE-AF4A-933573ABB45D}"/>
    <dgm:cxn modelId="{6F816019-3652-4B50-A269-BD70A704C378}" srcId="{0408FA5A-88CA-45CE-9E8D-94DE5397D8C1}" destId="{D265F9CC-0C5B-4911-AAEE-5628B9A21CFF}" srcOrd="2" destOrd="0" parTransId="{DA3D81D4-83F6-42C9-AB65-40A886CC41F5}" sibTransId="{130CB163-4252-4654-8B39-03C7D1765C05}"/>
    <dgm:cxn modelId="{CE17E831-4693-43BE-9F05-E8DA8E47E9D5}" type="presOf" srcId="{33A53C72-389E-4F65-BC52-5E2FC007E533}" destId="{68F03CA3-EFDF-4814-A915-EC6C800533DD}" srcOrd="0" destOrd="0" presId="urn:microsoft.com/office/officeart/2005/8/layout/bProcess4"/>
    <dgm:cxn modelId="{B8A5FF6A-48A5-47FD-9A24-1033E4C5BF8A}" type="presOf" srcId="{130CB163-4252-4654-8B39-03C7D1765C05}" destId="{CC0797B8-F9E1-4F02-8425-6339A84FDFF4}" srcOrd="0" destOrd="0" presId="urn:microsoft.com/office/officeart/2005/8/layout/bProcess4"/>
    <dgm:cxn modelId="{322B6C84-1905-4C41-8FB2-7E6FFB0A9204}" srcId="{0408FA5A-88CA-45CE-9E8D-94DE5397D8C1}" destId="{33A53C72-389E-4F65-BC52-5E2FC007E533}" srcOrd="3" destOrd="0" parTransId="{6B4363C7-A578-4FE1-99D0-DCB92FE8D926}" sibTransId="{0B56111C-F735-48A3-9FB2-CE5166D82A23}"/>
    <dgm:cxn modelId="{0F4A6D88-3A48-4A35-84EB-89064C70E076}" type="presOf" srcId="{D265F9CC-0C5B-4911-AAEE-5628B9A21CFF}" destId="{841D70F7-72B8-45E7-8EE3-3DB1A12D67F7}" srcOrd="0" destOrd="0" presId="urn:microsoft.com/office/officeart/2005/8/layout/bProcess4"/>
    <dgm:cxn modelId="{D66FD39A-7F91-4E6D-AC3C-0E9E44CE80C2}" type="presOf" srcId="{8E480793-229A-43BE-AF4A-933573ABB45D}" destId="{F53EBA4C-CF38-44F1-AFE4-12F247F8715E}" srcOrd="0" destOrd="0" presId="urn:microsoft.com/office/officeart/2005/8/layout/bProcess4"/>
    <dgm:cxn modelId="{C29ACAB0-E100-42BE-8AC2-6D7F4549485E}" type="presOf" srcId="{1D10B4EE-F123-4E98-B05A-3478175230CC}" destId="{8549AF26-E442-4FF8-A718-FF57DE745429}" srcOrd="0" destOrd="0" presId="urn:microsoft.com/office/officeart/2005/8/layout/bProcess4"/>
    <dgm:cxn modelId="{149A85B2-E005-48D6-BBEA-463C99B0E9E6}" type="presOf" srcId="{A26ED57B-9014-47AC-9C68-45B3073097A5}" destId="{A875DD23-1726-4546-828F-65E9F9216C35}" srcOrd="0" destOrd="0" presId="urn:microsoft.com/office/officeart/2005/8/layout/bProcess4"/>
    <dgm:cxn modelId="{2E2468BD-8446-4C96-8539-96DD75514B2B}" type="presOf" srcId="{0408FA5A-88CA-45CE-9E8D-94DE5397D8C1}" destId="{5AC2B71C-66B4-49F8-BBE3-210D6970684C}" srcOrd="0" destOrd="0" presId="urn:microsoft.com/office/officeart/2005/8/layout/bProcess4"/>
    <dgm:cxn modelId="{40F2B0C4-B6A3-44D9-937C-F37CCCB9DA04}" type="presOf" srcId="{0B56111C-F735-48A3-9FB2-CE5166D82A23}" destId="{08A7FC3A-98F6-46EE-85F9-997D35EFED94}" srcOrd="0" destOrd="0" presId="urn:microsoft.com/office/officeart/2005/8/layout/bProcess4"/>
    <dgm:cxn modelId="{91876FF7-E2F7-4590-9C9D-9DCD9CE6109F}" srcId="{0408FA5A-88CA-45CE-9E8D-94DE5397D8C1}" destId="{A3C41185-97FB-42CA-BF02-D027A7831C39}" srcOrd="0" destOrd="0" parTransId="{EEFC9B0E-30F9-4038-B925-33B1CB4A6507}" sibTransId="{1D10B4EE-F123-4E98-B05A-3478175230CC}"/>
    <dgm:cxn modelId="{F0A736F8-1B9D-43CE-8EC3-9F264B7003C1}" type="presOf" srcId="{B034E03D-73BB-439B-A647-ADD9FC10D442}" destId="{5FB17FC9-E1F5-4347-93C2-E1448876B771}" srcOrd="0" destOrd="0" presId="urn:microsoft.com/office/officeart/2005/8/layout/bProcess4"/>
    <dgm:cxn modelId="{0EB9C2FF-CE50-480D-95BC-9BD7E69A4200}" type="presOf" srcId="{A3C41185-97FB-42CA-BF02-D027A7831C39}" destId="{B1CAECAA-E956-41F2-BD4B-0DB055CE3BA1}" srcOrd="0" destOrd="0" presId="urn:microsoft.com/office/officeart/2005/8/layout/bProcess4"/>
    <dgm:cxn modelId="{DF9ED390-4AEA-4032-9AAA-0B8E39A96017}" type="presParOf" srcId="{5AC2B71C-66B4-49F8-BBE3-210D6970684C}" destId="{84ADF66A-C4E9-404E-B8B4-754FE70961D7}" srcOrd="0" destOrd="0" presId="urn:microsoft.com/office/officeart/2005/8/layout/bProcess4"/>
    <dgm:cxn modelId="{69B67C59-329F-414C-B44F-FFD9E37ECB13}" type="presParOf" srcId="{84ADF66A-C4E9-404E-B8B4-754FE70961D7}" destId="{429AB0B6-2353-47A6-AA48-2A172CA6FB3B}" srcOrd="0" destOrd="0" presId="urn:microsoft.com/office/officeart/2005/8/layout/bProcess4"/>
    <dgm:cxn modelId="{A4F66A2F-D414-4E78-A417-ADEF791DDA04}" type="presParOf" srcId="{84ADF66A-C4E9-404E-B8B4-754FE70961D7}" destId="{B1CAECAA-E956-41F2-BD4B-0DB055CE3BA1}" srcOrd="1" destOrd="0" presId="urn:microsoft.com/office/officeart/2005/8/layout/bProcess4"/>
    <dgm:cxn modelId="{1D39A805-C863-4221-AB53-31FC61F6C680}" type="presParOf" srcId="{5AC2B71C-66B4-49F8-BBE3-210D6970684C}" destId="{8549AF26-E442-4FF8-A718-FF57DE745429}" srcOrd="1" destOrd="0" presId="urn:microsoft.com/office/officeart/2005/8/layout/bProcess4"/>
    <dgm:cxn modelId="{C6E64A79-377A-47A4-B423-60919529CB55}" type="presParOf" srcId="{5AC2B71C-66B4-49F8-BBE3-210D6970684C}" destId="{C9EBD477-57B8-49BC-B56A-05A72F3DCB33}" srcOrd="2" destOrd="0" presId="urn:microsoft.com/office/officeart/2005/8/layout/bProcess4"/>
    <dgm:cxn modelId="{7F1CC19C-669D-4565-8803-B73A7A7F5AF0}" type="presParOf" srcId="{C9EBD477-57B8-49BC-B56A-05A72F3DCB33}" destId="{CD759B7F-2314-4020-9847-6C187530A35D}" srcOrd="0" destOrd="0" presId="urn:microsoft.com/office/officeart/2005/8/layout/bProcess4"/>
    <dgm:cxn modelId="{25FC1892-D9F5-49CF-8323-D9D24D6EF411}" type="presParOf" srcId="{C9EBD477-57B8-49BC-B56A-05A72F3DCB33}" destId="{5FB17FC9-E1F5-4347-93C2-E1448876B771}" srcOrd="1" destOrd="0" presId="urn:microsoft.com/office/officeart/2005/8/layout/bProcess4"/>
    <dgm:cxn modelId="{756AA65D-F374-4787-BA97-AA3C7DFE50D8}" type="presParOf" srcId="{5AC2B71C-66B4-49F8-BBE3-210D6970684C}" destId="{F53EBA4C-CF38-44F1-AFE4-12F247F8715E}" srcOrd="3" destOrd="0" presId="urn:microsoft.com/office/officeart/2005/8/layout/bProcess4"/>
    <dgm:cxn modelId="{7AD8C621-E8D9-47E0-88D2-DBC3FEBA5F64}" type="presParOf" srcId="{5AC2B71C-66B4-49F8-BBE3-210D6970684C}" destId="{5E3DD899-9E81-4A37-915C-4749F5369DDF}" srcOrd="4" destOrd="0" presId="urn:microsoft.com/office/officeart/2005/8/layout/bProcess4"/>
    <dgm:cxn modelId="{AC0D62C1-39E7-4F48-9A77-47276BEACB28}" type="presParOf" srcId="{5E3DD899-9E81-4A37-915C-4749F5369DDF}" destId="{28E7EA4E-AE57-4339-BD60-0DACC9668BD5}" srcOrd="0" destOrd="0" presId="urn:microsoft.com/office/officeart/2005/8/layout/bProcess4"/>
    <dgm:cxn modelId="{F552A028-8EFC-4A71-9191-B819D71018D3}" type="presParOf" srcId="{5E3DD899-9E81-4A37-915C-4749F5369DDF}" destId="{841D70F7-72B8-45E7-8EE3-3DB1A12D67F7}" srcOrd="1" destOrd="0" presId="urn:microsoft.com/office/officeart/2005/8/layout/bProcess4"/>
    <dgm:cxn modelId="{CED3C00B-D096-4066-A3E3-8D60E5C09465}" type="presParOf" srcId="{5AC2B71C-66B4-49F8-BBE3-210D6970684C}" destId="{CC0797B8-F9E1-4F02-8425-6339A84FDFF4}" srcOrd="5" destOrd="0" presId="urn:microsoft.com/office/officeart/2005/8/layout/bProcess4"/>
    <dgm:cxn modelId="{61203566-3125-452A-9E7F-9236796C7D94}" type="presParOf" srcId="{5AC2B71C-66B4-49F8-BBE3-210D6970684C}" destId="{3BCFBE5E-2B2A-4366-99E5-C3B3525470E3}" srcOrd="6" destOrd="0" presId="urn:microsoft.com/office/officeart/2005/8/layout/bProcess4"/>
    <dgm:cxn modelId="{9E8DC956-E811-465A-B291-8DD0D2DA0351}" type="presParOf" srcId="{3BCFBE5E-2B2A-4366-99E5-C3B3525470E3}" destId="{EFA7D116-2FF8-4AF5-94FF-CF2FE6AF0610}" srcOrd="0" destOrd="0" presId="urn:microsoft.com/office/officeart/2005/8/layout/bProcess4"/>
    <dgm:cxn modelId="{004326A8-9686-4903-AA6B-3C8EB2FB893E}" type="presParOf" srcId="{3BCFBE5E-2B2A-4366-99E5-C3B3525470E3}" destId="{68F03CA3-EFDF-4814-A915-EC6C800533DD}" srcOrd="1" destOrd="0" presId="urn:microsoft.com/office/officeart/2005/8/layout/bProcess4"/>
    <dgm:cxn modelId="{1049258D-CDFB-4FA3-A640-638FA27FA0BA}" type="presParOf" srcId="{5AC2B71C-66B4-49F8-BBE3-210D6970684C}" destId="{08A7FC3A-98F6-46EE-85F9-997D35EFED94}" srcOrd="7" destOrd="0" presId="urn:microsoft.com/office/officeart/2005/8/layout/bProcess4"/>
    <dgm:cxn modelId="{F27D8B6C-587A-446E-8288-068628A441A2}" type="presParOf" srcId="{5AC2B71C-66B4-49F8-BBE3-210D6970684C}" destId="{01C944A8-BC64-4DC9-AFE5-21B9D3B3CA7B}" srcOrd="8" destOrd="0" presId="urn:microsoft.com/office/officeart/2005/8/layout/bProcess4"/>
    <dgm:cxn modelId="{0EA3EF3B-482E-4BB8-BBCC-DE7D576976C5}" type="presParOf" srcId="{01C944A8-BC64-4DC9-AFE5-21B9D3B3CA7B}" destId="{6531C271-E638-46FE-A3DA-64BB177C6A93}" srcOrd="0" destOrd="0" presId="urn:microsoft.com/office/officeart/2005/8/layout/bProcess4"/>
    <dgm:cxn modelId="{C4F7414C-D0EF-43C9-8CD2-C29B9E928151}" type="presParOf" srcId="{01C944A8-BC64-4DC9-AFE5-21B9D3B3CA7B}" destId="{A875DD23-1726-4546-828F-65E9F9216C35}"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FB0F76-CF90-4EB5-AF75-52DD892828C1}" type="doc">
      <dgm:prSet loTypeId="urn:microsoft.com/office/officeart/2005/8/layout/radial4" loCatId="relationship" qsTypeId="urn:microsoft.com/office/officeart/2005/8/quickstyle/simple1" qsCatId="simple" csTypeId="urn:microsoft.com/office/officeart/2005/8/colors/accent1_3" csCatId="accent1" phldr="1"/>
      <dgm:spPr/>
      <dgm:t>
        <a:bodyPr/>
        <a:lstStyle/>
        <a:p>
          <a:endParaRPr lang="en-GB"/>
        </a:p>
      </dgm:t>
    </dgm:pt>
    <dgm:pt modelId="{939C9D8A-1CBD-46A4-9F9C-AE08AEED38AF}">
      <dgm:prSet custT="1"/>
      <dgm:spPr/>
      <dgm:t>
        <a:bodyPr/>
        <a:lstStyle/>
        <a:p>
          <a:pPr>
            <a:lnSpc>
              <a:spcPct val="150000"/>
            </a:lnSpc>
          </a:pPr>
          <a:r>
            <a:rPr lang="en-GB" sz="1800" dirty="0">
              <a:latin typeface="Aptos" panose="020B0004020202020204" pitchFamily="34" charset="0"/>
            </a:rPr>
            <a:t>💡 </a:t>
          </a:r>
          <a:r>
            <a:rPr lang="en-GB" sz="1800" b="1" dirty="0">
              <a:latin typeface="Aptos" panose="020B0004020202020204" pitchFamily="34" charset="0"/>
            </a:rPr>
            <a:t>Important Reminders:</a:t>
          </a:r>
          <a:endParaRPr lang="en-GB" sz="1800" dirty="0">
            <a:latin typeface="Aptos" panose="020B0004020202020204" pitchFamily="34" charset="0"/>
          </a:endParaRPr>
        </a:p>
      </dgm:t>
    </dgm:pt>
    <dgm:pt modelId="{5BDD137C-DBD0-408E-B99D-588747600823}" type="parTrans" cxnId="{973488F8-A3DC-45F6-8BD1-16D30921F498}">
      <dgm:prSet/>
      <dgm:spPr/>
      <dgm:t>
        <a:bodyPr/>
        <a:lstStyle/>
        <a:p>
          <a:pPr>
            <a:lnSpc>
              <a:spcPct val="150000"/>
            </a:lnSpc>
          </a:pPr>
          <a:endParaRPr lang="en-GB" sz="2000">
            <a:latin typeface="Aptos" panose="020B0004020202020204" pitchFamily="34" charset="0"/>
          </a:endParaRPr>
        </a:p>
      </dgm:t>
    </dgm:pt>
    <dgm:pt modelId="{CF490716-D1BA-4278-B395-415583DDB98F}" type="sibTrans" cxnId="{973488F8-A3DC-45F6-8BD1-16D30921F498}">
      <dgm:prSet/>
      <dgm:spPr/>
      <dgm:t>
        <a:bodyPr/>
        <a:lstStyle/>
        <a:p>
          <a:pPr>
            <a:lnSpc>
              <a:spcPct val="150000"/>
            </a:lnSpc>
          </a:pPr>
          <a:endParaRPr lang="en-GB" sz="2000">
            <a:latin typeface="Aptos" panose="020B0004020202020204" pitchFamily="34" charset="0"/>
          </a:endParaRPr>
        </a:p>
      </dgm:t>
    </dgm:pt>
    <dgm:pt modelId="{CD22DBA1-0664-4726-841F-79AB75B16FF2}">
      <dgm:prSet custT="1"/>
      <dgm:spPr/>
      <dgm:t>
        <a:bodyPr/>
        <a:lstStyle/>
        <a:p>
          <a:pPr>
            <a:lnSpc>
              <a:spcPct val="150000"/>
            </a:lnSpc>
          </a:pPr>
          <a:r>
            <a:rPr lang="en-GB" sz="1050" dirty="0">
              <a:latin typeface="Aptos" panose="020B0004020202020204" pitchFamily="34" charset="0"/>
            </a:rPr>
            <a:t>Follow the exact structure from the checklist:</a:t>
          </a:r>
          <a:br>
            <a:rPr lang="en-GB" sz="1050" dirty="0">
              <a:latin typeface="Aptos" panose="020B0004020202020204" pitchFamily="34" charset="0"/>
            </a:rPr>
          </a:br>
          <a:r>
            <a:rPr lang="en-GB" sz="1050" dirty="0">
              <a:latin typeface="Aptos" panose="020B0004020202020204" pitchFamily="34" charset="0"/>
            </a:rPr>
            <a:t>Cover Page → Declaration → Abstract → Table of Contents → Chapters 1–6 → Appendices</a:t>
          </a:r>
        </a:p>
      </dgm:t>
    </dgm:pt>
    <dgm:pt modelId="{58B2C0BF-ABEC-4814-B42C-3EF7FFB38195}" type="parTrans" cxnId="{0DD437F3-D30E-429B-9874-7153BDDFC999}">
      <dgm:prSet/>
      <dgm:spPr/>
      <dgm:t>
        <a:bodyPr/>
        <a:lstStyle/>
        <a:p>
          <a:pPr>
            <a:lnSpc>
              <a:spcPct val="150000"/>
            </a:lnSpc>
          </a:pPr>
          <a:endParaRPr lang="en-GB" sz="2000">
            <a:latin typeface="Aptos" panose="020B0004020202020204" pitchFamily="34" charset="0"/>
          </a:endParaRPr>
        </a:p>
      </dgm:t>
    </dgm:pt>
    <dgm:pt modelId="{2952048C-C789-43E9-8225-5C8F1209E2C9}" type="sibTrans" cxnId="{0DD437F3-D30E-429B-9874-7153BDDFC999}">
      <dgm:prSet/>
      <dgm:spPr/>
      <dgm:t>
        <a:bodyPr/>
        <a:lstStyle/>
        <a:p>
          <a:pPr>
            <a:lnSpc>
              <a:spcPct val="150000"/>
            </a:lnSpc>
          </a:pPr>
          <a:endParaRPr lang="en-GB" sz="2000">
            <a:latin typeface="Aptos" panose="020B0004020202020204" pitchFamily="34" charset="0"/>
          </a:endParaRPr>
        </a:p>
      </dgm:t>
    </dgm:pt>
    <dgm:pt modelId="{6EC2F37B-38B2-43E6-AF71-D8CA1815950F}">
      <dgm:prSet custT="1"/>
      <dgm:spPr/>
      <dgm:t>
        <a:bodyPr/>
        <a:lstStyle/>
        <a:p>
          <a:pPr>
            <a:lnSpc>
              <a:spcPct val="150000"/>
            </a:lnSpc>
          </a:pPr>
          <a:r>
            <a:rPr lang="en-GB" sz="1050" dirty="0">
              <a:latin typeface="Aptos" panose="020B0004020202020204" pitchFamily="34" charset="0"/>
            </a:rPr>
            <a:t>Proofread both your dissertation and the checklist before submission</a:t>
          </a:r>
        </a:p>
      </dgm:t>
    </dgm:pt>
    <dgm:pt modelId="{EE69D256-8A78-4055-A0B3-D9E243042C35}" type="parTrans" cxnId="{27262A67-F513-426B-95E8-E2624E178D79}">
      <dgm:prSet/>
      <dgm:spPr/>
      <dgm:t>
        <a:bodyPr/>
        <a:lstStyle/>
        <a:p>
          <a:pPr>
            <a:lnSpc>
              <a:spcPct val="150000"/>
            </a:lnSpc>
          </a:pPr>
          <a:endParaRPr lang="en-GB" sz="2000">
            <a:latin typeface="Aptos" panose="020B0004020202020204" pitchFamily="34" charset="0"/>
          </a:endParaRPr>
        </a:p>
      </dgm:t>
    </dgm:pt>
    <dgm:pt modelId="{C2380E86-7F0D-4445-A5D7-5C76EC16296C}" type="sibTrans" cxnId="{27262A67-F513-426B-95E8-E2624E178D79}">
      <dgm:prSet/>
      <dgm:spPr/>
      <dgm:t>
        <a:bodyPr/>
        <a:lstStyle/>
        <a:p>
          <a:pPr>
            <a:lnSpc>
              <a:spcPct val="150000"/>
            </a:lnSpc>
          </a:pPr>
          <a:endParaRPr lang="en-GB" sz="2000">
            <a:latin typeface="Aptos" panose="020B0004020202020204" pitchFamily="34" charset="0"/>
          </a:endParaRPr>
        </a:p>
      </dgm:t>
    </dgm:pt>
    <dgm:pt modelId="{06150AA8-2BF1-43D0-8F25-834D713C2871}">
      <dgm:prSet custT="1"/>
      <dgm:spPr/>
      <dgm:t>
        <a:bodyPr/>
        <a:lstStyle/>
        <a:p>
          <a:pPr>
            <a:lnSpc>
              <a:spcPct val="150000"/>
            </a:lnSpc>
          </a:pPr>
          <a:r>
            <a:rPr lang="en-GB" sz="1050" dirty="0">
              <a:latin typeface="Aptos" panose="020B0004020202020204" pitchFamily="34" charset="0"/>
            </a:rPr>
            <a:t>Make sure the checklist is ticked off </a:t>
          </a:r>
          <a:r>
            <a:rPr lang="en-GB" sz="1050" b="1" dirty="0">
              <a:latin typeface="Aptos" panose="020B0004020202020204" pitchFamily="34" charset="0"/>
            </a:rPr>
            <a:t>before uploading to Moodle and Turnitin</a:t>
          </a:r>
          <a:endParaRPr lang="en-GB" sz="1050" dirty="0">
            <a:latin typeface="Aptos" panose="020B0004020202020204" pitchFamily="34" charset="0"/>
          </a:endParaRPr>
        </a:p>
      </dgm:t>
    </dgm:pt>
    <dgm:pt modelId="{DFBB5B8E-3DDF-4F03-9AA7-2663E7065E78}" type="parTrans" cxnId="{E3443ED2-09CC-4CD9-BFD0-58DBE01C4018}">
      <dgm:prSet/>
      <dgm:spPr/>
      <dgm:t>
        <a:bodyPr/>
        <a:lstStyle/>
        <a:p>
          <a:pPr>
            <a:lnSpc>
              <a:spcPct val="150000"/>
            </a:lnSpc>
          </a:pPr>
          <a:endParaRPr lang="en-GB" sz="2000">
            <a:latin typeface="Aptos" panose="020B0004020202020204" pitchFamily="34" charset="0"/>
          </a:endParaRPr>
        </a:p>
      </dgm:t>
    </dgm:pt>
    <dgm:pt modelId="{AD555852-BD66-463A-9412-6B1D15CF750E}" type="sibTrans" cxnId="{E3443ED2-09CC-4CD9-BFD0-58DBE01C4018}">
      <dgm:prSet/>
      <dgm:spPr/>
      <dgm:t>
        <a:bodyPr/>
        <a:lstStyle/>
        <a:p>
          <a:pPr>
            <a:lnSpc>
              <a:spcPct val="150000"/>
            </a:lnSpc>
          </a:pPr>
          <a:endParaRPr lang="en-GB" sz="2000">
            <a:latin typeface="Aptos" panose="020B0004020202020204" pitchFamily="34" charset="0"/>
          </a:endParaRPr>
        </a:p>
      </dgm:t>
    </dgm:pt>
    <dgm:pt modelId="{4DCBD61C-94E8-40E7-9B0E-69EABF91722D}" type="pres">
      <dgm:prSet presAssocID="{CDFB0F76-CF90-4EB5-AF75-52DD892828C1}" presName="cycle" presStyleCnt="0">
        <dgm:presLayoutVars>
          <dgm:chMax val="1"/>
          <dgm:dir/>
          <dgm:animLvl val="ctr"/>
          <dgm:resizeHandles val="exact"/>
        </dgm:presLayoutVars>
      </dgm:prSet>
      <dgm:spPr/>
    </dgm:pt>
    <dgm:pt modelId="{7629162F-8101-4161-A73C-0331EFBF8D08}" type="pres">
      <dgm:prSet presAssocID="{939C9D8A-1CBD-46A4-9F9C-AE08AEED38AF}" presName="centerShape" presStyleLbl="node0" presStyleIdx="0" presStyleCnt="1"/>
      <dgm:spPr/>
    </dgm:pt>
    <dgm:pt modelId="{27B07BB7-B04D-44A9-B421-8E78A474E9FE}" type="pres">
      <dgm:prSet presAssocID="{58B2C0BF-ABEC-4814-B42C-3EF7FFB38195}" presName="parTrans" presStyleLbl="bgSibTrans2D1" presStyleIdx="0" presStyleCnt="3" custLinFactNeighborX="731" custLinFactNeighborY="13153"/>
      <dgm:spPr/>
    </dgm:pt>
    <dgm:pt modelId="{4146912F-6725-418B-AE31-7B3392165DAB}" type="pres">
      <dgm:prSet presAssocID="{CD22DBA1-0664-4726-841F-79AB75B16FF2}" presName="node" presStyleLbl="node1" presStyleIdx="0" presStyleCnt="3" custRadScaleRad="103714" custRadScaleInc="-2374">
        <dgm:presLayoutVars>
          <dgm:bulletEnabled val="1"/>
        </dgm:presLayoutVars>
      </dgm:prSet>
      <dgm:spPr/>
    </dgm:pt>
    <dgm:pt modelId="{5BF3E739-71C2-4771-9D75-92FEECF1F19D}" type="pres">
      <dgm:prSet presAssocID="{EE69D256-8A78-4055-A0B3-D9E243042C35}" presName="parTrans" presStyleLbl="bgSibTrans2D1" presStyleIdx="1" presStyleCnt="3" custLinFactNeighborY="5637"/>
      <dgm:spPr/>
    </dgm:pt>
    <dgm:pt modelId="{AD16EB48-40B4-42A9-ABED-7981F86FA7AC}" type="pres">
      <dgm:prSet presAssocID="{6EC2F37B-38B2-43E6-AF71-D8CA1815950F}" presName="node" presStyleLbl="node1" presStyleIdx="1" presStyleCnt="3">
        <dgm:presLayoutVars>
          <dgm:bulletEnabled val="1"/>
        </dgm:presLayoutVars>
      </dgm:prSet>
      <dgm:spPr/>
    </dgm:pt>
    <dgm:pt modelId="{A324B6B6-1F98-4D15-B8C3-8F62AE6195D4}" type="pres">
      <dgm:prSet presAssocID="{DFBB5B8E-3DDF-4F03-9AA7-2663E7065E78}" presName="parTrans" presStyleLbl="bgSibTrans2D1" presStyleIdx="2" presStyleCnt="3" custLinFactNeighborY="15032"/>
      <dgm:spPr/>
    </dgm:pt>
    <dgm:pt modelId="{FF0CC884-10D0-4F5D-AF6C-4FBF5EEE0B10}" type="pres">
      <dgm:prSet presAssocID="{06150AA8-2BF1-43D0-8F25-834D713C2871}" presName="node" presStyleLbl="node1" presStyleIdx="2" presStyleCnt="3" custRadScaleRad="104055" custRadScaleInc="2581">
        <dgm:presLayoutVars>
          <dgm:bulletEnabled val="1"/>
        </dgm:presLayoutVars>
      </dgm:prSet>
      <dgm:spPr/>
    </dgm:pt>
  </dgm:ptLst>
  <dgm:cxnLst>
    <dgm:cxn modelId="{CA3F8421-C87D-4B90-8392-895B54DA9D18}" type="presOf" srcId="{CD22DBA1-0664-4726-841F-79AB75B16FF2}" destId="{4146912F-6725-418B-AE31-7B3392165DAB}" srcOrd="0" destOrd="0" presId="urn:microsoft.com/office/officeart/2005/8/layout/radial4"/>
    <dgm:cxn modelId="{28F97A28-7799-434F-8AAA-428904BB9457}" type="presOf" srcId="{EE69D256-8A78-4055-A0B3-D9E243042C35}" destId="{5BF3E739-71C2-4771-9D75-92FEECF1F19D}" srcOrd="0" destOrd="0" presId="urn:microsoft.com/office/officeart/2005/8/layout/radial4"/>
    <dgm:cxn modelId="{A2F8D831-4652-4231-A6DE-D6F568B8DF59}" type="presOf" srcId="{939C9D8A-1CBD-46A4-9F9C-AE08AEED38AF}" destId="{7629162F-8101-4161-A73C-0331EFBF8D08}" srcOrd="0" destOrd="0" presId="urn:microsoft.com/office/officeart/2005/8/layout/radial4"/>
    <dgm:cxn modelId="{27262A67-F513-426B-95E8-E2624E178D79}" srcId="{939C9D8A-1CBD-46A4-9F9C-AE08AEED38AF}" destId="{6EC2F37B-38B2-43E6-AF71-D8CA1815950F}" srcOrd="1" destOrd="0" parTransId="{EE69D256-8A78-4055-A0B3-D9E243042C35}" sibTransId="{C2380E86-7F0D-4445-A5D7-5C76EC16296C}"/>
    <dgm:cxn modelId="{45500370-26F7-41CE-835D-4B2B03E45A08}" type="presOf" srcId="{58B2C0BF-ABEC-4814-B42C-3EF7FFB38195}" destId="{27B07BB7-B04D-44A9-B421-8E78A474E9FE}" srcOrd="0" destOrd="0" presId="urn:microsoft.com/office/officeart/2005/8/layout/radial4"/>
    <dgm:cxn modelId="{CE1B1385-F166-4051-8BE4-937D8DB7B927}" type="presOf" srcId="{6EC2F37B-38B2-43E6-AF71-D8CA1815950F}" destId="{AD16EB48-40B4-42A9-ABED-7981F86FA7AC}" srcOrd="0" destOrd="0" presId="urn:microsoft.com/office/officeart/2005/8/layout/radial4"/>
    <dgm:cxn modelId="{D9AA658E-7925-4CA2-8042-AEAFADA4AACB}" type="presOf" srcId="{CDFB0F76-CF90-4EB5-AF75-52DD892828C1}" destId="{4DCBD61C-94E8-40E7-9B0E-69EABF91722D}" srcOrd="0" destOrd="0" presId="urn:microsoft.com/office/officeart/2005/8/layout/radial4"/>
    <dgm:cxn modelId="{443E0EB5-7E9C-4D0A-BA0E-5830BF45DCFA}" type="presOf" srcId="{06150AA8-2BF1-43D0-8F25-834D713C2871}" destId="{FF0CC884-10D0-4F5D-AF6C-4FBF5EEE0B10}" srcOrd="0" destOrd="0" presId="urn:microsoft.com/office/officeart/2005/8/layout/radial4"/>
    <dgm:cxn modelId="{362B2EC9-F0F5-4190-B933-F673362D7E91}" type="presOf" srcId="{DFBB5B8E-3DDF-4F03-9AA7-2663E7065E78}" destId="{A324B6B6-1F98-4D15-B8C3-8F62AE6195D4}" srcOrd="0" destOrd="0" presId="urn:microsoft.com/office/officeart/2005/8/layout/radial4"/>
    <dgm:cxn modelId="{E3443ED2-09CC-4CD9-BFD0-58DBE01C4018}" srcId="{939C9D8A-1CBD-46A4-9F9C-AE08AEED38AF}" destId="{06150AA8-2BF1-43D0-8F25-834D713C2871}" srcOrd="2" destOrd="0" parTransId="{DFBB5B8E-3DDF-4F03-9AA7-2663E7065E78}" sibTransId="{AD555852-BD66-463A-9412-6B1D15CF750E}"/>
    <dgm:cxn modelId="{0DD437F3-D30E-429B-9874-7153BDDFC999}" srcId="{939C9D8A-1CBD-46A4-9F9C-AE08AEED38AF}" destId="{CD22DBA1-0664-4726-841F-79AB75B16FF2}" srcOrd="0" destOrd="0" parTransId="{58B2C0BF-ABEC-4814-B42C-3EF7FFB38195}" sibTransId="{2952048C-C789-43E9-8225-5C8F1209E2C9}"/>
    <dgm:cxn modelId="{973488F8-A3DC-45F6-8BD1-16D30921F498}" srcId="{CDFB0F76-CF90-4EB5-AF75-52DD892828C1}" destId="{939C9D8A-1CBD-46A4-9F9C-AE08AEED38AF}" srcOrd="0" destOrd="0" parTransId="{5BDD137C-DBD0-408E-B99D-588747600823}" sibTransId="{CF490716-D1BA-4278-B395-415583DDB98F}"/>
    <dgm:cxn modelId="{7539EA3E-6083-41BA-9A8F-F5545235993F}" type="presParOf" srcId="{4DCBD61C-94E8-40E7-9B0E-69EABF91722D}" destId="{7629162F-8101-4161-A73C-0331EFBF8D08}" srcOrd="0" destOrd="0" presId="urn:microsoft.com/office/officeart/2005/8/layout/radial4"/>
    <dgm:cxn modelId="{58180191-6B3C-40E5-A390-8397960CC532}" type="presParOf" srcId="{4DCBD61C-94E8-40E7-9B0E-69EABF91722D}" destId="{27B07BB7-B04D-44A9-B421-8E78A474E9FE}" srcOrd="1" destOrd="0" presId="urn:microsoft.com/office/officeart/2005/8/layout/radial4"/>
    <dgm:cxn modelId="{3457E825-8A36-4A11-BA1D-3CB47C645F08}" type="presParOf" srcId="{4DCBD61C-94E8-40E7-9B0E-69EABF91722D}" destId="{4146912F-6725-418B-AE31-7B3392165DAB}" srcOrd="2" destOrd="0" presId="urn:microsoft.com/office/officeart/2005/8/layout/radial4"/>
    <dgm:cxn modelId="{3154CE91-4F1D-4E54-9881-644B67370B47}" type="presParOf" srcId="{4DCBD61C-94E8-40E7-9B0E-69EABF91722D}" destId="{5BF3E739-71C2-4771-9D75-92FEECF1F19D}" srcOrd="3" destOrd="0" presId="urn:microsoft.com/office/officeart/2005/8/layout/radial4"/>
    <dgm:cxn modelId="{A6FF21FE-031C-4BE1-8068-406A050AA43A}" type="presParOf" srcId="{4DCBD61C-94E8-40E7-9B0E-69EABF91722D}" destId="{AD16EB48-40B4-42A9-ABED-7981F86FA7AC}" srcOrd="4" destOrd="0" presId="urn:microsoft.com/office/officeart/2005/8/layout/radial4"/>
    <dgm:cxn modelId="{E6343C8B-1709-490B-80B5-A6D53C985B95}" type="presParOf" srcId="{4DCBD61C-94E8-40E7-9B0E-69EABF91722D}" destId="{A324B6B6-1F98-4D15-B8C3-8F62AE6195D4}" srcOrd="5" destOrd="0" presId="urn:microsoft.com/office/officeart/2005/8/layout/radial4"/>
    <dgm:cxn modelId="{C879F2F4-7159-440E-A837-DCB12685CBAC}" type="presParOf" srcId="{4DCBD61C-94E8-40E7-9B0E-69EABF91722D}" destId="{FF0CC884-10D0-4F5D-AF6C-4FBF5EEE0B10}" srcOrd="6" destOrd="0" presId="urn:microsoft.com/office/officeart/2005/8/layout/radial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C57AE9-2542-48E9-9B46-11627D981B57}" type="doc">
      <dgm:prSet loTypeId="urn:microsoft.com/office/officeart/2005/8/layout/process1" loCatId="process" qsTypeId="urn:microsoft.com/office/officeart/2005/8/quickstyle/simple1" qsCatId="simple" csTypeId="urn:microsoft.com/office/officeart/2005/8/colors/accent1_4" csCatId="accent1" phldr="1"/>
      <dgm:spPr/>
      <dgm:t>
        <a:bodyPr/>
        <a:lstStyle/>
        <a:p>
          <a:endParaRPr lang="en-GB"/>
        </a:p>
      </dgm:t>
    </dgm:pt>
    <dgm:pt modelId="{2C98BA5F-362A-4961-9316-9495C78DE0B2}">
      <dgm:prSet custT="1"/>
      <dgm:spPr/>
      <dgm:t>
        <a:bodyPr/>
        <a:lstStyle/>
        <a:p>
          <a:r>
            <a:rPr lang="en-GB" sz="1600">
              <a:latin typeface="Aptos" panose="020B0004020202020204" pitchFamily="34" charset="0"/>
            </a:rPr>
            <a:t>✅ You now have:</a:t>
          </a:r>
        </a:p>
      </dgm:t>
    </dgm:pt>
    <dgm:pt modelId="{8B8515E9-BE44-4596-B319-3C6741C3F06F}" type="parTrans" cxnId="{3C8CA729-C642-43B9-8579-76142577A7F8}">
      <dgm:prSet/>
      <dgm:spPr/>
      <dgm:t>
        <a:bodyPr/>
        <a:lstStyle/>
        <a:p>
          <a:endParaRPr lang="en-GB" sz="2000">
            <a:latin typeface="Aptos" panose="020B0004020202020204" pitchFamily="34" charset="0"/>
          </a:endParaRPr>
        </a:p>
      </dgm:t>
    </dgm:pt>
    <dgm:pt modelId="{4AEBBBBC-C912-4F07-94E2-D9233553BA68}" type="sibTrans" cxnId="{3C8CA729-C642-43B9-8579-76142577A7F8}">
      <dgm:prSet custT="1"/>
      <dgm:spPr/>
      <dgm:t>
        <a:bodyPr/>
        <a:lstStyle/>
        <a:p>
          <a:endParaRPr lang="en-GB" sz="1200">
            <a:latin typeface="Aptos" panose="020B0004020202020204" pitchFamily="34" charset="0"/>
          </a:endParaRPr>
        </a:p>
      </dgm:t>
    </dgm:pt>
    <dgm:pt modelId="{FBFB1CC6-AC2D-44E4-9C8D-9B168A046856}">
      <dgm:prSet custT="1"/>
      <dgm:spPr/>
      <dgm:t>
        <a:bodyPr/>
        <a:lstStyle/>
        <a:p>
          <a:r>
            <a:rPr lang="en-GB" sz="1600">
              <a:latin typeface="Aptos" panose="020B0004020202020204" pitchFamily="34" charset="0"/>
            </a:rPr>
            <a:t>A structured, fully referenced academic project</a:t>
          </a:r>
        </a:p>
      </dgm:t>
    </dgm:pt>
    <dgm:pt modelId="{75EBD02A-D55B-49AB-B03D-2C71BF984F1C}" type="parTrans" cxnId="{65CDF254-F98C-4303-8270-104DACA48942}">
      <dgm:prSet/>
      <dgm:spPr/>
      <dgm:t>
        <a:bodyPr/>
        <a:lstStyle/>
        <a:p>
          <a:endParaRPr lang="en-GB" sz="2000">
            <a:latin typeface="Aptos" panose="020B0004020202020204" pitchFamily="34" charset="0"/>
          </a:endParaRPr>
        </a:p>
      </dgm:t>
    </dgm:pt>
    <dgm:pt modelId="{99124917-5217-4E88-808E-AA87FE9A5D96}" type="sibTrans" cxnId="{65CDF254-F98C-4303-8270-104DACA48942}">
      <dgm:prSet custT="1"/>
      <dgm:spPr/>
      <dgm:t>
        <a:bodyPr/>
        <a:lstStyle/>
        <a:p>
          <a:endParaRPr lang="en-GB" sz="1200">
            <a:latin typeface="Aptos" panose="020B0004020202020204" pitchFamily="34" charset="0"/>
          </a:endParaRPr>
        </a:p>
      </dgm:t>
    </dgm:pt>
    <dgm:pt modelId="{8E73A025-1BCB-406E-A068-529AA08802DA}">
      <dgm:prSet custT="1"/>
      <dgm:spPr>
        <a:solidFill>
          <a:srgbClr val="004F9F"/>
        </a:solidFill>
      </dgm:spPr>
      <dgm:t>
        <a:bodyPr/>
        <a:lstStyle/>
        <a:p>
          <a:r>
            <a:rPr lang="en-GB" sz="1600">
              <a:latin typeface="Aptos" panose="020B0004020202020204" pitchFamily="34" charset="0"/>
            </a:rPr>
            <a:t>Evidence of independent research and analysis</a:t>
          </a:r>
        </a:p>
      </dgm:t>
    </dgm:pt>
    <dgm:pt modelId="{5BF5EA98-CD42-40CF-99E9-F8C6284CC2CA}" type="parTrans" cxnId="{B228396C-D49D-4BD4-8377-367280E36A7B}">
      <dgm:prSet/>
      <dgm:spPr/>
      <dgm:t>
        <a:bodyPr/>
        <a:lstStyle/>
        <a:p>
          <a:endParaRPr lang="en-GB" sz="2000">
            <a:latin typeface="Aptos" panose="020B0004020202020204" pitchFamily="34" charset="0"/>
          </a:endParaRPr>
        </a:p>
      </dgm:t>
    </dgm:pt>
    <dgm:pt modelId="{6C29D0E8-96A6-4D3B-A148-BD5648EF59EA}" type="sibTrans" cxnId="{B228396C-D49D-4BD4-8377-367280E36A7B}">
      <dgm:prSet custT="1"/>
      <dgm:spPr/>
      <dgm:t>
        <a:bodyPr/>
        <a:lstStyle/>
        <a:p>
          <a:endParaRPr lang="en-GB" sz="1200">
            <a:latin typeface="Aptos" panose="020B0004020202020204" pitchFamily="34" charset="0"/>
          </a:endParaRPr>
        </a:p>
      </dgm:t>
    </dgm:pt>
    <dgm:pt modelId="{2D58C34B-F30A-4F25-BC59-51818B1E313E}">
      <dgm:prSet custT="1"/>
      <dgm:spPr/>
      <dgm:t>
        <a:bodyPr/>
        <a:lstStyle/>
        <a:p>
          <a:r>
            <a:rPr lang="en-GB" sz="1600">
              <a:latin typeface="Aptos" panose="020B0004020202020204" pitchFamily="34" charset="0"/>
            </a:rPr>
            <a:t>A final submission ready for marking!</a:t>
          </a:r>
        </a:p>
      </dgm:t>
    </dgm:pt>
    <dgm:pt modelId="{E40C68DE-C1A3-4857-BA3D-A44239F6908D}" type="parTrans" cxnId="{6E206A3F-A712-40E4-AF58-3519881E101B}">
      <dgm:prSet/>
      <dgm:spPr/>
      <dgm:t>
        <a:bodyPr/>
        <a:lstStyle/>
        <a:p>
          <a:endParaRPr lang="en-GB" sz="2000">
            <a:latin typeface="Aptos" panose="020B0004020202020204" pitchFamily="34" charset="0"/>
          </a:endParaRPr>
        </a:p>
      </dgm:t>
    </dgm:pt>
    <dgm:pt modelId="{AE586AD7-3695-4CEF-9173-FC38174D97DD}" type="sibTrans" cxnId="{6E206A3F-A712-40E4-AF58-3519881E101B}">
      <dgm:prSet/>
      <dgm:spPr/>
      <dgm:t>
        <a:bodyPr/>
        <a:lstStyle/>
        <a:p>
          <a:endParaRPr lang="en-GB" sz="2000">
            <a:latin typeface="Aptos" panose="020B0004020202020204" pitchFamily="34" charset="0"/>
          </a:endParaRPr>
        </a:p>
      </dgm:t>
    </dgm:pt>
    <dgm:pt modelId="{AD9E76EE-846F-4873-847C-5B6281E3F934}" type="pres">
      <dgm:prSet presAssocID="{7EC57AE9-2542-48E9-9B46-11627D981B57}" presName="Name0" presStyleCnt="0">
        <dgm:presLayoutVars>
          <dgm:dir/>
          <dgm:resizeHandles val="exact"/>
        </dgm:presLayoutVars>
      </dgm:prSet>
      <dgm:spPr/>
    </dgm:pt>
    <dgm:pt modelId="{A421E92A-56D5-4463-B90A-0869E07A12BD}" type="pres">
      <dgm:prSet presAssocID="{2C98BA5F-362A-4961-9316-9495C78DE0B2}" presName="node" presStyleLbl="node1" presStyleIdx="0" presStyleCnt="4">
        <dgm:presLayoutVars>
          <dgm:bulletEnabled val="1"/>
        </dgm:presLayoutVars>
      </dgm:prSet>
      <dgm:spPr/>
    </dgm:pt>
    <dgm:pt modelId="{7D0137A4-C755-4CB4-BCBF-0553F2F5B75D}" type="pres">
      <dgm:prSet presAssocID="{4AEBBBBC-C912-4F07-94E2-D9233553BA68}" presName="sibTrans" presStyleLbl="sibTrans2D1" presStyleIdx="0" presStyleCnt="3"/>
      <dgm:spPr/>
    </dgm:pt>
    <dgm:pt modelId="{2E7918AC-9F30-4D49-8F7D-BD26351462CC}" type="pres">
      <dgm:prSet presAssocID="{4AEBBBBC-C912-4F07-94E2-D9233553BA68}" presName="connectorText" presStyleLbl="sibTrans2D1" presStyleIdx="0" presStyleCnt="3"/>
      <dgm:spPr/>
    </dgm:pt>
    <dgm:pt modelId="{01AAE2B9-3369-40B8-9713-D9E9CA88C43F}" type="pres">
      <dgm:prSet presAssocID="{FBFB1CC6-AC2D-44E4-9C8D-9B168A046856}" presName="node" presStyleLbl="node1" presStyleIdx="1" presStyleCnt="4">
        <dgm:presLayoutVars>
          <dgm:bulletEnabled val="1"/>
        </dgm:presLayoutVars>
      </dgm:prSet>
      <dgm:spPr/>
    </dgm:pt>
    <dgm:pt modelId="{54108A99-F733-473A-8F38-D790AA7D5518}" type="pres">
      <dgm:prSet presAssocID="{99124917-5217-4E88-808E-AA87FE9A5D96}" presName="sibTrans" presStyleLbl="sibTrans2D1" presStyleIdx="1" presStyleCnt="3"/>
      <dgm:spPr/>
    </dgm:pt>
    <dgm:pt modelId="{221F4D2C-4B55-4B5A-BBB5-7A85D1AB2693}" type="pres">
      <dgm:prSet presAssocID="{99124917-5217-4E88-808E-AA87FE9A5D96}" presName="connectorText" presStyleLbl="sibTrans2D1" presStyleIdx="1" presStyleCnt="3"/>
      <dgm:spPr/>
    </dgm:pt>
    <dgm:pt modelId="{2AF7FF14-B27B-4E33-A1CF-4147CBB49DB2}" type="pres">
      <dgm:prSet presAssocID="{8E73A025-1BCB-406E-A068-529AA08802DA}" presName="node" presStyleLbl="node1" presStyleIdx="2" presStyleCnt="4">
        <dgm:presLayoutVars>
          <dgm:bulletEnabled val="1"/>
        </dgm:presLayoutVars>
      </dgm:prSet>
      <dgm:spPr/>
    </dgm:pt>
    <dgm:pt modelId="{2FCB14F1-7E42-404A-B3B6-58BC8D64BD0E}" type="pres">
      <dgm:prSet presAssocID="{6C29D0E8-96A6-4D3B-A148-BD5648EF59EA}" presName="sibTrans" presStyleLbl="sibTrans2D1" presStyleIdx="2" presStyleCnt="3"/>
      <dgm:spPr/>
    </dgm:pt>
    <dgm:pt modelId="{C4DD59BB-3B9F-4970-A650-916F2C4108CC}" type="pres">
      <dgm:prSet presAssocID="{6C29D0E8-96A6-4D3B-A148-BD5648EF59EA}" presName="connectorText" presStyleLbl="sibTrans2D1" presStyleIdx="2" presStyleCnt="3"/>
      <dgm:spPr/>
    </dgm:pt>
    <dgm:pt modelId="{F53CA3D2-B8E8-4581-970D-EFE425F37A2F}" type="pres">
      <dgm:prSet presAssocID="{2D58C34B-F30A-4F25-BC59-51818B1E313E}" presName="node" presStyleLbl="node1" presStyleIdx="3" presStyleCnt="4">
        <dgm:presLayoutVars>
          <dgm:bulletEnabled val="1"/>
        </dgm:presLayoutVars>
      </dgm:prSet>
      <dgm:spPr/>
    </dgm:pt>
  </dgm:ptLst>
  <dgm:cxnLst>
    <dgm:cxn modelId="{3FA5FA0F-D59B-4760-808C-6F366B77F5FA}" type="presOf" srcId="{6C29D0E8-96A6-4D3B-A148-BD5648EF59EA}" destId="{C4DD59BB-3B9F-4970-A650-916F2C4108CC}" srcOrd="1" destOrd="0" presId="urn:microsoft.com/office/officeart/2005/8/layout/process1"/>
    <dgm:cxn modelId="{3C8CA729-C642-43B9-8579-76142577A7F8}" srcId="{7EC57AE9-2542-48E9-9B46-11627D981B57}" destId="{2C98BA5F-362A-4961-9316-9495C78DE0B2}" srcOrd="0" destOrd="0" parTransId="{8B8515E9-BE44-4596-B319-3C6741C3F06F}" sibTransId="{4AEBBBBC-C912-4F07-94E2-D9233553BA68}"/>
    <dgm:cxn modelId="{8BCB8930-4DC8-48B4-BD2B-418584619BAE}" type="presOf" srcId="{2D58C34B-F30A-4F25-BC59-51818B1E313E}" destId="{F53CA3D2-B8E8-4581-970D-EFE425F37A2F}" srcOrd="0" destOrd="0" presId="urn:microsoft.com/office/officeart/2005/8/layout/process1"/>
    <dgm:cxn modelId="{79202338-ADFD-47C2-AF48-0C19751D8BA9}" type="presOf" srcId="{7EC57AE9-2542-48E9-9B46-11627D981B57}" destId="{AD9E76EE-846F-4873-847C-5B6281E3F934}" srcOrd="0" destOrd="0" presId="urn:microsoft.com/office/officeart/2005/8/layout/process1"/>
    <dgm:cxn modelId="{6E206A3F-A712-40E4-AF58-3519881E101B}" srcId="{7EC57AE9-2542-48E9-9B46-11627D981B57}" destId="{2D58C34B-F30A-4F25-BC59-51818B1E313E}" srcOrd="3" destOrd="0" parTransId="{E40C68DE-C1A3-4857-BA3D-A44239F6908D}" sibTransId="{AE586AD7-3695-4CEF-9173-FC38174D97DD}"/>
    <dgm:cxn modelId="{C2066342-79D0-4BF7-A208-DF75EC148A42}" type="presOf" srcId="{99124917-5217-4E88-808E-AA87FE9A5D96}" destId="{221F4D2C-4B55-4B5A-BBB5-7A85D1AB2693}" srcOrd="1" destOrd="0" presId="urn:microsoft.com/office/officeart/2005/8/layout/process1"/>
    <dgm:cxn modelId="{1782D36B-FC50-4311-A3F2-BE9E85382816}" type="presOf" srcId="{FBFB1CC6-AC2D-44E4-9C8D-9B168A046856}" destId="{01AAE2B9-3369-40B8-9713-D9E9CA88C43F}" srcOrd="0" destOrd="0" presId="urn:microsoft.com/office/officeart/2005/8/layout/process1"/>
    <dgm:cxn modelId="{B228396C-D49D-4BD4-8377-367280E36A7B}" srcId="{7EC57AE9-2542-48E9-9B46-11627D981B57}" destId="{8E73A025-1BCB-406E-A068-529AA08802DA}" srcOrd="2" destOrd="0" parTransId="{5BF5EA98-CD42-40CF-99E9-F8C6284CC2CA}" sibTransId="{6C29D0E8-96A6-4D3B-A148-BD5648EF59EA}"/>
    <dgm:cxn modelId="{9E6E4C4D-F937-4E9B-B390-A35AC65DCEE4}" type="presOf" srcId="{6C29D0E8-96A6-4D3B-A148-BD5648EF59EA}" destId="{2FCB14F1-7E42-404A-B3B6-58BC8D64BD0E}" srcOrd="0" destOrd="0" presId="urn:microsoft.com/office/officeart/2005/8/layout/process1"/>
    <dgm:cxn modelId="{62E1C952-6368-48CA-B246-7B4192D93C2D}" type="presOf" srcId="{4AEBBBBC-C912-4F07-94E2-D9233553BA68}" destId="{7D0137A4-C755-4CB4-BCBF-0553F2F5B75D}" srcOrd="0" destOrd="0" presId="urn:microsoft.com/office/officeart/2005/8/layout/process1"/>
    <dgm:cxn modelId="{65CDF254-F98C-4303-8270-104DACA48942}" srcId="{7EC57AE9-2542-48E9-9B46-11627D981B57}" destId="{FBFB1CC6-AC2D-44E4-9C8D-9B168A046856}" srcOrd="1" destOrd="0" parTransId="{75EBD02A-D55B-49AB-B03D-2C71BF984F1C}" sibTransId="{99124917-5217-4E88-808E-AA87FE9A5D96}"/>
    <dgm:cxn modelId="{15907E94-FD80-4EBE-AB8D-2AD56FCF4DB0}" type="presOf" srcId="{99124917-5217-4E88-808E-AA87FE9A5D96}" destId="{54108A99-F733-473A-8F38-D790AA7D5518}" srcOrd="0" destOrd="0" presId="urn:microsoft.com/office/officeart/2005/8/layout/process1"/>
    <dgm:cxn modelId="{9475B698-07E2-4F38-BB48-1CA96C98B731}" type="presOf" srcId="{2C98BA5F-362A-4961-9316-9495C78DE0B2}" destId="{A421E92A-56D5-4463-B90A-0869E07A12BD}" srcOrd="0" destOrd="0" presId="urn:microsoft.com/office/officeart/2005/8/layout/process1"/>
    <dgm:cxn modelId="{E37B1DA0-928F-4553-B966-E91B7BB2EB13}" type="presOf" srcId="{8E73A025-1BCB-406E-A068-529AA08802DA}" destId="{2AF7FF14-B27B-4E33-A1CF-4147CBB49DB2}" srcOrd="0" destOrd="0" presId="urn:microsoft.com/office/officeart/2005/8/layout/process1"/>
    <dgm:cxn modelId="{0FA711B0-7C65-4113-B6BF-24F8052B00D6}" type="presOf" srcId="{4AEBBBBC-C912-4F07-94E2-D9233553BA68}" destId="{2E7918AC-9F30-4D49-8F7D-BD26351462CC}" srcOrd="1" destOrd="0" presId="urn:microsoft.com/office/officeart/2005/8/layout/process1"/>
    <dgm:cxn modelId="{EA1ACBDB-6620-460D-8AF4-A0616D4E08B8}" type="presParOf" srcId="{AD9E76EE-846F-4873-847C-5B6281E3F934}" destId="{A421E92A-56D5-4463-B90A-0869E07A12BD}" srcOrd="0" destOrd="0" presId="urn:microsoft.com/office/officeart/2005/8/layout/process1"/>
    <dgm:cxn modelId="{5C92068B-6C8E-442F-9FBA-5CE15CBC2ECF}" type="presParOf" srcId="{AD9E76EE-846F-4873-847C-5B6281E3F934}" destId="{7D0137A4-C755-4CB4-BCBF-0553F2F5B75D}" srcOrd="1" destOrd="0" presId="urn:microsoft.com/office/officeart/2005/8/layout/process1"/>
    <dgm:cxn modelId="{73D0A85E-0672-468B-A704-CFEADDB4E468}" type="presParOf" srcId="{7D0137A4-C755-4CB4-BCBF-0553F2F5B75D}" destId="{2E7918AC-9F30-4D49-8F7D-BD26351462CC}" srcOrd="0" destOrd="0" presId="urn:microsoft.com/office/officeart/2005/8/layout/process1"/>
    <dgm:cxn modelId="{8B466DF6-C171-4DED-8B84-4B22C192FE34}" type="presParOf" srcId="{AD9E76EE-846F-4873-847C-5B6281E3F934}" destId="{01AAE2B9-3369-40B8-9713-D9E9CA88C43F}" srcOrd="2" destOrd="0" presId="urn:microsoft.com/office/officeart/2005/8/layout/process1"/>
    <dgm:cxn modelId="{55618356-0376-42FA-804E-942DD8379B55}" type="presParOf" srcId="{AD9E76EE-846F-4873-847C-5B6281E3F934}" destId="{54108A99-F733-473A-8F38-D790AA7D5518}" srcOrd="3" destOrd="0" presId="urn:microsoft.com/office/officeart/2005/8/layout/process1"/>
    <dgm:cxn modelId="{BF9B68B0-59FC-4A1A-BB3D-22152AD6A82F}" type="presParOf" srcId="{54108A99-F733-473A-8F38-D790AA7D5518}" destId="{221F4D2C-4B55-4B5A-BBB5-7A85D1AB2693}" srcOrd="0" destOrd="0" presId="urn:microsoft.com/office/officeart/2005/8/layout/process1"/>
    <dgm:cxn modelId="{6855E5C7-5A9F-48BA-BD37-821B33F97276}" type="presParOf" srcId="{AD9E76EE-846F-4873-847C-5B6281E3F934}" destId="{2AF7FF14-B27B-4E33-A1CF-4147CBB49DB2}" srcOrd="4" destOrd="0" presId="urn:microsoft.com/office/officeart/2005/8/layout/process1"/>
    <dgm:cxn modelId="{8E6AC488-F359-4F5D-ACF4-587DFB83BF83}" type="presParOf" srcId="{AD9E76EE-846F-4873-847C-5B6281E3F934}" destId="{2FCB14F1-7E42-404A-B3B6-58BC8D64BD0E}" srcOrd="5" destOrd="0" presId="urn:microsoft.com/office/officeart/2005/8/layout/process1"/>
    <dgm:cxn modelId="{AEBBDFC5-3403-459F-BFFA-7544C2B1D2D9}" type="presParOf" srcId="{2FCB14F1-7E42-404A-B3B6-58BC8D64BD0E}" destId="{C4DD59BB-3B9F-4970-A650-916F2C4108CC}" srcOrd="0" destOrd="0" presId="urn:microsoft.com/office/officeart/2005/8/layout/process1"/>
    <dgm:cxn modelId="{74914422-8DAB-4B28-9411-A6DCF24F8EB0}" type="presParOf" srcId="{AD9E76EE-846F-4873-847C-5B6281E3F934}" destId="{F53CA3D2-B8E8-4581-970D-EFE425F37A2F}"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2E250-A2EF-439F-94D7-6245052639B6}">
      <dsp:nvSpPr>
        <dsp:cNvPr id="0" name=""/>
        <dsp:cNvSpPr/>
      </dsp:nvSpPr>
      <dsp:spPr>
        <a:xfrm>
          <a:off x="26943" y="498828"/>
          <a:ext cx="2624592" cy="1837766"/>
        </a:xfrm>
        <a:prstGeom prst="roundRect">
          <a:avLst/>
        </a:prstGeom>
        <a:blipFill dpi="0" rotWithShape="1">
          <a:blip xmlns:r="http://schemas.openxmlformats.org/officeDocument/2006/relationships" r:embed="rId1">
            <a:extLst>
              <a:ext uri="{96DAC541-7B7A-43D3-8B79-37D633B846F1}">
                <asvg:svgBlip xmlns:asvg="http://schemas.microsoft.com/office/drawing/2016/SVG/main" r:embed="rId2"/>
              </a:ext>
            </a:extLst>
          </a:blip>
          <a:srcRect/>
          <a:stretch>
            <a:fillRect l="23253" t="11802" r="23253" b="1180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01CFF-A6A3-4145-AC9E-DEA8BFA1437A}">
      <dsp:nvSpPr>
        <dsp:cNvPr id="0" name=""/>
        <dsp:cNvSpPr/>
      </dsp:nvSpPr>
      <dsp:spPr>
        <a:xfrm>
          <a:off x="5604" y="2257269"/>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You used your theme planning grid to build paragraphs for Chapter 4.</a:t>
          </a:r>
        </a:p>
      </dsp:txBody>
      <dsp:txXfrm>
        <a:off x="5604" y="2257269"/>
        <a:ext cx="2667268" cy="1128599"/>
      </dsp:txXfrm>
    </dsp:sp>
    <dsp:sp modelId="{46C38DC1-E4C9-4778-AFA1-E62510925135}">
      <dsp:nvSpPr>
        <dsp:cNvPr id="0" name=""/>
        <dsp:cNvSpPr/>
      </dsp:nvSpPr>
      <dsp:spPr>
        <a:xfrm>
          <a:off x="2939712" y="489038"/>
          <a:ext cx="2667268" cy="1837747"/>
        </a:xfrm>
        <a:prstGeom prst="roundRect">
          <a:avLst/>
        </a:prstGeom>
        <a:blipFill dpi="0"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4356" t="10822" r="24356"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E3594-23F7-4082-ABD2-D7263B0CB223}">
      <dsp:nvSpPr>
        <dsp:cNvPr id="0" name=""/>
        <dsp:cNvSpPr/>
      </dsp:nvSpPr>
      <dsp:spPr>
        <a:xfrm>
          <a:off x="2939712"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You practiced combining multiple article findings into one analytical paragraph.</a:t>
          </a:r>
        </a:p>
      </dsp:txBody>
      <dsp:txXfrm>
        <a:off x="2939712" y="2257264"/>
        <a:ext cx="2667268" cy="1128599"/>
      </dsp:txXfrm>
    </dsp:sp>
    <dsp:sp modelId="{C99A2F4D-D95B-4A5E-92A6-6A9F8569E604}">
      <dsp:nvSpPr>
        <dsp:cNvPr id="0" name=""/>
        <dsp:cNvSpPr/>
      </dsp:nvSpPr>
      <dsp:spPr>
        <a:xfrm>
          <a:off x="5873819" y="489038"/>
          <a:ext cx="2667268" cy="1837747"/>
        </a:xfrm>
        <a:prstGeom prst="round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l="23006" t="10822" r="23006" b="10822"/>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54ED9-858E-4768-98B9-4F24B71FEFAD}">
      <dsp:nvSpPr>
        <dsp:cNvPr id="0" name=""/>
        <dsp:cNvSpPr/>
      </dsp:nvSpPr>
      <dsp:spPr>
        <a:xfrm>
          <a:off x="5873819"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You learned how to move from bullet points to critical, academic writing.</a:t>
          </a:r>
        </a:p>
      </dsp:txBody>
      <dsp:txXfrm>
        <a:off x="5873819" y="2257264"/>
        <a:ext cx="2667268" cy="1128599"/>
      </dsp:txXfrm>
    </dsp:sp>
    <dsp:sp modelId="{3220D621-4EB7-48C2-B1A2-1AC2ADD96E4B}">
      <dsp:nvSpPr>
        <dsp:cNvPr id="0" name=""/>
        <dsp:cNvSpPr/>
      </dsp:nvSpPr>
      <dsp:spPr>
        <a:xfrm>
          <a:off x="8807926" y="489038"/>
          <a:ext cx="2667268" cy="1837747"/>
        </a:xfrm>
        <a:prstGeom prst="roundRect">
          <a:avLst/>
        </a:prstGeom>
        <a:blipFill dpi="0" rotWithShape="1">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3006" t="10822" r="23006" b="10822"/>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EBB6E2-5E18-4186-90C1-0DF381B8CE3B}">
      <dsp:nvSpPr>
        <dsp:cNvPr id="0" name=""/>
        <dsp:cNvSpPr/>
      </dsp:nvSpPr>
      <dsp:spPr>
        <a:xfrm>
          <a:off x="8807926" y="2257264"/>
          <a:ext cx="2667268" cy="1128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a:latin typeface="Aptos" panose="020B0004020202020204" pitchFamily="34" charset="0"/>
            </a:rPr>
            <a:t>You explored the difference between descriptive and critical writing with examples.</a:t>
          </a:r>
        </a:p>
      </dsp:txBody>
      <dsp:txXfrm>
        <a:off x="8807926" y="2257264"/>
        <a:ext cx="2667268" cy="1128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3BD3A-1BE7-47CB-AF22-B1F5FE77AF25}">
      <dsp:nvSpPr>
        <dsp:cNvPr id="0" name=""/>
        <dsp:cNvSpPr/>
      </dsp:nvSpPr>
      <dsp:spPr>
        <a:xfrm>
          <a:off x="5337" y="1032344"/>
          <a:ext cx="3106712" cy="1242684"/>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Selecting one theme (or sub-section) from Chapter 4 to develop into a written draft</a:t>
          </a:r>
        </a:p>
      </dsp:txBody>
      <dsp:txXfrm>
        <a:off x="626679" y="1032344"/>
        <a:ext cx="1864028" cy="1242684"/>
      </dsp:txXfrm>
    </dsp:sp>
    <dsp:sp modelId="{625238B8-FB1A-4459-9E1F-BDC312F95E3A}">
      <dsp:nvSpPr>
        <dsp:cNvPr id="0" name=""/>
        <dsp:cNvSpPr/>
      </dsp:nvSpPr>
      <dsp:spPr>
        <a:xfrm>
          <a:off x="2801378" y="1032344"/>
          <a:ext cx="3106712" cy="1242684"/>
        </a:xfrm>
        <a:prstGeom prst="chevron">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Using your theme planning grid to structure your ideas clearly and logically</a:t>
          </a:r>
        </a:p>
      </dsp:txBody>
      <dsp:txXfrm>
        <a:off x="3422720" y="1032344"/>
        <a:ext cx="1864028" cy="1242684"/>
      </dsp:txXfrm>
    </dsp:sp>
    <dsp:sp modelId="{F9A96B3A-5E95-400F-B54C-9B2546115B6C}">
      <dsp:nvSpPr>
        <dsp:cNvPr id="0" name=""/>
        <dsp:cNvSpPr/>
      </dsp:nvSpPr>
      <dsp:spPr>
        <a:xfrm>
          <a:off x="5597419" y="1032344"/>
          <a:ext cx="3106712" cy="1242684"/>
        </a:xfrm>
        <a:prstGeom prst="chevron">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Integrating supporting evidence from articles, policy, and theory</a:t>
          </a:r>
        </a:p>
      </dsp:txBody>
      <dsp:txXfrm>
        <a:off x="6218761" y="1032344"/>
        <a:ext cx="1864028" cy="1242684"/>
      </dsp:txXfrm>
    </dsp:sp>
    <dsp:sp modelId="{AD0E9D5D-4A52-4C0C-9A7A-F7D320C5632E}">
      <dsp:nvSpPr>
        <dsp:cNvPr id="0" name=""/>
        <dsp:cNvSpPr/>
      </dsp:nvSpPr>
      <dsp:spPr>
        <a:xfrm>
          <a:off x="8393460" y="1032344"/>
          <a:ext cx="3106712" cy="1242684"/>
        </a:xfrm>
        <a:prstGeom prst="chevron">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Beginning to write in a more critical and analytical style, moving beyond description</a:t>
          </a:r>
        </a:p>
      </dsp:txBody>
      <dsp:txXfrm>
        <a:off x="9014802" y="1032344"/>
        <a:ext cx="1864028" cy="124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95176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3E4BC-5808-4EBF-A504-995847820C3E}">
      <dsp:nvSpPr>
        <dsp:cNvPr id="0" name=""/>
        <dsp:cNvSpPr/>
      </dsp:nvSpPr>
      <dsp:spPr>
        <a:xfrm>
          <a:off x="4727"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Clarify the purpose of Chapter 5 and how it ties everything together</a:t>
          </a:r>
        </a:p>
      </dsp:txBody>
      <dsp:txXfrm>
        <a:off x="4727" y="0"/>
        <a:ext cx="2066755" cy="1430655"/>
      </dsp:txXfrm>
    </dsp:sp>
    <dsp:sp modelId="{517E4801-A281-4B6A-AD8B-08022E297BE8}">
      <dsp:nvSpPr>
        <dsp:cNvPr id="0" name=""/>
        <dsp:cNvSpPr/>
      </dsp:nvSpPr>
      <dsp:spPr>
        <a:xfrm>
          <a:off x="859273"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EC5A77-456F-44B9-9650-9C681667BC98}">
      <dsp:nvSpPr>
        <dsp:cNvPr id="0" name=""/>
        <dsp:cNvSpPr/>
      </dsp:nvSpPr>
      <dsp:spPr>
        <a:xfrm>
          <a:off x="2174820"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Summarise key findings and link them directly to your research aim</a:t>
          </a:r>
        </a:p>
      </dsp:txBody>
      <dsp:txXfrm>
        <a:off x="2174820" y="2145982"/>
        <a:ext cx="2066755" cy="1430655"/>
      </dsp:txXfrm>
    </dsp:sp>
    <dsp:sp modelId="{BE6230C9-1B6C-4969-8AC4-F8CA02E148F3}">
      <dsp:nvSpPr>
        <dsp:cNvPr id="0" name=""/>
        <dsp:cNvSpPr/>
      </dsp:nvSpPr>
      <dsp:spPr>
        <a:xfrm>
          <a:off x="3029366"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BBD536-B214-4446-8A70-B7291AAC73B8}">
      <dsp:nvSpPr>
        <dsp:cNvPr id="0" name=""/>
        <dsp:cNvSpPr/>
      </dsp:nvSpPr>
      <dsp:spPr>
        <a:xfrm>
          <a:off x="4344914"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Write meaningful, achievable recommendations for practice, policy or future research</a:t>
          </a:r>
        </a:p>
      </dsp:txBody>
      <dsp:txXfrm>
        <a:off x="4344914" y="0"/>
        <a:ext cx="2066755" cy="1430655"/>
      </dsp:txXfrm>
    </dsp:sp>
    <dsp:sp modelId="{4A02FCEE-6EA0-4D32-A1F3-94D919F9CC05}">
      <dsp:nvSpPr>
        <dsp:cNvPr id="0" name=""/>
        <dsp:cNvSpPr/>
      </dsp:nvSpPr>
      <dsp:spPr>
        <a:xfrm>
          <a:off x="5199460"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7216D-16AE-4F68-9E30-94F422D1574F}">
      <dsp:nvSpPr>
        <dsp:cNvPr id="0" name=""/>
        <dsp:cNvSpPr/>
      </dsp:nvSpPr>
      <dsp:spPr>
        <a:xfrm>
          <a:off x="6515008"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Address limitations and show awareness of your research scope</a:t>
          </a:r>
        </a:p>
      </dsp:txBody>
      <dsp:txXfrm>
        <a:off x="6515008" y="2145982"/>
        <a:ext cx="2066755" cy="1430655"/>
      </dsp:txXfrm>
    </dsp:sp>
    <dsp:sp modelId="{62D03B72-F88E-4C1D-8961-F532DE209215}">
      <dsp:nvSpPr>
        <dsp:cNvPr id="0" name=""/>
        <dsp:cNvSpPr/>
      </dsp:nvSpPr>
      <dsp:spPr>
        <a:xfrm>
          <a:off x="736955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61A74-56B6-456C-8621-CF53E75938FB}">
      <dsp:nvSpPr>
        <dsp:cNvPr id="0" name=""/>
        <dsp:cNvSpPr/>
      </dsp:nvSpPr>
      <dsp:spPr>
        <a:xfrm>
          <a:off x="8685101"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 Understand and draft the final pages – abstract, declaration, appendices, reference list</a:t>
          </a:r>
        </a:p>
      </dsp:txBody>
      <dsp:txXfrm>
        <a:off x="8685101" y="0"/>
        <a:ext cx="2066755" cy="1430655"/>
      </dsp:txXfrm>
    </dsp:sp>
    <dsp:sp modelId="{BBFED2C7-973C-4E98-ABA7-13ED819E3005}">
      <dsp:nvSpPr>
        <dsp:cNvPr id="0" name=""/>
        <dsp:cNvSpPr/>
      </dsp:nvSpPr>
      <dsp:spPr>
        <a:xfrm>
          <a:off x="9539648"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C330-5EC9-4FD8-AE16-81D766D8A6B0}">
      <dsp:nvSpPr>
        <dsp:cNvPr id="0" name=""/>
        <dsp:cNvSpPr/>
      </dsp:nvSpPr>
      <dsp:spPr>
        <a:xfrm>
          <a:off x="531840" y="0"/>
          <a:ext cx="2083420" cy="2083420"/>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Main Sections:</a:t>
          </a:r>
        </a:p>
      </dsp:txBody>
      <dsp:txXfrm>
        <a:off x="836950" y="305110"/>
        <a:ext cx="1473200" cy="1473200"/>
      </dsp:txXfrm>
    </dsp:sp>
    <dsp:sp modelId="{373E7C67-B419-42AA-82EE-94424841E6A5}">
      <dsp:nvSpPr>
        <dsp:cNvPr id="0" name=""/>
        <dsp:cNvSpPr/>
      </dsp:nvSpPr>
      <dsp:spPr>
        <a:xfrm>
          <a:off x="2615260" y="0"/>
          <a:ext cx="2083420" cy="2083420"/>
        </a:xfrm>
        <a:prstGeom prst="ellipse">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Overall Conclusion </a:t>
          </a:r>
        </a:p>
      </dsp:txBody>
      <dsp:txXfrm>
        <a:off x="2920370" y="305110"/>
        <a:ext cx="1473200" cy="1473200"/>
      </dsp:txXfrm>
    </dsp:sp>
    <dsp:sp modelId="{00699472-E2F7-4472-B016-CC205E37EEF4}">
      <dsp:nvSpPr>
        <dsp:cNvPr id="0" name=""/>
        <dsp:cNvSpPr/>
      </dsp:nvSpPr>
      <dsp:spPr>
        <a:xfrm>
          <a:off x="4698680" y="0"/>
          <a:ext cx="2083420" cy="2083420"/>
        </a:xfrm>
        <a:prstGeom prst="ellipse">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Recommendation 1</a:t>
          </a:r>
        </a:p>
      </dsp:txBody>
      <dsp:txXfrm>
        <a:off x="5003790" y="305110"/>
        <a:ext cx="1473200" cy="1473200"/>
      </dsp:txXfrm>
    </dsp:sp>
    <dsp:sp modelId="{617AB949-7C4E-4664-9640-FE0C8AE726BF}">
      <dsp:nvSpPr>
        <dsp:cNvPr id="0" name=""/>
        <dsp:cNvSpPr/>
      </dsp:nvSpPr>
      <dsp:spPr>
        <a:xfrm>
          <a:off x="6782100" y="0"/>
          <a:ext cx="2083420" cy="2083420"/>
        </a:xfrm>
        <a:prstGeom prst="ellipse">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Recommendation 2 </a:t>
          </a:r>
        </a:p>
      </dsp:txBody>
      <dsp:txXfrm>
        <a:off x="7087210" y="305110"/>
        <a:ext cx="1473200" cy="1473200"/>
      </dsp:txXfrm>
    </dsp:sp>
    <dsp:sp modelId="{7747D536-CCB4-48DC-967F-0DC7C44C58C3}">
      <dsp:nvSpPr>
        <dsp:cNvPr id="0" name=""/>
        <dsp:cNvSpPr/>
      </dsp:nvSpPr>
      <dsp:spPr>
        <a:xfrm>
          <a:off x="8865520" y="0"/>
          <a:ext cx="2083420" cy="2083420"/>
        </a:xfrm>
        <a:prstGeom prst="ellipse">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Recommendation 3 </a:t>
          </a:r>
        </a:p>
      </dsp:txBody>
      <dsp:txXfrm>
        <a:off x="9170630" y="305110"/>
        <a:ext cx="1473200" cy="14732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Word Count Per Recommendation</a:t>
          </a:r>
          <a:br>
            <a:rPr lang="en-GB" sz="1200" b="0" kern="1200" dirty="0">
              <a:latin typeface="Aptos" panose="020B0004020202020204" pitchFamily="34" charset="0"/>
            </a:rPr>
          </a:br>
          <a:r>
            <a:rPr lang="en-GB" sz="1200" b="0" kern="1200" dirty="0">
              <a:latin typeface="Aptos" panose="020B0004020202020204" pitchFamily="34" charset="0"/>
            </a:rPr>
            <a:t>250 approx. words </a:t>
          </a: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100261"/>
            <a:satOff val="-919"/>
            <a:lumOff val="79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83565"/>
            <a:satOff val="2239"/>
            <a:lumOff val="98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ptos" panose="020B0004020202020204" pitchFamily="34" charset="0"/>
            </a:rPr>
            <a:t>📝 One Recommendation at a Time
Structure each one like a mini-paragraph using the 5 key elements:
Recommendation → Justification/Feasibility → Barriers → Solutions → Link to Research Aim</a:t>
          </a: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200523"/>
            <a:satOff val="-1837"/>
            <a:lumOff val="158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Clear &amp; Actionable
Use direct, confident language. Say exactly what should happen, be introduced, or changed.</a:t>
          </a:r>
          <a:endParaRPr lang="en-GB" sz="12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300784"/>
            <a:satOff val="-2756"/>
            <a:lumOff val="2378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Justified by Findings
Draw directly from what you discovered in your literature. Show the gap or issue your recommendation addresses.</a:t>
          </a:r>
          <a:endParaRPr lang="en-GB" sz="12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00784"/>
            <a:satOff val="-2756"/>
            <a:lumOff val="2378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Feasible &amp; Realistic
Ask yourself: Could this happen in the real world (e.g. schools, NHS services)? Avoid abstract or overly idealistic proposals.</a:t>
          </a:r>
          <a:endParaRPr lang="en-GB" sz="1200" kern="1200" dirty="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00523"/>
            <a:satOff val="-1837"/>
            <a:lumOff val="158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Critically Aware
Acknowledge real barriers (funding, staffing, policy, digital access). Demonstrate your awareness of system limitations.</a:t>
          </a:r>
          <a:endParaRPr lang="en-GB" sz="1200" kern="1200" dirty="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00261"/>
            <a:satOff val="-919"/>
            <a:lumOff val="79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Constructive Thinking
Offer a way forward. Suggest how barriers could be worked around - step-by-step, phased rollout, or additional support.</a:t>
          </a:r>
          <a:endParaRPr lang="en-GB" sz="1200" kern="1200" dirty="0">
            <a:latin typeface="Aptos" panose="020B0004020202020204" pitchFamily="34" charset="0"/>
          </a:endParaRPr>
        </a:p>
      </dsp:txBody>
      <dsp:txXfrm>
        <a:off x="8244459" y="40085"/>
        <a:ext cx="3107663" cy="1270727"/>
      </dsp:txXfrm>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i="0" kern="1200" baseline="0" dirty="0">
              <a:latin typeface="Aptos" panose="020B0004020202020204" pitchFamily="34" charset="0"/>
            </a:rPr>
            <a:t>🔗 Connected to Your Research
Each recommendation should clearly link back to your research question or one of your themes from Chapter 4.</a:t>
          </a:r>
          <a:endParaRPr lang="en-GB" sz="1200" kern="1200" dirty="0">
            <a:latin typeface="Aptos" panose="020B0004020202020204" pitchFamily="34" charset="0"/>
          </a:endParaRPr>
        </a:p>
      </dsp:txBody>
      <dsp:txXfrm>
        <a:off x="8244459" y="1727329"/>
        <a:ext cx="3107663" cy="1270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3BD3A-1BE7-47CB-AF22-B1F5FE77AF25}">
      <dsp:nvSpPr>
        <dsp:cNvPr id="0" name=""/>
        <dsp:cNvSpPr/>
      </dsp:nvSpPr>
      <dsp:spPr>
        <a:xfrm>
          <a:off x="2808" y="1028802"/>
          <a:ext cx="2499976" cy="1249768"/>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 </a:t>
          </a:r>
          <a:r>
            <a:rPr lang="en-GB" sz="1300" b="1" kern="1200">
              <a:latin typeface="Aptos" panose="020B0004020202020204" pitchFamily="34" charset="0"/>
            </a:rPr>
            <a:t>Cover Page</a:t>
          </a:r>
          <a:r>
            <a:rPr lang="en-GB" sz="1300" kern="1200">
              <a:latin typeface="Aptos" panose="020B0004020202020204" pitchFamily="34" charset="0"/>
            </a:rPr>
            <a:t> – Your formal title sheet</a:t>
          </a:r>
          <a:endParaRPr lang="en-GB" sz="1300" b="1" kern="1200" dirty="0">
            <a:latin typeface="Aptos" panose="020B0004020202020204" pitchFamily="34" charset="0"/>
          </a:endParaRPr>
        </a:p>
      </dsp:txBody>
      <dsp:txXfrm>
        <a:off x="627692" y="1028802"/>
        <a:ext cx="1250208" cy="1249768"/>
      </dsp:txXfrm>
    </dsp:sp>
    <dsp:sp modelId="{B50EA68F-7517-4348-B1DC-6A15EB6C6508}">
      <dsp:nvSpPr>
        <dsp:cNvPr id="0" name=""/>
        <dsp:cNvSpPr/>
      </dsp:nvSpPr>
      <dsp:spPr>
        <a:xfrm>
          <a:off x="2252787" y="1028802"/>
          <a:ext cx="2499976" cy="1249768"/>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 </a:t>
          </a:r>
          <a:r>
            <a:rPr lang="en-GB" sz="1300" b="1" kern="1200">
              <a:latin typeface="Aptos" panose="020B0004020202020204" pitchFamily="34" charset="0"/>
            </a:rPr>
            <a:t>Declaration</a:t>
          </a:r>
          <a:r>
            <a:rPr lang="en-GB" sz="1300" kern="1200">
              <a:latin typeface="Aptos" panose="020B0004020202020204" pitchFamily="34" charset="0"/>
            </a:rPr>
            <a:t> – Academic honesty and originality</a:t>
          </a:r>
        </a:p>
      </dsp:txBody>
      <dsp:txXfrm>
        <a:off x="2877671" y="1028802"/>
        <a:ext cx="1250208" cy="1249768"/>
      </dsp:txXfrm>
    </dsp:sp>
    <dsp:sp modelId="{B7E28484-6F0E-461E-BEF9-84294B291ADF}">
      <dsp:nvSpPr>
        <dsp:cNvPr id="0" name=""/>
        <dsp:cNvSpPr/>
      </dsp:nvSpPr>
      <dsp:spPr>
        <a:xfrm>
          <a:off x="4502766" y="1028802"/>
          <a:ext cx="2499976" cy="1249768"/>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 </a:t>
          </a:r>
          <a:r>
            <a:rPr lang="en-GB" sz="1300" b="1" kern="1200">
              <a:latin typeface="Aptos" panose="020B0004020202020204" pitchFamily="34" charset="0"/>
            </a:rPr>
            <a:t>Abstract</a:t>
          </a:r>
          <a:r>
            <a:rPr lang="en-GB" sz="1300" kern="1200">
              <a:latin typeface="Aptos" panose="020B0004020202020204" pitchFamily="34" charset="0"/>
            </a:rPr>
            <a:t> – A short summary of your entire project</a:t>
          </a:r>
        </a:p>
      </dsp:txBody>
      <dsp:txXfrm>
        <a:off x="5127650" y="1028802"/>
        <a:ext cx="1250208" cy="1249768"/>
      </dsp:txXfrm>
    </dsp:sp>
    <dsp:sp modelId="{0DDCEB85-6B14-4EE0-8DCC-C666431E4694}">
      <dsp:nvSpPr>
        <dsp:cNvPr id="0" name=""/>
        <dsp:cNvSpPr/>
      </dsp:nvSpPr>
      <dsp:spPr>
        <a:xfrm>
          <a:off x="6752745" y="1028802"/>
          <a:ext cx="2499976" cy="1249768"/>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 </a:t>
          </a:r>
          <a:r>
            <a:rPr lang="en-GB" sz="1300" b="1" kern="1200">
              <a:latin typeface="Aptos" panose="020B0004020202020204" pitchFamily="34" charset="0"/>
            </a:rPr>
            <a:t>References</a:t>
          </a:r>
          <a:r>
            <a:rPr lang="en-GB" sz="1300" kern="1200">
              <a:latin typeface="Aptos" panose="020B0004020202020204" pitchFamily="34" charset="0"/>
            </a:rPr>
            <a:t> – Your full reference list in Harvard style</a:t>
          </a:r>
        </a:p>
      </dsp:txBody>
      <dsp:txXfrm>
        <a:off x="7377629" y="1028802"/>
        <a:ext cx="1250208" cy="1249768"/>
      </dsp:txXfrm>
    </dsp:sp>
    <dsp:sp modelId="{11972E43-AF41-41F6-B008-AF8C8F5C3A03}">
      <dsp:nvSpPr>
        <dsp:cNvPr id="0" name=""/>
        <dsp:cNvSpPr/>
      </dsp:nvSpPr>
      <dsp:spPr>
        <a:xfrm>
          <a:off x="9002724" y="1028802"/>
          <a:ext cx="2499976" cy="1249768"/>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17336" rIns="17336" bIns="17336" numCol="1" spcCol="1270" anchor="ctr" anchorCtr="0">
          <a:noAutofit/>
        </a:bodyPr>
        <a:lstStyle/>
        <a:p>
          <a:pPr marL="0" lvl="0" indent="0" algn="ctr" defTabSz="577850">
            <a:lnSpc>
              <a:spcPct val="90000"/>
            </a:lnSpc>
            <a:spcBef>
              <a:spcPct val="0"/>
            </a:spcBef>
            <a:spcAft>
              <a:spcPct val="35000"/>
            </a:spcAft>
            <a:buNone/>
          </a:pPr>
          <a:r>
            <a:rPr lang="en-GB" sz="1300" kern="1200">
              <a:latin typeface="Aptos" panose="020B0004020202020204" pitchFamily="34" charset="0"/>
            </a:rPr>
            <a:t>📎 </a:t>
          </a:r>
          <a:r>
            <a:rPr lang="en-GB" sz="1300" b="1" kern="1200">
              <a:latin typeface="Aptos" panose="020B0004020202020204" pitchFamily="34" charset="0"/>
            </a:rPr>
            <a:t>Appendices</a:t>
          </a:r>
          <a:r>
            <a:rPr lang="en-GB" sz="1300" kern="1200">
              <a:latin typeface="Aptos" panose="020B0004020202020204" pitchFamily="34" charset="0"/>
            </a:rPr>
            <a:t> – Supporting material (e.g., ethics, tables)</a:t>
          </a:r>
        </a:p>
      </dsp:txBody>
      <dsp:txXfrm>
        <a:off x="9627608" y="1028802"/>
        <a:ext cx="1250208" cy="12497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4FF6A5-7B50-48A0-9203-7754369493DF}">
      <dsp:nvSpPr>
        <dsp:cNvPr id="0" name=""/>
        <dsp:cNvSpPr/>
      </dsp:nvSpPr>
      <dsp:spPr>
        <a:xfrm rot="5400000">
          <a:off x="780133" y="1020654"/>
          <a:ext cx="1524423" cy="170536"/>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1CEAA5A-9DE7-43D9-AC71-E7C74C2CC539}">
      <dsp:nvSpPr>
        <dsp:cNvPr id="0" name=""/>
        <dsp:cNvSpPr/>
      </dsp:nvSpPr>
      <dsp:spPr>
        <a:xfrm>
          <a:off x="552232" y="2184"/>
          <a:ext cx="3103055" cy="1250597"/>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Write it last</a:t>
          </a:r>
          <a:r>
            <a:rPr lang="en-GB" sz="1400" kern="1200" dirty="0">
              <a:latin typeface="Aptos" panose="020B0004020202020204" pitchFamily="34" charset="0"/>
            </a:rPr>
            <a:t> – Complete your dissertation first, then write the abstract to ensure it reflects your final arguments and findings.</a:t>
          </a:r>
        </a:p>
      </dsp:txBody>
      <dsp:txXfrm>
        <a:off x="588861" y="38813"/>
        <a:ext cx="3029797" cy="1177339"/>
      </dsp:txXfrm>
    </dsp:sp>
    <dsp:sp modelId="{9343CC22-A93A-4B8C-A6B2-8CC6D25B2620}">
      <dsp:nvSpPr>
        <dsp:cNvPr id="0" name=""/>
        <dsp:cNvSpPr/>
      </dsp:nvSpPr>
      <dsp:spPr>
        <a:xfrm rot="5400000">
          <a:off x="780133" y="2555479"/>
          <a:ext cx="1524423" cy="170536"/>
        </a:xfrm>
        <a:prstGeom prst="rect">
          <a:avLst/>
        </a:prstGeom>
        <a:solidFill>
          <a:schemeClr val="accent1">
            <a:shade val="90000"/>
            <a:hueOff val="166170"/>
            <a:satOff val="-3548"/>
            <a:lumOff val="1324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E959D6-8398-4883-BDFD-9FFCBC56DC48}">
      <dsp:nvSpPr>
        <dsp:cNvPr id="0" name=""/>
        <dsp:cNvSpPr/>
      </dsp:nvSpPr>
      <dsp:spPr>
        <a:xfrm>
          <a:off x="552232" y="1537009"/>
          <a:ext cx="3103055" cy="1250597"/>
        </a:xfrm>
        <a:prstGeom prst="roundRect">
          <a:avLst>
            <a:gd name="adj" fmla="val 1000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Citations are optional</a:t>
          </a:r>
          <a:r>
            <a:rPr lang="en-GB" sz="1400" kern="1200" dirty="0">
              <a:latin typeface="Aptos" panose="020B0004020202020204" pitchFamily="34" charset="0"/>
            </a:rPr>
            <a:t> – You may include citations already used in your dissertation </a:t>
          </a:r>
          <a:r>
            <a:rPr lang="en-GB" sz="1400" b="1" kern="1200" dirty="0">
              <a:latin typeface="Aptos" panose="020B0004020202020204" pitchFamily="34" charset="0"/>
            </a:rPr>
            <a:t>if relevant</a:t>
          </a:r>
          <a:r>
            <a:rPr lang="en-GB" sz="1400" kern="1200" dirty="0">
              <a:latin typeface="Aptos" panose="020B0004020202020204" pitchFamily="34" charset="0"/>
            </a:rPr>
            <a:t>, but </a:t>
          </a:r>
          <a:r>
            <a:rPr lang="en-GB" sz="1400" b="1" kern="1200" dirty="0">
              <a:latin typeface="Aptos" panose="020B0004020202020204" pitchFamily="34" charset="0"/>
            </a:rPr>
            <a:t>do not introduce any new sources or information</a:t>
          </a:r>
          <a:r>
            <a:rPr lang="en-GB" sz="1400" kern="1200" dirty="0">
              <a:latin typeface="Aptos" panose="020B0004020202020204" pitchFamily="34" charset="0"/>
            </a:rPr>
            <a:t>.</a:t>
          </a:r>
        </a:p>
      </dsp:txBody>
      <dsp:txXfrm>
        <a:off x="588861" y="1573638"/>
        <a:ext cx="3029797" cy="1177339"/>
      </dsp:txXfrm>
    </dsp:sp>
    <dsp:sp modelId="{525D24DE-57DF-4516-85BC-CE35B07B3199}">
      <dsp:nvSpPr>
        <dsp:cNvPr id="0" name=""/>
        <dsp:cNvSpPr/>
      </dsp:nvSpPr>
      <dsp:spPr>
        <a:xfrm>
          <a:off x="1553871" y="3322891"/>
          <a:ext cx="3705302" cy="170536"/>
        </a:xfrm>
        <a:prstGeom prst="rect">
          <a:avLst/>
        </a:prstGeom>
        <a:solidFill>
          <a:schemeClr val="accent1">
            <a:shade val="90000"/>
            <a:hueOff val="332341"/>
            <a:satOff val="-7097"/>
            <a:lumOff val="264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2D41428-4A88-4C59-AFD9-1BE223AD2565}">
      <dsp:nvSpPr>
        <dsp:cNvPr id="0" name=""/>
        <dsp:cNvSpPr/>
      </dsp:nvSpPr>
      <dsp:spPr>
        <a:xfrm>
          <a:off x="552232" y="3071834"/>
          <a:ext cx="3103055" cy="1250597"/>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Keep it focused</a:t>
          </a:r>
          <a:r>
            <a:rPr lang="en-GB" sz="1400" kern="1200">
              <a:latin typeface="Aptos" panose="020B0004020202020204" pitchFamily="34" charset="0"/>
            </a:rPr>
            <a:t> – Summarise your aim, methods, key findings, and conclusion clearly. Avoid going off-topic or including excessive detail.</a:t>
          </a:r>
        </a:p>
      </dsp:txBody>
      <dsp:txXfrm>
        <a:off x="588861" y="3108463"/>
        <a:ext cx="3029797" cy="1177339"/>
      </dsp:txXfrm>
    </dsp:sp>
    <dsp:sp modelId="{241DBC4F-6C90-44DB-AB87-56F622239A80}">
      <dsp:nvSpPr>
        <dsp:cNvPr id="0" name=""/>
        <dsp:cNvSpPr/>
      </dsp:nvSpPr>
      <dsp:spPr>
        <a:xfrm rot="16200000">
          <a:off x="4508488" y="2555479"/>
          <a:ext cx="1524423" cy="170536"/>
        </a:xfrm>
        <a:prstGeom prst="rect">
          <a:avLst/>
        </a:prstGeom>
        <a:solidFill>
          <a:schemeClr val="accent1">
            <a:shade val="90000"/>
            <a:hueOff val="332341"/>
            <a:satOff val="-7097"/>
            <a:lumOff val="2648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A61786-5951-4B35-8335-CCEFA6CB6D44}">
      <dsp:nvSpPr>
        <dsp:cNvPr id="0" name=""/>
        <dsp:cNvSpPr/>
      </dsp:nvSpPr>
      <dsp:spPr>
        <a:xfrm>
          <a:off x="4280587" y="3071834"/>
          <a:ext cx="3103055" cy="1250597"/>
        </a:xfrm>
        <a:prstGeom prst="roundRect">
          <a:avLst>
            <a:gd name="adj" fmla="val 10000"/>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Clarity is key</a:t>
          </a:r>
          <a:r>
            <a:rPr lang="en-GB" sz="1400" kern="1200">
              <a:latin typeface="Aptos" panose="020B0004020202020204" pitchFamily="34" charset="0"/>
            </a:rPr>
            <a:t> – Use concise, academic language. Avoid jargon and overly complex sentences.</a:t>
          </a:r>
        </a:p>
      </dsp:txBody>
      <dsp:txXfrm>
        <a:off x="4317216" y="3108463"/>
        <a:ext cx="3029797" cy="1177339"/>
      </dsp:txXfrm>
    </dsp:sp>
    <dsp:sp modelId="{82E77DB2-C957-43FB-BD17-C468FB048030}">
      <dsp:nvSpPr>
        <dsp:cNvPr id="0" name=""/>
        <dsp:cNvSpPr/>
      </dsp:nvSpPr>
      <dsp:spPr>
        <a:xfrm rot="16200000">
          <a:off x="4508488" y="1020654"/>
          <a:ext cx="1524423" cy="170536"/>
        </a:xfrm>
        <a:prstGeom prst="rect">
          <a:avLst/>
        </a:prstGeom>
        <a:solidFill>
          <a:schemeClr val="accent1">
            <a:shade val="90000"/>
            <a:hueOff val="166170"/>
            <a:satOff val="-3548"/>
            <a:lumOff val="1324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E5DFE5B-5E13-465C-9F25-8B70A382803A}">
      <dsp:nvSpPr>
        <dsp:cNvPr id="0" name=""/>
        <dsp:cNvSpPr/>
      </dsp:nvSpPr>
      <dsp:spPr>
        <a:xfrm>
          <a:off x="4280587" y="1537009"/>
          <a:ext cx="3103055" cy="1250597"/>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Structure matters</a:t>
          </a:r>
          <a:r>
            <a:rPr lang="en-GB" sz="1400" kern="1200">
              <a:latin typeface="Aptos" panose="020B0004020202020204" pitchFamily="34" charset="0"/>
            </a:rPr>
            <a:t> – While abstracts are often a single paragraph, you can use </a:t>
          </a:r>
          <a:r>
            <a:rPr lang="en-GB" sz="1400" b="1" kern="1200">
              <a:latin typeface="Aptos" panose="020B0004020202020204" pitchFamily="34" charset="0"/>
            </a:rPr>
            <a:t>two short paragraphs</a:t>
          </a:r>
          <a:r>
            <a:rPr lang="en-GB" sz="1400" kern="1200">
              <a:latin typeface="Aptos" panose="020B0004020202020204" pitchFamily="34" charset="0"/>
            </a:rPr>
            <a:t> for clarity if needed. </a:t>
          </a:r>
          <a:r>
            <a:rPr lang="en-GB" sz="1400" b="1" kern="1200">
              <a:latin typeface="Aptos" panose="020B0004020202020204" pitchFamily="34" charset="0"/>
            </a:rPr>
            <a:t>Do not exceed one A4 page or 300 words</a:t>
          </a:r>
          <a:r>
            <a:rPr lang="en-GB" sz="1400" kern="1200">
              <a:latin typeface="Aptos" panose="020B0004020202020204" pitchFamily="34" charset="0"/>
            </a:rPr>
            <a:t>.</a:t>
          </a:r>
        </a:p>
      </dsp:txBody>
      <dsp:txXfrm>
        <a:off x="4317216" y="1573638"/>
        <a:ext cx="3029797" cy="1177339"/>
      </dsp:txXfrm>
    </dsp:sp>
    <dsp:sp modelId="{DAEBF907-E2A8-48D7-80B6-179E3D2ACD2C}">
      <dsp:nvSpPr>
        <dsp:cNvPr id="0" name=""/>
        <dsp:cNvSpPr/>
      </dsp:nvSpPr>
      <dsp:spPr>
        <a:xfrm>
          <a:off x="4280587" y="2184"/>
          <a:ext cx="3103055" cy="1250597"/>
        </a:xfrm>
        <a:prstGeom prst="roundRect">
          <a:avLst>
            <a:gd name="adj" fmla="val 1000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ptos" panose="020B0004020202020204" pitchFamily="34" charset="0"/>
            </a:rPr>
            <a:t>❌ </a:t>
          </a:r>
          <a:r>
            <a:rPr lang="en-GB" sz="1400" b="1" kern="1200">
              <a:latin typeface="Aptos" panose="020B0004020202020204" pitchFamily="34" charset="0"/>
            </a:rPr>
            <a:t>No bullet points or lists</a:t>
          </a:r>
          <a:r>
            <a:rPr lang="en-GB" sz="1400" kern="1200">
              <a:latin typeface="Aptos" panose="020B0004020202020204" pitchFamily="34" charset="0"/>
            </a:rPr>
            <a:t> – The abstract should be written in continuous prose.</a:t>
          </a:r>
        </a:p>
      </dsp:txBody>
      <dsp:txXfrm>
        <a:off x="4317216" y="38813"/>
        <a:ext cx="3029797" cy="11773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9AF26-E442-4FF8-A718-FF57DE745429}">
      <dsp:nvSpPr>
        <dsp:cNvPr id="0" name=""/>
        <dsp:cNvSpPr/>
      </dsp:nvSpPr>
      <dsp:spPr>
        <a:xfrm rot="5400000">
          <a:off x="623075" y="860277"/>
          <a:ext cx="1334394" cy="161411"/>
        </a:xfrm>
        <a:prstGeom prst="rect">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CAECAA-E956-41F2-BD4B-0DB055CE3BA1}">
      <dsp:nvSpPr>
        <dsp:cNvPr id="0" name=""/>
        <dsp:cNvSpPr/>
      </dsp:nvSpPr>
      <dsp:spPr>
        <a:xfrm>
          <a:off x="926226" y="3028"/>
          <a:ext cx="1793466" cy="1076079"/>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a:t>
          </a:r>
          <a:r>
            <a:rPr lang="en-GB" sz="1500" b="1" kern="1200" dirty="0">
              <a:latin typeface="Aptos" panose="020B0004020202020204" pitchFamily="34" charset="0"/>
            </a:rPr>
            <a:t>Where to Find the Official Checklist:</a:t>
          </a:r>
          <a:endParaRPr lang="en-GB" sz="1500" kern="1200" dirty="0">
            <a:latin typeface="Aptos" panose="020B0004020202020204" pitchFamily="34" charset="0"/>
          </a:endParaRPr>
        </a:p>
      </dsp:txBody>
      <dsp:txXfrm>
        <a:off x="957743" y="34545"/>
        <a:ext cx="1730432" cy="1013045"/>
      </dsp:txXfrm>
    </dsp:sp>
    <dsp:sp modelId="{F53EBA4C-CF38-44F1-AFE4-12F247F8715E}">
      <dsp:nvSpPr>
        <dsp:cNvPr id="0" name=""/>
        <dsp:cNvSpPr/>
      </dsp:nvSpPr>
      <dsp:spPr>
        <a:xfrm rot="5400000">
          <a:off x="623075" y="2205376"/>
          <a:ext cx="1334394" cy="161411"/>
        </a:xfrm>
        <a:prstGeom prst="rect">
          <a:avLst/>
        </a:prstGeom>
        <a:solidFill>
          <a:schemeClr val="accent1">
            <a:shade val="90000"/>
            <a:hueOff val="207713"/>
            <a:satOff val="-4436"/>
            <a:lumOff val="1655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FB17FC9-E1F5-4347-93C2-E1448876B771}">
      <dsp:nvSpPr>
        <dsp:cNvPr id="0" name=""/>
        <dsp:cNvSpPr/>
      </dsp:nvSpPr>
      <dsp:spPr>
        <a:xfrm>
          <a:off x="926226" y="1348127"/>
          <a:ext cx="1793466" cy="1076079"/>
        </a:xfrm>
        <a:prstGeom prst="roundRect">
          <a:avLst>
            <a:gd name="adj" fmla="val 10000"/>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latin typeface="Aptos" panose="020B0004020202020204" pitchFamily="34" charset="0"/>
            </a:rPr>
            <a:t>BMHP6020 Moodle Page</a:t>
          </a:r>
          <a:endParaRPr lang="en-GB" sz="1500" kern="1200">
            <a:latin typeface="Aptos" panose="020B0004020202020204" pitchFamily="34" charset="0"/>
          </a:endParaRPr>
        </a:p>
      </dsp:txBody>
      <dsp:txXfrm>
        <a:off x="957743" y="1379644"/>
        <a:ext cx="1730432" cy="1013045"/>
      </dsp:txXfrm>
    </dsp:sp>
    <dsp:sp modelId="{CC0797B8-F9E1-4F02-8425-6339A84FDFF4}">
      <dsp:nvSpPr>
        <dsp:cNvPr id="0" name=""/>
        <dsp:cNvSpPr/>
      </dsp:nvSpPr>
      <dsp:spPr>
        <a:xfrm>
          <a:off x="1295624" y="2877926"/>
          <a:ext cx="2374604" cy="161411"/>
        </a:xfrm>
        <a:prstGeom prst="rect">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1D70F7-72B8-45E7-8EE3-3DB1A12D67F7}">
      <dsp:nvSpPr>
        <dsp:cNvPr id="0" name=""/>
        <dsp:cNvSpPr/>
      </dsp:nvSpPr>
      <dsp:spPr>
        <a:xfrm>
          <a:off x="926226" y="2693227"/>
          <a:ext cx="1793466" cy="1076079"/>
        </a:xfrm>
        <a:prstGeom prst="roundRect">
          <a:avLst>
            <a:gd name="adj" fmla="val 10000"/>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Part 2: Session 5 </a:t>
          </a:r>
        </a:p>
      </dsp:txBody>
      <dsp:txXfrm>
        <a:off x="957743" y="2724744"/>
        <a:ext cx="1730432" cy="1013045"/>
      </dsp:txXfrm>
    </dsp:sp>
    <dsp:sp modelId="{08A7FC3A-98F6-46EE-85F9-997D35EFED94}">
      <dsp:nvSpPr>
        <dsp:cNvPr id="0" name=""/>
        <dsp:cNvSpPr/>
      </dsp:nvSpPr>
      <dsp:spPr>
        <a:xfrm rot="16200000">
          <a:off x="3008384" y="2205376"/>
          <a:ext cx="1334394" cy="161411"/>
        </a:xfrm>
        <a:prstGeom prst="rect">
          <a:avLst/>
        </a:prstGeom>
        <a:solidFill>
          <a:schemeClr val="accent1">
            <a:shade val="90000"/>
            <a:hueOff val="207713"/>
            <a:satOff val="-4436"/>
            <a:lumOff val="1655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8F03CA3-EFDF-4814-A915-EC6C800533DD}">
      <dsp:nvSpPr>
        <dsp:cNvPr id="0" name=""/>
        <dsp:cNvSpPr/>
      </dsp:nvSpPr>
      <dsp:spPr>
        <a:xfrm>
          <a:off x="3311536" y="2693227"/>
          <a:ext cx="1793466" cy="1076079"/>
        </a:xfrm>
        <a:prstGeom prst="roundRect">
          <a:avLst>
            <a:gd name="adj" fmla="val 10000"/>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Document Name: </a:t>
          </a:r>
          <a:r>
            <a:rPr lang="en-GB" sz="1500" i="1" kern="1200" dirty="0">
              <a:latin typeface="Aptos" panose="020B0004020202020204" pitchFamily="34" charset="0"/>
            </a:rPr>
            <a:t>Dissertation Checklist Template</a:t>
          </a:r>
          <a:endParaRPr lang="en-GB" sz="1500" kern="1200" dirty="0">
            <a:latin typeface="Aptos" panose="020B0004020202020204" pitchFamily="34" charset="0"/>
          </a:endParaRPr>
        </a:p>
      </dsp:txBody>
      <dsp:txXfrm>
        <a:off x="3343053" y="2724744"/>
        <a:ext cx="1730432" cy="1013045"/>
      </dsp:txXfrm>
    </dsp:sp>
    <dsp:sp modelId="{A875DD23-1726-4546-828F-65E9F9216C35}">
      <dsp:nvSpPr>
        <dsp:cNvPr id="0" name=""/>
        <dsp:cNvSpPr/>
      </dsp:nvSpPr>
      <dsp:spPr>
        <a:xfrm>
          <a:off x="3311536" y="1348127"/>
          <a:ext cx="1793466" cy="1076079"/>
        </a:xfrm>
        <a:prstGeom prst="roundRect">
          <a:avLst>
            <a:gd name="adj" fmla="val 10000"/>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panose="020B0004020202020204" pitchFamily="34" charset="0"/>
            </a:rPr>
            <a:t>Format: Editable Word document</a:t>
          </a:r>
        </a:p>
      </dsp:txBody>
      <dsp:txXfrm>
        <a:off x="3343053" y="1379644"/>
        <a:ext cx="1730432" cy="101304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9162F-8101-4161-A73C-0331EFBF8D08}">
      <dsp:nvSpPr>
        <dsp:cNvPr id="0" name=""/>
        <dsp:cNvSpPr/>
      </dsp:nvSpPr>
      <dsp:spPr>
        <a:xfrm>
          <a:off x="2837946" y="2364980"/>
          <a:ext cx="1985840" cy="1985840"/>
        </a:xfrm>
        <a:prstGeom prst="ellipse">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ptos" panose="020B0004020202020204" pitchFamily="34" charset="0"/>
            </a:rPr>
            <a:t>💡 </a:t>
          </a:r>
          <a:r>
            <a:rPr lang="en-GB" sz="1800" b="1" kern="1200" dirty="0">
              <a:latin typeface="Aptos" panose="020B0004020202020204" pitchFamily="34" charset="0"/>
            </a:rPr>
            <a:t>Important Reminders:</a:t>
          </a:r>
          <a:endParaRPr lang="en-GB" sz="1800" kern="1200" dirty="0">
            <a:latin typeface="Aptos" panose="020B0004020202020204" pitchFamily="34" charset="0"/>
          </a:endParaRPr>
        </a:p>
      </dsp:txBody>
      <dsp:txXfrm>
        <a:off x="3128766" y="2655800"/>
        <a:ext cx="1404200" cy="1404200"/>
      </dsp:txXfrm>
    </dsp:sp>
    <dsp:sp modelId="{27B07BB7-B04D-44A9-B421-8E78A474E9FE}">
      <dsp:nvSpPr>
        <dsp:cNvPr id="0" name=""/>
        <dsp:cNvSpPr/>
      </dsp:nvSpPr>
      <dsp:spPr>
        <a:xfrm rot="12814536">
          <a:off x="1459177" y="2102435"/>
          <a:ext cx="1612546" cy="565964"/>
        </a:xfrm>
        <a:prstGeom prst="lef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146912F-6725-418B-AE31-7B3392165DAB}">
      <dsp:nvSpPr>
        <dsp:cNvPr id="0" name=""/>
        <dsp:cNvSpPr/>
      </dsp:nvSpPr>
      <dsp:spPr>
        <a:xfrm>
          <a:off x="638636" y="1110458"/>
          <a:ext cx="1886548" cy="1509238"/>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66725">
            <a:lnSpc>
              <a:spcPct val="150000"/>
            </a:lnSpc>
            <a:spcBef>
              <a:spcPct val="0"/>
            </a:spcBef>
            <a:spcAft>
              <a:spcPct val="35000"/>
            </a:spcAft>
            <a:buNone/>
          </a:pPr>
          <a:r>
            <a:rPr lang="en-GB" sz="1050" kern="1200" dirty="0">
              <a:latin typeface="Aptos" panose="020B0004020202020204" pitchFamily="34" charset="0"/>
            </a:rPr>
            <a:t>Follow the exact structure from the checklist:</a:t>
          </a:r>
          <a:br>
            <a:rPr lang="en-GB" sz="1050" kern="1200" dirty="0">
              <a:latin typeface="Aptos" panose="020B0004020202020204" pitchFamily="34" charset="0"/>
            </a:rPr>
          </a:br>
          <a:r>
            <a:rPr lang="en-GB" sz="1050" kern="1200" dirty="0">
              <a:latin typeface="Aptos" panose="020B0004020202020204" pitchFamily="34" charset="0"/>
            </a:rPr>
            <a:t>Cover Page → Declaration → Abstract → Table of Contents → Chapters 1–6 → Appendices</a:t>
          </a:r>
        </a:p>
      </dsp:txBody>
      <dsp:txXfrm>
        <a:off x="682840" y="1154662"/>
        <a:ext cx="1798140" cy="1420830"/>
      </dsp:txXfrm>
    </dsp:sp>
    <dsp:sp modelId="{5BF3E739-71C2-4771-9D75-92FEECF1F19D}">
      <dsp:nvSpPr>
        <dsp:cNvPr id="0" name=""/>
        <dsp:cNvSpPr/>
      </dsp:nvSpPr>
      <dsp:spPr>
        <a:xfrm rot="16200000">
          <a:off x="3070266" y="1264765"/>
          <a:ext cx="1521200" cy="565964"/>
        </a:xfrm>
        <a:prstGeom prst="lef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D16EB48-40B4-42A9-ABED-7981F86FA7AC}">
      <dsp:nvSpPr>
        <dsp:cNvPr id="0" name=""/>
        <dsp:cNvSpPr/>
      </dsp:nvSpPr>
      <dsp:spPr>
        <a:xfrm>
          <a:off x="2887592" y="625"/>
          <a:ext cx="1886548" cy="1509238"/>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66725">
            <a:lnSpc>
              <a:spcPct val="150000"/>
            </a:lnSpc>
            <a:spcBef>
              <a:spcPct val="0"/>
            </a:spcBef>
            <a:spcAft>
              <a:spcPct val="35000"/>
            </a:spcAft>
            <a:buNone/>
          </a:pPr>
          <a:r>
            <a:rPr lang="en-GB" sz="1050" kern="1200" dirty="0">
              <a:latin typeface="Aptos" panose="020B0004020202020204" pitchFamily="34" charset="0"/>
            </a:rPr>
            <a:t>Proofread both your dissertation and the checklist before submission</a:t>
          </a:r>
        </a:p>
      </dsp:txBody>
      <dsp:txXfrm>
        <a:off x="2931796" y="44829"/>
        <a:ext cx="1798140" cy="1420830"/>
      </dsp:txXfrm>
    </dsp:sp>
    <dsp:sp modelId="{A324B6B6-1F98-4D15-B8C3-8F62AE6195D4}">
      <dsp:nvSpPr>
        <dsp:cNvPr id="0" name=""/>
        <dsp:cNvSpPr/>
      </dsp:nvSpPr>
      <dsp:spPr>
        <a:xfrm rot="19592916">
          <a:off x="4603775" y="2113911"/>
          <a:ext cx="1620933" cy="565964"/>
        </a:xfrm>
        <a:prstGeom prst="lef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F0CC884-10D0-4F5D-AF6C-4FBF5EEE0B10}">
      <dsp:nvSpPr>
        <dsp:cNvPr id="0" name=""/>
        <dsp:cNvSpPr/>
      </dsp:nvSpPr>
      <dsp:spPr>
        <a:xfrm>
          <a:off x="5147184" y="1110444"/>
          <a:ext cx="1886548" cy="1509238"/>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66725">
            <a:lnSpc>
              <a:spcPct val="150000"/>
            </a:lnSpc>
            <a:spcBef>
              <a:spcPct val="0"/>
            </a:spcBef>
            <a:spcAft>
              <a:spcPct val="35000"/>
            </a:spcAft>
            <a:buNone/>
          </a:pPr>
          <a:r>
            <a:rPr lang="en-GB" sz="1050" kern="1200" dirty="0">
              <a:latin typeface="Aptos" panose="020B0004020202020204" pitchFamily="34" charset="0"/>
            </a:rPr>
            <a:t>Make sure the checklist is ticked off </a:t>
          </a:r>
          <a:r>
            <a:rPr lang="en-GB" sz="1050" b="1" kern="1200" dirty="0">
              <a:latin typeface="Aptos" panose="020B0004020202020204" pitchFamily="34" charset="0"/>
            </a:rPr>
            <a:t>before uploading to Moodle and Turnitin</a:t>
          </a:r>
          <a:endParaRPr lang="en-GB" sz="1050" kern="1200" dirty="0">
            <a:latin typeface="Aptos" panose="020B0004020202020204" pitchFamily="34" charset="0"/>
          </a:endParaRPr>
        </a:p>
      </dsp:txBody>
      <dsp:txXfrm>
        <a:off x="5191388" y="1154648"/>
        <a:ext cx="1798140" cy="14208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1E92A-56D5-4463-B90A-0869E07A12BD}">
      <dsp:nvSpPr>
        <dsp:cNvPr id="0" name=""/>
        <dsp:cNvSpPr/>
      </dsp:nvSpPr>
      <dsp:spPr>
        <a:xfrm>
          <a:off x="4628" y="250091"/>
          <a:ext cx="2023662" cy="1214197"/>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panose="020B0004020202020204" pitchFamily="34" charset="0"/>
            </a:rPr>
            <a:t>✅ You now have:</a:t>
          </a:r>
        </a:p>
      </dsp:txBody>
      <dsp:txXfrm>
        <a:off x="40191" y="285654"/>
        <a:ext cx="1952536" cy="1143071"/>
      </dsp:txXfrm>
    </dsp:sp>
    <dsp:sp modelId="{7D0137A4-C755-4CB4-BCBF-0553F2F5B75D}">
      <dsp:nvSpPr>
        <dsp:cNvPr id="0" name=""/>
        <dsp:cNvSpPr/>
      </dsp:nvSpPr>
      <dsp:spPr>
        <a:xfrm>
          <a:off x="2230656" y="606255"/>
          <a:ext cx="429016" cy="501868"/>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2230656" y="706629"/>
        <a:ext cx="300311" cy="301120"/>
      </dsp:txXfrm>
    </dsp:sp>
    <dsp:sp modelId="{01AAE2B9-3369-40B8-9713-D9E9CA88C43F}">
      <dsp:nvSpPr>
        <dsp:cNvPr id="0" name=""/>
        <dsp:cNvSpPr/>
      </dsp:nvSpPr>
      <dsp:spPr>
        <a:xfrm>
          <a:off x="2837755" y="250091"/>
          <a:ext cx="2023662" cy="1214197"/>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panose="020B0004020202020204" pitchFamily="34" charset="0"/>
            </a:rPr>
            <a:t>A structured, fully referenced academic project</a:t>
          </a:r>
        </a:p>
      </dsp:txBody>
      <dsp:txXfrm>
        <a:off x="2873318" y="285654"/>
        <a:ext cx="1952536" cy="1143071"/>
      </dsp:txXfrm>
    </dsp:sp>
    <dsp:sp modelId="{54108A99-F733-473A-8F38-D790AA7D5518}">
      <dsp:nvSpPr>
        <dsp:cNvPr id="0" name=""/>
        <dsp:cNvSpPr/>
      </dsp:nvSpPr>
      <dsp:spPr>
        <a:xfrm>
          <a:off x="5063783" y="606255"/>
          <a:ext cx="429016" cy="501868"/>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5063783" y="706629"/>
        <a:ext cx="300311" cy="301120"/>
      </dsp:txXfrm>
    </dsp:sp>
    <dsp:sp modelId="{2AF7FF14-B27B-4E33-A1CF-4147CBB49DB2}">
      <dsp:nvSpPr>
        <dsp:cNvPr id="0" name=""/>
        <dsp:cNvSpPr/>
      </dsp:nvSpPr>
      <dsp:spPr>
        <a:xfrm>
          <a:off x="5670882" y="250091"/>
          <a:ext cx="2023662" cy="1214197"/>
        </a:xfrm>
        <a:prstGeom prst="roundRect">
          <a:avLst>
            <a:gd name="adj" fmla="val 10000"/>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panose="020B0004020202020204" pitchFamily="34" charset="0"/>
            </a:rPr>
            <a:t>Evidence of independent research and analysis</a:t>
          </a:r>
        </a:p>
      </dsp:txBody>
      <dsp:txXfrm>
        <a:off x="5706445" y="285654"/>
        <a:ext cx="1952536" cy="1143071"/>
      </dsp:txXfrm>
    </dsp:sp>
    <dsp:sp modelId="{2FCB14F1-7E42-404A-B3B6-58BC8D64BD0E}">
      <dsp:nvSpPr>
        <dsp:cNvPr id="0" name=""/>
        <dsp:cNvSpPr/>
      </dsp:nvSpPr>
      <dsp:spPr>
        <a:xfrm>
          <a:off x="7896910" y="606255"/>
          <a:ext cx="429016" cy="501868"/>
        </a:xfrm>
        <a:prstGeom prst="rightArrow">
          <a:avLst>
            <a:gd name="adj1" fmla="val 60000"/>
            <a:gd name="adj2" fmla="val 50000"/>
          </a:avLst>
        </a:prstGeom>
        <a:solidFill>
          <a:schemeClr val="accent1">
            <a:shade val="90000"/>
            <a:hueOff val="276951"/>
            <a:satOff val="-5914"/>
            <a:lumOff val="220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ptos" panose="020B0004020202020204" pitchFamily="34" charset="0"/>
          </a:endParaRPr>
        </a:p>
      </dsp:txBody>
      <dsp:txXfrm>
        <a:off x="7896910" y="706629"/>
        <a:ext cx="300311" cy="301120"/>
      </dsp:txXfrm>
    </dsp:sp>
    <dsp:sp modelId="{F53CA3D2-B8E8-4581-970D-EFE425F37A2F}">
      <dsp:nvSpPr>
        <dsp:cNvPr id="0" name=""/>
        <dsp:cNvSpPr/>
      </dsp:nvSpPr>
      <dsp:spPr>
        <a:xfrm>
          <a:off x="8504009" y="250091"/>
          <a:ext cx="2023662" cy="1214197"/>
        </a:xfrm>
        <a:prstGeom prst="roundRect">
          <a:avLst>
            <a:gd name="adj" fmla="val 10000"/>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panose="020B0004020202020204" pitchFamily="34" charset="0"/>
            </a:rPr>
            <a:t>A final submission ready for marking!</a:t>
          </a:r>
        </a:p>
      </dsp:txBody>
      <dsp:txXfrm>
        <a:off x="8539572" y="285654"/>
        <a:ext cx="1952536" cy="1143071"/>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08/07/2025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14</a:t>
            </a:fld>
            <a:endParaRPr lang="en-GB"/>
          </a:p>
        </p:txBody>
      </p:sp>
    </p:spTree>
    <p:extLst>
      <p:ext uri="{BB962C8B-B14F-4D97-AF65-F5344CB8AC3E}">
        <p14:creationId xmlns:p14="http://schemas.microsoft.com/office/powerpoint/2010/main" val="679415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720E3-91F8-5585-AD7F-771A8D3F5A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106882-4D47-4FA4-22A3-D876B62926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3B7A93-A5CC-5CC3-15FE-0BE8C964D5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586A1E-72FC-718E-A5DE-1444C9108ED4}"/>
              </a:ext>
            </a:extLst>
          </p:cNvPr>
          <p:cNvSpPr>
            <a:spLocks noGrp="1"/>
          </p:cNvSpPr>
          <p:nvPr>
            <p:ph type="sldNum" sz="quarter" idx="5"/>
          </p:nvPr>
        </p:nvSpPr>
        <p:spPr/>
        <p:txBody>
          <a:bodyPr/>
          <a:lstStyle/>
          <a:p>
            <a:fld id="{7456C53A-5BA2-45C2-A0CC-12FBE1FB7493}" type="slidenum">
              <a:rPr lang="en-GB" smtClean="0"/>
              <a:t>15</a:t>
            </a:fld>
            <a:endParaRPr lang="en-GB"/>
          </a:p>
        </p:txBody>
      </p:sp>
    </p:spTree>
    <p:extLst>
      <p:ext uri="{BB962C8B-B14F-4D97-AF65-F5344CB8AC3E}">
        <p14:creationId xmlns:p14="http://schemas.microsoft.com/office/powerpoint/2010/main" val="104181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2A564-1024-9144-6120-05CF04AE6C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DBBC58-6DBC-49D1-2A0D-41FE5AF6EA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3977B5-BF6D-E88B-82A4-794AD6FA0E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91CE4B-A2C5-AC53-E692-BB26B28D8532}"/>
              </a:ext>
            </a:extLst>
          </p:cNvPr>
          <p:cNvSpPr>
            <a:spLocks noGrp="1"/>
          </p:cNvSpPr>
          <p:nvPr>
            <p:ph type="sldNum" sz="quarter" idx="5"/>
          </p:nvPr>
        </p:nvSpPr>
        <p:spPr/>
        <p:txBody>
          <a:bodyPr/>
          <a:lstStyle/>
          <a:p>
            <a:fld id="{7456C53A-5BA2-45C2-A0CC-12FBE1FB7493}" type="slidenum">
              <a:rPr lang="en-GB" smtClean="0"/>
              <a:t>16</a:t>
            </a:fld>
            <a:endParaRPr lang="en-GB"/>
          </a:p>
        </p:txBody>
      </p:sp>
    </p:spTree>
    <p:extLst>
      <p:ext uri="{BB962C8B-B14F-4D97-AF65-F5344CB8AC3E}">
        <p14:creationId xmlns:p14="http://schemas.microsoft.com/office/powerpoint/2010/main" val="4047856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18</a:t>
            </a:fld>
            <a:endParaRPr lang="en-GB"/>
          </a:p>
        </p:txBody>
      </p:sp>
    </p:spTree>
    <p:extLst>
      <p:ext uri="{BB962C8B-B14F-4D97-AF65-F5344CB8AC3E}">
        <p14:creationId xmlns:p14="http://schemas.microsoft.com/office/powerpoint/2010/main" val="3260495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CD0AD3-475C-1B2A-74AB-C2DECEA55B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972894-D746-F546-AEE4-0F4BB46916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4EA9F8-5EA6-1FDA-8E8F-099613EB06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924C934-9946-3E46-FE3C-1CCB85C3AD5D}"/>
              </a:ext>
            </a:extLst>
          </p:cNvPr>
          <p:cNvSpPr>
            <a:spLocks noGrp="1"/>
          </p:cNvSpPr>
          <p:nvPr>
            <p:ph type="sldNum" sz="quarter" idx="5"/>
          </p:nvPr>
        </p:nvSpPr>
        <p:spPr/>
        <p:txBody>
          <a:bodyPr/>
          <a:lstStyle/>
          <a:p>
            <a:fld id="{7456C53A-5BA2-45C2-A0CC-12FBE1FB7493}" type="slidenum">
              <a:rPr lang="en-GB" smtClean="0"/>
              <a:t>27</a:t>
            </a:fld>
            <a:endParaRPr lang="en-GB"/>
          </a:p>
        </p:txBody>
      </p:sp>
    </p:spTree>
    <p:extLst>
      <p:ext uri="{BB962C8B-B14F-4D97-AF65-F5344CB8AC3E}">
        <p14:creationId xmlns:p14="http://schemas.microsoft.com/office/powerpoint/2010/main" val="3223173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70D20-E5A1-BC39-034E-5631D375D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058AD2-F2C6-5623-6345-A3900CA58F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D1D71A-B038-FDEA-65E9-75BAEC907D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0E534B-DBB9-EA88-BC01-9432C9015BF9}"/>
              </a:ext>
            </a:extLst>
          </p:cNvPr>
          <p:cNvSpPr>
            <a:spLocks noGrp="1"/>
          </p:cNvSpPr>
          <p:nvPr>
            <p:ph type="sldNum" sz="quarter" idx="5"/>
          </p:nvPr>
        </p:nvSpPr>
        <p:spPr/>
        <p:txBody>
          <a:bodyPr/>
          <a:lstStyle/>
          <a:p>
            <a:fld id="{7456C53A-5BA2-45C2-A0CC-12FBE1FB7493}" type="slidenum">
              <a:rPr lang="en-GB" smtClean="0"/>
              <a:t>28</a:t>
            </a:fld>
            <a:endParaRPr lang="en-GB"/>
          </a:p>
        </p:txBody>
      </p:sp>
    </p:spTree>
    <p:extLst>
      <p:ext uri="{BB962C8B-B14F-4D97-AF65-F5344CB8AC3E}">
        <p14:creationId xmlns:p14="http://schemas.microsoft.com/office/powerpoint/2010/main" val="251904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59275-F656-CDA5-8288-508FFE240C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2E85B9-8755-D631-EC98-E08A756576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41225E-025D-721A-20BE-10451F9D58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F018E5-ADFA-25BD-71FE-1F02D6D086D4}"/>
              </a:ext>
            </a:extLst>
          </p:cNvPr>
          <p:cNvSpPr>
            <a:spLocks noGrp="1"/>
          </p:cNvSpPr>
          <p:nvPr>
            <p:ph type="sldNum" sz="quarter" idx="5"/>
          </p:nvPr>
        </p:nvSpPr>
        <p:spPr/>
        <p:txBody>
          <a:bodyPr/>
          <a:lstStyle/>
          <a:p>
            <a:fld id="{7456C53A-5BA2-45C2-A0CC-12FBE1FB7493}" type="slidenum">
              <a:rPr lang="en-GB" smtClean="0"/>
              <a:t>29</a:t>
            </a:fld>
            <a:endParaRPr lang="en-GB"/>
          </a:p>
        </p:txBody>
      </p:sp>
    </p:spTree>
    <p:extLst>
      <p:ext uri="{BB962C8B-B14F-4D97-AF65-F5344CB8AC3E}">
        <p14:creationId xmlns:p14="http://schemas.microsoft.com/office/powerpoint/2010/main" val="3949858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7/8/2025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7/8/2025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08/07/2025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42" r:id="rId1"/>
    <p:sldLayoutId id="2147483700"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7/8/2025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2.png"/><Relationship Id="rId1" Type="http://schemas.openxmlformats.org/officeDocument/2006/relationships/slideLayout" Target="../slideLayouts/slideLayout7.xml"/><Relationship Id="rId4" Type="http://schemas.openxmlformats.org/officeDocument/2006/relationships/hyperlink" Target="https://clipart-library.com/conclusions.html"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clipart-library.com/clipart/dissertation-cliparts-8.htm" TargetMode="External"/><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u="sng" dirty="0">
                <a:latin typeface="Aptos" panose="020B0004020202020204" pitchFamily="34" charset="0"/>
              </a:rPr>
              <a:t>Writing the Conclusion, Recommendations </a:t>
            </a:r>
          </a:p>
          <a:p>
            <a:pPr algn="ctr"/>
            <a:r>
              <a:rPr lang="en-GB" sz="4000" b="1" u="sng" dirty="0">
                <a:latin typeface="Aptos" panose="020B0004020202020204" pitchFamily="34" charset="0"/>
              </a:rPr>
              <a:t>&amp; Completing the Dissertation</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buNone/>
            </a:pPr>
            <a:r>
              <a:rPr lang="en-GB" sz="2000" b="1" dirty="0">
                <a:latin typeface="Aptos" panose="020B0004020202020204" pitchFamily="34" charset="0"/>
              </a:rPr>
              <a:t>Aim of the Session:</a:t>
            </a:r>
            <a:endParaRPr lang="en-GB" sz="1800" dirty="0">
              <a:latin typeface="Aptos" panose="020B0004020202020204" pitchFamily="34" charset="0"/>
            </a:endParaRPr>
          </a:p>
          <a:p>
            <a:pPr algn="just">
              <a:lnSpc>
                <a:spcPct val="150000"/>
              </a:lnSpc>
              <a:buNone/>
            </a:pPr>
            <a:r>
              <a:rPr lang="en-GB" sz="1600" dirty="0">
                <a:latin typeface="Aptos" panose="020B0004020202020204" pitchFamily="34" charset="0"/>
              </a:rPr>
              <a:t>	</a:t>
            </a:r>
            <a:r>
              <a:rPr lang="en-GB" sz="1400" dirty="0">
                <a:latin typeface="Aptos" panose="020B0004020202020204" pitchFamily="34" charset="0"/>
              </a:rPr>
              <a:t>This session will help you understand the purpose of the final chapter and how to clearly communicate the value of your findings. You will be guided through each section of Chapter 5, including how to write recommendations based on your themes, acknowledge your study’s limitations, and suggest areas for future research. You’ll also gain clarity on what to include in your abstract, declaration, reference list, and appendices, ensuring your dissertation is polished and complete.</a:t>
            </a:r>
          </a:p>
          <a:p>
            <a:pPr algn="just">
              <a:lnSpc>
                <a:spcPct val="150000"/>
              </a:lnSpc>
              <a:buNone/>
            </a:pPr>
            <a:r>
              <a:rPr lang="en-GB" sz="2000" b="1" dirty="0">
                <a:latin typeface="Aptos" panose="020B0004020202020204" pitchFamily="34" charset="0"/>
              </a:rPr>
              <a:t>Learning Outcomes:</a:t>
            </a:r>
          </a:p>
          <a:p>
            <a:pPr>
              <a:lnSpc>
                <a:spcPct val="170000"/>
              </a:lnSpc>
              <a:buFont typeface="+mj-lt"/>
              <a:buAutoNum type="arabicPeriod"/>
            </a:pPr>
            <a:r>
              <a:rPr lang="en-GB" sz="1400" dirty="0">
                <a:latin typeface="Aptos" panose="020B0004020202020204" pitchFamily="34" charset="0"/>
              </a:rPr>
              <a:t>Understand the structure and purpose of Chapter 5</a:t>
            </a:r>
          </a:p>
          <a:p>
            <a:pPr>
              <a:lnSpc>
                <a:spcPct val="170000"/>
              </a:lnSpc>
              <a:buFont typeface="+mj-lt"/>
              <a:buAutoNum type="arabicPeriod"/>
            </a:pPr>
            <a:r>
              <a:rPr lang="en-GB" sz="1400" dirty="0">
                <a:latin typeface="Aptos" panose="020B0004020202020204" pitchFamily="34" charset="0"/>
              </a:rPr>
              <a:t>Identify what makes an effective conclusion and practical recommendations</a:t>
            </a:r>
          </a:p>
          <a:p>
            <a:pPr>
              <a:lnSpc>
                <a:spcPct val="170000"/>
              </a:lnSpc>
              <a:buFont typeface="+mj-lt"/>
              <a:buAutoNum type="arabicPeriod"/>
            </a:pPr>
            <a:r>
              <a:rPr lang="en-GB" sz="1400" dirty="0">
                <a:latin typeface="Aptos" panose="020B0004020202020204" pitchFamily="34" charset="0"/>
              </a:rPr>
              <a:t>Review the abstract, declaration, and other key finishing elements</a:t>
            </a:r>
          </a:p>
          <a:p>
            <a:pPr>
              <a:lnSpc>
                <a:spcPct val="170000"/>
              </a:lnSpc>
              <a:buFont typeface="+mj-lt"/>
              <a:buAutoNum type="arabicPeriod"/>
            </a:pPr>
            <a:r>
              <a:rPr lang="en-GB" sz="1400" dirty="0">
                <a:latin typeface="Aptos" panose="020B0004020202020204" pitchFamily="34" charset="0"/>
              </a:rPr>
              <a:t>Begin outlining or drafting Chapter 5</a:t>
            </a:r>
          </a:p>
          <a:p>
            <a:pPr>
              <a:lnSpc>
                <a:spcPct val="170000"/>
              </a:lnSpc>
              <a:buFont typeface="+mj-lt"/>
              <a:buAutoNum type="arabicPeriod"/>
            </a:pPr>
            <a:r>
              <a:rPr lang="en-GB" sz="1400" dirty="0">
                <a:latin typeface="Aptos" panose="020B0004020202020204" pitchFamily="34" charset="0"/>
              </a:rPr>
              <a:t>Prepare for final editing and submission</a:t>
            </a:r>
            <a:endParaRPr lang="en-GB" sz="32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3">
            <a:extLst>
              <a:ext uri="{96DAC541-7B7A-43D3-8B79-37D633B846F1}">
                <asvg:svgBlip xmlns:asvg="http://schemas.microsoft.com/office/drawing/2016/SVG/main" r:embed="rId4"/>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24129"/>
            <a:ext cx="11481847" cy="1325563"/>
          </a:xfrm>
        </p:spPr>
        <p:txBody>
          <a:bodyPr>
            <a:normAutofit/>
          </a:bodyPr>
          <a:lstStyle/>
          <a:p>
            <a:pPr algn="ctr"/>
            <a:r>
              <a:rPr lang="en-GB" sz="3200" dirty="0">
                <a:latin typeface="Aptos" panose="020B0004020202020204" pitchFamily="34" charset="0"/>
              </a:rPr>
              <a:t>🧩 Recap – In Our Last Session, We Learned To:</a:t>
            </a:r>
          </a:p>
        </p:txBody>
      </p:sp>
      <p:sp>
        <p:nvSpPr>
          <p:cNvPr id="4" name="TextBox 3">
            <a:extLst>
              <a:ext uri="{FF2B5EF4-FFF2-40B4-BE49-F238E27FC236}">
                <a16:creationId xmlns:a16="http://schemas.microsoft.com/office/drawing/2014/main" id="{4920BE11-AF85-A595-4068-D50D88BB203A}"/>
              </a:ext>
            </a:extLst>
          </p:cNvPr>
          <p:cNvSpPr txBox="1"/>
          <p:nvPr/>
        </p:nvSpPr>
        <p:spPr>
          <a:xfrm>
            <a:off x="609075" y="1052706"/>
            <a:ext cx="10973847" cy="1298176"/>
          </a:xfrm>
          <a:prstGeom prst="rect">
            <a:avLst/>
          </a:prstGeom>
          <a:noFill/>
        </p:spPr>
        <p:txBody>
          <a:bodyPr wrap="square">
            <a:spAutoFit/>
          </a:bodyPr>
          <a:lstStyle/>
          <a:p>
            <a:pPr algn="ctr">
              <a:lnSpc>
                <a:spcPct val="150000"/>
              </a:lnSpc>
            </a:pPr>
            <a:r>
              <a:rPr lang="en-GB" dirty="0">
                <a:latin typeface="Aptos" panose="020B0004020202020204" pitchFamily="34" charset="0"/>
              </a:rPr>
              <a:t>In our previous session, we focused on completing </a:t>
            </a:r>
            <a:r>
              <a:rPr lang="en-GB" b="1" dirty="0">
                <a:latin typeface="Aptos" panose="020B0004020202020204" pitchFamily="34" charset="0"/>
              </a:rPr>
              <a:t>Chapter 4 – Findings and Discussion</a:t>
            </a:r>
            <a:r>
              <a:rPr lang="en-GB" dirty="0">
                <a:latin typeface="Aptos" panose="020B0004020202020204" pitchFamily="34" charset="0"/>
              </a:rPr>
              <a:t>. You practiced turning your coded themes into structured, critical writing and explored how to link your findings to theory, policy, and your research aim.</a:t>
            </a:r>
          </a:p>
        </p:txBody>
      </p:sp>
      <p:sp>
        <p:nvSpPr>
          <p:cNvPr id="3" name="Rectangle 2">
            <a:extLst>
              <a:ext uri="{FF2B5EF4-FFF2-40B4-BE49-F238E27FC236}">
                <a16:creationId xmlns:a16="http://schemas.microsoft.com/office/drawing/2014/main" id="{1A6E76CE-6C20-ED76-006D-2D0C18C1D98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169435494"/>
              </p:ext>
            </p:extLst>
          </p:nvPr>
        </p:nvGraphicFramePr>
        <p:xfrm>
          <a:off x="355598" y="2733115"/>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13051C2-0DC1-0DBF-DC90-3216CB53C07A}"/>
              </a:ext>
            </a:extLst>
          </p:cNvPr>
          <p:cNvSpPr txBox="1"/>
          <p:nvPr/>
        </p:nvSpPr>
        <p:spPr>
          <a:xfrm>
            <a:off x="423250" y="2654002"/>
            <a:ext cx="6097508" cy="369332"/>
          </a:xfrm>
          <a:prstGeom prst="rect">
            <a:avLst/>
          </a:prstGeom>
          <a:noFill/>
        </p:spPr>
        <p:txBody>
          <a:bodyPr wrap="square">
            <a:spAutoFit/>
          </a:bodyPr>
          <a:lstStyle/>
          <a:p>
            <a:r>
              <a:rPr lang="en-GB" b="1" dirty="0">
                <a:latin typeface="Aptos" panose="020B0004020202020204" pitchFamily="34" charset="0"/>
              </a:rPr>
              <a:t>🔑 Key Takeaways from Session 4:</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BF1F6394-63E8-8D99-E35A-4C13099F7232}"/>
              </a:ext>
            </a:extLst>
          </p:cNvPr>
          <p:cNvSpPr txBox="1"/>
          <p:nvPr/>
        </p:nvSpPr>
        <p:spPr>
          <a:xfrm>
            <a:off x="2492455" y="375947"/>
            <a:ext cx="7489487" cy="584775"/>
          </a:xfrm>
          <a:prstGeom prst="rect">
            <a:avLst/>
          </a:prstGeom>
          <a:noFill/>
        </p:spPr>
        <p:txBody>
          <a:bodyPr wrap="square">
            <a:spAutoFit/>
          </a:bodyPr>
          <a:lstStyle/>
          <a:p>
            <a:pPr algn="ctr"/>
            <a:r>
              <a:rPr lang="en-GB" sz="3200" dirty="0">
                <a:latin typeface="Aptos" panose="020B0004020202020204" pitchFamily="34" charset="0"/>
              </a:rPr>
              <a:t>🔁 Where We Left Off Last Session </a:t>
            </a:r>
          </a:p>
        </p:txBody>
      </p:sp>
      <p:sp>
        <p:nvSpPr>
          <p:cNvPr id="3" name="TextBox 2">
            <a:extLst>
              <a:ext uri="{FF2B5EF4-FFF2-40B4-BE49-F238E27FC236}">
                <a16:creationId xmlns:a16="http://schemas.microsoft.com/office/drawing/2014/main" id="{1371DCA4-0AF1-7CD8-C8DF-D84DCFD5A98A}"/>
              </a:ext>
            </a:extLst>
          </p:cNvPr>
          <p:cNvSpPr txBox="1"/>
          <p:nvPr/>
        </p:nvSpPr>
        <p:spPr>
          <a:xfrm>
            <a:off x="274318" y="1343988"/>
            <a:ext cx="11643360"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Last session, you were challenged to move from planning to writing by drafting </a:t>
            </a:r>
            <a:r>
              <a:rPr lang="en-GB" sz="1600" b="1" dirty="0">
                <a:latin typeface="Aptos" panose="020B0004020202020204" pitchFamily="34" charset="0"/>
              </a:rPr>
              <a:t>one sub-section of a Chapter 4 theme</a:t>
            </a:r>
            <a:r>
              <a:rPr lang="en-GB" sz="1600" dirty="0">
                <a:latin typeface="Aptos" panose="020B0004020202020204" pitchFamily="34" charset="0"/>
              </a:rPr>
              <a:t>, or, if ready, a full </a:t>
            </a:r>
            <a:r>
              <a:rPr lang="en-GB" sz="1600" b="1" dirty="0">
                <a:latin typeface="Aptos" panose="020B0004020202020204" pitchFamily="34" charset="0"/>
              </a:rPr>
              <a:t>Theme 1 section</a:t>
            </a:r>
            <a:r>
              <a:rPr lang="en-GB" sz="1600" dirty="0">
                <a:latin typeface="Aptos" panose="020B0004020202020204" pitchFamily="34" charset="0"/>
              </a:rPr>
              <a:t>. This marked your first step in transforming your analysis into structured, academic writing.</a:t>
            </a:r>
          </a:p>
          <a:p>
            <a:pPr algn="ctr">
              <a:lnSpc>
                <a:spcPct val="150000"/>
              </a:lnSpc>
            </a:pPr>
            <a:r>
              <a:rPr lang="en-GB" sz="1600" dirty="0">
                <a:latin typeface="Aptos" panose="020B0004020202020204" pitchFamily="34" charset="0"/>
              </a:rPr>
              <a:t>You practised applying theory, data, and evidence while linking your ideas clearly to your research question.</a:t>
            </a:r>
          </a:p>
        </p:txBody>
      </p:sp>
      <p:sp>
        <p:nvSpPr>
          <p:cNvPr id="2" name="Rectangle 1">
            <a:extLst>
              <a:ext uri="{FF2B5EF4-FFF2-40B4-BE49-F238E27FC236}">
                <a16:creationId xmlns:a16="http://schemas.microsoft.com/office/drawing/2014/main" id="{CA2D1953-37A5-6110-D625-58B9461922E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Diagram 14">
            <a:extLst>
              <a:ext uri="{FF2B5EF4-FFF2-40B4-BE49-F238E27FC236}">
                <a16:creationId xmlns:a16="http://schemas.microsoft.com/office/drawing/2014/main" id="{39384CF0-A2F2-0817-6F00-41467E8C264E}"/>
              </a:ext>
            </a:extLst>
          </p:cNvPr>
          <p:cNvGraphicFramePr/>
          <p:nvPr>
            <p:extLst>
              <p:ext uri="{D42A27DB-BD31-4B8C-83A1-F6EECF244321}">
                <p14:modId xmlns:p14="http://schemas.microsoft.com/office/powerpoint/2010/main" val="133911536"/>
              </p:ext>
            </p:extLst>
          </p:nvPr>
        </p:nvGraphicFramePr>
        <p:xfrm>
          <a:off x="158998" y="2370807"/>
          <a:ext cx="11505510" cy="3307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FCF3D9B-F310-4961-88AC-FD4800594380}"/>
              </a:ext>
            </a:extLst>
          </p:cNvPr>
          <p:cNvSpPr txBox="1"/>
          <p:nvPr/>
        </p:nvSpPr>
        <p:spPr>
          <a:xfrm>
            <a:off x="391299" y="2795259"/>
            <a:ext cx="8804368" cy="338554"/>
          </a:xfrm>
          <a:prstGeom prst="rect">
            <a:avLst/>
          </a:prstGeom>
          <a:noFill/>
        </p:spPr>
        <p:txBody>
          <a:bodyPr wrap="square">
            <a:spAutoFit/>
          </a:bodyPr>
          <a:lstStyle/>
          <a:p>
            <a:r>
              <a:rPr lang="en-GB" sz="1600" b="1" dirty="0">
                <a:latin typeface="Aptos" panose="020B0004020202020204" pitchFamily="34" charset="0"/>
              </a:rPr>
              <a:t>Last week you were asked to complete a task in which included:  </a:t>
            </a:r>
          </a:p>
        </p:txBody>
      </p:sp>
      <p:sp>
        <p:nvSpPr>
          <p:cNvPr id="10" name="TextBox 9">
            <a:extLst>
              <a:ext uri="{FF2B5EF4-FFF2-40B4-BE49-F238E27FC236}">
                <a16:creationId xmlns:a16="http://schemas.microsoft.com/office/drawing/2014/main" id="{D379F528-FBF1-60EF-1A7F-C7A64CBEED1F}"/>
              </a:ext>
            </a:extLst>
          </p:cNvPr>
          <p:cNvSpPr txBox="1"/>
          <p:nvPr/>
        </p:nvSpPr>
        <p:spPr>
          <a:xfrm>
            <a:off x="527489" y="4964137"/>
            <a:ext cx="11137019"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Today, we’ll take this a step further by helping you </a:t>
            </a:r>
            <a:r>
              <a:rPr lang="en-GB" sz="1600" b="1" dirty="0">
                <a:latin typeface="Aptos" panose="020B0004020202020204" pitchFamily="34" charset="0"/>
              </a:rPr>
              <a:t>bring your research to a close</a:t>
            </a:r>
            <a:r>
              <a:rPr lang="en-GB" sz="1600" dirty="0">
                <a:latin typeface="Aptos" panose="020B0004020202020204" pitchFamily="34" charset="0"/>
              </a:rPr>
              <a:t>, through reflection, conclusion, and well-justified recommendations. You’ll begin to think about what your findings actually mean, and how they can inform future research, practice, or policy.</a:t>
            </a:r>
          </a:p>
        </p:txBody>
      </p:sp>
    </p:spTree>
    <p:extLst>
      <p:ext uri="{BB962C8B-B14F-4D97-AF65-F5344CB8AC3E}">
        <p14:creationId xmlns:p14="http://schemas.microsoft.com/office/powerpoint/2010/main" val="41606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5">
                                            <p:graphicEl>
                                              <a:dgm id="{7613BD3A-1BE7-47CB-AF22-B1F5FE77AF25}"/>
                                            </p:graphicEl>
                                          </p:spTgt>
                                        </p:tgtEl>
                                        <p:attrNameLst>
                                          <p:attrName>style.visibility</p:attrName>
                                        </p:attrNameLst>
                                      </p:cBhvr>
                                      <p:to>
                                        <p:strVal val="visible"/>
                                      </p:to>
                                    </p:set>
                                    <p:animEffect transition="in" filter="fade">
                                      <p:cBhvr>
                                        <p:cTn id="26" dur="500"/>
                                        <p:tgtEl>
                                          <p:spTgt spid="15">
                                            <p:graphicEl>
                                              <a:dgm id="{7613BD3A-1BE7-47CB-AF22-B1F5FE77AF2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graphicEl>
                                              <a:dgm id="{625238B8-FB1A-4459-9E1F-BDC312F95E3A}"/>
                                            </p:graphicEl>
                                          </p:spTgt>
                                        </p:tgtEl>
                                        <p:attrNameLst>
                                          <p:attrName>style.visibility</p:attrName>
                                        </p:attrNameLst>
                                      </p:cBhvr>
                                      <p:to>
                                        <p:strVal val="visible"/>
                                      </p:to>
                                    </p:set>
                                    <p:animEffect transition="in" filter="fade">
                                      <p:cBhvr>
                                        <p:cTn id="31" dur="500"/>
                                        <p:tgtEl>
                                          <p:spTgt spid="15">
                                            <p:graphicEl>
                                              <a:dgm id="{625238B8-FB1A-4459-9E1F-BDC312F95E3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5">
                                            <p:graphicEl>
                                              <a:dgm id="{F9A96B3A-5E95-400F-B54C-9B2546115B6C}"/>
                                            </p:graphicEl>
                                          </p:spTgt>
                                        </p:tgtEl>
                                        <p:attrNameLst>
                                          <p:attrName>style.visibility</p:attrName>
                                        </p:attrNameLst>
                                      </p:cBhvr>
                                      <p:to>
                                        <p:strVal val="visible"/>
                                      </p:to>
                                    </p:set>
                                    <p:animEffect transition="in" filter="fade">
                                      <p:cBhvr>
                                        <p:cTn id="36" dur="500"/>
                                        <p:tgtEl>
                                          <p:spTgt spid="15">
                                            <p:graphicEl>
                                              <a:dgm id="{F9A96B3A-5E95-400F-B54C-9B2546115B6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5">
                                            <p:graphicEl>
                                              <a:dgm id="{AD0E9D5D-4A52-4C0C-9A7A-F7D320C5632E}"/>
                                            </p:graphicEl>
                                          </p:spTgt>
                                        </p:tgtEl>
                                        <p:attrNameLst>
                                          <p:attrName>style.visibility</p:attrName>
                                        </p:attrNameLst>
                                      </p:cBhvr>
                                      <p:to>
                                        <p:strVal val="visible"/>
                                      </p:to>
                                    </p:set>
                                    <p:animEffect transition="in" filter="fade">
                                      <p:cBhvr>
                                        <p:cTn id="41" dur="500"/>
                                        <p:tgtEl>
                                          <p:spTgt spid="15">
                                            <p:graphicEl>
                                              <a:dgm id="{AD0E9D5D-4A52-4C0C-9A7A-F7D320C5632E}"/>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fade">
                                      <p:cBhvr>
                                        <p:cTn id="46" dur="1000"/>
                                        <p:tgtEl>
                                          <p:spTgt spid="10"/>
                                        </p:tgtEl>
                                      </p:cBhvr>
                                    </p:animEffect>
                                    <p:anim calcmode="lin" valueType="num">
                                      <p:cBhvr>
                                        <p:cTn id="47" dur="1000" fill="hold"/>
                                        <p:tgtEl>
                                          <p:spTgt spid="10"/>
                                        </p:tgtEl>
                                        <p:attrNameLst>
                                          <p:attrName>ppt_x</p:attrName>
                                        </p:attrNameLst>
                                      </p:cBhvr>
                                      <p:tavLst>
                                        <p:tav tm="0">
                                          <p:val>
                                            <p:strVal val="#ppt_x"/>
                                          </p:val>
                                        </p:tav>
                                        <p:tav tm="100000">
                                          <p:val>
                                            <p:strVal val="#ppt_x"/>
                                          </p:val>
                                        </p:tav>
                                      </p:tavLst>
                                    </p:anim>
                                    <p:anim calcmode="lin" valueType="num">
                                      <p:cBhvr>
                                        <p:cTn id="4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3" grpId="0"/>
      <p:bldGraphic spid="15" grpId="0">
        <p:bldSub>
          <a:bldDgm bld="one"/>
        </p:bldSub>
      </p:bldGraphic>
      <p:bldP spid="6"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86275"/>
            <a:ext cx="11481847" cy="1325563"/>
          </a:xfrm>
        </p:spPr>
        <p:txBody>
          <a:bodyPr>
            <a:normAutofit/>
          </a:bodyPr>
          <a:lstStyle/>
          <a:p>
            <a:pPr algn="ctr"/>
            <a:r>
              <a:rPr lang="en-GB" sz="3200" dirty="0"/>
              <a:t>🚀 </a:t>
            </a:r>
            <a:r>
              <a:rPr lang="en-GB" sz="32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4185810869"/>
              </p:ext>
            </p:extLst>
          </p:nvPr>
        </p:nvGraphicFramePr>
        <p:xfrm>
          <a:off x="140607" y="2755056"/>
          <a:ext cx="11951761"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C36E747-4E34-3503-6492-6275DCA69AAC}"/>
              </a:ext>
            </a:extLst>
          </p:cNvPr>
          <p:cNvSpPr txBox="1"/>
          <p:nvPr/>
        </p:nvSpPr>
        <p:spPr>
          <a:xfrm>
            <a:off x="262297" y="1297168"/>
            <a:ext cx="11453779"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Now that you’ve explored your themes and started to complete your main findings chapter, this session will help you bring everything together. You’ll learn how to write a focused conclusion, suggest realistic recommendations, and complete the final sections of your dissertation with confidence.</a:t>
            </a:r>
            <a:endParaRPr lang="en-GB" sz="1500" dirty="0">
              <a:latin typeface="Aptos" panose="020B0004020202020204" pitchFamily="34" charset="0"/>
            </a:endParaRPr>
          </a:p>
        </p:txBody>
      </p: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4">
                                            <p:graphicEl>
                                              <a:dgm id="{572D8017-7F04-463A-AFD4-221FF251D22F}"/>
                                            </p:graphicEl>
                                          </p:spTgt>
                                        </p:tgtEl>
                                        <p:attrNameLst>
                                          <p:attrName>style.visibility</p:attrName>
                                        </p:attrNameLst>
                                      </p:cBhvr>
                                      <p:to>
                                        <p:strVal val="visible"/>
                                      </p:to>
                                    </p:set>
                                    <p:animEffect transition="in" filter="wipe(left)">
                                      <p:cBhvr>
                                        <p:cTn id="19" dur="500"/>
                                        <p:tgtEl>
                                          <p:spTgt spid="4">
                                            <p:graphicEl>
                                              <a:dgm id="{572D8017-7F04-463A-AFD4-221FF251D22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4">
                                            <p:graphicEl>
                                              <a:dgm id="{517E4801-A281-4B6A-AD8B-08022E297BE8}"/>
                                            </p:graphicEl>
                                          </p:spTgt>
                                        </p:tgtEl>
                                        <p:attrNameLst>
                                          <p:attrName>style.visibility</p:attrName>
                                        </p:attrNameLst>
                                      </p:cBhvr>
                                      <p:to>
                                        <p:strVal val="visible"/>
                                      </p:to>
                                    </p:set>
                                    <p:animEffect transition="in" filter="wipe(left)">
                                      <p:cBhvr>
                                        <p:cTn id="24" dur="500"/>
                                        <p:tgtEl>
                                          <p:spTgt spid="4">
                                            <p:graphicEl>
                                              <a:dgm id="{517E4801-A281-4B6A-AD8B-08022E297BE8}"/>
                                            </p:graphic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
                                            <p:graphicEl>
                                              <a:dgm id="{FBB3E4BC-5808-4EBF-A504-995847820C3E}"/>
                                            </p:graphicEl>
                                          </p:spTgt>
                                        </p:tgtEl>
                                        <p:attrNameLst>
                                          <p:attrName>style.visibility</p:attrName>
                                        </p:attrNameLst>
                                      </p:cBhvr>
                                      <p:to>
                                        <p:strVal val="visible"/>
                                      </p:to>
                                    </p:set>
                                    <p:animEffect transition="in" filter="wipe(left)">
                                      <p:cBhvr>
                                        <p:cTn id="27" dur="500"/>
                                        <p:tgtEl>
                                          <p:spTgt spid="4">
                                            <p:graphicEl>
                                              <a:dgm id="{FBB3E4BC-5808-4EBF-A504-995847820C3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graphicEl>
                                              <a:dgm id="{BE6230C9-1B6C-4969-8AC4-F8CA02E148F3}"/>
                                            </p:graphicEl>
                                          </p:spTgt>
                                        </p:tgtEl>
                                        <p:attrNameLst>
                                          <p:attrName>style.visibility</p:attrName>
                                        </p:attrNameLst>
                                      </p:cBhvr>
                                      <p:to>
                                        <p:strVal val="visible"/>
                                      </p:to>
                                    </p:set>
                                    <p:animEffect transition="in" filter="wipe(left)">
                                      <p:cBhvr>
                                        <p:cTn id="32" dur="500"/>
                                        <p:tgtEl>
                                          <p:spTgt spid="4">
                                            <p:graphicEl>
                                              <a:dgm id="{BE6230C9-1B6C-4969-8AC4-F8CA02E148F3}"/>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4">
                                            <p:graphicEl>
                                              <a:dgm id="{46EC5A77-456F-44B9-9650-9C681667BC98}"/>
                                            </p:graphicEl>
                                          </p:spTgt>
                                        </p:tgtEl>
                                        <p:attrNameLst>
                                          <p:attrName>style.visibility</p:attrName>
                                        </p:attrNameLst>
                                      </p:cBhvr>
                                      <p:to>
                                        <p:strVal val="visible"/>
                                      </p:to>
                                    </p:set>
                                    <p:animEffect transition="in" filter="wipe(left)">
                                      <p:cBhvr>
                                        <p:cTn id="35" dur="500"/>
                                        <p:tgtEl>
                                          <p:spTgt spid="4">
                                            <p:graphicEl>
                                              <a:dgm id="{46EC5A77-456F-44B9-9650-9C681667BC98}"/>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4">
                                            <p:graphicEl>
                                              <a:dgm id="{4A02FCEE-6EA0-4D32-A1F3-94D919F9CC05}"/>
                                            </p:graphicEl>
                                          </p:spTgt>
                                        </p:tgtEl>
                                        <p:attrNameLst>
                                          <p:attrName>style.visibility</p:attrName>
                                        </p:attrNameLst>
                                      </p:cBhvr>
                                      <p:to>
                                        <p:strVal val="visible"/>
                                      </p:to>
                                    </p:set>
                                    <p:animEffect transition="in" filter="wipe(left)">
                                      <p:cBhvr>
                                        <p:cTn id="40" dur="500"/>
                                        <p:tgtEl>
                                          <p:spTgt spid="4">
                                            <p:graphicEl>
                                              <a:dgm id="{4A02FCEE-6EA0-4D32-A1F3-94D919F9CC05}"/>
                                            </p:graphicEl>
                                          </p:spTgt>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4">
                                            <p:graphicEl>
                                              <a:dgm id="{D5BBD536-B214-4446-8A70-B7291AAC73B8}"/>
                                            </p:graphicEl>
                                          </p:spTgt>
                                        </p:tgtEl>
                                        <p:attrNameLst>
                                          <p:attrName>style.visibility</p:attrName>
                                        </p:attrNameLst>
                                      </p:cBhvr>
                                      <p:to>
                                        <p:strVal val="visible"/>
                                      </p:to>
                                    </p:set>
                                    <p:animEffect transition="in" filter="wipe(left)">
                                      <p:cBhvr>
                                        <p:cTn id="43" dur="500"/>
                                        <p:tgtEl>
                                          <p:spTgt spid="4">
                                            <p:graphicEl>
                                              <a:dgm id="{D5BBD536-B214-4446-8A70-B7291AAC73B8}"/>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4">
                                            <p:graphicEl>
                                              <a:dgm id="{62D03B72-F88E-4C1D-8961-F532DE209215}"/>
                                            </p:graphicEl>
                                          </p:spTgt>
                                        </p:tgtEl>
                                        <p:attrNameLst>
                                          <p:attrName>style.visibility</p:attrName>
                                        </p:attrNameLst>
                                      </p:cBhvr>
                                      <p:to>
                                        <p:strVal val="visible"/>
                                      </p:to>
                                    </p:set>
                                    <p:animEffect transition="in" filter="wipe(left)">
                                      <p:cBhvr>
                                        <p:cTn id="48" dur="500"/>
                                        <p:tgtEl>
                                          <p:spTgt spid="4">
                                            <p:graphicEl>
                                              <a:dgm id="{62D03B72-F88E-4C1D-8961-F532DE209215}"/>
                                            </p:graphicEl>
                                          </p:spTgt>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4">
                                            <p:graphicEl>
                                              <a:dgm id="{4C27216D-16AE-4F68-9E30-94F422D1574F}"/>
                                            </p:graphicEl>
                                          </p:spTgt>
                                        </p:tgtEl>
                                        <p:attrNameLst>
                                          <p:attrName>style.visibility</p:attrName>
                                        </p:attrNameLst>
                                      </p:cBhvr>
                                      <p:to>
                                        <p:strVal val="visible"/>
                                      </p:to>
                                    </p:set>
                                    <p:animEffect transition="in" filter="wipe(left)">
                                      <p:cBhvr>
                                        <p:cTn id="51" dur="500"/>
                                        <p:tgtEl>
                                          <p:spTgt spid="4">
                                            <p:graphicEl>
                                              <a:dgm id="{4C27216D-16AE-4F68-9E30-94F422D1574F}"/>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4">
                                            <p:graphicEl>
                                              <a:dgm id="{BBFED2C7-973C-4E98-ABA7-13ED819E3005}"/>
                                            </p:graphicEl>
                                          </p:spTgt>
                                        </p:tgtEl>
                                        <p:attrNameLst>
                                          <p:attrName>style.visibility</p:attrName>
                                        </p:attrNameLst>
                                      </p:cBhvr>
                                      <p:to>
                                        <p:strVal val="visible"/>
                                      </p:to>
                                    </p:set>
                                    <p:animEffect transition="in" filter="wipe(left)">
                                      <p:cBhvr>
                                        <p:cTn id="56" dur="500"/>
                                        <p:tgtEl>
                                          <p:spTgt spid="4">
                                            <p:graphicEl>
                                              <a:dgm id="{BBFED2C7-973C-4E98-ABA7-13ED819E3005}"/>
                                            </p:graphicEl>
                                          </p:spTgt>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4">
                                            <p:graphicEl>
                                              <a:dgm id="{16D61A74-56B6-456C-8621-CF53E75938FB}"/>
                                            </p:graphicEl>
                                          </p:spTgt>
                                        </p:tgtEl>
                                        <p:attrNameLst>
                                          <p:attrName>style.visibility</p:attrName>
                                        </p:attrNameLst>
                                      </p:cBhvr>
                                      <p:to>
                                        <p:strVal val="visible"/>
                                      </p:to>
                                    </p:set>
                                    <p:animEffect transition="in" filter="wipe(left)">
                                      <p:cBhvr>
                                        <p:cTn id="59" dur="500"/>
                                        <p:tgtEl>
                                          <p:spTgt spid="4">
                                            <p:graphicEl>
                                              <a:dgm id="{16D61A74-56B6-456C-8621-CF53E75938F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416754" y="1941187"/>
            <a:ext cx="5211445" cy="2962799"/>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5: </a:t>
            </a:r>
            <a:br>
              <a:rPr lang="en-GB" sz="4400" b="1" spc="75" dirty="0">
                <a:solidFill>
                  <a:srgbClr val="FFFFFF"/>
                </a:solidFill>
                <a:latin typeface="Aptos" panose="020B0004020202020204" pitchFamily="34" charset="0"/>
                <a:cs typeface="Calibri"/>
              </a:rPr>
            </a:br>
            <a:r>
              <a:rPr lang="en-GB" sz="4400" b="1" spc="75" dirty="0">
                <a:solidFill>
                  <a:srgbClr val="FFFFFF"/>
                </a:solidFill>
                <a:latin typeface="Aptos" panose="020B0004020202020204" pitchFamily="34" charset="0"/>
                <a:cs typeface="Calibri"/>
              </a:rPr>
              <a:t>Conclusion &amp; Recommendations</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89EAD2F8-442B-ECE3-98EA-8DA22329A4A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027" b="96042" l="0" r="96190">
                        <a14:foregroundMark x1="23571" y1="26542" x2="23571" y2="26542"/>
                        <a14:foregroundMark x1="17381" y1="26542" x2="17381" y2="26542"/>
                        <a14:foregroundMark x1="14643" y1="28056" x2="27738" y2="24214"/>
                        <a14:foregroundMark x1="13214" y1="11641" x2="13214" y2="11641"/>
                        <a14:foregroundMark x1="6548" y1="35623" x2="14405" y2="65425"/>
                        <a14:foregroundMark x1="14405" y1="65425" x2="15000" y2="66240"/>
                        <a14:foregroundMark x1="8333" y1="40047" x2="3333" y2="49825"/>
                        <a14:foregroundMark x1="3333" y1="49825" x2="5476" y2="61350"/>
                        <a14:foregroundMark x1="5476" y1="61350" x2="22500" y2="83353"/>
                        <a14:foregroundMark x1="22500" y1="83353" x2="40952" y2="90221"/>
                        <a14:foregroundMark x1="40952" y1="90221" x2="67381" y2="83120"/>
                        <a14:foregroundMark x1="67381" y1="83120" x2="70238" y2="80908"/>
                        <a14:foregroundMark x1="2976" y1="37136" x2="19286" y2="11641"/>
                        <a14:foregroundMark x1="19286" y1="11641" x2="33690" y2="3027"/>
                        <a14:foregroundMark x1="33690" y1="3027" x2="84524" y2="19325"/>
                        <a14:foregroundMark x1="84524" y1="19325" x2="89762" y2="44121"/>
                        <a14:foregroundMark x1="89762" y1="44121" x2="86786" y2="63795"/>
                        <a14:foregroundMark x1="86786" y1="63795" x2="76071" y2="75553"/>
                        <a14:foregroundMark x1="76071" y1="75553" x2="37381" y2="72293"/>
                        <a14:foregroundMark x1="37381" y1="72293" x2="34048" y2="71246"/>
                        <a14:foregroundMark x1="43571" y1="9080" x2="22738" y2="21769"/>
                        <a14:foregroundMark x1="22738" y1="21769" x2="37857" y2="16997"/>
                        <a14:foregroundMark x1="37857" y1="16997" x2="27500" y2="24796"/>
                        <a14:foregroundMark x1="81190" y1="26892" x2="90476" y2="54948"/>
                        <a14:foregroundMark x1="90476" y1="54948" x2="89524" y2="67637"/>
                        <a14:foregroundMark x1="89524" y1="67637" x2="76310" y2="85448"/>
                        <a14:foregroundMark x1="76310" y1="85448" x2="56905" y2="95576"/>
                        <a14:foregroundMark x1="56905" y1="95576" x2="42738" y2="94994"/>
                        <a14:foregroundMark x1="42738" y1="94994" x2="25714" y2="87893"/>
                        <a14:foregroundMark x1="25714" y1="87893" x2="11667" y2="74040"/>
                        <a14:foregroundMark x1="11667" y1="74040" x2="6548" y2="57974"/>
                        <a14:foregroundMark x1="6548" y1="57974" x2="16190" y2="28056"/>
                        <a14:foregroundMark x1="16190" y1="28056" x2="16429" y2="28056"/>
                        <a14:foregroundMark x1="34643" y1="9313" x2="57619" y2="10827"/>
                        <a14:foregroundMark x1="57619" y1="10827" x2="87381" y2="29220"/>
                        <a14:foregroundMark x1="87381" y1="29220" x2="68452" y2="71013"/>
                        <a14:foregroundMark x1="68452" y1="71013" x2="48095" y2="73108"/>
                        <a14:foregroundMark x1="48095" y1="73108" x2="63452" y2="19790"/>
                        <a14:foregroundMark x1="63452" y1="19790" x2="9643" y2="46799"/>
                        <a14:foregroundMark x1="9643" y1="46799" x2="595" y2="63329"/>
                        <a14:foregroundMark x1="54643" y1="15134" x2="33095" y2="48312"/>
                        <a14:foregroundMark x1="33095" y1="48312" x2="59405" y2="38999"/>
                        <a14:foregroundMark x1="59405" y1="38999" x2="48333" y2="67288"/>
                        <a14:foregroundMark x1="48333" y1="67288" x2="72381" y2="56345"/>
                        <a14:foregroundMark x1="72381" y1="56345" x2="74643" y2="74389"/>
                        <a14:foregroundMark x1="74643" y1="74389" x2="92262" y2="68801"/>
                        <a14:foregroundMark x1="92262" y1="68801" x2="87857" y2="74738"/>
                        <a14:foregroundMark x1="53452" y1="11991" x2="22500" y2="26426"/>
                        <a14:foregroundMark x1="22500" y1="26426" x2="33571" y2="28754"/>
                        <a14:foregroundMark x1="33571" y1="28754" x2="22619" y2="44354"/>
                        <a14:foregroundMark x1="22619" y1="44354" x2="33929" y2="24214"/>
                        <a14:foregroundMark x1="33929" y1="24214" x2="29286" y2="38766"/>
                        <a14:foregroundMark x1="29286" y1="38766" x2="35357" y2="48312"/>
                        <a14:foregroundMark x1="35357" y1="48312" x2="37500" y2="61932"/>
                        <a14:foregroundMark x1="37500" y1="61932" x2="72857" y2="70431"/>
                        <a14:foregroundMark x1="72857" y1="70431" x2="63333" y2="85215"/>
                        <a14:foregroundMark x1="84167" y1="23050" x2="70476" y2="16065"/>
                        <a14:foregroundMark x1="70476" y1="16065" x2="46905" y2="14435"/>
                        <a14:foregroundMark x1="46905" y1="14435" x2="26190" y2="19325"/>
                        <a14:foregroundMark x1="26190" y1="19325" x2="11429" y2="30035"/>
                        <a14:foregroundMark x1="11429" y1="30035" x2="6310" y2="39115"/>
                        <a14:foregroundMark x1="79762" y1="14319" x2="65119" y2="6636"/>
                        <a14:foregroundMark x1="65119" y1="6636" x2="32381" y2="5471"/>
                        <a14:foregroundMark x1="32381" y1="5471" x2="12857" y2="17462"/>
                        <a14:foregroundMark x1="12857" y1="17462" x2="595" y2="38300"/>
                        <a14:foregroundMark x1="79762" y1="18161" x2="95119" y2="55879"/>
                        <a14:foregroundMark x1="95119" y1="55879" x2="87262" y2="77299"/>
                        <a14:foregroundMark x1="87262" y1="77299" x2="82143" y2="82305"/>
                        <a14:foregroundMark x1="96786" y1="25378" x2="96190" y2="61350"/>
                        <a14:foregroundMark x1="96190" y1="61350" x2="95238" y2="63097"/>
                        <a14:foregroundMark x1="18214" y1="67986" x2="47500" y2="96042"/>
                        <a14:foregroundMark x1="22976" y1="61001" x2="62738" y2="83236"/>
                        <a14:foregroundMark x1="45357" y1="68917" x2="33452" y2="87311"/>
                        <a14:foregroundMark x1="81548" y1="25960" x2="91786" y2="38068"/>
                        <a14:foregroundMark x1="91786" y1="38068" x2="96190" y2="55180"/>
                        <a14:foregroundMark x1="96190" y1="55180" x2="95000" y2="58440"/>
                        <a14:foregroundMark x1="29286" y1="29453" x2="24048" y2="39930"/>
                        <a14:foregroundMark x1="24048" y1="39930" x2="41905" y2="56112"/>
                        <a14:foregroundMark x1="41905" y1="56112" x2="37976" y2="66589"/>
                        <a14:backgroundMark x1="15595" y1="5588" x2="1786" y2="13970"/>
                        <a14:backgroundMark x1="1786" y1="13970" x2="1786" y2="13970"/>
                        <a14:backgroundMark x1="23333" y1="14552" x2="23333" y2="14552"/>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6972625" y="1091586"/>
            <a:ext cx="4571424" cy="4674826"/>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BAAA6-86DD-27D8-62F5-BB35548443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ACC1EB4-14FC-C75D-9CEB-C939EB17C41B}"/>
              </a:ext>
            </a:extLst>
          </p:cNvPr>
          <p:cNvSpPr/>
          <p:nvPr/>
        </p:nvSpPr>
        <p:spPr>
          <a:xfrm>
            <a:off x="7617"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50098FE-2D36-6512-AFB2-889F7F5FF21E}"/>
              </a:ext>
            </a:extLst>
          </p:cNvPr>
          <p:cNvSpPr txBox="1">
            <a:spLocks/>
          </p:cNvSpPr>
          <p:nvPr/>
        </p:nvSpPr>
        <p:spPr>
          <a:xfrm>
            <a:off x="355599" y="2550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Chapter 5 Overview: Conclusion and Recommendations</a:t>
            </a:r>
          </a:p>
        </p:txBody>
      </p:sp>
      <p:sp>
        <p:nvSpPr>
          <p:cNvPr id="6" name="TextBox 5">
            <a:extLst>
              <a:ext uri="{FF2B5EF4-FFF2-40B4-BE49-F238E27FC236}">
                <a16:creationId xmlns:a16="http://schemas.microsoft.com/office/drawing/2014/main" id="{1D30C5D8-F25C-951D-BC21-0460EEDCDE4B}"/>
              </a:ext>
            </a:extLst>
          </p:cNvPr>
          <p:cNvSpPr txBox="1"/>
          <p:nvPr/>
        </p:nvSpPr>
        <p:spPr>
          <a:xfrm>
            <a:off x="440660" y="994249"/>
            <a:ext cx="10989339"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This is where your dissertation comes full circle. In Chapter 5, you move from presenting your findings to </a:t>
            </a:r>
            <a:r>
              <a:rPr lang="en-GB" sz="1600" b="1" dirty="0">
                <a:latin typeface="Aptos" panose="020B0004020202020204" pitchFamily="34" charset="0"/>
              </a:rPr>
              <a:t>explaining what they mean</a:t>
            </a:r>
            <a:r>
              <a:rPr lang="en-GB" sz="1600" dirty="0">
                <a:latin typeface="Aptos" panose="020B0004020202020204" pitchFamily="34" charset="0"/>
              </a:rPr>
              <a:t>, why they matter, and what should happen next. You’re shifting from analysis to </a:t>
            </a:r>
            <a:r>
              <a:rPr lang="en-GB" sz="1600" b="1" dirty="0">
                <a:latin typeface="Aptos" panose="020B0004020202020204" pitchFamily="34" charset="0"/>
              </a:rPr>
              <a:t>insight</a:t>
            </a:r>
            <a:r>
              <a:rPr lang="en-GB" sz="1600" dirty="0">
                <a:latin typeface="Aptos" panose="020B0004020202020204" pitchFamily="34" charset="0"/>
              </a:rPr>
              <a:t> and from reflection to </a:t>
            </a:r>
            <a:r>
              <a:rPr lang="en-GB" sz="1600" b="1" dirty="0">
                <a:latin typeface="Aptos" panose="020B0004020202020204" pitchFamily="34" charset="0"/>
              </a:rPr>
              <a:t>recommendation</a:t>
            </a:r>
            <a:r>
              <a:rPr lang="en-GB" sz="1600" dirty="0">
                <a:latin typeface="Aptos" panose="020B0004020202020204" pitchFamily="34" charset="0"/>
              </a:rPr>
              <a:t>.</a:t>
            </a:r>
          </a:p>
        </p:txBody>
      </p:sp>
      <p:sp>
        <p:nvSpPr>
          <p:cNvPr id="8" name="TextBox 7">
            <a:extLst>
              <a:ext uri="{FF2B5EF4-FFF2-40B4-BE49-F238E27FC236}">
                <a16:creationId xmlns:a16="http://schemas.microsoft.com/office/drawing/2014/main" id="{862FA805-BCB1-D96A-643A-4A6F8962D676}"/>
              </a:ext>
            </a:extLst>
          </p:cNvPr>
          <p:cNvSpPr txBox="1"/>
          <p:nvPr/>
        </p:nvSpPr>
        <p:spPr>
          <a:xfrm>
            <a:off x="200135" y="4398672"/>
            <a:ext cx="6519640" cy="1887120"/>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What You are Doing in This Chapter:</a:t>
            </a:r>
            <a:endParaRPr lang="en-GB" sz="1400" dirty="0">
              <a:latin typeface="Aptos" panose="020B0004020202020204" pitchFamily="34" charset="0"/>
            </a:endParaRPr>
          </a:p>
          <a:p>
            <a:pPr marL="285750" indent="-285750">
              <a:lnSpc>
                <a:spcPct val="150000"/>
              </a:lnSpc>
              <a:buFont typeface="Arial" panose="020B0604020202020204" pitchFamily="34" charset="0"/>
              <a:buChar char="•"/>
            </a:pPr>
            <a:r>
              <a:rPr lang="en-GB" sz="1300" dirty="0">
                <a:latin typeface="Aptos" panose="020B0004020202020204" pitchFamily="34" charset="0"/>
              </a:rPr>
              <a:t>Pulling together your findings to clearly answer your research question</a:t>
            </a:r>
          </a:p>
          <a:p>
            <a:pPr marL="285750" indent="-285750">
              <a:lnSpc>
                <a:spcPct val="150000"/>
              </a:lnSpc>
              <a:buFont typeface="Arial" panose="020B0604020202020204" pitchFamily="34" charset="0"/>
              <a:buChar char="•"/>
            </a:pPr>
            <a:r>
              <a:rPr lang="en-GB" sz="1300" dirty="0">
                <a:latin typeface="Aptos" panose="020B0004020202020204" pitchFamily="34" charset="0"/>
              </a:rPr>
              <a:t>Highlighting the most important patterns or themes that emerged</a:t>
            </a:r>
          </a:p>
          <a:p>
            <a:pPr marL="285750" indent="-285750">
              <a:lnSpc>
                <a:spcPct val="150000"/>
              </a:lnSpc>
              <a:buFont typeface="Arial" panose="020B0604020202020204" pitchFamily="34" charset="0"/>
              <a:buChar char="•"/>
            </a:pPr>
            <a:r>
              <a:rPr lang="en-GB" sz="1300" dirty="0">
                <a:latin typeface="Aptos" panose="020B0004020202020204" pitchFamily="34" charset="0"/>
              </a:rPr>
              <a:t>Explaining how your results relate to existing research, policy or theory</a:t>
            </a:r>
          </a:p>
          <a:p>
            <a:pPr marL="285750" indent="-285750">
              <a:lnSpc>
                <a:spcPct val="150000"/>
              </a:lnSpc>
              <a:buFont typeface="Arial" panose="020B0604020202020204" pitchFamily="34" charset="0"/>
              <a:buChar char="•"/>
            </a:pPr>
            <a:r>
              <a:rPr lang="en-GB" sz="1300" dirty="0">
                <a:latin typeface="Aptos" panose="020B0004020202020204" pitchFamily="34" charset="0"/>
              </a:rPr>
              <a:t>Being honest about what your study could or couldn’t do (limitations)</a:t>
            </a:r>
          </a:p>
          <a:p>
            <a:pPr marL="285750" indent="-285750">
              <a:lnSpc>
                <a:spcPct val="150000"/>
              </a:lnSpc>
              <a:buFont typeface="Arial" panose="020B0604020202020204" pitchFamily="34" charset="0"/>
              <a:buChar char="•"/>
            </a:pPr>
            <a:r>
              <a:rPr lang="en-GB" sz="1300" dirty="0">
                <a:latin typeface="Aptos" panose="020B0004020202020204" pitchFamily="34" charset="0"/>
              </a:rPr>
              <a:t>Suggesting what should happen next – in practice, policy or future research</a:t>
            </a:r>
          </a:p>
        </p:txBody>
      </p:sp>
      <p:graphicFrame>
        <p:nvGraphicFramePr>
          <p:cNvPr id="11" name="Diagram 10">
            <a:extLst>
              <a:ext uri="{FF2B5EF4-FFF2-40B4-BE49-F238E27FC236}">
                <a16:creationId xmlns:a16="http://schemas.microsoft.com/office/drawing/2014/main" id="{9357F031-9A17-929D-93FC-469EE526BC82}"/>
              </a:ext>
            </a:extLst>
          </p:cNvPr>
          <p:cNvGraphicFramePr/>
          <p:nvPr>
            <p:extLst>
              <p:ext uri="{D42A27DB-BD31-4B8C-83A1-F6EECF244321}">
                <p14:modId xmlns:p14="http://schemas.microsoft.com/office/powerpoint/2010/main" val="1185585426"/>
              </p:ext>
            </p:extLst>
          </p:nvPr>
        </p:nvGraphicFramePr>
        <p:xfrm>
          <a:off x="341960" y="2236865"/>
          <a:ext cx="11480781" cy="20834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Straight Connector 12">
            <a:extLst>
              <a:ext uri="{FF2B5EF4-FFF2-40B4-BE49-F238E27FC236}">
                <a16:creationId xmlns:a16="http://schemas.microsoft.com/office/drawing/2014/main" id="{313839B2-11F4-F208-C379-E78B6278A81C}"/>
              </a:ext>
            </a:extLst>
          </p:cNvPr>
          <p:cNvCxnSpPr>
            <a:cxnSpLocks/>
          </p:cNvCxnSpPr>
          <p:nvPr/>
        </p:nvCxnSpPr>
        <p:spPr>
          <a:xfrm>
            <a:off x="6627632" y="4729899"/>
            <a:ext cx="0" cy="1648364"/>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498AA24-3E4F-F594-0373-6718CD7D7649}"/>
              </a:ext>
            </a:extLst>
          </p:cNvPr>
          <p:cNvSpPr txBox="1"/>
          <p:nvPr/>
        </p:nvSpPr>
        <p:spPr>
          <a:xfrm>
            <a:off x="7413472" y="4587965"/>
            <a:ext cx="6097772"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Word Count: Approx. 1,000 words</a:t>
            </a:r>
            <a:endParaRPr lang="en-GB" sz="1500" dirty="0">
              <a:latin typeface="Aptos" panose="020B0004020202020204" pitchFamily="34" charset="0"/>
            </a:endParaRPr>
          </a:p>
          <a:p>
            <a:pPr>
              <a:lnSpc>
                <a:spcPct val="150000"/>
              </a:lnSpc>
              <a:buFont typeface="Arial" panose="020B0604020202020204" pitchFamily="34" charset="0"/>
              <a:buChar char="•"/>
            </a:pPr>
            <a:r>
              <a:rPr lang="en-GB" sz="1500" dirty="0">
                <a:latin typeface="Aptos" panose="020B0004020202020204" pitchFamily="34" charset="0"/>
              </a:rPr>
              <a:t> 200 words for 5.1 overall conclusion </a:t>
            </a:r>
          </a:p>
          <a:p>
            <a:pPr>
              <a:lnSpc>
                <a:spcPct val="150000"/>
              </a:lnSpc>
              <a:buFont typeface="Arial" panose="020B0604020202020204" pitchFamily="34" charset="0"/>
              <a:buChar char="•"/>
            </a:pPr>
            <a:r>
              <a:rPr lang="en-GB" sz="1500" dirty="0">
                <a:latin typeface="Aptos" panose="020B0004020202020204" pitchFamily="34" charset="0"/>
              </a:rPr>
              <a:t> 260 words for Recommendation 1</a:t>
            </a:r>
          </a:p>
          <a:p>
            <a:pPr>
              <a:lnSpc>
                <a:spcPct val="150000"/>
              </a:lnSpc>
              <a:buFont typeface="Arial" panose="020B0604020202020204" pitchFamily="34" charset="0"/>
              <a:buChar char="•"/>
            </a:pPr>
            <a:r>
              <a:rPr lang="en-GB" sz="1500" dirty="0">
                <a:latin typeface="Aptos" panose="020B0004020202020204" pitchFamily="34" charset="0"/>
              </a:rPr>
              <a:t> 260 words for Recommendation 2</a:t>
            </a:r>
          </a:p>
          <a:p>
            <a:pPr>
              <a:lnSpc>
                <a:spcPct val="150000"/>
              </a:lnSpc>
              <a:buFont typeface="Arial" panose="020B0604020202020204" pitchFamily="34" charset="0"/>
              <a:buChar char="•"/>
            </a:pPr>
            <a:r>
              <a:rPr lang="en-GB" sz="1500" dirty="0">
                <a:latin typeface="Aptos" panose="020B0004020202020204" pitchFamily="34" charset="0"/>
              </a:rPr>
              <a:t> 260 words for Recommendation 3</a:t>
            </a:r>
          </a:p>
        </p:txBody>
      </p:sp>
    </p:spTree>
    <p:extLst>
      <p:ext uri="{BB962C8B-B14F-4D97-AF65-F5344CB8AC3E}">
        <p14:creationId xmlns:p14="http://schemas.microsoft.com/office/powerpoint/2010/main" val="25251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graphicEl>
                                              <a:dgm id="{6C42C330-5EC9-4FD8-AE16-81D766D8A6B0}"/>
                                            </p:graphicEl>
                                          </p:spTgt>
                                        </p:tgtEl>
                                        <p:attrNameLst>
                                          <p:attrName>style.visibility</p:attrName>
                                        </p:attrNameLst>
                                      </p:cBhvr>
                                      <p:to>
                                        <p:strVal val="visible"/>
                                      </p:to>
                                    </p:set>
                                    <p:animEffect transition="in" filter="fade">
                                      <p:cBhvr>
                                        <p:cTn id="19" dur="500"/>
                                        <p:tgtEl>
                                          <p:spTgt spid="11">
                                            <p:graphicEl>
                                              <a:dgm id="{6C42C330-5EC9-4FD8-AE16-81D766D8A6B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373E7C67-B419-42AA-82EE-94424841E6A5}"/>
                                            </p:graphicEl>
                                          </p:spTgt>
                                        </p:tgtEl>
                                        <p:attrNameLst>
                                          <p:attrName>style.visibility</p:attrName>
                                        </p:attrNameLst>
                                      </p:cBhvr>
                                      <p:to>
                                        <p:strVal val="visible"/>
                                      </p:to>
                                    </p:set>
                                    <p:animEffect transition="in" filter="fade">
                                      <p:cBhvr>
                                        <p:cTn id="24" dur="500"/>
                                        <p:tgtEl>
                                          <p:spTgt spid="11">
                                            <p:graphicEl>
                                              <a:dgm id="{373E7C67-B419-42AA-82EE-94424841E6A5}"/>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graphicEl>
                                              <a:dgm id="{00699472-E2F7-4472-B016-CC205E37EEF4}"/>
                                            </p:graphicEl>
                                          </p:spTgt>
                                        </p:tgtEl>
                                        <p:attrNameLst>
                                          <p:attrName>style.visibility</p:attrName>
                                        </p:attrNameLst>
                                      </p:cBhvr>
                                      <p:to>
                                        <p:strVal val="visible"/>
                                      </p:to>
                                    </p:set>
                                    <p:animEffect transition="in" filter="fade">
                                      <p:cBhvr>
                                        <p:cTn id="29" dur="500"/>
                                        <p:tgtEl>
                                          <p:spTgt spid="11">
                                            <p:graphicEl>
                                              <a:dgm id="{00699472-E2F7-4472-B016-CC205E37EEF4}"/>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graphicEl>
                                              <a:dgm id="{617AB949-7C4E-4664-9640-FE0C8AE726BF}"/>
                                            </p:graphicEl>
                                          </p:spTgt>
                                        </p:tgtEl>
                                        <p:attrNameLst>
                                          <p:attrName>style.visibility</p:attrName>
                                        </p:attrNameLst>
                                      </p:cBhvr>
                                      <p:to>
                                        <p:strVal val="visible"/>
                                      </p:to>
                                    </p:set>
                                    <p:animEffect transition="in" filter="fade">
                                      <p:cBhvr>
                                        <p:cTn id="34" dur="500"/>
                                        <p:tgtEl>
                                          <p:spTgt spid="11">
                                            <p:graphicEl>
                                              <a:dgm id="{617AB949-7C4E-4664-9640-FE0C8AE726B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graphicEl>
                                              <a:dgm id="{7747D536-CCB4-48DC-967F-0DC7C44C58C3}"/>
                                            </p:graphicEl>
                                          </p:spTgt>
                                        </p:tgtEl>
                                        <p:attrNameLst>
                                          <p:attrName>style.visibility</p:attrName>
                                        </p:attrNameLst>
                                      </p:cBhvr>
                                      <p:to>
                                        <p:strVal val="visible"/>
                                      </p:to>
                                    </p:set>
                                    <p:animEffect transition="in" filter="fade">
                                      <p:cBhvr>
                                        <p:cTn id="39" dur="500"/>
                                        <p:tgtEl>
                                          <p:spTgt spid="11">
                                            <p:graphicEl>
                                              <a:dgm id="{7747D536-CCB4-48DC-967F-0DC7C44C58C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1000"/>
                                        <p:tgtEl>
                                          <p:spTgt spid="8"/>
                                        </p:tgtEl>
                                      </p:cBhvr>
                                    </p:animEffect>
                                    <p:anim calcmode="lin" valueType="num">
                                      <p:cBhvr>
                                        <p:cTn id="45" dur="1000" fill="hold"/>
                                        <p:tgtEl>
                                          <p:spTgt spid="8"/>
                                        </p:tgtEl>
                                        <p:attrNameLst>
                                          <p:attrName>ppt_x</p:attrName>
                                        </p:attrNameLst>
                                      </p:cBhvr>
                                      <p:tavLst>
                                        <p:tav tm="0">
                                          <p:val>
                                            <p:strVal val="#ppt_x"/>
                                          </p:val>
                                        </p:tav>
                                        <p:tav tm="100000">
                                          <p:val>
                                            <p:strVal val="#ppt_x"/>
                                          </p:val>
                                        </p:tav>
                                      </p:tavLst>
                                    </p:anim>
                                    <p:anim calcmode="lin" valueType="num">
                                      <p:cBhvr>
                                        <p:cTn id="4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1000"/>
                                        <p:tgtEl>
                                          <p:spTgt spid="15"/>
                                        </p:tgtEl>
                                      </p:cBhvr>
                                    </p:animEffect>
                                    <p:anim calcmode="lin" valueType="num">
                                      <p:cBhvr>
                                        <p:cTn id="52" dur="1000" fill="hold"/>
                                        <p:tgtEl>
                                          <p:spTgt spid="15"/>
                                        </p:tgtEl>
                                        <p:attrNameLst>
                                          <p:attrName>ppt_x</p:attrName>
                                        </p:attrNameLst>
                                      </p:cBhvr>
                                      <p:tavLst>
                                        <p:tav tm="0">
                                          <p:val>
                                            <p:strVal val="#ppt_x"/>
                                          </p:val>
                                        </p:tav>
                                        <p:tav tm="100000">
                                          <p:val>
                                            <p:strVal val="#ppt_x"/>
                                          </p:val>
                                        </p:tav>
                                      </p:tavLst>
                                    </p:anim>
                                    <p:anim calcmode="lin" valueType="num">
                                      <p:cBhvr>
                                        <p:cTn id="5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Graphic spid="11" grpId="0">
        <p:bldSub>
          <a:bldDgm bld="one"/>
        </p:bldSub>
      </p:bldGraphic>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E66F0-0DA6-11E5-A088-BB26E7C73F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A9176C4-4859-69F2-A4AE-16B9327CCFF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9637649-2F08-B9E8-D7CD-3EF74FEC3BE7}"/>
              </a:ext>
            </a:extLst>
          </p:cNvPr>
          <p:cNvSpPr txBox="1">
            <a:spLocks/>
          </p:cNvSpPr>
          <p:nvPr/>
        </p:nvSpPr>
        <p:spPr>
          <a:xfrm>
            <a:off x="355597" y="81152"/>
            <a:ext cx="11480800" cy="122352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5?</a:t>
            </a:r>
          </a:p>
        </p:txBody>
      </p:sp>
      <p:sp>
        <p:nvSpPr>
          <p:cNvPr id="6" name="TextBox 5">
            <a:extLst>
              <a:ext uri="{FF2B5EF4-FFF2-40B4-BE49-F238E27FC236}">
                <a16:creationId xmlns:a16="http://schemas.microsoft.com/office/drawing/2014/main" id="{89A6E767-54E4-3799-5C51-18751E9AC4CD}"/>
              </a:ext>
            </a:extLst>
          </p:cNvPr>
          <p:cNvSpPr txBox="1"/>
          <p:nvPr/>
        </p:nvSpPr>
        <p:spPr>
          <a:xfrm>
            <a:off x="177796" y="1087148"/>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5 is your opportunity to </a:t>
            </a:r>
            <a:r>
              <a:rPr lang="en-GB" sz="1600" b="1" dirty="0">
                <a:latin typeface="Aptos" panose="020B0004020202020204" pitchFamily="34" charset="0"/>
              </a:rPr>
              <a:t>bring everything together</a:t>
            </a:r>
            <a:r>
              <a:rPr lang="en-GB" sz="1600" dirty="0">
                <a:latin typeface="Aptos" panose="020B0004020202020204" pitchFamily="34" charset="0"/>
              </a:rPr>
              <a:t>, reflect on your findings, and offer </a:t>
            </a:r>
            <a:r>
              <a:rPr lang="en-GB" sz="1600" b="1" dirty="0">
                <a:latin typeface="Aptos" panose="020B0004020202020204" pitchFamily="34" charset="0"/>
              </a:rPr>
              <a:t>practical, evidence-informed suggestions</a:t>
            </a:r>
            <a:r>
              <a:rPr lang="en-GB" sz="1600" dirty="0">
                <a:latin typeface="Aptos" panose="020B0004020202020204" pitchFamily="34" charset="0"/>
              </a:rPr>
              <a:t> for future action.</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51A078EA-0B6E-6FEB-92F7-58BF3BBA336A}"/>
              </a:ext>
            </a:extLst>
          </p:cNvPr>
          <p:cNvSpPr txBox="1"/>
          <p:nvPr/>
        </p:nvSpPr>
        <p:spPr>
          <a:xfrm>
            <a:off x="252768" y="2093959"/>
            <a:ext cx="6368902" cy="369332"/>
          </a:xfrm>
          <a:prstGeom prst="rect">
            <a:avLst/>
          </a:prstGeom>
          <a:noFill/>
        </p:spPr>
        <p:txBody>
          <a:bodyPr wrap="square">
            <a:spAutoFit/>
          </a:bodyPr>
          <a:lstStyle/>
          <a:p>
            <a:pPr>
              <a:buNone/>
            </a:pPr>
            <a:r>
              <a:rPr lang="en-GB" b="1" dirty="0">
                <a:latin typeface="Aptos" panose="020B0004020202020204" pitchFamily="34" charset="0"/>
              </a:rPr>
              <a:t>📚 What You </a:t>
            </a:r>
            <a:r>
              <a:rPr lang="en-GB" b="1" i="1" dirty="0">
                <a:latin typeface="Aptos" panose="020B0004020202020204" pitchFamily="34" charset="0"/>
              </a:rPr>
              <a:t>Should</a:t>
            </a:r>
            <a:r>
              <a:rPr lang="en-GB" b="1" dirty="0">
                <a:latin typeface="Aptos" panose="020B0004020202020204" pitchFamily="34" charset="0"/>
              </a:rPr>
              <a:t> Include:</a:t>
            </a:r>
          </a:p>
        </p:txBody>
      </p:sp>
      <p:graphicFrame>
        <p:nvGraphicFramePr>
          <p:cNvPr id="7" name="Table 6">
            <a:extLst>
              <a:ext uri="{FF2B5EF4-FFF2-40B4-BE49-F238E27FC236}">
                <a16:creationId xmlns:a16="http://schemas.microsoft.com/office/drawing/2014/main" id="{66D441D8-34A4-E73F-2528-D75E7F665116}"/>
              </a:ext>
            </a:extLst>
          </p:cNvPr>
          <p:cNvGraphicFramePr>
            <a:graphicFrameLocks noGrp="1"/>
          </p:cNvGraphicFramePr>
          <p:nvPr>
            <p:extLst>
              <p:ext uri="{D42A27DB-BD31-4B8C-83A1-F6EECF244321}">
                <p14:modId xmlns:p14="http://schemas.microsoft.com/office/powerpoint/2010/main" val="1675278336"/>
              </p:ext>
            </p:extLst>
          </p:nvPr>
        </p:nvGraphicFramePr>
        <p:xfrm>
          <a:off x="358775" y="2666791"/>
          <a:ext cx="11480800" cy="3377022"/>
        </p:xfrm>
        <a:graphic>
          <a:graphicData uri="http://schemas.openxmlformats.org/drawingml/2006/table">
            <a:tbl>
              <a:tblPr>
                <a:tableStyleId>{616DA210-FB5B-4158-B5E0-FEB733F419BA}</a:tableStyleId>
              </a:tblPr>
              <a:tblGrid>
                <a:gridCol w="5740400">
                  <a:extLst>
                    <a:ext uri="{9D8B030D-6E8A-4147-A177-3AD203B41FA5}">
                      <a16:colId xmlns:a16="http://schemas.microsoft.com/office/drawing/2014/main" val="3797800076"/>
                    </a:ext>
                  </a:extLst>
                </a:gridCol>
                <a:gridCol w="5740400">
                  <a:extLst>
                    <a:ext uri="{9D8B030D-6E8A-4147-A177-3AD203B41FA5}">
                      <a16:colId xmlns:a16="http://schemas.microsoft.com/office/drawing/2014/main" val="1326461687"/>
                    </a:ext>
                  </a:extLst>
                </a:gridCol>
              </a:tblGrid>
              <a:tr h="562837">
                <a:tc>
                  <a:txBody>
                    <a:bodyPr/>
                    <a:lstStyle/>
                    <a:p>
                      <a:r>
                        <a:rPr lang="en-GB" b="1">
                          <a:latin typeface="Aptos" panose="020B0004020202020204" pitchFamily="34" charset="0"/>
                        </a:rPr>
                        <a:t>🔵 A Clear Overall Conclusion</a:t>
                      </a:r>
                      <a:endParaRPr lang="en-GB">
                        <a:latin typeface="Aptos" panose="020B0004020202020204" pitchFamily="34" charset="0"/>
                      </a:endParaRPr>
                    </a:p>
                  </a:txBody>
                  <a:tcPr anchor="ctr"/>
                </a:tc>
                <a:tc>
                  <a:txBody>
                    <a:bodyPr/>
                    <a:lstStyle/>
                    <a:p>
                      <a:r>
                        <a:rPr lang="en-GB" b="1">
                          <a:latin typeface="Aptos" panose="020B0004020202020204" pitchFamily="34" charset="0"/>
                        </a:rPr>
                        <a:t>🔵 Recommendations for Practice</a:t>
                      </a:r>
                      <a:endParaRPr lang="en-GB">
                        <a:latin typeface="Aptos" panose="020B0004020202020204" pitchFamily="34" charset="0"/>
                      </a:endParaRPr>
                    </a:p>
                  </a:txBody>
                  <a:tcPr anchor="ctr"/>
                </a:tc>
                <a:extLst>
                  <a:ext uri="{0D108BD9-81ED-4DB2-BD59-A6C34878D82A}">
                    <a16:rowId xmlns:a16="http://schemas.microsoft.com/office/drawing/2014/main" val="2557665948"/>
                  </a:ext>
                </a:extLst>
              </a:tr>
              <a:tr h="562837">
                <a:tc>
                  <a:txBody>
                    <a:bodyPr/>
                    <a:lstStyle/>
                    <a:p>
                      <a:r>
                        <a:rPr lang="en-GB">
                          <a:latin typeface="Aptos" panose="020B0004020202020204" pitchFamily="34" charset="0"/>
                        </a:rPr>
                        <a:t>• Briefly restate your research aim and objectives</a:t>
                      </a:r>
                    </a:p>
                  </a:txBody>
                  <a:tcPr anchor="ctr"/>
                </a:tc>
                <a:tc>
                  <a:txBody>
                    <a:bodyPr/>
                    <a:lstStyle/>
                    <a:p>
                      <a:r>
                        <a:rPr lang="en-GB">
                          <a:latin typeface="Aptos" panose="020B0004020202020204" pitchFamily="34" charset="0"/>
                        </a:rPr>
                        <a:t>• Provide 3 clear, achievable suggestions</a:t>
                      </a:r>
                    </a:p>
                  </a:txBody>
                  <a:tcPr anchor="ctr"/>
                </a:tc>
                <a:extLst>
                  <a:ext uri="{0D108BD9-81ED-4DB2-BD59-A6C34878D82A}">
                    <a16:rowId xmlns:a16="http://schemas.microsoft.com/office/drawing/2014/main" val="860183990"/>
                  </a:ext>
                </a:extLst>
              </a:tr>
              <a:tr h="562837">
                <a:tc>
                  <a:txBody>
                    <a:bodyPr/>
                    <a:lstStyle/>
                    <a:p>
                      <a:r>
                        <a:rPr lang="en-GB">
                          <a:latin typeface="Aptos" panose="020B0004020202020204" pitchFamily="34" charset="0"/>
                        </a:rPr>
                        <a:t>• Summarise what you found across all chapters</a:t>
                      </a:r>
                    </a:p>
                  </a:txBody>
                  <a:tcPr anchor="ctr"/>
                </a:tc>
                <a:tc>
                  <a:txBody>
                    <a:bodyPr/>
                    <a:lstStyle/>
                    <a:p>
                      <a:r>
                        <a:rPr lang="en-GB">
                          <a:latin typeface="Aptos" panose="020B0004020202020204" pitchFamily="34" charset="0"/>
                        </a:rPr>
                        <a:t>• Link each recommendation to your findings</a:t>
                      </a:r>
                    </a:p>
                  </a:txBody>
                  <a:tcPr anchor="ctr"/>
                </a:tc>
                <a:extLst>
                  <a:ext uri="{0D108BD9-81ED-4DB2-BD59-A6C34878D82A}">
                    <a16:rowId xmlns:a16="http://schemas.microsoft.com/office/drawing/2014/main" val="3598118564"/>
                  </a:ext>
                </a:extLst>
              </a:tr>
              <a:tr h="562837">
                <a:tc>
                  <a:txBody>
                    <a:bodyPr/>
                    <a:lstStyle/>
                    <a:p>
                      <a:r>
                        <a:rPr lang="en-GB" dirty="0">
                          <a:latin typeface="Aptos" panose="020B0004020202020204" pitchFamily="34" charset="0"/>
                        </a:rPr>
                        <a:t>• Reflect on how well your aims were met</a:t>
                      </a:r>
                    </a:p>
                  </a:txBody>
                  <a:tcPr anchor="ctr"/>
                </a:tc>
                <a:tc>
                  <a:txBody>
                    <a:bodyPr/>
                    <a:lstStyle/>
                    <a:p>
                      <a:r>
                        <a:rPr lang="en-GB">
                          <a:latin typeface="Aptos" panose="020B0004020202020204" pitchFamily="34" charset="0"/>
                        </a:rPr>
                        <a:t>• Use evidence or theory to support each point</a:t>
                      </a:r>
                    </a:p>
                  </a:txBody>
                  <a:tcPr anchor="ctr"/>
                </a:tc>
                <a:extLst>
                  <a:ext uri="{0D108BD9-81ED-4DB2-BD59-A6C34878D82A}">
                    <a16:rowId xmlns:a16="http://schemas.microsoft.com/office/drawing/2014/main" val="3351226440"/>
                  </a:ext>
                </a:extLst>
              </a:tr>
              <a:tr h="562837">
                <a:tc>
                  <a:txBody>
                    <a:bodyPr/>
                    <a:lstStyle/>
                    <a:p>
                      <a:r>
                        <a:rPr lang="en-GB">
                          <a:latin typeface="Aptos" panose="020B0004020202020204" pitchFamily="34" charset="0"/>
                        </a:rPr>
                        <a:t>• Avoid introducing new sources or data</a:t>
                      </a:r>
                    </a:p>
                  </a:txBody>
                  <a:tcPr anchor="ctr"/>
                </a:tc>
                <a:tc>
                  <a:txBody>
                    <a:bodyPr/>
                    <a:lstStyle/>
                    <a:p>
                      <a:r>
                        <a:rPr lang="en-GB">
                          <a:latin typeface="Aptos" panose="020B0004020202020204" pitchFamily="34" charset="0"/>
                        </a:rPr>
                        <a:t>• Identify barriers and explain how to overcome them</a:t>
                      </a:r>
                    </a:p>
                  </a:txBody>
                  <a:tcPr anchor="ctr"/>
                </a:tc>
                <a:extLst>
                  <a:ext uri="{0D108BD9-81ED-4DB2-BD59-A6C34878D82A}">
                    <a16:rowId xmlns:a16="http://schemas.microsoft.com/office/drawing/2014/main" val="1378546858"/>
                  </a:ext>
                </a:extLst>
              </a:tr>
              <a:tr h="562837">
                <a:tc>
                  <a:txBody>
                    <a:bodyPr/>
                    <a:lstStyle/>
                    <a:p>
                      <a:r>
                        <a:rPr lang="en-GB">
                          <a:latin typeface="Aptos" panose="020B0004020202020204" pitchFamily="34" charset="0"/>
                        </a:rPr>
                        <a:t>• Keep your language confident and conclusive</a:t>
                      </a:r>
                    </a:p>
                  </a:txBody>
                  <a:tcPr anchor="ctr"/>
                </a:tc>
                <a:tc>
                  <a:txBody>
                    <a:bodyPr/>
                    <a:lstStyle/>
                    <a:p>
                      <a:r>
                        <a:rPr lang="en-GB" dirty="0">
                          <a:latin typeface="Aptos" panose="020B0004020202020204" pitchFamily="34" charset="0"/>
                        </a:rPr>
                        <a:t>• Show how your ideas could work in real settings</a:t>
                      </a:r>
                    </a:p>
                  </a:txBody>
                  <a:tcPr anchor="ctr"/>
                </a:tc>
                <a:extLst>
                  <a:ext uri="{0D108BD9-81ED-4DB2-BD59-A6C34878D82A}">
                    <a16:rowId xmlns:a16="http://schemas.microsoft.com/office/drawing/2014/main" val="2413320599"/>
                  </a:ext>
                </a:extLst>
              </a:tr>
            </a:tbl>
          </a:graphicData>
        </a:graphic>
      </p:graphicFrame>
    </p:spTree>
    <p:extLst>
      <p:ext uri="{BB962C8B-B14F-4D97-AF65-F5344CB8AC3E}">
        <p14:creationId xmlns:p14="http://schemas.microsoft.com/office/powerpoint/2010/main" val="2496280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B9CF-1DFF-4BC6-B673-0EFE578D658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AC5565-1821-1308-7709-C0BFB45EEBE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8B6B238-A98A-CF86-B0AF-1C59278FB171}"/>
              </a:ext>
            </a:extLst>
          </p:cNvPr>
          <p:cNvSpPr txBox="1">
            <a:spLocks/>
          </p:cNvSpPr>
          <p:nvPr/>
        </p:nvSpPr>
        <p:spPr>
          <a:xfrm>
            <a:off x="355599" y="-6486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Makes a Strong Conclusion Section?</a:t>
            </a:r>
          </a:p>
        </p:txBody>
      </p:sp>
      <p:sp>
        <p:nvSpPr>
          <p:cNvPr id="6" name="TextBox 5">
            <a:extLst>
              <a:ext uri="{FF2B5EF4-FFF2-40B4-BE49-F238E27FC236}">
                <a16:creationId xmlns:a16="http://schemas.microsoft.com/office/drawing/2014/main" id="{4273E680-13F8-6048-593F-A2BE09FAD606}"/>
              </a:ext>
            </a:extLst>
          </p:cNvPr>
          <p:cNvSpPr txBox="1"/>
          <p:nvPr/>
        </p:nvSpPr>
        <p:spPr>
          <a:xfrm>
            <a:off x="177798" y="960294"/>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Your </a:t>
            </a:r>
            <a:r>
              <a:rPr lang="en-GB" sz="1600" b="1" dirty="0">
                <a:latin typeface="Aptos" panose="020B0004020202020204" pitchFamily="34" charset="0"/>
              </a:rPr>
              <a:t>Overall Conclusion (5.1)</a:t>
            </a:r>
            <a:r>
              <a:rPr lang="en-GB" sz="1600" dirty="0">
                <a:latin typeface="Aptos" panose="020B0004020202020204" pitchFamily="34" charset="0"/>
              </a:rPr>
              <a:t> is your final opportunity to reflect on the </a:t>
            </a:r>
            <a:r>
              <a:rPr lang="en-GB" sz="1600" i="1" dirty="0">
                <a:latin typeface="Aptos" panose="020B0004020202020204" pitchFamily="34" charset="0"/>
              </a:rPr>
              <a:t>entire dissertation</a:t>
            </a:r>
            <a:r>
              <a:rPr lang="en-GB" sz="1600" dirty="0">
                <a:latin typeface="Aptos" panose="020B0004020202020204" pitchFamily="34" charset="0"/>
              </a:rPr>
              <a:t>. This is not just a summary, it is a confident statement of what your work has achieved.</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26358BF7-23A7-926F-E588-6D4258A28A4B}"/>
              </a:ext>
            </a:extLst>
          </p:cNvPr>
          <p:cNvSpPr txBox="1"/>
          <p:nvPr/>
        </p:nvSpPr>
        <p:spPr>
          <a:xfrm>
            <a:off x="355599" y="1941701"/>
            <a:ext cx="6368902" cy="369332"/>
          </a:xfrm>
          <a:prstGeom prst="rect">
            <a:avLst/>
          </a:prstGeom>
          <a:noFill/>
        </p:spPr>
        <p:txBody>
          <a:bodyPr wrap="square">
            <a:spAutoFit/>
          </a:bodyPr>
          <a:lstStyle/>
          <a:p>
            <a:pPr>
              <a:buNone/>
            </a:pPr>
            <a:r>
              <a:rPr lang="en-GB" b="1" dirty="0">
                <a:latin typeface="Aptos" panose="020B0004020202020204" pitchFamily="34" charset="0"/>
              </a:rPr>
              <a:t>🧠 Chapter 5: Do’s &amp; Don’ts</a:t>
            </a:r>
          </a:p>
        </p:txBody>
      </p:sp>
      <p:sp>
        <p:nvSpPr>
          <p:cNvPr id="3" name="TextBox 2">
            <a:extLst>
              <a:ext uri="{FF2B5EF4-FFF2-40B4-BE49-F238E27FC236}">
                <a16:creationId xmlns:a16="http://schemas.microsoft.com/office/drawing/2014/main" id="{D57E735C-3EF1-09DC-1679-EE3BBFBC6BEB}"/>
              </a:ext>
            </a:extLst>
          </p:cNvPr>
          <p:cNvSpPr txBox="1"/>
          <p:nvPr/>
        </p:nvSpPr>
        <p:spPr>
          <a:xfrm>
            <a:off x="214074" y="2844536"/>
            <a:ext cx="5918195" cy="2969787"/>
          </a:xfrm>
          <a:prstGeom prst="rect">
            <a:avLst/>
          </a:prstGeom>
          <a:noFill/>
        </p:spPr>
        <p:txBody>
          <a:bodyPr wrap="square">
            <a:spAutoFit/>
          </a:bodyPr>
          <a:lstStyle/>
          <a:p>
            <a:pPr>
              <a:lnSpc>
                <a:spcPct val="150000"/>
              </a:lnSpc>
            </a:pPr>
            <a:r>
              <a:rPr lang="en-GB" sz="1400" b="1" dirty="0">
                <a:latin typeface="Aptos" panose="020B0004020202020204" pitchFamily="34" charset="0"/>
              </a:rPr>
              <a:t>✅ What to Do:</a:t>
            </a:r>
          </a:p>
          <a:p>
            <a:pPr marL="285750" indent="-285750">
              <a:lnSpc>
                <a:spcPct val="150000"/>
              </a:lnSpc>
              <a:buFont typeface="Arial" panose="020B0604020202020204" pitchFamily="34" charset="0"/>
              <a:buChar char="•"/>
            </a:pPr>
            <a:r>
              <a:rPr lang="en-GB" sz="1400" b="1" dirty="0">
                <a:latin typeface="Aptos" panose="020B0004020202020204" pitchFamily="34" charset="0"/>
              </a:rPr>
              <a:t>Summarise your key findings</a:t>
            </a:r>
            <a:r>
              <a:rPr lang="en-GB" sz="1400" dirty="0">
                <a:latin typeface="Aptos" panose="020B0004020202020204" pitchFamily="34" charset="0"/>
              </a:rPr>
              <a:t> from all three themes clearly and concisely.</a:t>
            </a:r>
          </a:p>
          <a:p>
            <a:pPr marL="285750" indent="-285750">
              <a:lnSpc>
                <a:spcPct val="150000"/>
              </a:lnSpc>
              <a:buFont typeface="Arial" panose="020B0604020202020204" pitchFamily="34" charset="0"/>
              <a:buChar char="•"/>
            </a:pPr>
            <a:r>
              <a:rPr lang="en-GB" sz="1400" b="1" dirty="0">
                <a:latin typeface="Aptos" panose="020B0004020202020204" pitchFamily="34" charset="0"/>
              </a:rPr>
              <a:t>Revisit your research aim and objectives</a:t>
            </a:r>
            <a:r>
              <a:rPr lang="en-GB" sz="1400" dirty="0">
                <a:latin typeface="Aptos" panose="020B0004020202020204" pitchFamily="34" charset="0"/>
              </a:rPr>
              <a:t> - state whether each one was met and how.</a:t>
            </a:r>
          </a:p>
          <a:p>
            <a:pPr marL="285750" indent="-285750">
              <a:lnSpc>
                <a:spcPct val="150000"/>
              </a:lnSpc>
              <a:buFont typeface="Arial" panose="020B0604020202020204" pitchFamily="34" charset="0"/>
              <a:buChar char="•"/>
            </a:pPr>
            <a:r>
              <a:rPr lang="en-GB" sz="1400" b="1" dirty="0">
                <a:latin typeface="Aptos" panose="020B0004020202020204" pitchFamily="34" charset="0"/>
              </a:rPr>
              <a:t>Draw together your insights</a:t>
            </a:r>
            <a:r>
              <a:rPr lang="en-GB" sz="1400" dirty="0">
                <a:latin typeface="Aptos" panose="020B0004020202020204" pitchFamily="34" charset="0"/>
              </a:rPr>
              <a:t> into a final picture of what your project contributes.</a:t>
            </a:r>
          </a:p>
          <a:p>
            <a:pPr marL="285750" indent="-285750">
              <a:lnSpc>
                <a:spcPct val="150000"/>
              </a:lnSpc>
              <a:buFont typeface="Arial" panose="020B0604020202020204" pitchFamily="34" charset="0"/>
              <a:buChar char="•"/>
            </a:pPr>
            <a:r>
              <a:rPr lang="en-GB" sz="1400" b="1" dirty="0">
                <a:latin typeface="Aptos" panose="020B0004020202020204" pitchFamily="34" charset="0"/>
              </a:rPr>
              <a:t>Keep it focused</a:t>
            </a:r>
            <a:r>
              <a:rPr lang="en-GB" sz="1400" dirty="0">
                <a:latin typeface="Aptos" panose="020B0004020202020204" pitchFamily="34" charset="0"/>
              </a:rPr>
              <a:t> on what you’ve already covered -no new data or references.</a:t>
            </a:r>
          </a:p>
        </p:txBody>
      </p:sp>
      <p:cxnSp>
        <p:nvCxnSpPr>
          <p:cNvPr id="8" name="Straight Connector 7">
            <a:extLst>
              <a:ext uri="{FF2B5EF4-FFF2-40B4-BE49-F238E27FC236}">
                <a16:creationId xmlns:a16="http://schemas.microsoft.com/office/drawing/2014/main" id="{FA9C5480-8ADF-C371-4B2D-59F72A5168C5}"/>
              </a:ext>
            </a:extLst>
          </p:cNvPr>
          <p:cNvCxnSpPr>
            <a:cxnSpLocks/>
          </p:cNvCxnSpPr>
          <p:nvPr/>
        </p:nvCxnSpPr>
        <p:spPr>
          <a:xfrm>
            <a:off x="6346343" y="2566330"/>
            <a:ext cx="0" cy="3816962"/>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13DD82E-712C-5454-246F-057279ABCB14}"/>
              </a:ext>
            </a:extLst>
          </p:cNvPr>
          <p:cNvSpPr txBox="1"/>
          <p:nvPr/>
        </p:nvSpPr>
        <p:spPr>
          <a:xfrm>
            <a:off x="6546699" y="2281682"/>
            <a:ext cx="6097772" cy="1755930"/>
          </a:xfrm>
          <a:prstGeom prst="rect">
            <a:avLst/>
          </a:prstGeom>
          <a:noFill/>
        </p:spPr>
        <p:txBody>
          <a:bodyPr wrap="square">
            <a:spAutoFit/>
          </a:bodyPr>
          <a:lstStyle/>
          <a:p>
            <a:pPr>
              <a:lnSpc>
                <a:spcPct val="200000"/>
              </a:lnSpc>
              <a:buNone/>
            </a:pPr>
            <a:r>
              <a:rPr lang="en-GB" sz="1400" b="1" dirty="0">
                <a:latin typeface="Aptos" panose="020B0004020202020204" pitchFamily="34" charset="0"/>
              </a:rPr>
              <a:t>⚠️ Common Mistakes to Watch Out For:</a:t>
            </a:r>
          </a:p>
          <a:p>
            <a:pPr>
              <a:lnSpc>
                <a:spcPct val="200000"/>
              </a:lnSpc>
            </a:pPr>
            <a:r>
              <a:rPr lang="en-GB" sz="1400" dirty="0">
                <a:latin typeface="Aptos" panose="020B0004020202020204" pitchFamily="34" charset="0"/>
              </a:rPr>
              <a:t>🚫 Introducing new evidence or citations</a:t>
            </a:r>
          </a:p>
          <a:p>
            <a:pPr>
              <a:lnSpc>
                <a:spcPct val="200000"/>
              </a:lnSpc>
            </a:pPr>
            <a:r>
              <a:rPr lang="en-GB" sz="1400" dirty="0">
                <a:latin typeface="Aptos" panose="020B0004020202020204" pitchFamily="34" charset="0"/>
              </a:rPr>
              <a:t>🚫 Repeating full paragraphs from earlier chapters</a:t>
            </a:r>
          </a:p>
          <a:p>
            <a:pPr>
              <a:lnSpc>
                <a:spcPct val="200000"/>
              </a:lnSpc>
            </a:pPr>
            <a:r>
              <a:rPr lang="en-GB" sz="1400" dirty="0">
                <a:latin typeface="Aptos" panose="020B0004020202020204" pitchFamily="34" charset="0"/>
              </a:rPr>
              <a:t>🚫 Being vague – demonstrate clear links back to your aim &amp; objectives</a:t>
            </a:r>
          </a:p>
        </p:txBody>
      </p:sp>
      <p:sp>
        <p:nvSpPr>
          <p:cNvPr id="14" name="TextBox 13">
            <a:extLst>
              <a:ext uri="{FF2B5EF4-FFF2-40B4-BE49-F238E27FC236}">
                <a16:creationId xmlns:a16="http://schemas.microsoft.com/office/drawing/2014/main" id="{6C16A599-DB7B-57F6-9610-7D1C74EACF16}"/>
              </a:ext>
            </a:extLst>
          </p:cNvPr>
          <p:cNvSpPr txBox="1"/>
          <p:nvPr/>
        </p:nvSpPr>
        <p:spPr>
          <a:xfrm>
            <a:off x="6625378" y="4474811"/>
            <a:ext cx="4921582" cy="2000291"/>
          </a:xfrm>
          <a:prstGeom prst="rect">
            <a:avLst/>
          </a:prstGeom>
          <a:noFill/>
        </p:spPr>
        <p:txBody>
          <a:bodyPr wrap="square" rtlCol="0">
            <a:spAutoFit/>
          </a:bodyPr>
          <a:lstStyle/>
          <a:p>
            <a:pPr>
              <a:lnSpc>
                <a:spcPct val="150000"/>
              </a:lnSpc>
            </a:pPr>
            <a:r>
              <a:rPr lang="en-GB" sz="1400" b="1" dirty="0">
                <a:latin typeface="Aptos" panose="020B0004020202020204" pitchFamily="34" charset="0"/>
              </a:rPr>
              <a:t>✍️ Tone Tips:</a:t>
            </a:r>
          </a:p>
          <a:p>
            <a:pPr>
              <a:lnSpc>
                <a:spcPct val="150000"/>
              </a:lnSpc>
            </a:pPr>
            <a:r>
              <a:rPr lang="en-GB" sz="1400" dirty="0">
                <a:latin typeface="Aptos" panose="020B0004020202020204" pitchFamily="34" charset="0"/>
              </a:rPr>
              <a:t>Use confident, reflective language (“This project has demonstrated...”)</a:t>
            </a:r>
          </a:p>
          <a:p>
            <a:pPr>
              <a:lnSpc>
                <a:spcPct val="150000"/>
              </a:lnSpc>
            </a:pPr>
            <a:r>
              <a:rPr lang="en-GB" sz="1400" dirty="0">
                <a:latin typeface="Aptos" panose="020B0004020202020204" pitchFamily="34" charset="0"/>
              </a:rPr>
              <a:t>Show that you understand the significance of your findings</a:t>
            </a:r>
          </a:p>
          <a:p>
            <a:pPr>
              <a:lnSpc>
                <a:spcPct val="150000"/>
              </a:lnSpc>
            </a:pPr>
            <a:r>
              <a:rPr lang="en-GB" sz="1400" dirty="0">
                <a:latin typeface="Aptos" panose="020B0004020202020204" pitchFamily="34" charset="0"/>
              </a:rPr>
              <a:t>Avoid hedging or overusing phrases like “may suggest” or “possibly shows”</a:t>
            </a:r>
          </a:p>
        </p:txBody>
      </p:sp>
    </p:spTree>
    <p:extLst>
      <p:ext uri="{BB962C8B-B14F-4D97-AF65-F5344CB8AC3E}">
        <p14:creationId xmlns:p14="http://schemas.microsoft.com/office/powerpoint/2010/main" val="2543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up)">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par>
                                <p:cTn id="32" presetID="42" presetClass="entr" presetSubtype="0" fill="hold" grpId="0"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1000"/>
                                        <p:tgtEl>
                                          <p:spTgt spid="14"/>
                                        </p:tgtEl>
                                      </p:cBhvr>
                                    </p:animEffect>
                                    <p:anim calcmode="lin" valueType="num">
                                      <p:cBhvr>
                                        <p:cTn id="35" dur="1000" fill="hold"/>
                                        <p:tgtEl>
                                          <p:spTgt spid="14"/>
                                        </p:tgtEl>
                                        <p:attrNameLst>
                                          <p:attrName>ppt_x</p:attrName>
                                        </p:attrNameLst>
                                      </p:cBhvr>
                                      <p:tavLst>
                                        <p:tav tm="0">
                                          <p:val>
                                            <p:strVal val="#ppt_x"/>
                                          </p:val>
                                        </p:tav>
                                        <p:tav tm="100000">
                                          <p:val>
                                            <p:strVal val="#ppt_x"/>
                                          </p:val>
                                        </p:tav>
                                      </p:tavLst>
                                    </p:anim>
                                    <p:anim calcmode="lin" valueType="num">
                                      <p:cBhvr>
                                        <p:cTn id="3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3" grpId="0"/>
      <p:bldP spid="12"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7" y="-3237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Writing Your Recommendations Section (5.2)</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1101954"/>
            <a:ext cx="11267441" cy="795539"/>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This section is about </a:t>
            </a:r>
            <a:r>
              <a:rPr lang="en-GB" sz="1600" i="1" dirty="0">
                <a:latin typeface="Aptos" panose="020B0004020202020204" pitchFamily="34" charset="0"/>
              </a:rPr>
              <a:t>what should happen next</a:t>
            </a:r>
            <a:r>
              <a:rPr lang="en-GB" sz="1600" dirty="0">
                <a:latin typeface="Aptos" panose="020B0004020202020204" pitchFamily="34" charset="0"/>
              </a:rPr>
              <a:t>. You’re moving from describing what you found to offering practical solutions based on your research.</a:t>
            </a:r>
          </a:p>
        </p:txBody>
      </p:sp>
      <p:cxnSp>
        <p:nvCxnSpPr>
          <p:cNvPr id="7" name="Straight Connector 6">
            <a:extLst>
              <a:ext uri="{FF2B5EF4-FFF2-40B4-BE49-F238E27FC236}">
                <a16:creationId xmlns:a16="http://schemas.microsoft.com/office/drawing/2014/main" id="{5E061317-4E76-9739-20F9-12DD09BFB11C}"/>
              </a:ext>
            </a:extLst>
          </p:cNvPr>
          <p:cNvCxnSpPr>
            <a:cxnSpLocks/>
          </p:cNvCxnSpPr>
          <p:nvPr/>
        </p:nvCxnSpPr>
        <p:spPr>
          <a:xfrm>
            <a:off x="6095998" y="2232837"/>
            <a:ext cx="0" cy="4157803"/>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399530" y="2198151"/>
            <a:ext cx="5106889" cy="1444050"/>
          </a:xfrm>
          <a:prstGeom prst="rect">
            <a:avLst/>
          </a:prstGeom>
          <a:noFill/>
        </p:spPr>
        <p:txBody>
          <a:bodyPr wrap="square">
            <a:spAutoFit/>
          </a:bodyPr>
          <a:lstStyle/>
          <a:p>
            <a:pPr>
              <a:lnSpc>
                <a:spcPct val="150000"/>
              </a:lnSpc>
            </a:pPr>
            <a:r>
              <a:rPr lang="en-GB" sz="1500" b="1" dirty="0">
                <a:latin typeface="Aptos" panose="020B0004020202020204" pitchFamily="34" charset="0"/>
              </a:rPr>
              <a:t>🧭 Purpose of Recommendations:</a:t>
            </a:r>
          </a:p>
          <a:p>
            <a:pPr>
              <a:lnSpc>
                <a:spcPct val="150000"/>
              </a:lnSpc>
            </a:pPr>
            <a:r>
              <a:rPr lang="en-GB" sz="1500" dirty="0">
                <a:latin typeface="Aptos" panose="020B0004020202020204" pitchFamily="34" charset="0"/>
              </a:rPr>
              <a:t>To suggest clear, achievable steps that could improve future practice, service delivery, policy, or research in your chosen topic area.</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30" y="4605364"/>
            <a:ext cx="5508626"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Structure Tip:</a:t>
            </a:r>
          </a:p>
          <a:p>
            <a:pPr>
              <a:lnSpc>
                <a:spcPct val="150000"/>
              </a:lnSpc>
              <a:buNone/>
            </a:pPr>
            <a:r>
              <a:rPr lang="en-GB" sz="1400" dirty="0">
                <a:latin typeface="Aptos" panose="020B0004020202020204" pitchFamily="34" charset="0"/>
              </a:rPr>
              <a:t>Use subheadings to organise your ideas clearly:</a:t>
            </a:r>
          </a:p>
          <a:p>
            <a:pPr>
              <a:lnSpc>
                <a:spcPct val="150000"/>
              </a:lnSpc>
              <a:buNone/>
            </a:pPr>
            <a:r>
              <a:rPr lang="en-GB" sz="1400" dirty="0">
                <a:latin typeface="Aptos" panose="020B0004020202020204" pitchFamily="34" charset="0"/>
              </a:rPr>
              <a:t>5.2.1 – Recommendation 1</a:t>
            </a:r>
          </a:p>
          <a:p>
            <a:pPr>
              <a:lnSpc>
                <a:spcPct val="150000"/>
              </a:lnSpc>
              <a:buNone/>
            </a:pPr>
            <a:r>
              <a:rPr lang="en-GB" sz="1400" dirty="0">
                <a:latin typeface="Aptos" panose="020B0004020202020204" pitchFamily="34" charset="0"/>
              </a:rPr>
              <a:t>5.2.2 – Recommendation 2</a:t>
            </a:r>
          </a:p>
          <a:p>
            <a:pPr>
              <a:lnSpc>
                <a:spcPct val="150000"/>
              </a:lnSpc>
              <a:buNone/>
            </a:pPr>
            <a:r>
              <a:rPr lang="en-GB" sz="1400" dirty="0">
                <a:latin typeface="Aptos" panose="020B0004020202020204" pitchFamily="34" charset="0"/>
              </a:rPr>
              <a:t>5.2.3 – Recommendation 3</a:t>
            </a:r>
          </a:p>
        </p:txBody>
      </p:sp>
      <p:sp>
        <p:nvSpPr>
          <p:cNvPr id="15" name="TextBox 14">
            <a:extLst>
              <a:ext uri="{FF2B5EF4-FFF2-40B4-BE49-F238E27FC236}">
                <a16:creationId xmlns:a16="http://schemas.microsoft.com/office/drawing/2014/main" id="{BB71DFD6-87BF-6DB6-F575-7020596C5F26}"/>
              </a:ext>
            </a:extLst>
          </p:cNvPr>
          <p:cNvSpPr txBox="1"/>
          <p:nvPr/>
        </p:nvSpPr>
        <p:spPr>
          <a:xfrm>
            <a:off x="194630" y="2232837"/>
            <a:ext cx="5812153" cy="3873304"/>
          </a:xfrm>
          <a:prstGeom prst="rect">
            <a:avLst/>
          </a:prstGeom>
          <a:noFill/>
        </p:spPr>
        <p:txBody>
          <a:bodyPr wrap="square">
            <a:spAutoFit/>
          </a:bodyPr>
          <a:lstStyle/>
          <a:p>
            <a:r>
              <a:rPr lang="en-GB" sz="1600" b="1" dirty="0">
                <a:latin typeface="Aptos" panose="020B0004020202020204" pitchFamily="34" charset="0"/>
              </a:rPr>
              <a:t>✅ What to Include for Each Recommendation:</a:t>
            </a:r>
            <a:br>
              <a:rPr lang="en-GB" sz="1600" b="1" dirty="0">
                <a:latin typeface="Aptos" panose="020B0004020202020204" pitchFamily="34" charset="0"/>
              </a:rPr>
            </a:br>
            <a:endParaRPr lang="en-GB" sz="1600" b="1" dirty="0">
              <a:latin typeface="Aptos" panose="020B0004020202020204" pitchFamily="34" charset="0"/>
            </a:endParaRPr>
          </a:p>
          <a:p>
            <a:pPr marL="285750" indent="-285750">
              <a:lnSpc>
                <a:spcPct val="150000"/>
              </a:lnSpc>
              <a:buFont typeface="Wingdings" panose="05000000000000000000" pitchFamily="2" charset="2"/>
              <a:buChar char="¨"/>
            </a:pPr>
            <a:r>
              <a:rPr lang="en-GB" sz="1600" b="1" dirty="0">
                <a:latin typeface="Aptos" panose="020B0004020202020204" pitchFamily="34" charset="0"/>
              </a:rPr>
              <a:t>A clear, concise recommendation</a:t>
            </a:r>
            <a:r>
              <a:rPr lang="en-GB" sz="1600" dirty="0">
                <a:latin typeface="Aptos" panose="020B0004020202020204" pitchFamily="34" charset="0"/>
              </a:rPr>
              <a:t> – What should be done, changed, or introduced?</a:t>
            </a:r>
          </a:p>
          <a:p>
            <a:pPr marL="285750" indent="-285750">
              <a:lnSpc>
                <a:spcPct val="150000"/>
              </a:lnSpc>
              <a:buFont typeface="Wingdings" panose="05000000000000000000" pitchFamily="2" charset="2"/>
              <a:buChar char="¨"/>
            </a:pPr>
            <a:r>
              <a:rPr lang="en-GB" sz="1600" b="1" dirty="0">
                <a:latin typeface="Aptos" panose="020B0004020202020204" pitchFamily="34" charset="0"/>
              </a:rPr>
              <a:t>Justification</a:t>
            </a:r>
            <a:r>
              <a:rPr lang="en-GB" sz="1600" dirty="0">
                <a:latin typeface="Aptos" panose="020B0004020202020204" pitchFamily="34" charset="0"/>
              </a:rPr>
              <a:t> – Why is this needed? Link back to your findings.</a:t>
            </a:r>
          </a:p>
          <a:p>
            <a:pPr marL="285750" indent="-285750">
              <a:lnSpc>
                <a:spcPct val="150000"/>
              </a:lnSpc>
              <a:buFont typeface="Wingdings" panose="05000000000000000000" pitchFamily="2" charset="2"/>
              <a:buChar char="¨"/>
            </a:pPr>
            <a:r>
              <a:rPr lang="en-GB" sz="1600" b="1" dirty="0">
                <a:latin typeface="Aptos" panose="020B0004020202020204" pitchFamily="34" charset="0"/>
              </a:rPr>
              <a:t>Feasibility</a:t>
            </a:r>
            <a:r>
              <a:rPr lang="en-GB" sz="1600" dirty="0">
                <a:latin typeface="Aptos" panose="020B0004020202020204" pitchFamily="34" charset="0"/>
              </a:rPr>
              <a:t> – Could it realistically be implemented in current systems or settings?</a:t>
            </a:r>
          </a:p>
          <a:p>
            <a:pPr marL="285750" indent="-285750">
              <a:lnSpc>
                <a:spcPct val="150000"/>
              </a:lnSpc>
              <a:buFont typeface="Wingdings" panose="05000000000000000000" pitchFamily="2" charset="2"/>
              <a:buChar char="¨"/>
            </a:pPr>
            <a:r>
              <a:rPr lang="en-GB" sz="1600" b="1" dirty="0">
                <a:latin typeface="Aptos" panose="020B0004020202020204" pitchFamily="34" charset="0"/>
              </a:rPr>
              <a:t>Barriers and Limitations</a:t>
            </a:r>
            <a:r>
              <a:rPr lang="en-GB" sz="1600" dirty="0">
                <a:latin typeface="Aptos" panose="020B0004020202020204" pitchFamily="34" charset="0"/>
              </a:rPr>
              <a:t> – What might get in the way?</a:t>
            </a:r>
          </a:p>
          <a:p>
            <a:pPr marL="285750" indent="-285750">
              <a:lnSpc>
                <a:spcPct val="150000"/>
              </a:lnSpc>
              <a:buFont typeface="Wingdings" panose="05000000000000000000" pitchFamily="2" charset="2"/>
              <a:buChar char="¨"/>
            </a:pPr>
            <a:r>
              <a:rPr lang="en-GB" sz="1600" b="1" dirty="0">
                <a:latin typeface="Aptos" panose="020B0004020202020204" pitchFamily="34" charset="0"/>
              </a:rPr>
              <a:t>Overcoming Challenges</a:t>
            </a:r>
            <a:r>
              <a:rPr lang="en-GB" sz="1600" dirty="0">
                <a:latin typeface="Aptos" panose="020B0004020202020204" pitchFamily="34" charset="0"/>
              </a:rPr>
              <a:t> – Offer brief, constructive ways these could be addressed.</a:t>
            </a: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wipe(left)">
                                      <p:cBhvr>
                                        <p:cTn id="31" dur="500"/>
                                        <p:tgtEl>
                                          <p:spTgt spid="11"/>
                                        </p:tgtEl>
                                      </p:cBhvr>
                                    </p:animEffect>
                                  </p:childTnLst>
                                </p:cTn>
                              </p:par>
                              <p:par>
                                <p:cTn id="32" presetID="22" presetClass="entr" presetSubtype="8"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wipe(left)">
                                      <p:cBhvr>
                                        <p:cTn id="34" dur="5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1000"/>
                                        <p:tgtEl>
                                          <p:spTgt spid="13"/>
                                        </p:tgtEl>
                                      </p:cBhvr>
                                    </p:animEffect>
                                    <p:anim calcmode="lin" valueType="num">
                                      <p:cBhvr>
                                        <p:cTn id="40" dur="1000" fill="hold"/>
                                        <p:tgtEl>
                                          <p:spTgt spid="13"/>
                                        </p:tgtEl>
                                        <p:attrNameLst>
                                          <p:attrName>ppt_x</p:attrName>
                                        </p:attrNameLst>
                                      </p:cBhvr>
                                      <p:tavLst>
                                        <p:tav tm="0">
                                          <p:val>
                                            <p:strVal val="#ppt_x"/>
                                          </p:val>
                                        </p:tav>
                                        <p:tav tm="100000">
                                          <p:val>
                                            <p:strVal val="#ppt_x"/>
                                          </p:val>
                                        </p:tav>
                                      </p:tavLst>
                                    </p:anim>
                                    <p:anim calcmode="lin" valueType="num">
                                      <p:cBhvr>
                                        <p:cTn id="4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C17F7-2F1E-B7D6-F90B-6B64877326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E4FF86-3AC9-1444-0692-60C9A780B99D}"/>
              </a:ext>
            </a:extLst>
          </p:cNvPr>
          <p:cNvSpPr txBox="1">
            <a:spLocks/>
          </p:cNvSpPr>
          <p:nvPr/>
        </p:nvSpPr>
        <p:spPr>
          <a:xfrm>
            <a:off x="355598" y="-13782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 Clear, Concise Recommendation</a:t>
            </a:r>
          </a:p>
        </p:txBody>
      </p:sp>
      <p:sp>
        <p:nvSpPr>
          <p:cNvPr id="3" name="Rectangle 2">
            <a:extLst>
              <a:ext uri="{FF2B5EF4-FFF2-40B4-BE49-F238E27FC236}">
                <a16:creationId xmlns:a16="http://schemas.microsoft.com/office/drawing/2014/main" id="{94602869-2D3B-0B8F-586D-B4B2A9E1774B}"/>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4DB26E-615D-730C-5B4D-9DEEC5565519}"/>
              </a:ext>
            </a:extLst>
          </p:cNvPr>
          <p:cNvSpPr txBox="1"/>
          <p:nvPr/>
        </p:nvSpPr>
        <p:spPr>
          <a:xfrm>
            <a:off x="462277" y="787184"/>
            <a:ext cx="11267441" cy="1030282"/>
          </a:xfrm>
          <a:prstGeom prst="rect">
            <a:avLst/>
          </a:prstGeom>
          <a:noFill/>
        </p:spPr>
        <p:txBody>
          <a:bodyPr wrap="square">
            <a:spAutoFit/>
          </a:bodyPr>
          <a:lstStyle/>
          <a:p>
            <a:pPr algn="ctr">
              <a:lnSpc>
                <a:spcPct val="150000"/>
              </a:lnSpc>
            </a:pPr>
            <a:r>
              <a:rPr lang="en-GB" sz="1400" b="1" dirty="0">
                <a:latin typeface="Aptos" panose="020B0004020202020204" pitchFamily="34" charset="0"/>
              </a:rPr>
              <a:t>Start with what needs to change, be improved, or introduced.</a:t>
            </a:r>
            <a:br>
              <a:rPr lang="en-GB" sz="1400" dirty="0">
                <a:latin typeface="Aptos" panose="020B0004020202020204" pitchFamily="34" charset="0"/>
              </a:rPr>
            </a:br>
            <a:r>
              <a:rPr lang="en-GB" sz="1400" dirty="0">
                <a:latin typeface="Aptos" panose="020B0004020202020204" pitchFamily="34" charset="0"/>
              </a:rPr>
              <a:t>This is the core of your recommendation - your chance to be solution-focused and practical. Make sure your recommendation is clearly stated in one or two sentences..</a:t>
            </a:r>
          </a:p>
        </p:txBody>
      </p:sp>
      <p:cxnSp>
        <p:nvCxnSpPr>
          <p:cNvPr id="7" name="Straight Connector 6">
            <a:extLst>
              <a:ext uri="{FF2B5EF4-FFF2-40B4-BE49-F238E27FC236}">
                <a16:creationId xmlns:a16="http://schemas.microsoft.com/office/drawing/2014/main" id="{8685300D-1679-C9E6-6CBB-8D6275CE90CC}"/>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2FE372-AC18-AC18-4F96-CE47692881CF}"/>
              </a:ext>
            </a:extLst>
          </p:cNvPr>
          <p:cNvCxnSpPr>
            <a:cxnSpLocks/>
          </p:cNvCxnSpPr>
          <p:nvPr/>
        </p:nvCxnSpPr>
        <p:spPr>
          <a:xfrm>
            <a:off x="179227" y="3429000"/>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A50CE7A-C1B0-8115-B216-9A733D094EAE}"/>
              </a:ext>
            </a:extLst>
          </p:cNvPr>
          <p:cNvSpPr txBox="1"/>
          <p:nvPr/>
        </p:nvSpPr>
        <p:spPr>
          <a:xfrm>
            <a:off x="166051" y="3454370"/>
            <a:ext cx="5864860" cy="2969787"/>
          </a:xfrm>
          <a:prstGeom prst="rect">
            <a:avLst/>
          </a:prstGeom>
          <a:noFill/>
        </p:spPr>
        <p:txBody>
          <a:bodyPr wrap="square">
            <a:spAutoFit/>
          </a:bodyPr>
          <a:lstStyle/>
          <a:p>
            <a:pPr>
              <a:lnSpc>
                <a:spcPct val="150000"/>
              </a:lnSpc>
            </a:pPr>
            <a:r>
              <a:rPr lang="en-GB" sz="1400" b="1" dirty="0">
                <a:latin typeface="Aptos" panose="020B0004020202020204" pitchFamily="34" charset="0"/>
              </a:rPr>
              <a:t>💡 Writing Tip:</a:t>
            </a:r>
            <a:br>
              <a:rPr lang="en-GB" sz="1400" dirty="0">
                <a:latin typeface="Aptos" panose="020B0004020202020204" pitchFamily="34" charset="0"/>
              </a:rPr>
            </a:br>
            <a:endParaRPr lang="en-GB" sz="1400" dirty="0">
              <a:latin typeface="Aptos" panose="020B0004020202020204" pitchFamily="34" charset="0"/>
            </a:endParaRPr>
          </a:p>
          <a:p>
            <a:pPr>
              <a:lnSpc>
                <a:spcPct val="150000"/>
              </a:lnSpc>
            </a:pPr>
            <a:r>
              <a:rPr lang="en-GB" sz="1400" dirty="0">
                <a:latin typeface="Aptos" panose="020B0004020202020204" pitchFamily="34" charset="0"/>
              </a:rPr>
              <a:t>Use formal language and be assertive. Begin with phrases like:</a:t>
            </a:r>
          </a:p>
          <a:p>
            <a:pPr>
              <a:lnSpc>
                <a:spcPct val="150000"/>
              </a:lnSpc>
            </a:pPr>
            <a:r>
              <a:rPr lang="en-GB" sz="1400" i="1" dirty="0">
                <a:latin typeface="Aptos" panose="020B0004020202020204" pitchFamily="34" charset="0"/>
              </a:rPr>
              <a:t>“It is recommended that…”</a:t>
            </a:r>
            <a:endParaRPr lang="en-GB" sz="1400" dirty="0">
              <a:latin typeface="Aptos" panose="020B0004020202020204" pitchFamily="34" charset="0"/>
            </a:endParaRPr>
          </a:p>
          <a:p>
            <a:pPr>
              <a:lnSpc>
                <a:spcPct val="150000"/>
              </a:lnSpc>
            </a:pPr>
            <a:r>
              <a:rPr lang="en-GB" sz="1400" i="1" dirty="0">
                <a:latin typeface="Aptos" panose="020B0004020202020204" pitchFamily="34" charset="0"/>
              </a:rPr>
              <a:t>“This research proposes that…”</a:t>
            </a:r>
            <a:br>
              <a:rPr lang="en-GB" sz="1400" dirty="0">
                <a:latin typeface="Aptos" panose="020B0004020202020204" pitchFamily="34" charset="0"/>
              </a:rPr>
            </a:br>
            <a:r>
              <a:rPr lang="en-GB" sz="1400" dirty="0">
                <a:latin typeface="Aptos" panose="020B0004020202020204" pitchFamily="34" charset="0"/>
              </a:rPr>
              <a:t>Ensure your recommendation is directly linked to the issue you've explored.</a:t>
            </a:r>
          </a:p>
          <a:p>
            <a:pPr>
              <a:lnSpc>
                <a:spcPct val="150000"/>
              </a:lnSpc>
            </a:pPr>
            <a:r>
              <a:rPr lang="en-GB" sz="1400" dirty="0">
                <a:latin typeface="Aptos" panose="020B0004020202020204" pitchFamily="34" charset="0"/>
              </a:rPr>
              <a:t>Avoid vague phrases like “something should be done” or “more needs to happen.” Be precise and realistic.</a:t>
            </a:r>
          </a:p>
        </p:txBody>
      </p:sp>
      <p:sp>
        <p:nvSpPr>
          <p:cNvPr id="13" name="TextBox 12">
            <a:extLst>
              <a:ext uri="{FF2B5EF4-FFF2-40B4-BE49-F238E27FC236}">
                <a16:creationId xmlns:a16="http://schemas.microsoft.com/office/drawing/2014/main" id="{5760BD8C-6F85-2D97-96A8-AB9DA439BD84}"/>
              </a:ext>
            </a:extLst>
          </p:cNvPr>
          <p:cNvSpPr txBox="1"/>
          <p:nvPr/>
        </p:nvSpPr>
        <p:spPr>
          <a:xfrm>
            <a:off x="6240149" y="1938420"/>
            <a:ext cx="5733093" cy="2646622"/>
          </a:xfrm>
          <a:prstGeom prst="rect">
            <a:avLst/>
          </a:prstGeom>
          <a:noFill/>
        </p:spPr>
        <p:txBody>
          <a:bodyPr wrap="square">
            <a:spAutoFit/>
          </a:bodyPr>
          <a:lstStyle/>
          <a:p>
            <a:pPr algn="just">
              <a:lnSpc>
                <a:spcPct val="150000"/>
              </a:lnSpc>
            </a:pPr>
            <a:r>
              <a:rPr lang="en-GB" sz="1400" b="1" dirty="0">
                <a:latin typeface="Aptos" panose="020B0004020202020204" pitchFamily="34" charset="0"/>
              </a:rPr>
              <a:t>✅ Example (Digital Exclusion):</a:t>
            </a:r>
          </a:p>
          <a:p>
            <a:pPr algn="just">
              <a:lnSpc>
                <a:spcPct val="150000"/>
              </a:lnSpc>
            </a:pPr>
            <a:r>
              <a:rPr lang="en-GB" sz="1400" dirty="0">
                <a:latin typeface="Aptos" panose="020B0004020202020204" pitchFamily="34" charset="0"/>
              </a:rPr>
              <a:t>It is recommended that secondary schools and local authorities implement a targeted digital access programme to provide internet-enabled devices and subsidised broadband to students from low-income households. This would help address disparities in access to digital mental health services and remote learning opportunities, ensuring equitable service delivery across socioeconomic groups (Ofcom, 2022; Public Health England, 2021).</a:t>
            </a:r>
          </a:p>
        </p:txBody>
      </p:sp>
      <p:sp>
        <p:nvSpPr>
          <p:cNvPr id="15" name="TextBox 14">
            <a:extLst>
              <a:ext uri="{FF2B5EF4-FFF2-40B4-BE49-F238E27FC236}">
                <a16:creationId xmlns:a16="http://schemas.microsoft.com/office/drawing/2014/main" id="{BA242BC0-9114-857B-2E48-96D3FE272C7D}"/>
              </a:ext>
            </a:extLst>
          </p:cNvPr>
          <p:cNvSpPr txBox="1"/>
          <p:nvPr/>
        </p:nvSpPr>
        <p:spPr>
          <a:xfrm>
            <a:off x="218758" y="2078180"/>
            <a:ext cx="5812153" cy="1030795"/>
          </a:xfrm>
          <a:prstGeom prst="rect">
            <a:avLst/>
          </a:prstGeom>
          <a:noFill/>
        </p:spPr>
        <p:txBody>
          <a:bodyPr wrap="square">
            <a:spAutoFit/>
          </a:bodyPr>
          <a:lstStyle/>
          <a:p>
            <a:pPr>
              <a:lnSpc>
                <a:spcPct val="150000"/>
              </a:lnSpc>
            </a:pPr>
            <a:r>
              <a:rPr lang="en-GB" sz="1400" b="1" dirty="0">
                <a:latin typeface="Aptos" panose="020B0004020202020204" pitchFamily="34" charset="0"/>
              </a:rPr>
              <a:t>🎯 Guiding Question:</a:t>
            </a:r>
            <a:br>
              <a:rPr lang="en-GB" sz="1400" dirty="0">
                <a:latin typeface="Aptos" panose="020B0004020202020204" pitchFamily="34" charset="0"/>
              </a:rPr>
            </a:br>
            <a:r>
              <a:rPr lang="en-GB" sz="1400" dirty="0">
                <a:latin typeface="Aptos" panose="020B0004020202020204" pitchFamily="34" charset="0"/>
              </a:rPr>
              <a:t>What specific action should be taken to reduce or address the issue identified in my findings?</a:t>
            </a:r>
          </a:p>
        </p:txBody>
      </p:sp>
      <p:cxnSp>
        <p:nvCxnSpPr>
          <p:cNvPr id="10" name="Straight Connector 9">
            <a:extLst>
              <a:ext uri="{FF2B5EF4-FFF2-40B4-BE49-F238E27FC236}">
                <a16:creationId xmlns:a16="http://schemas.microsoft.com/office/drawing/2014/main" id="{AE7E9B25-E741-B92C-F07D-0822EBB52004}"/>
              </a:ext>
            </a:extLst>
          </p:cNvPr>
          <p:cNvCxnSpPr>
            <a:cxnSpLocks/>
          </p:cNvCxnSpPr>
          <p:nvPr/>
        </p:nvCxnSpPr>
        <p:spPr>
          <a:xfrm>
            <a:off x="5997891" y="4783711"/>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742D619-A75F-2464-B04C-7CDB53AB7007}"/>
              </a:ext>
            </a:extLst>
          </p:cNvPr>
          <p:cNvSpPr txBox="1"/>
          <p:nvPr/>
        </p:nvSpPr>
        <p:spPr>
          <a:xfrm>
            <a:off x="6293772" y="4932696"/>
            <a:ext cx="5306352" cy="1353960"/>
          </a:xfrm>
          <a:prstGeom prst="rect">
            <a:avLst/>
          </a:prstGeom>
          <a:noFill/>
        </p:spPr>
        <p:txBody>
          <a:bodyPr wrap="square">
            <a:spAutoFit/>
          </a:bodyPr>
          <a:lstStyle/>
          <a:p>
            <a:pPr>
              <a:lnSpc>
                <a:spcPct val="150000"/>
              </a:lnSpc>
              <a:buNone/>
            </a:pPr>
            <a:r>
              <a:rPr lang="en-GB" sz="1400" b="1" dirty="0">
                <a:latin typeface="Aptos" panose="020B0004020202020204" pitchFamily="34" charset="0"/>
              </a:rPr>
              <a:t>📘 Tip</a:t>
            </a:r>
          </a:p>
          <a:p>
            <a:pPr>
              <a:lnSpc>
                <a:spcPct val="150000"/>
              </a:lnSpc>
            </a:pPr>
            <a:r>
              <a:rPr lang="en-GB" sz="1400" dirty="0">
                <a:latin typeface="Aptos" panose="020B0004020202020204" pitchFamily="34" charset="0"/>
              </a:rPr>
              <a:t>Each recommendation should respond directly to one of your core themes. Think about what is realistic and specific - and avoid vague or overly generalised statements.</a:t>
            </a:r>
          </a:p>
        </p:txBody>
      </p:sp>
    </p:spTree>
    <p:extLst>
      <p:ext uri="{BB962C8B-B14F-4D97-AF65-F5344CB8AC3E}">
        <p14:creationId xmlns:p14="http://schemas.microsoft.com/office/powerpoint/2010/main" val="2833676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54720-5868-9FA1-AFE3-35178CE13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8AFAD1-9A75-4DCE-A849-DD5D733B3CD0}"/>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Justification &amp; Feasibility </a:t>
            </a:r>
          </a:p>
        </p:txBody>
      </p:sp>
      <p:sp>
        <p:nvSpPr>
          <p:cNvPr id="3" name="Rectangle 2">
            <a:extLst>
              <a:ext uri="{FF2B5EF4-FFF2-40B4-BE49-F238E27FC236}">
                <a16:creationId xmlns:a16="http://schemas.microsoft.com/office/drawing/2014/main" id="{0F0F81A4-1EE4-A753-C5DE-F85732D36A41}"/>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51C054B-AF95-C3F8-ADF5-6909345B915E}"/>
              </a:ext>
            </a:extLst>
          </p:cNvPr>
          <p:cNvSpPr txBox="1"/>
          <p:nvPr/>
        </p:nvSpPr>
        <p:spPr>
          <a:xfrm>
            <a:off x="462277" y="787184"/>
            <a:ext cx="11267441" cy="707117"/>
          </a:xfrm>
          <a:prstGeom prst="rect">
            <a:avLst/>
          </a:prstGeom>
          <a:noFill/>
        </p:spPr>
        <p:txBody>
          <a:bodyPr wrap="square">
            <a:spAutoFit/>
          </a:bodyPr>
          <a:lstStyle/>
          <a:p>
            <a:pPr algn="ctr">
              <a:lnSpc>
                <a:spcPct val="150000"/>
              </a:lnSpc>
            </a:pPr>
            <a:r>
              <a:rPr lang="en-GB" sz="1400" dirty="0">
                <a:latin typeface="Aptos" panose="020B0004020202020204" pitchFamily="34" charset="0"/>
              </a:rPr>
              <a:t>This section explains why your proposed change is necessary, based on your research findings, and how it could be practically introduced in current services, policies, or practice settings. Good justification shows the marker you’ve thought critically and practically.</a:t>
            </a:r>
          </a:p>
        </p:txBody>
      </p:sp>
      <p:cxnSp>
        <p:nvCxnSpPr>
          <p:cNvPr id="7" name="Straight Connector 6">
            <a:extLst>
              <a:ext uri="{FF2B5EF4-FFF2-40B4-BE49-F238E27FC236}">
                <a16:creationId xmlns:a16="http://schemas.microsoft.com/office/drawing/2014/main" id="{EF4A345F-FD73-A9E5-98D5-4C83250E01D0}"/>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85CDEA-59B1-5B52-B8BB-A8391DB0617D}"/>
              </a:ext>
            </a:extLst>
          </p:cNvPr>
          <p:cNvCxnSpPr>
            <a:cxnSpLocks/>
          </p:cNvCxnSpPr>
          <p:nvPr/>
        </p:nvCxnSpPr>
        <p:spPr>
          <a:xfrm>
            <a:off x="166051" y="4800594"/>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E95A2533-1779-3374-FE79-1CEDFAE5BA94}"/>
              </a:ext>
            </a:extLst>
          </p:cNvPr>
          <p:cNvSpPr txBox="1"/>
          <p:nvPr/>
        </p:nvSpPr>
        <p:spPr>
          <a:xfrm>
            <a:off x="145526" y="4803347"/>
            <a:ext cx="5864860" cy="1727652"/>
          </a:xfrm>
          <a:prstGeom prst="rect">
            <a:avLst/>
          </a:prstGeom>
          <a:noFill/>
        </p:spPr>
        <p:txBody>
          <a:bodyPr wrap="square">
            <a:spAutoFit/>
          </a:bodyPr>
          <a:lstStyle/>
          <a:p>
            <a:pPr>
              <a:lnSpc>
                <a:spcPct val="150000"/>
              </a:lnSpc>
            </a:pPr>
            <a:r>
              <a:rPr lang="en-GB" sz="1200" b="1" dirty="0">
                <a:latin typeface="Aptos" panose="020B0004020202020204" pitchFamily="34" charset="0"/>
              </a:rPr>
              <a:t>✍️🧠 Key Questions to Think About</a:t>
            </a:r>
            <a:br>
              <a:rPr lang="en-GB" sz="1200" dirty="0">
                <a:latin typeface="Aptos" panose="020B0004020202020204" pitchFamily="34" charset="0"/>
              </a:rPr>
            </a:br>
            <a:r>
              <a:rPr lang="en-GB" sz="1200" dirty="0">
                <a:latin typeface="Aptos" panose="020B0004020202020204" pitchFamily="34" charset="0"/>
              </a:rPr>
              <a:t>• What’s the evidence that this change is needed?</a:t>
            </a:r>
            <a:br>
              <a:rPr lang="en-GB" sz="1200" dirty="0">
                <a:latin typeface="Aptos" panose="020B0004020202020204" pitchFamily="34" charset="0"/>
              </a:rPr>
            </a:br>
            <a:r>
              <a:rPr lang="en-GB" sz="1200" dirty="0">
                <a:latin typeface="Aptos" panose="020B0004020202020204" pitchFamily="34" charset="0"/>
              </a:rPr>
              <a:t>• How does this solve or ease the issue identified in your findings?</a:t>
            </a:r>
            <a:br>
              <a:rPr lang="en-GB" sz="1200" dirty="0">
                <a:latin typeface="Aptos" panose="020B0004020202020204" pitchFamily="34" charset="0"/>
              </a:rPr>
            </a:br>
            <a:r>
              <a:rPr lang="en-GB" sz="1200" dirty="0">
                <a:latin typeface="Aptos" panose="020B0004020202020204" pitchFamily="34" charset="0"/>
              </a:rPr>
              <a:t>• Would this be achievable in a real-world setting?</a:t>
            </a:r>
            <a:br>
              <a:rPr lang="en-GB" sz="1200" dirty="0">
                <a:latin typeface="Aptos" panose="020B0004020202020204" pitchFamily="34" charset="0"/>
              </a:rPr>
            </a:br>
            <a:r>
              <a:rPr lang="en-GB" sz="1200" dirty="0">
                <a:latin typeface="Aptos" panose="020B0004020202020204" pitchFamily="34" charset="0"/>
              </a:rPr>
              <a:t>• Who would carry it out, and with what resources?</a:t>
            </a:r>
            <a:br>
              <a:rPr lang="en-GB" sz="1200" dirty="0">
                <a:latin typeface="Aptos" panose="020B0004020202020204" pitchFamily="34" charset="0"/>
              </a:rPr>
            </a:br>
            <a:r>
              <a:rPr lang="en-GB" sz="1200" dirty="0">
                <a:latin typeface="Aptos" panose="020B0004020202020204" pitchFamily="34" charset="0"/>
              </a:rPr>
              <a:t>• Is this already happening anywhere — can you build on it?.</a:t>
            </a:r>
          </a:p>
        </p:txBody>
      </p:sp>
      <p:sp>
        <p:nvSpPr>
          <p:cNvPr id="13" name="TextBox 12">
            <a:extLst>
              <a:ext uri="{FF2B5EF4-FFF2-40B4-BE49-F238E27FC236}">
                <a16:creationId xmlns:a16="http://schemas.microsoft.com/office/drawing/2014/main" id="{C5F0FBC0-DF1A-39C3-9E55-DFE6C3C53973}"/>
              </a:ext>
            </a:extLst>
          </p:cNvPr>
          <p:cNvSpPr txBox="1"/>
          <p:nvPr/>
        </p:nvSpPr>
        <p:spPr>
          <a:xfrm>
            <a:off x="6208250" y="1778929"/>
            <a:ext cx="5733093" cy="2835648"/>
          </a:xfrm>
          <a:prstGeom prst="rect">
            <a:avLst/>
          </a:prstGeom>
          <a:noFill/>
        </p:spPr>
        <p:txBody>
          <a:bodyPr wrap="square">
            <a:spAutoFit/>
          </a:bodyPr>
          <a:lstStyle/>
          <a:p>
            <a:pPr algn="just">
              <a:lnSpc>
                <a:spcPct val="150000"/>
              </a:lnSpc>
            </a:pPr>
            <a:r>
              <a:rPr lang="en-GB" sz="1200" b="1" dirty="0">
                <a:latin typeface="Aptos" panose="020B0004020202020204" pitchFamily="34" charset="0"/>
              </a:rPr>
              <a:t>✅ Example (Digital Exclusion):</a:t>
            </a:r>
          </a:p>
          <a:p>
            <a:pPr algn="just">
              <a:lnSpc>
                <a:spcPct val="150000"/>
              </a:lnSpc>
            </a:pPr>
            <a:r>
              <a:rPr lang="en-GB" sz="1200" dirty="0">
                <a:latin typeface="Aptos" panose="020B0004020202020204" pitchFamily="34" charset="0"/>
              </a:rPr>
              <a:t>Research findings revealed that digital poverty continues to create barriers for young people attempting to access mental health services, particularly in rural and low-income households (Smith et al., 2021). A recommendation to expand device access and free data packages for disadvantaged youth is therefore justified. This aligns with aims in the NHS Long Term Plan to improve digital inclusion (NHS England, 2019) and builds on pilot initiatives such as the Good Things Foundation’s “Data Poverty Lab”. Collaboration between schools, local authorities, and charities could make this recommendation feasible, especially through targeted device loan schemes and digital literacy workshops.</a:t>
            </a:r>
          </a:p>
        </p:txBody>
      </p:sp>
      <p:sp>
        <p:nvSpPr>
          <p:cNvPr id="15" name="TextBox 14">
            <a:extLst>
              <a:ext uri="{FF2B5EF4-FFF2-40B4-BE49-F238E27FC236}">
                <a16:creationId xmlns:a16="http://schemas.microsoft.com/office/drawing/2014/main" id="{4330AB47-0F4C-CE12-6882-DA5FEC70A3C4}"/>
              </a:ext>
            </a:extLst>
          </p:cNvPr>
          <p:cNvSpPr txBox="1"/>
          <p:nvPr/>
        </p:nvSpPr>
        <p:spPr>
          <a:xfrm>
            <a:off x="147006" y="1850602"/>
            <a:ext cx="5653862" cy="2835648"/>
          </a:xfrm>
          <a:prstGeom prst="rect">
            <a:avLst/>
          </a:prstGeom>
          <a:noFill/>
        </p:spPr>
        <p:txBody>
          <a:bodyPr wrap="square">
            <a:spAutoFit/>
          </a:bodyPr>
          <a:lstStyle/>
          <a:p>
            <a:pPr>
              <a:lnSpc>
                <a:spcPct val="150000"/>
              </a:lnSpc>
            </a:pPr>
            <a:r>
              <a:rPr lang="en-GB" sz="1200" b="1" dirty="0">
                <a:latin typeface="Aptos" panose="020B0004020202020204" pitchFamily="34" charset="0"/>
              </a:rPr>
              <a:t>✅ What to Include</a:t>
            </a:r>
            <a:br>
              <a:rPr lang="en-GB" sz="1200" dirty="0">
                <a:latin typeface="Aptos" panose="020B0004020202020204" pitchFamily="34" charset="0"/>
              </a:rPr>
            </a:br>
            <a:r>
              <a:rPr lang="en-GB" sz="1200" dirty="0">
                <a:latin typeface="Aptos" panose="020B0004020202020204" pitchFamily="34" charset="0"/>
              </a:rPr>
              <a:t>☐ What your findings revealed and how this recommendation responds to the problem.</a:t>
            </a:r>
            <a:br>
              <a:rPr lang="en-GB" sz="1200" dirty="0">
                <a:latin typeface="Aptos" panose="020B0004020202020204" pitchFamily="34" charset="0"/>
              </a:rPr>
            </a:br>
            <a:r>
              <a:rPr lang="en-GB" sz="1200" dirty="0">
                <a:latin typeface="Aptos" panose="020B0004020202020204" pitchFamily="34" charset="0"/>
              </a:rPr>
              <a:t>☐ Why action is important now - highlight inequalities, gaps, or missed opportunities.</a:t>
            </a:r>
            <a:br>
              <a:rPr lang="en-GB" sz="1200" dirty="0">
                <a:latin typeface="Aptos" panose="020B0004020202020204" pitchFamily="34" charset="0"/>
              </a:rPr>
            </a:br>
            <a:r>
              <a:rPr lang="en-GB" sz="1200" dirty="0">
                <a:latin typeface="Aptos" panose="020B0004020202020204" pitchFamily="34" charset="0"/>
              </a:rPr>
              <a:t>☐ Where this could fit within existing services or frameworks (e.g. NHS, schools, local councils).</a:t>
            </a:r>
            <a:br>
              <a:rPr lang="en-GB" sz="1200" dirty="0">
                <a:latin typeface="Aptos" panose="020B0004020202020204" pitchFamily="34" charset="0"/>
              </a:rPr>
            </a:br>
            <a:r>
              <a:rPr lang="en-GB" sz="1200" dirty="0">
                <a:latin typeface="Aptos" panose="020B0004020202020204" pitchFamily="34" charset="0"/>
              </a:rPr>
              <a:t>☐ Any examples or pilot projects that show similar ideas already work in practice.</a:t>
            </a:r>
            <a:br>
              <a:rPr lang="en-GB" sz="1200" dirty="0">
                <a:latin typeface="Aptos" panose="020B0004020202020204" pitchFamily="34" charset="0"/>
              </a:rPr>
            </a:br>
            <a:r>
              <a:rPr lang="en-GB" sz="1200" dirty="0">
                <a:latin typeface="Aptos" panose="020B0004020202020204" pitchFamily="34" charset="0"/>
              </a:rPr>
              <a:t>☐ Brief points on how this could be implemented (partnerships, funding, digital tools, etc.).</a:t>
            </a:r>
          </a:p>
        </p:txBody>
      </p:sp>
      <p:cxnSp>
        <p:nvCxnSpPr>
          <p:cNvPr id="10" name="Straight Connector 9">
            <a:extLst>
              <a:ext uri="{FF2B5EF4-FFF2-40B4-BE49-F238E27FC236}">
                <a16:creationId xmlns:a16="http://schemas.microsoft.com/office/drawing/2014/main" id="{2D1CA4B5-E29B-7337-822B-BE27C0C73F8C}"/>
              </a:ext>
            </a:extLst>
          </p:cNvPr>
          <p:cNvCxnSpPr>
            <a:cxnSpLocks/>
          </p:cNvCxnSpPr>
          <p:nvPr/>
        </p:nvCxnSpPr>
        <p:spPr>
          <a:xfrm>
            <a:off x="6004558" y="4800594"/>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23DC9B7-6A0E-1BF7-1C85-7E3F588BBC8E}"/>
              </a:ext>
            </a:extLst>
          </p:cNvPr>
          <p:cNvSpPr txBox="1"/>
          <p:nvPr/>
        </p:nvSpPr>
        <p:spPr>
          <a:xfrm>
            <a:off x="6267302" y="5216985"/>
            <a:ext cx="5306352" cy="1173655"/>
          </a:xfrm>
          <a:prstGeom prst="rect">
            <a:avLst/>
          </a:prstGeom>
          <a:noFill/>
        </p:spPr>
        <p:txBody>
          <a:bodyPr wrap="square">
            <a:spAutoFit/>
          </a:bodyPr>
          <a:lstStyle/>
          <a:p>
            <a:pPr>
              <a:lnSpc>
                <a:spcPct val="150000"/>
              </a:lnSpc>
              <a:buNone/>
            </a:pPr>
            <a:r>
              <a:rPr lang="en-GB" sz="1200" b="1" dirty="0">
                <a:latin typeface="Aptos" panose="020B0004020202020204" pitchFamily="34" charset="0"/>
              </a:rPr>
              <a:t>📘 Tip</a:t>
            </a:r>
          </a:p>
          <a:p>
            <a:pPr>
              <a:lnSpc>
                <a:spcPct val="150000"/>
              </a:lnSpc>
            </a:pPr>
            <a:r>
              <a:rPr lang="en-GB" sz="1200" dirty="0">
                <a:latin typeface="Aptos" panose="020B0004020202020204" pitchFamily="34" charset="0"/>
              </a:rPr>
              <a:t>You don’t need to design the full rollout - just show your idea is grounded in reality and backed by evidence. This makes your recommendation persuasive and academically credible.</a:t>
            </a:r>
          </a:p>
        </p:txBody>
      </p:sp>
    </p:spTree>
    <p:extLst>
      <p:ext uri="{BB962C8B-B14F-4D97-AF65-F5344CB8AC3E}">
        <p14:creationId xmlns:p14="http://schemas.microsoft.com/office/powerpoint/2010/main" val="255192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4B6E6-5EEC-32DB-939E-E41D24ED6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5FA268-697A-48B3-4EDC-338A48D539D0}"/>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Barriers &amp; Limitations</a:t>
            </a:r>
          </a:p>
        </p:txBody>
      </p:sp>
      <p:sp>
        <p:nvSpPr>
          <p:cNvPr id="3" name="Rectangle 2">
            <a:extLst>
              <a:ext uri="{FF2B5EF4-FFF2-40B4-BE49-F238E27FC236}">
                <a16:creationId xmlns:a16="http://schemas.microsoft.com/office/drawing/2014/main" id="{5851ADB1-CE80-2CF1-E689-755ED7EF860E}"/>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BA56EC4-B0F3-69C3-68B1-79CC3E3A51B8}"/>
              </a:ext>
            </a:extLst>
          </p:cNvPr>
          <p:cNvSpPr txBox="1"/>
          <p:nvPr/>
        </p:nvSpPr>
        <p:spPr>
          <a:xfrm>
            <a:off x="462277" y="787184"/>
            <a:ext cx="11267441" cy="707117"/>
          </a:xfrm>
          <a:prstGeom prst="rect">
            <a:avLst/>
          </a:prstGeom>
          <a:noFill/>
        </p:spPr>
        <p:txBody>
          <a:bodyPr wrap="square">
            <a:spAutoFit/>
          </a:bodyPr>
          <a:lstStyle/>
          <a:p>
            <a:pPr algn="ctr">
              <a:lnSpc>
                <a:spcPct val="150000"/>
              </a:lnSpc>
            </a:pPr>
            <a:r>
              <a:rPr lang="en-GB" sz="1400" dirty="0">
                <a:latin typeface="Aptos" panose="020B0004020202020204" pitchFamily="34" charset="0"/>
              </a:rPr>
              <a:t>Acknowledging limitations shows maturity in your thinking. It demonstrates that you understand the complexities of real-world systems and aren’t proposing a solution in isolation. This doesn’t weaken your argument - it strengthens it.</a:t>
            </a:r>
          </a:p>
        </p:txBody>
      </p:sp>
      <p:cxnSp>
        <p:nvCxnSpPr>
          <p:cNvPr id="7" name="Straight Connector 6">
            <a:extLst>
              <a:ext uri="{FF2B5EF4-FFF2-40B4-BE49-F238E27FC236}">
                <a16:creationId xmlns:a16="http://schemas.microsoft.com/office/drawing/2014/main" id="{DEDD78B0-AACD-7FB5-4F02-367EEEBA4617}"/>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F034D1C-0966-8A68-E0B2-4F1743A62E8E}"/>
              </a:ext>
            </a:extLst>
          </p:cNvPr>
          <p:cNvCxnSpPr>
            <a:cxnSpLocks/>
          </p:cNvCxnSpPr>
          <p:nvPr/>
        </p:nvCxnSpPr>
        <p:spPr>
          <a:xfrm>
            <a:off x="120651" y="4056315"/>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782FB79-A33A-D4A1-B144-B6D62D57FAFE}"/>
              </a:ext>
            </a:extLst>
          </p:cNvPr>
          <p:cNvSpPr txBox="1"/>
          <p:nvPr/>
        </p:nvSpPr>
        <p:spPr>
          <a:xfrm>
            <a:off x="212019" y="4273287"/>
            <a:ext cx="5864860" cy="2164119"/>
          </a:xfrm>
          <a:prstGeom prst="rect">
            <a:avLst/>
          </a:prstGeom>
          <a:noFill/>
        </p:spPr>
        <p:txBody>
          <a:bodyPr wrap="square">
            <a:spAutoFit/>
          </a:bodyPr>
          <a:lstStyle/>
          <a:p>
            <a:pPr>
              <a:lnSpc>
                <a:spcPct val="150000"/>
              </a:lnSpc>
            </a:pPr>
            <a:r>
              <a:rPr lang="en-GB" sz="1300" b="1" dirty="0">
                <a:latin typeface="Aptos" panose="020B0004020202020204" pitchFamily="34" charset="0"/>
              </a:rPr>
              <a:t>✍️🧠 Key Questions to Think About</a:t>
            </a:r>
            <a:br>
              <a:rPr lang="en-GB" sz="1300" dirty="0">
                <a:latin typeface="Aptos" panose="020B0004020202020204" pitchFamily="34" charset="0"/>
              </a:rPr>
            </a:br>
            <a:r>
              <a:rPr lang="en-GB" sz="1300" dirty="0">
                <a:latin typeface="Aptos" panose="020B0004020202020204" pitchFamily="34" charset="0"/>
              </a:rPr>
              <a:t>• What makes this difficult to roll out — is it cost, staffing, attitudes, or tech infrastructure?</a:t>
            </a:r>
            <a:br>
              <a:rPr lang="en-GB" sz="1300" dirty="0">
                <a:latin typeface="Aptos" panose="020B0004020202020204" pitchFamily="34" charset="0"/>
              </a:rPr>
            </a:br>
            <a:r>
              <a:rPr lang="en-GB" sz="1300" dirty="0">
                <a:latin typeface="Aptos" panose="020B0004020202020204" pitchFamily="34" charset="0"/>
              </a:rPr>
              <a:t>• Are there groups who might be resistant to this change?</a:t>
            </a:r>
            <a:br>
              <a:rPr lang="en-GB" sz="1300" dirty="0">
                <a:latin typeface="Aptos" panose="020B0004020202020204" pitchFamily="34" charset="0"/>
              </a:rPr>
            </a:br>
            <a:r>
              <a:rPr lang="en-GB" sz="1300" dirty="0">
                <a:latin typeface="Aptos" panose="020B0004020202020204" pitchFamily="34" charset="0"/>
              </a:rPr>
              <a:t>• Are there areas (e.g. rural, deprived, underserved) where this wouldn’t be as effective?</a:t>
            </a:r>
            <a:br>
              <a:rPr lang="en-GB" sz="1300" dirty="0">
                <a:latin typeface="Aptos" panose="020B0004020202020204" pitchFamily="34" charset="0"/>
              </a:rPr>
            </a:br>
            <a:r>
              <a:rPr lang="en-GB" sz="1300" dirty="0">
                <a:latin typeface="Aptos" panose="020B0004020202020204" pitchFamily="34" charset="0"/>
              </a:rPr>
              <a:t>• Would legislation or current policy limit this?</a:t>
            </a:r>
          </a:p>
        </p:txBody>
      </p:sp>
      <p:sp>
        <p:nvSpPr>
          <p:cNvPr id="13" name="TextBox 12">
            <a:extLst>
              <a:ext uri="{FF2B5EF4-FFF2-40B4-BE49-F238E27FC236}">
                <a16:creationId xmlns:a16="http://schemas.microsoft.com/office/drawing/2014/main" id="{BE2DAB99-8585-DC95-6630-4C00E27A8394}"/>
              </a:ext>
            </a:extLst>
          </p:cNvPr>
          <p:cNvSpPr txBox="1"/>
          <p:nvPr/>
        </p:nvSpPr>
        <p:spPr>
          <a:xfrm>
            <a:off x="6208249" y="1882123"/>
            <a:ext cx="5733093" cy="2464201"/>
          </a:xfrm>
          <a:prstGeom prst="rect">
            <a:avLst/>
          </a:prstGeom>
          <a:noFill/>
        </p:spPr>
        <p:txBody>
          <a:bodyPr wrap="square">
            <a:spAutoFit/>
          </a:bodyPr>
          <a:lstStyle/>
          <a:p>
            <a:pPr algn="just">
              <a:lnSpc>
                <a:spcPct val="150000"/>
              </a:lnSpc>
            </a:pPr>
            <a:r>
              <a:rPr lang="en-GB" sz="1300" b="1" dirty="0">
                <a:latin typeface="Aptos" panose="020B0004020202020204" pitchFamily="34" charset="0"/>
              </a:rPr>
              <a:t>✅ Example (Digital Exclusion):</a:t>
            </a:r>
          </a:p>
          <a:p>
            <a:pPr algn="just">
              <a:lnSpc>
                <a:spcPct val="150000"/>
              </a:lnSpc>
            </a:pPr>
            <a:r>
              <a:rPr lang="en-GB" sz="1300" dirty="0">
                <a:latin typeface="Aptos" panose="020B0004020202020204" pitchFamily="34" charset="0"/>
              </a:rPr>
              <a:t>A barrier to expanding digital access to mental health services is the lack of reliable broadband in some rural or low-income urban areas. According to Ofcom (2023), around 6% of UK households still lack adequate internet access. Even with funding for digital initiatives, infrastructure gaps and digital literacy issues among young people and their families could hinder implementation. These challenges must be considered when designing inclusive services.</a:t>
            </a:r>
          </a:p>
        </p:txBody>
      </p:sp>
      <p:sp>
        <p:nvSpPr>
          <p:cNvPr id="15" name="TextBox 14">
            <a:extLst>
              <a:ext uri="{FF2B5EF4-FFF2-40B4-BE49-F238E27FC236}">
                <a16:creationId xmlns:a16="http://schemas.microsoft.com/office/drawing/2014/main" id="{994D5872-D4A1-A94D-5509-F59A1EDB193A}"/>
              </a:ext>
            </a:extLst>
          </p:cNvPr>
          <p:cNvSpPr txBox="1"/>
          <p:nvPr/>
        </p:nvSpPr>
        <p:spPr>
          <a:xfrm>
            <a:off x="147006" y="1850602"/>
            <a:ext cx="5653862" cy="1864036"/>
          </a:xfrm>
          <a:prstGeom prst="rect">
            <a:avLst/>
          </a:prstGeom>
          <a:noFill/>
        </p:spPr>
        <p:txBody>
          <a:bodyPr wrap="square">
            <a:spAutoFit/>
          </a:bodyPr>
          <a:lstStyle/>
          <a:p>
            <a:pPr>
              <a:lnSpc>
                <a:spcPct val="150000"/>
              </a:lnSpc>
            </a:pPr>
            <a:r>
              <a:rPr lang="en-GB" sz="1300" b="1" dirty="0">
                <a:latin typeface="Aptos" panose="020B0004020202020204" pitchFamily="34" charset="0"/>
              </a:rPr>
              <a:t>✅ What to Include</a:t>
            </a:r>
            <a:br>
              <a:rPr lang="en-GB" sz="1300" dirty="0">
                <a:latin typeface="Aptos" panose="020B0004020202020204" pitchFamily="34" charset="0"/>
              </a:rPr>
            </a:br>
            <a:r>
              <a:rPr lang="en-GB" sz="1300" dirty="0">
                <a:latin typeface="Aptos" panose="020B0004020202020204" pitchFamily="34" charset="0"/>
              </a:rPr>
              <a:t>☐ At least 1-2 potential barriers to implementing your recommendation (e.g. funding, training, policy restrictions, digital access).</a:t>
            </a:r>
            <a:br>
              <a:rPr lang="en-GB" sz="1300" dirty="0">
                <a:latin typeface="Aptos" panose="020B0004020202020204" pitchFamily="34" charset="0"/>
              </a:rPr>
            </a:br>
            <a:r>
              <a:rPr lang="en-GB" sz="1300" dirty="0">
                <a:latin typeface="Aptos" panose="020B0004020202020204" pitchFamily="34" charset="0"/>
              </a:rPr>
              <a:t>☐ Whether these barriers are structural, social, financial, or cultural.</a:t>
            </a:r>
            <a:br>
              <a:rPr lang="en-GB" sz="1300" dirty="0">
                <a:latin typeface="Aptos" panose="020B0004020202020204" pitchFamily="34" charset="0"/>
              </a:rPr>
            </a:br>
            <a:r>
              <a:rPr lang="en-GB" sz="1300" dirty="0">
                <a:latin typeface="Aptos" panose="020B0004020202020204" pitchFamily="34" charset="0"/>
              </a:rPr>
              <a:t>☐ A brief explanation of why each would pose a challenge.</a:t>
            </a:r>
            <a:br>
              <a:rPr lang="en-GB" sz="1300" dirty="0">
                <a:latin typeface="Aptos" panose="020B0004020202020204" pitchFamily="34" charset="0"/>
              </a:rPr>
            </a:br>
            <a:r>
              <a:rPr lang="en-GB" sz="1300" dirty="0">
                <a:latin typeface="Aptos" panose="020B0004020202020204" pitchFamily="34" charset="0"/>
              </a:rPr>
              <a:t>☐ Links to wider issues from your findings or literature, if relevant.</a:t>
            </a:r>
          </a:p>
        </p:txBody>
      </p:sp>
      <p:cxnSp>
        <p:nvCxnSpPr>
          <p:cNvPr id="10" name="Straight Connector 9">
            <a:extLst>
              <a:ext uri="{FF2B5EF4-FFF2-40B4-BE49-F238E27FC236}">
                <a16:creationId xmlns:a16="http://schemas.microsoft.com/office/drawing/2014/main" id="{954B00A1-AFFE-1768-EFB1-289334CFCDB2}"/>
              </a:ext>
            </a:extLst>
          </p:cNvPr>
          <p:cNvCxnSpPr>
            <a:cxnSpLocks/>
          </p:cNvCxnSpPr>
          <p:nvPr/>
        </p:nvCxnSpPr>
        <p:spPr>
          <a:xfrm>
            <a:off x="6004558" y="4800594"/>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53BF346-0859-8002-C6B0-4A323DB255EC}"/>
              </a:ext>
            </a:extLst>
          </p:cNvPr>
          <p:cNvSpPr txBox="1"/>
          <p:nvPr/>
        </p:nvSpPr>
        <p:spPr>
          <a:xfrm>
            <a:off x="6280569" y="5107026"/>
            <a:ext cx="5306352" cy="1263872"/>
          </a:xfrm>
          <a:prstGeom prst="rect">
            <a:avLst/>
          </a:prstGeom>
          <a:noFill/>
        </p:spPr>
        <p:txBody>
          <a:bodyPr wrap="square">
            <a:spAutoFit/>
          </a:bodyPr>
          <a:lstStyle/>
          <a:p>
            <a:pPr>
              <a:lnSpc>
                <a:spcPct val="150000"/>
              </a:lnSpc>
              <a:buNone/>
            </a:pPr>
            <a:r>
              <a:rPr lang="en-GB" sz="1300" b="1" dirty="0">
                <a:latin typeface="Aptos" panose="020B0004020202020204" pitchFamily="34" charset="0"/>
              </a:rPr>
              <a:t>📘 Tip</a:t>
            </a:r>
          </a:p>
          <a:p>
            <a:pPr>
              <a:lnSpc>
                <a:spcPct val="150000"/>
              </a:lnSpc>
            </a:pPr>
            <a:r>
              <a:rPr lang="en-GB" sz="1300" dirty="0">
                <a:latin typeface="Aptos" panose="020B0004020202020204" pitchFamily="34" charset="0"/>
              </a:rPr>
              <a:t>This is not about being negative - it’s about showing balanced judgement. You’re expected to consider complexity, not provide a perfect fix.</a:t>
            </a:r>
          </a:p>
        </p:txBody>
      </p:sp>
    </p:spTree>
    <p:extLst>
      <p:ext uri="{BB962C8B-B14F-4D97-AF65-F5344CB8AC3E}">
        <p14:creationId xmlns:p14="http://schemas.microsoft.com/office/powerpoint/2010/main" val="350945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3EE8C-1388-5613-E620-D5FBE569F2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9951C2-67AE-2415-6737-7A7CBA54762A}"/>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Overcoming Challenges (Solutions) </a:t>
            </a:r>
          </a:p>
        </p:txBody>
      </p:sp>
      <p:sp>
        <p:nvSpPr>
          <p:cNvPr id="3" name="Rectangle 2">
            <a:extLst>
              <a:ext uri="{FF2B5EF4-FFF2-40B4-BE49-F238E27FC236}">
                <a16:creationId xmlns:a16="http://schemas.microsoft.com/office/drawing/2014/main" id="{2BCFA9F5-D482-FB73-C6C7-F4DBF69D2C88}"/>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6E7CD16-0E11-062B-5754-8ACE2C764194}"/>
              </a:ext>
            </a:extLst>
          </p:cNvPr>
          <p:cNvSpPr txBox="1"/>
          <p:nvPr/>
        </p:nvSpPr>
        <p:spPr>
          <a:xfrm>
            <a:off x="462277" y="787184"/>
            <a:ext cx="11267441" cy="707117"/>
          </a:xfrm>
          <a:prstGeom prst="rect">
            <a:avLst/>
          </a:prstGeom>
          <a:noFill/>
        </p:spPr>
        <p:txBody>
          <a:bodyPr wrap="square">
            <a:spAutoFit/>
          </a:bodyPr>
          <a:lstStyle/>
          <a:p>
            <a:pPr algn="ctr">
              <a:lnSpc>
                <a:spcPct val="150000"/>
              </a:lnSpc>
            </a:pPr>
            <a:r>
              <a:rPr lang="en-GB" sz="1400" dirty="0">
                <a:latin typeface="Aptos" panose="020B0004020202020204" pitchFamily="34" charset="0"/>
              </a:rPr>
              <a:t>This section is your chance to show critical thinking and creative problem-solving. You’ve identified the challenges - now suggest how they might be reduced or managed. Keep your proposals realistic and supported by examples, evidence, or policy.</a:t>
            </a:r>
          </a:p>
        </p:txBody>
      </p:sp>
      <p:cxnSp>
        <p:nvCxnSpPr>
          <p:cNvPr id="7" name="Straight Connector 6">
            <a:extLst>
              <a:ext uri="{FF2B5EF4-FFF2-40B4-BE49-F238E27FC236}">
                <a16:creationId xmlns:a16="http://schemas.microsoft.com/office/drawing/2014/main" id="{6BF73A7D-9532-A91B-41B9-70A7F25B0E7F}"/>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93C79CD-1109-A2ED-4D4B-7C1616FD3CC4}"/>
              </a:ext>
            </a:extLst>
          </p:cNvPr>
          <p:cNvCxnSpPr>
            <a:cxnSpLocks/>
          </p:cNvCxnSpPr>
          <p:nvPr/>
        </p:nvCxnSpPr>
        <p:spPr>
          <a:xfrm>
            <a:off x="120651" y="4056315"/>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5821866-DDB1-2E2F-D03B-EAE6A6AF8CA4}"/>
              </a:ext>
            </a:extLst>
          </p:cNvPr>
          <p:cNvSpPr txBox="1"/>
          <p:nvPr/>
        </p:nvSpPr>
        <p:spPr>
          <a:xfrm>
            <a:off x="212019" y="4273287"/>
            <a:ext cx="5864860" cy="2164119"/>
          </a:xfrm>
          <a:prstGeom prst="rect">
            <a:avLst/>
          </a:prstGeom>
          <a:noFill/>
        </p:spPr>
        <p:txBody>
          <a:bodyPr wrap="square">
            <a:spAutoFit/>
          </a:bodyPr>
          <a:lstStyle/>
          <a:p>
            <a:pPr>
              <a:lnSpc>
                <a:spcPct val="150000"/>
              </a:lnSpc>
            </a:pPr>
            <a:r>
              <a:rPr lang="en-GB" sz="1300" b="1" dirty="0">
                <a:latin typeface="Aptos" panose="020B0004020202020204" pitchFamily="34" charset="0"/>
              </a:rPr>
              <a:t>✍️🧠 Key Questions to Think About</a:t>
            </a:r>
            <a:br>
              <a:rPr lang="en-GB" sz="1300" dirty="0">
                <a:latin typeface="Aptos" panose="020B0004020202020204" pitchFamily="34" charset="0"/>
              </a:rPr>
            </a:br>
            <a:r>
              <a:rPr lang="en-GB" sz="1300" dirty="0">
                <a:latin typeface="Aptos" panose="020B0004020202020204" pitchFamily="34" charset="0"/>
              </a:rPr>
              <a:t>• Who needs to be involved in addressing these challenges - NHS, schools, government, tech providers?</a:t>
            </a:r>
          </a:p>
          <a:p>
            <a:pPr>
              <a:lnSpc>
                <a:spcPct val="150000"/>
              </a:lnSpc>
            </a:pPr>
            <a:r>
              <a:rPr lang="en-GB" sz="1300" dirty="0">
                <a:latin typeface="Aptos" panose="020B0004020202020204" pitchFamily="34" charset="0"/>
              </a:rPr>
              <a:t>• What small-scale interventions could make a meaningful difference?</a:t>
            </a:r>
          </a:p>
          <a:p>
            <a:pPr>
              <a:lnSpc>
                <a:spcPct val="150000"/>
              </a:lnSpc>
            </a:pPr>
            <a:r>
              <a:rPr lang="en-GB" sz="1300" dirty="0">
                <a:latin typeface="Aptos" panose="020B0004020202020204" pitchFamily="34" charset="0"/>
              </a:rPr>
              <a:t>• Are there pilot projects or community-based examples already working in this area?</a:t>
            </a:r>
          </a:p>
          <a:p>
            <a:pPr>
              <a:lnSpc>
                <a:spcPct val="150000"/>
              </a:lnSpc>
            </a:pPr>
            <a:r>
              <a:rPr lang="en-GB" sz="1300" dirty="0">
                <a:latin typeface="Aptos" panose="020B0004020202020204" pitchFamily="34" charset="0"/>
              </a:rPr>
              <a:t>• Could training, funding, or new partnerships help overcome barriers?</a:t>
            </a:r>
          </a:p>
        </p:txBody>
      </p:sp>
      <p:sp>
        <p:nvSpPr>
          <p:cNvPr id="13" name="TextBox 12">
            <a:extLst>
              <a:ext uri="{FF2B5EF4-FFF2-40B4-BE49-F238E27FC236}">
                <a16:creationId xmlns:a16="http://schemas.microsoft.com/office/drawing/2014/main" id="{1E81F6BB-4606-F4F0-514F-B8FC0682089B}"/>
              </a:ext>
            </a:extLst>
          </p:cNvPr>
          <p:cNvSpPr txBox="1"/>
          <p:nvPr/>
        </p:nvSpPr>
        <p:spPr>
          <a:xfrm>
            <a:off x="6180138" y="1882124"/>
            <a:ext cx="5733093" cy="2623026"/>
          </a:xfrm>
          <a:prstGeom prst="rect">
            <a:avLst/>
          </a:prstGeom>
          <a:noFill/>
        </p:spPr>
        <p:txBody>
          <a:bodyPr wrap="square">
            <a:spAutoFit/>
          </a:bodyPr>
          <a:lstStyle/>
          <a:p>
            <a:pPr algn="just">
              <a:lnSpc>
                <a:spcPct val="150000"/>
              </a:lnSpc>
            </a:pPr>
            <a:r>
              <a:rPr lang="en-GB" sz="1300" b="1" dirty="0">
                <a:latin typeface="Aptos" panose="020B0004020202020204" pitchFamily="34" charset="0"/>
              </a:rPr>
              <a:t>✅ Example (Digital Exclusion):</a:t>
            </a:r>
          </a:p>
          <a:p>
            <a:pPr algn="just">
              <a:lnSpc>
                <a:spcPct val="150000"/>
              </a:lnSpc>
            </a:pPr>
            <a:r>
              <a:rPr lang="en-GB" sz="1400" dirty="0">
                <a:latin typeface="Aptos" panose="020B0004020202020204" pitchFamily="34" charset="0"/>
              </a:rPr>
              <a:t>To overcome digital inequality, schools and local authorities could work with telecom providers to distribute subsidised internet access or data packages to disadvantaged households. Pilot schemes such as the Department for Education’s laptop distribution during the COVID-19 pandemic show this is achievable when backed by policy and funding (DfE, 2021). In addition, services could offer blended models - digital </a:t>
            </a:r>
            <a:r>
              <a:rPr lang="en-GB" sz="1400" i="1" dirty="0">
                <a:latin typeface="Aptos" panose="020B0004020202020204" pitchFamily="34" charset="0"/>
              </a:rPr>
              <a:t>and</a:t>
            </a:r>
            <a:r>
              <a:rPr lang="en-GB" sz="1400" dirty="0">
                <a:latin typeface="Aptos" panose="020B0004020202020204" pitchFamily="34" charset="0"/>
              </a:rPr>
              <a:t> in-person - to ensure inclusion across socioeconomic backgrounds.</a:t>
            </a:r>
            <a:endParaRPr lang="en-GB" sz="1300" dirty="0">
              <a:latin typeface="Aptos" panose="020B0004020202020204" pitchFamily="34" charset="0"/>
            </a:endParaRPr>
          </a:p>
        </p:txBody>
      </p:sp>
      <p:sp>
        <p:nvSpPr>
          <p:cNvPr id="15" name="TextBox 14">
            <a:extLst>
              <a:ext uri="{FF2B5EF4-FFF2-40B4-BE49-F238E27FC236}">
                <a16:creationId xmlns:a16="http://schemas.microsoft.com/office/drawing/2014/main" id="{D53B7CA8-C565-D032-0FB5-0AA2521BF5AA}"/>
              </a:ext>
            </a:extLst>
          </p:cNvPr>
          <p:cNvSpPr txBox="1"/>
          <p:nvPr/>
        </p:nvSpPr>
        <p:spPr>
          <a:xfrm>
            <a:off x="147005" y="1850602"/>
            <a:ext cx="5864859" cy="2164119"/>
          </a:xfrm>
          <a:prstGeom prst="rect">
            <a:avLst/>
          </a:prstGeom>
          <a:noFill/>
        </p:spPr>
        <p:txBody>
          <a:bodyPr wrap="square">
            <a:spAutoFit/>
          </a:bodyPr>
          <a:lstStyle/>
          <a:p>
            <a:pPr>
              <a:lnSpc>
                <a:spcPct val="150000"/>
              </a:lnSpc>
            </a:pPr>
            <a:r>
              <a:rPr lang="en-GB" sz="1300" b="1" dirty="0">
                <a:latin typeface="Aptos" panose="020B0004020202020204" pitchFamily="34" charset="0"/>
              </a:rPr>
              <a:t>✅ What to Include</a:t>
            </a:r>
            <a:br>
              <a:rPr lang="en-GB" sz="1300" dirty="0">
                <a:latin typeface="Aptos" panose="020B0004020202020204" pitchFamily="34" charset="0"/>
              </a:rPr>
            </a:br>
            <a:r>
              <a:rPr lang="en-GB" sz="1300" dirty="0">
                <a:latin typeface="Aptos" panose="020B0004020202020204" pitchFamily="34" charset="0"/>
              </a:rPr>
              <a:t>☐ For each key barrier, offer one practical way it could be reduced or mitigated.</a:t>
            </a:r>
          </a:p>
          <a:p>
            <a:pPr>
              <a:lnSpc>
                <a:spcPct val="150000"/>
              </a:lnSpc>
            </a:pPr>
            <a:r>
              <a:rPr lang="en-GB" sz="1300" dirty="0">
                <a:latin typeface="Aptos" panose="020B0004020202020204" pitchFamily="34" charset="0"/>
              </a:rPr>
              <a:t>☐ Mention organisations, strategies, or funding options already in place or that could be leveraged.</a:t>
            </a:r>
          </a:p>
          <a:p>
            <a:pPr>
              <a:lnSpc>
                <a:spcPct val="150000"/>
              </a:lnSpc>
            </a:pPr>
            <a:r>
              <a:rPr lang="en-GB" sz="1300" dirty="0">
                <a:latin typeface="Aptos" panose="020B0004020202020204" pitchFamily="34" charset="0"/>
              </a:rPr>
              <a:t>☐ Refer back to your findings where appropriate - how might they inform solutions?</a:t>
            </a:r>
          </a:p>
          <a:p>
            <a:pPr>
              <a:lnSpc>
                <a:spcPct val="150000"/>
              </a:lnSpc>
            </a:pPr>
            <a:r>
              <a:rPr lang="en-GB" sz="1300" dirty="0">
                <a:latin typeface="Aptos" panose="020B0004020202020204" pitchFamily="34" charset="0"/>
              </a:rPr>
              <a:t>☐ Keep your tone constructive and reflective, not overly optimistic.</a:t>
            </a:r>
          </a:p>
        </p:txBody>
      </p:sp>
      <p:cxnSp>
        <p:nvCxnSpPr>
          <p:cNvPr id="10" name="Straight Connector 9">
            <a:extLst>
              <a:ext uri="{FF2B5EF4-FFF2-40B4-BE49-F238E27FC236}">
                <a16:creationId xmlns:a16="http://schemas.microsoft.com/office/drawing/2014/main" id="{7FEB6A95-8926-D3F1-25B2-D93D3CB56119}"/>
              </a:ext>
            </a:extLst>
          </p:cNvPr>
          <p:cNvCxnSpPr>
            <a:cxnSpLocks/>
          </p:cNvCxnSpPr>
          <p:nvPr/>
        </p:nvCxnSpPr>
        <p:spPr>
          <a:xfrm>
            <a:off x="6004558" y="4800594"/>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963C67B-F8BC-0366-C476-7C5729FC6626}"/>
              </a:ext>
            </a:extLst>
          </p:cNvPr>
          <p:cNvSpPr txBox="1"/>
          <p:nvPr/>
        </p:nvSpPr>
        <p:spPr>
          <a:xfrm>
            <a:off x="6280569" y="5107026"/>
            <a:ext cx="5306352" cy="1007199"/>
          </a:xfrm>
          <a:prstGeom prst="rect">
            <a:avLst/>
          </a:prstGeom>
          <a:noFill/>
        </p:spPr>
        <p:txBody>
          <a:bodyPr wrap="square">
            <a:spAutoFit/>
          </a:bodyPr>
          <a:lstStyle/>
          <a:p>
            <a:pPr>
              <a:lnSpc>
                <a:spcPct val="150000"/>
              </a:lnSpc>
              <a:buNone/>
            </a:pPr>
            <a:r>
              <a:rPr lang="en-GB" sz="1300" b="1" dirty="0">
                <a:latin typeface="Aptos" panose="020B0004020202020204" pitchFamily="34" charset="0"/>
              </a:rPr>
              <a:t>📘 Tip</a:t>
            </a:r>
          </a:p>
          <a:p>
            <a:pPr>
              <a:lnSpc>
                <a:spcPct val="150000"/>
              </a:lnSpc>
            </a:pPr>
            <a:r>
              <a:rPr lang="en-GB" sz="1400" dirty="0">
                <a:latin typeface="Aptos" panose="020B0004020202020204" pitchFamily="34" charset="0"/>
              </a:rPr>
              <a:t>Good recommendations don’t ignore difficulties — they tackle them with clear, actionable ideas.</a:t>
            </a:r>
            <a:endParaRPr lang="en-GB" sz="1300" dirty="0">
              <a:latin typeface="Aptos" panose="020B0004020202020204" pitchFamily="34" charset="0"/>
            </a:endParaRPr>
          </a:p>
        </p:txBody>
      </p:sp>
    </p:spTree>
    <p:extLst>
      <p:ext uri="{BB962C8B-B14F-4D97-AF65-F5344CB8AC3E}">
        <p14:creationId xmlns:p14="http://schemas.microsoft.com/office/powerpoint/2010/main" val="352572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4"/>
                                        </p:tgtEl>
                                        <p:attrNameLst>
                                          <p:attrName>style.visibility</p:attrName>
                                        </p:attrNameLst>
                                      </p:cBhvr>
                                      <p:to>
                                        <p:strVal val="visible"/>
                                      </p:to>
                                    </p:set>
                                    <p:animEffect transition="in" filter="fade">
                                      <p:cBhvr>
                                        <p:cTn id="40" dur="1000"/>
                                        <p:tgtEl>
                                          <p:spTgt spid="14"/>
                                        </p:tgtEl>
                                      </p:cBhvr>
                                    </p:animEffect>
                                    <p:anim calcmode="lin" valueType="num">
                                      <p:cBhvr>
                                        <p:cTn id="41" dur="1000" fill="hold"/>
                                        <p:tgtEl>
                                          <p:spTgt spid="14"/>
                                        </p:tgtEl>
                                        <p:attrNameLst>
                                          <p:attrName>ppt_x</p:attrName>
                                        </p:attrNameLst>
                                      </p:cBhvr>
                                      <p:tavLst>
                                        <p:tav tm="0">
                                          <p:val>
                                            <p:strVal val="#ppt_x"/>
                                          </p:val>
                                        </p:tav>
                                        <p:tav tm="100000">
                                          <p:val>
                                            <p:strVal val="#ppt_x"/>
                                          </p:val>
                                        </p:tav>
                                      </p:tavLst>
                                    </p:anim>
                                    <p:anim calcmode="lin" valueType="num">
                                      <p:cBhvr>
                                        <p:cTn id="4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A6188-D2B7-E9D8-0A28-13A6FF771A1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AA34CF1-6DA9-28C7-97B3-CFC1F45EAD28}"/>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4EA82FB-7B98-47E7-BCA6-850DB8E34756}"/>
              </a:ext>
            </a:extLst>
          </p:cNvPr>
          <p:cNvSpPr txBox="1"/>
          <p:nvPr/>
        </p:nvSpPr>
        <p:spPr>
          <a:xfrm>
            <a:off x="927402" y="166547"/>
            <a:ext cx="9842271" cy="584775"/>
          </a:xfrm>
          <a:prstGeom prst="rect">
            <a:avLst/>
          </a:prstGeom>
          <a:noFill/>
        </p:spPr>
        <p:txBody>
          <a:bodyPr wrap="square">
            <a:spAutoFit/>
          </a:bodyPr>
          <a:lstStyle/>
          <a:p>
            <a:pPr algn="ctr"/>
            <a:r>
              <a:rPr lang="en-GB" sz="3200" dirty="0">
                <a:latin typeface="Aptos" panose="020B0004020202020204" pitchFamily="34" charset="0"/>
              </a:rPr>
              <a:t>🧩 Example Recommendation </a:t>
            </a:r>
          </a:p>
        </p:txBody>
      </p:sp>
      <p:sp>
        <p:nvSpPr>
          <p:cNvPr id="3" name="TextBox 2">
            <a:extLst>
              <a:ext uri="{FF2B5EF4-FFF2-40B4-BE49-F238E27FC236}">
                <a16:creationId xmlns:a16="http://schemas.microsoft.com/office/drawing/2014/main" id="{287260A9-2458-3161-4D19-5A4D6CA119E4}"/>
              </a:ext>
            </a:extLst>
          </p:cNvPr>
          <p:cNvSpPr txBox="1"/>
          <p:nvPr/>
        </p:nvSpPr>
        <p:spPr>
          <a:xfrm>
            <a:off x="169155" y="1163606"/>
            <a:ext cx="9240659" cy="5005626"/>
          </a:xfrm>
          <a:prstGeom prst="roundRect">
            <a:avLst/>
          </a:prstGeom>
          <a:ln w="28575">
            <a:solidFill>
              <a:srgbClr val="5085BA"/>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GB" sz="1600" dirty="0">
                <a:latin typeface="Aptos" panose="020B0004020202020204" pitchFamily="34" charset="0"/>
              </a:rPr>
              <a:t>Introduce hybrid youth mental health services that include targeted support for digitally excluded young people, particularly in low-income and rural areas.</a:t>
            </a:r>
          </a:p>
          <a:p>
            <a:pPr algn="just"/>
            <a:r>
              <a:rPr lang="en-GB" sz="1600" dirty="0">
                <a:latin typeface="Aptos" panose="020B0004020202020204" pitchFamily="34" charset="0"/>
              </a:rPr>
              <a:t>Digital exclusion is a growing barrier to mental health access as services increasingly shift online. Ofcom (2022) reports that around 7% of UK households lack reliable internet access, a figure higher among disadvantaged communities. Without access to digital appointments or tools, many young people are unable to benefit from available services. Supporting digital inclusion aligns with the NHS Long Term Plan (2019), which promotes equitable digital care. Feasibility is demonstrated by the Department for Education’s (2021) national device distribution scheme, showing that practical interventions are possible with appropriate funding and coordination.</a:t>
            </a:r>
          </a:p>
          <a:p>
            <a:pPr algn="just"/>
            <a:r>
              <a:rPr lang="en-GB" sz="1600" dirty="0">
                <a:latin typeface="Aptos" panose="020B0004020202020204" pitchFamily="34" charset="0"/>
              </a:rPr>
              <a:t>A major limitation is funding, as many local services face financial constraints (LGA, 2022). Identifying at-risk youth can be difficult due to stigma and insufficient data (Helsper, 2021). Service providers may lack the infrastructure or training to implement hybrid models effectively (RCPSYCH, 2023).</a:t>
            </a:r>
          </a:p>
          <a:p>
            <a:pPr algn="just"/>
            <a:r>
              <a:rPr lang="en-GB" sz="1600" dirty="0">
                <a:latin typeface="Aptos" panose="020B0004020202020204" pitchFamily="34" charset="0"/>
              </a:rPr>
              <a:t>Solutions include collaboration with schools and libraries to create safe access points for online care (SCIE, 2022) and working with broadband providers on affordable access schemes (Good Things Foundation, 2023). Integrating digital literacy training into staff development can support effective delivery (Health Education England, 2021). Co-designing services with young people will ensure inclusivity and relevance.</a:t>
            </a:r>
          </a:p>
        </p:txBody>
      </p:sp>
      <p:sp>
        <p:nvSpPr>
          <p:cNvPr id="2" name="Rectangle: Rounded Corners 1">
            <a:extLst>
              <a:ext uri="{FF2B5EF4-FFF2-40B4-BE49-F238E27FC236}">
                <a16:creationId xmlns:a16="http://schemas.microsoft.com/office/drawing/2014/main" id="{22A4B91D-6197-C1E2-9F60-E267E08E0B4C}"/>
              </a:ext>
            </a:extLst>
          </p:cNvPr>
          <p:cNvSpPr/>
          <p:nvPr/>
        </p:nvSpPr>
        <p:spPr>
          <a:xfrm>
            <a:off x="308941" y="1467299"/>
            <a:ext cx="8835059" cy="451878"/>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C3E8CE70-F99A-C372-6DD9-82EC996C3482}"/>
              </a:ext>
            </a:extLst>
          </p:cNvPr>
          <p:cNvCxnSpPr>
            <a:cxnSpLocks/>
          </p:cNvCxnSpPr>
          <p:nvPr/>
        </p:nvCxnSpPr>
        <p:spPr>
          <a:xfrm>
            <a:off x="9239693" y="1722474"/>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C370A6F-5FB2-922B-6AA9-04640B218E26}"/>
              </a:ext>
            </a:extLst>
          </p:cNvPr>
          <p:cNvSpPr txBox="1"/>
          <p:nvPr/>
        </p:nvSpPr>
        <p:spPr>
          <a:xfrm>
            <a:off x="10143460" y="1467299"/>
            <a:ext cx="1739599" cy="553998"/>
          </a:xfrm>
          <a:prstGeom prst="rect">
            <a:avLst/>
          </a:prstGeom>
          <a:noFill/>
          <a:ln>
            <a:solidFill>
              <a:srgbClr val="FF0000"/>
            </a:solidFill>
          </a:ln>
        </p:spPr>
        <p:txBody>
          <a:bodyPr wrap="square" rtlCol="0">
            <a:spAutoFit/>
          </a:bodyPr>
          <a:lstStyle/>
          <a:p>
            <a:r>
              <a:rPr lang="en-GB" sz="1500" b="1" dirty="0">
                <a:latin typeface="Aptos" panose="020B0004020202020204" pitchFamily="34" charset="0"/>
              </a:rPr>
              <a:t>Clear, concise recommendation </a:t>
            </a:r>
          </a:p>
        </p:txBody>
      </p:sp>
      <p:sp>
        <p:nvSpPr>
          <p:cNvPr id="11" name="Rectangle: Rounded Corners 10">
            <a:extLst>
              <a:ext uri="{FF2B5EF4-FFF2-40B4-BE49-F238E27FC236}">
                <a16:creationId xmlns:a16="http://schemas.microsoft.com/office/drawing/2014/main" id="{A3861418-E9A0-05AE-DA6E-56797282AA23}"/>
              </a:ext>
            </a:extLst>
          </p:cNvPr>
          <p:cNvSpPr/>
          <p:nvPr/>
        </p:nvSpPr>
        <p:spPr>
          <a:xfrm>
            <a:off x="356787" y="1917405"/>
            <a:ext cx="8835059" cy="1729562"/>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D4258D39-F470-15F5-5882-B8B6EA185DF5}"/>
              </a:ext>
            </a:extLst>
          </p:cNvPr>
          <p:cNvCxnSpPr>
            <a:cxnSpLocks/>
          </p:cNvCxnSpPr>
          <p:nvPr/>
        </p:nvCxnSpPr>
        <p:spPr>
          <a:xfrm>
            <a:off x="9239693" y="2714846"/>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DF285BF-79D2-5BE2-93F2-1EADCB0AE472}"/>
              </a:ext>
            </a:extLst>
          </p:cNvPr>
          <p:cNvSpPr txBox="1"/>
          <p:nvPr/>
        </p:nvSpPr>
        <p:spPr>
          <a:xfrm>
            <a:off x="10143460" y="2460275"/>
            <a:ext cx="1739599" cy="553998"/>
          </a:xfrm>
          <a:prstGeom prst="rect">
            <a:avLst/>
          </a:prstGeom>
          <a:noFill/>
          <a:ln>
            <a:solidFill>
              <a:srgbClr val="FF0000"/>
            </a:solidFill>
          </a:ln>
        </p:spPr>
        <p:txBody>
          <a:bodyPr wrap="square" rtlCol="0">
            <a:spAutoFit/>
          </a:bodyPr>
          <a:lstStyle/>
          <a:p>
            <a:r>
              <a:rPr lang="en-GB" sz="1500" b="1" dirty="0">
                <a:latin typeface="Aptos" panose="020B0004020202020204" pitchFamily="34" charset="0"/>
              </a:rPr>
              <a:t>Justification &amp; Feasibility</a:t>
            </a:r>
          </a:p>
        </p:txBody>
      </p:sp>
      <p:sp>
        <p:nvSpPr>
          <p:cNvPr id="15" name="Rectangle: Rounded Corners 14">
            <a:extLst>
              <a:ext uri="{FF2B5EF4-FFF2-40B4-BE49-F238E27FC236}">
                <a16:creationId xmlns:a16="http://schemas.microsoft.com/office/drawing/2014/main" id="{1DBFEADD-B12A-8FC5-1E13-83471974F50C}"/>
              </a:ext>
            </a:extLst>
          </p:cNvPr>
          <p:cNvSpPr/>
          <p:nvPr/>
        </p:nvSpPr>
        <p:spPr>
          <a:xfrm>
            <a:off x="356787" y="3646967"/>
            <a:ext cx="8835059" cy="955618"/>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B91E3AFD-9108-122C-198B-571841DC9502}"/>
              </a:ext>
            </a:extLst>
          </p:cNvPr>
          <p:cNvCxnSpPr>
            <a:cxnSpLocks/>
          </p:cNvCxnSpPr>
          <p:nvPr/>
        </p:nvCxnSpPr>
        <p:spPr>
          <a:xfrm>
            <a:off x="9239693" y="4100623"/>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09F4F45-7D76-0C6D-EFBF-29B55EFBBD1F}"/>
              </a:ext>
            </a:extLst>
          </p:cNvPr>
          <p:cNvSpPr txBox="1"/>
          <p:nvPr/>
        </p:nvSpPr>
        <p:spPr>
          <a:xfrm>
            <a:off x="10136368" y="3846051"/>
            <a:ext cx="1739599" cy="553998"/>
          </a:xfrm>
          <a:prstGeom prst="rect">
            <a:avLst/>
          </a:prstGeom>
          <a:noFill/>
          <a:ln>
            <a:solidFill>
              <a:srgbClr val="FF0000"/>
            </a:solidFill>
          </a:ln>
        </p:spPr>
        <p:txBody>
          <a:bodyPr wrap="square" rtlCol="0">
            <a:spAutoFit/>
          </a:bodyPr>
          <a:lstStyle/>
          <a:p>
            <a:r>
              <a:rPr lang="en-GB" sz="1500" b="1" dirty="0">
                <a:latin typeface="Aptos" panose="020B0004020202020204" pitchFamily="34" charset="0"/>
              </a:rPr>
              <a:t>Barriers &amp; Limitations</a:t>
            </a:r>
          </a:p>
        </p:txBody>
      </p:sp>
      <p:sp>
        <p:nvSpPr>
          <p:cNvPr id="18" name="Rectangle: Rounded Corners 17">
            <a:extLst>
              <a:ext uri="{FF2B5EF4-FFF2-40B4-BE49-F238E27FC236}">
                <a16:creationId xmlns:a16="http://schemas.microsoft.com/office/drawing/2014/main" id="{2BB9B5D0-7F01-3910-4036-FA50A5BBCF28}"/>
              </a:ext>
            </a:extLst>
          </p:cNvPr>
          <p:cNvSpPr/>
          <p:nvPr/>
        </p:nvSpPr>
        <p:spPr>
          <a:xfrm>
            <a:off x="356787" y="4639943"/>
            <a:ext cx="8835059" cy="1254440"/>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AB4313F3-39DE-A725-F0C5-EE33C0D2B18B}"/>
              </a:ext>
            </a:extLst>
          </p:cNvPr>
          <p:cNvCxnSpPr>
            <a:cxnSpLocks/>
          </p:cNvCxnSpPr>
          <p:nvPr/>
        </p:nvCxnSpPr>
        <p:spPr>
          <a:xfrm>
            <a:off x="9246785" y="5195719"/>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2E03F742-F13F-B1F2-4D7E-A46C1D32FB39}"/>
              </a:ext>
            </a:extLst>
          </p:cNvPr>
          <p:cNvSpPr txBox="1"/>
          <p:nvPr/>
        </p:nvSpPr>
        <p:spPr>
          <a:xfrm>
            <a:off x="10143460" y="4941147"/>
            <a:ext cx="1739599" cy="784830"/>
          </a:xfrm>
          <a:prstGeom prst="rect">
            <a:avLst/>
          </a:prstGeom>
          <a:noFill/>
          <a:ln>
            <a:solidFill>
              <a:srgbClr val="FF0000"/>
            </a:solidFill>
          </a:ln>
        </p:spPr>
        <p:txBody>
          <a:bodyPr wrap="square" rtlCol="0">
            <a:spAutoFit/>
          </a:bodyPr>
          <a:lstStyle/>
          <a:p>
            <a:r>
              <a:rPr lang="en-GB" sz="1500" b="1" dirty="0">
                <a:latin typeface="Aptos" panose="020B0004020202020204" pitchFamily="34" charset="0"/>
              </a:rPr>
              <a:t>Overcoming Challenges (Solutions)</a:t>
            </a:r>
          </a:p>
        </p:txBody>
      </p:sp>
    </p:spTree>
    <p:extLst>
      <p:ext uri="{BB962C8B-B14F-4D97-AF65-F5344CB8AC3E}">
        <p14:creationId xmlns:p14="http://schemas.microsoft.com/office/powerpoint/2010/main" val="4163535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xit" presetSubtype="0" fill="hold" grpId="1" nodeType="clickEffect">
                                  <p:stCondLst>
                                    <p:cond delay="0"/>
                                  </p:stCondLst>
                                  <p:childTnLst>
                                    <p:animEffect transition="out" filter="fade">
                                      <p:cBhvr>
                                        <p:cTn id="35" dur="1000"/>
                                        <p:tgtEl>
                                          <p:spTgt spid="2"/>
                                        </p:tgtEl>
                                      </p:cBhvr>
                                    </p:animEffect>
                                    <p:anim calcmode="lin" valueType="num">
                                      <p:cBhvr>
                                        <p:cTn id="36" dur="1000"/>
                                        <p:tgtEl>
                                          <p:spTgt spid="2"/>
                                        </p:tgtEl>
                                        <p:attrNameLst>
                                          <p:attrName>ppt_x</p:attrName>
                                        </p:attrNameLst>
                                      </p:cBhvr>
                                      <p:tavLst>
                                        <p:tav tm="0">
                                          <p:val>
                                            <p:strVal val="ppt_x"/>
                                          </p:val>
                                        </p:tav>
                                        <p:tav tm="100000">
                                          <p:val>
                                            <p:strVal val="ppt_x"/>
                                          </p:val>
                                        </p:tav>
                                      </p:tavLst>
                                    </p:anim>
                                    <p:anim calcmode="lin" valueType="num">
                                      <p:cBhvr>
                                        <p:cTn id="37" dur="1000"/>
                                        <p:tgtEl>
                                          <p:spTgt spid="2"/>
                                        </p:tgtEl>
                                        <p:attrNameLst>
                                          <p:attrName>ppt_y</p:attrName>
                                        </p:attrNameLst>
                                      </p:cBhvr>
                                      <p:tavLst>
                                        <p:tav tm="0">
                                          <p:val>
                                            <p:strVal val="ppt_y"/>
                                          </p:val>
                                        </p:tav>
                                        <p:tav tm="100000">
                                          <p:val>
                                            <p:strVal val="ppt_y+.1"/>
                                          </p:val>
                                        </p:tav>
                                      </p:tavLst>
                                    </p:anim>
                                    <p:set>
                                      <p:cBhvr>
                                        <p:cTn id="38" dur="1" fill="hold">
                                          <p:stCondLst>
                                            <p:cond delay="999"/>
                                          </p:stCondLst>
                                        </p:cTn>
                                        <p:tgtEl>
                                          <p:spTgt spid="2"/>
                                        </p:tgtEl>
                                        <p:attrNameLst>
                                          <p:attrName>style.visibility</p:attrName>
                                        </p:attrNameLst>
                                      </p:cBhvr>
                                      <p:to>
                                        <p:strVal val="hidden"/>
                                      </p:to>
                                    </p:set>
                                  </p:childTnLst>
                                </p:cTn>
                              </p:par>
                              <p:par>
                                <p:cTn id="39" presetID="42" presetClass="exit" presetSubtype="0" fill="hold" nodeType="withEffect">
                                  <p:stCondLst>
                                    <p:cond delay="0"/>
                                  </p:stCondLst>
                                  <p:childTnLst>
                                    <p:animEffect transition="out" filter="fade">
                                      <p:cBhvr>
                                        <p:cTn id="40" dur="1000"/>
                                        <p:tgtEl>
                                          <p:spTgt spid="6"/>
                                        </p:tgtEl>
                                      </p:cBhvr>
                                    </p:animEffect>
                                    <p:anim calcmode="lin" valueType="num">
                                      <p:cBhvr>
                                        <p:cTn id="41" dur="1000"/>
                                        <p:tgtEl>
                                          <p:spTgt spid="6"/>
                                        </p:tgtEl>
                                        <p:attrNameLst>
                                          <p:attrName>ppt_x</p:attrName>
                                        </p:attrNameLst>
                                      </p:cBhvr>
                                      <p:tavLst>
                                        <p:tav tm="0">
                                          <p:val>
                                            <p:strVal val="ppt_x"/>
                                          </p:val>
                                        </p:tav>
                                        <p:tav tm="100000">
                                          <p:val>
                                            <p:strVal val="ppt_x"/>
                                          </p:val>
                                        </p:tav>
                                      </p:tavLst>
                                    </p:anim>
                                    <p:anim calcmode="lin" valueType="num">
                                      <p:cBhvr>
                                        <p:cTn id="42" dur="1000"/>
                                        <p:tgtEl>
                                          <p:spTgt spid="6"/>
                                        </p:tgtEl>
                                        <p:attrNameLst>
                                          <p:attrName>ppt_y</p:attrName>
                                        </p:attrNameLst>
                                      </p:cBhvr>
                                      <p:tavLst>
                                        <p:tav tm="0">
                                          <p:val>
                                            <p:strVal val="ppt_y"/>
                                          </p:val>
                                        </p:tav>
                                        <p:tav tm="100000">
                                          <p:val>
                                            <p:strVal val="ppt_y+.1"/>
                                          </p:val>
                                        </p:tav>
                                      </p:tavLst>
                                    </p:anim>
                                    <p:set>
                                      <p:cBhvr>
                                        <p:cTn id="43" dur="1" fill="hold">
                                          <p:stCondLst>
                                            <p:cond delay="999"/>
                                          </p:stCondLst>
                                        </p:cTn>
                                        <p:tgtEl>
                                          <p:spTgt spid="6"/>
                                        </p:tgtEl>
                                        <p:attrNameLst>
                                          <p:attrName>style.visibility</p:attrName>
                                        </p:attrNameLst>
                                      </p:cBhvr>
                                      <p:to>
                                        <p:strVal val="hidden"/>
                                      </p:to>
                                    </p:set>
                                  </p:childTnLst>
                                </p:cTn>
                              </p:par>
                              <p:par>
                                <p:cTn id="44" presetID="42" presetClass="exit" presetSubtype="0" fill="hold" grpId="1" nodeType="withEffect">
                                  <p:stCondLst>
                                    <p:cond delay="0"/>
                                  </p:stCondLst>
                                  <p:childTnLst>
                                    <p:animEffect transition="out" filter="fade">
                                      <p:cBhvr>
                                        <p:cTn id="45" dur="1000"/>
                                        <p:tgtEl>
                                          <p:spTgt spid="9"/>
                                        </p:tgtEl>
                                      </p:cBhvr>
                                    </p:animEffect>
                                    <p:anim calcmode="lin" valueType="num">
                                      <p:cBhvr>
                                        <p:cTn id="46" dur="1000"/>
                                        <p:tgtEl>
                                          <p:spTgt spid="9"/>
                                        </p:tgtEl>
                                        <p:attrNameLst>
                                          <p:attrName>ppt_x</p:attrName>
                                        </p:attrNameLst>
                                      </p:cBhvr>
                                      <p:tavLst>
                                        <p:tav tm="0">
                                          <p:val>
                                            <p:strVal val="ppt_x"/>
                                          </p:val>
                                        </p:tav>
                                        <p:tav tm="100000">
                                          <p:val>
                                            <p:strVal val="ppt_x"/>
                                          </p:val>
                                        </p:tav>
                                      </p:tavLst>
                                    </p:anim>
                                    <p:anim calcmode="lin" valueType="num">
                                      <p:cBhvr>
                                        <p:cTn id="47" dur="1000"/>
                                        <p:tgtEl>
                                          <p:spTgt spid="9"/>
                                        </p:tgtEl>
                                        <p:attrNameLst>
                                          <p:attrName>ppt_y</p:attrName>
                                        </p:attrNameLst>
                                      </p:cBhvr>
                                      <p:tavLst>
                                        <p:tav tm="0">
                                          <p:val>
                                            <p:strVal val="ppt_y"/>
                                          </p:val>
                                        </p:tav>
                                        <p:tav tm="100000">
                                          <p:val>
                                            <p:strVal val="ppt_y+.1"/>
                                          </p:val>
                                        </p:tav>
                                      </p:tavLst>
                                    </p:anim>
                                    <p:set>
                                      <p:cBhvr>
                                        <p:cTn id="48" dur="1" fill="hold">
                                          <p:stCondLst>
                                            <p:cond delay="999"/>
                                          </p:stCondLst>
                                        </p:cTn>
                                        <p:tgtEl>
                                          <p:spTgt spid="9"/>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fade">
                                      <p:cBhvr>
                                        <p:cTn id="53" dur="1000"/>
                                        <p:tgtEl>
                                          <p:spTgt spid="11"/>
                                        </p:tgtEl>
                                      </p:cBhvr>
                                    </p:animEffect>
                                    <p:anim calcmode="lin" valueType="num">
                                      <p:cBhvr>
                                        <p:cTn id="54" dur="1000" fill="hold"/>
                                        <p:tgtEl>
                                          <p:spTgt spid="11"/>
                                        </p:tgtEl>
                                        <p:attrNameLst>
                                          <p:attrName>ppt_x</p:attrName>
                                        </p:attrNameLst>
                                      </p:cBhvr>
                                      <p:tavLst>
                                        <p:tav tm="0">
                                          <p:val>
                                            <p:strVal val="#ppt_x"/>
                                          </p:val>
                                        </p:tav>
                                        <p:tav tm="100000">
                                          <p:val>
                                            <p:strVal val="#ppt_x"/>
                                          </p:val>
                                        </p:tav>
                                      </p:tavLst>
                                    </p:anim>
                                    <p:anim calcmode="lin" valueType="num">
                                      <p:cBhvr>
                                        <p:cTn id="55" dur="1000" fill="hold"/>
                                        <p:tgtEl>
                                          <p:spTgt spid="11"/>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fade">
                                      <p:cBhvr>
                                        <p:cTn id="58" dur="1000"/>
                                        <p:tgtEl>
                                          <p:spTgt spid="12"/>
                                        </p:tgtEl>
                                      </p:cBhvr>
                                    </p:animEffect>
                                    <p:anim calcmode="lin" valueType="num">
                                      <p:cBhvr>
                                        <p:cTn id="59" dur="1000" fill="hold"/>
                                        <p:tgtEl>
                                          <p:spTgt spid="12"/>
                                        </p:tgtEl>
                                        <p:attrNameLst>
                                          <p:attrName>ppt_x</p:attrName>
                                        </p:attrNameLst>
                                      </p:cBhvr>
                                      <p:tavLst>
                                        <p:tav tm="0">
                                          <p:val>
                                            <p:strVal val="#ppt_x"/>
                                          </p:val>
                                        </p:tav>
                                        <p:tav tm="100000">
                                          <p:val>
                                            <p:strVal val="#ppt_x"/>
                                          </p:val>
                                        </p:tav>
                                      </p:tavLst>
                                    </p:anim>
                                    <p:anim calcmode="lin" valueType="num">
                                      <p:cBhvr>
                                        <p:cTn id="60" dur="1000" fill="hold"/>
                                        <p:tgtEl>
                                          <p:spTgt spid="12"/>
                                        </p:tgtEl>
                                        <p:attrNameLst>
                                          <p:attrName>ppt_y</p:attrName>
                                        </p:attrNameLst>
                                      </p:cBhvr>
                                      <p:tavLst>
                                        <p:tav tm="0">
                                          <p:val>
                                            <p:strVal val="#ppt_y+.1"/>
                                          </p:val>
                                        </p:tav>
                                        <p:tav tm="100000">
                                          <p:val>
                                            <p:strVal val="#ppt_y"/>
                                          </p:val>
                                        </p:tav>
                                      </p:tavLst>
                                    </p:anim>
                                  </p:childTnLst>
                                </p:cTn>
                              </p:par>
                              <p:par>
                                <p:cTn id="61" presetID="42" presetClass="entr" presetSubtype="0" fill="hold" grpId="0" nodeType="with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fade">
                                      <p:cBhvr>
                                        <p:cTn id="63" dur="1000"/>
                                        <p:tgtEl>
                                          <p:spTgt spid="14"/>
                                        </p:tgtEl>
                                      </p:cBhvr>
                                    </p:animEffect>
                                    <p:anim calcmode="lin" valueType="num">
                                      <p:cBhvr>
                                        <p:cTn id="64" dur="1000" fill="hold"/>
                                        <p:tgtEl>
                                          <p:spTgt spid="14"/>
                                        </p:tgtEl>
                                        <p:attrNameLst>
                                          <p:attrName>ppt_x</p:attrName>
                                        </p:attrNameLst>
                                      </p:cBhvr>
                                      <p:tavLst>
                                        <p:tav tm="0">
                                          <p:val>
                                            <p:strVal val="#ppt_x"/>
                                          </p:val>
                                        </p:tav>
                                        <p:tav tm="100000">
                                          <p:val>
                                            <p:strVal val="#ppt_x"/>
                                          </p:val>
                                        </p:tav>
                                      </p:tavLst>
                                    </p:anim>
                                    <p:anim calcmode="lin" valueType="num">
                                      <p:cBhvr>
                                        <p:cTn id="6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xit" presetSubtype="0" fill="hold" grpId="1" nodeType="clickEffect">
                                  <p:stCondLst>
                                    <p:cond delay="0"/>
                                  </p:stCondLst>
                                  <p:childTnLst>
                                    <p:animEffect transition="out" filter="fade">
                                      <p:cBhvr>
                                        <p:cTn id="69" dur="1000"/>
                                        <p:tgtEl>
                                          <p:spTgt spid="11"/>
                                        </p:tgtEl>
                                      </p:cBhvr>
                                    </p:animEffect>
                                    <p:anim calcmode="lin" valueType="num">
                                      <p:cBhvr>
                                        <p:cTn id="70" dur="1000"/>
                                        <p:tgtEl>
                                          <p:spTgt spid="11"/>
                                        </p:tgtEl>
                                        <p:attrNameLst>
                                          <p:attrName>ppt_x</p:attrName>
                                        </p:attrNameLst>
                                      </p:cBhvr>
                                      <p:tavLst>
                                        <p:tav tm="0">
                                          <p:val>
                                            <p:strVal val="ppt_x"/>
                                          </p:val>
                                        </p:tav>
                                        <p:tav tm="100000">
                                          <p:val>
                                            <p:strVal val="ppt_x"/>
                                          </p:val>
                                        </p:tav>
                                      </p:tavLst>
                                    </p:anim>
                                    <p:anim calcmode="lin" valueType="num">
                                      <p:cBhvr>
                                        <p:cTn id="71" dur="1000"/>
                                        <p:tgtEl>
                                          <p:spTgt spid="11"/>
                                        </p:tgtEl>
                                        <p:attrNameLst>
                                          <p:attrName>ppt_y</p:attrName>
                                        </p:attrNameLst>
                                      </p:cBhvr>
                                      <p:tavLst>
                                        <p:tav tm="0">
                                          <p:val>
                                            <p:strVal val="ppt_y"/>
                                          </p:val>
                                        </p:tav>
                                        <p:tav tm="100000">
                                          <p:val>
                                            <p:strVal val="ppt_y+.1"/>
                                          </p:val>
                                        </p:tav>
                                      </p:tavLst>
                                    </p:anim>
                                    <p:set>
                                      <p:cBhvr>
                                        <p:cTn id="72" dur="1" fill="hold">
                                          <p:stCondLst>
                                            <p:cond delay="999"/>
                                          </p:stCondLst>
                                        </p:cTn>
                                        <p:tgtEl>
                                          <p:spTgt spid="11"/>
                                        </p:tgtEl>
                                        <p:attrNameLst>
                                          <p:attrName>style.visibility</p:attrName>
                                        </p:attrNameLst>
                                      </p:cBhvr>
                                      <p:to>
                                        <p:strVal val="hidden"/>
                                      </p:to>
                                    </p:set>
                                  </p:childTnLst>
                                </p:cTn>
                              </p:par>
                              <p:par>
                                <p:cTn id="73" presetID="42" presetClass="exit" presetSubtype="0" fill="hold" nodeType="withEffect">
                                  <p:stCondLst>
                                    <p:cond delay="0"/>
                                  </p:stCondLst>
                                  <p:childTnLst>
                                    <p:animEffect transition="out" filter="fade">
                                      <p:cBhvr>
                                        <p:cTn id="74" dur="1000"/>
                                        <p:tgtEl>
                                          <p:spTgt spid="12"/>
                                        </p:tgtEl>
                                      </p:cBhvr>
                                    </p:animEffect>
                                    <p:anim calcmode="lin" valueType="num">
                                      <p:cBhvr>
                                        <p:cTn id="75" dur="1000"/>
                                        <p:tgtEl>
                                          <p:spTgt spid="12"/>
                                        </p:tgtEl>
                                        <p:attrNameLst>
                                          <p:attrName>ppt_x</p:attrName>
                                        </p:attrNameLst>
                                      </p:cBhvr>
                                      <p:tavLst>
                                        <p:tav tm="0">
                                          <p:val>
                                            <p:strVal val="ppt_x"/>
                                          </p:val>
                                        </p:tav>
                                        <p:tav tm="100000">
                                          <p:val>
                                            <p:strVal val="ppt_x"/>
                                          </p:val>
                                        </p:tav>
                                      </p:tavLst>
                                    </p:anim>
                                    <p:anim calcmode="lin" valueType="num">
                                      <p:cBhvr>
                                        <p:cTn id="76" dur="1000"/>
                                        <p:tgtEl>
                                          <p:spTgt spid="12"/>
                                        </p:tgtEl>
                                        <p:attrNameLst>
                                          <p:attrName>ppt_y</p:attrName>
                                        </p:attrNameLst>
                                      </p:cBhvr>
                                      <p:tavLst>
                                        <p:tav tm="0">
                                          <p:val>
                                            <p:strVal val="ppt_y"/>
                                          </p:val>
                                        </p:tav>
                                        <p:tav tm="100000">
                                          <p:val>
                                            <p:strVal val="ppt_y+.1"/>
                                          </p:val>
                                        </p:tav>
                                      </p:tavLst>
                                    </p:anim>
                                    <p:set>
                                      <p:cBhvr>
                                        <p:cTn id="77" dur="1" fill="hold">
                                          <p:stCondLst>
                                            <p:cond delay="999"/>
                                          </p:stCondLst>
                                        </p:cTn>
                                        <p:tgtEl>
                                          <p:spTgt spid="12"/>
                                        </p:tgtEl>
                                        <p:attrNameLst>
                                          <p:attrName>style.visibility</p:attrName>
                                        </p:attrNameLst>
                                      </p:cBhvr>
                                      <p:to>
                                        <p:strVal val="hidden"/>
                                      </p:to>
                                    </p:set>
                                  </p:childTnLst>
                                </p:cTn>
                              </p:par>
                              <p:par>
                                <p:cTn id="78" presetID="42" presetClass="exit" presetSubtype="0" fill="hold" grpId="1" nodeType="withEffect">
                                  <p:stCondLst>
                                    <p:cond delay="0"/>
                                  </p:stCondLst>
                                  <p:childTnLst>
                                    <p:animEffect transition="out" filter="fade">
                                      <p:cBhvr>
                                        <p:cTn id="79" dur="1000"/>
                                        <p:tgtEl>
                                          <p:spTgt spid="14"/>
                                        </p:tgtEl>
                                      </p:cBhvr>
                                    </p:animEffect>
                                    <p:anim calcmode="lin" valueType="num">
                                      <p:cBhvr>
                                        <p:cTn id="80" dur="1000"/>
                                        <p:tgtEl>
                                          <p:spTgt spid="14"/>
                                        </p:tgtEl>
                                        <p:attrNameLst>
                                          <p:attrName>ppt_x</p:attrName>
                                        </p:attrNameLst>
                                      </p:cBhvr>
                                      <p:tavLst>
                                        <p:tav tm="0">
                                          <p:val>
                                            <p:strVal val="ppt_x"/>
                                          </p:val>
                                        </p:tav>
                                        <p:tav tm="100000">
                                          <p:val>
                                            <p:strVal val="ppt_x"/>
                                          </p:val>
                                        </p:tav>
                                      </p:tavLst>
                                    </p:anim>
                                    <p:anim calcmode="lin" valueType="num">
                                      <p:cBhvr>
                                        <p:cTn id="81" dur="1000"/>
                                        <p:tgtEl>
                                          <p:spTgt spid="14"/>
                                        </p:tgtEl>
                                        <p:attrNameLst>
                                          <p:attrName>ppt_y</p:attrName>
                                        </p:attrNameLst>
                                      </p:cBhvr>
                                      <p:tavLst>
                                        <p:tav tm="0">
                                          <p:val>
                                            <p:strVal val="ppt_y"/>
                                          </p:val>
                                        </p:tav>
                                        <p:tav tm="100000">
                                          <p:val>
                                            <p:strVal val="ppt_y+.1"/>
                                          </p:val>
                                        </p:tav>
                                      </p:tavLst>
                                    </p:anim>
                                    <p:set>
                                      <p:cBhvr>
                                        <p:cTn id="82" dur="1" fill="hold">
                                          <p:stCondLst>
                                            <p:cond delay="999"/>
                                          </p:stCondLst>
                                        </p:cTn>
                                        <p:tgtEl>
                                          <p:spTgt spid="14"/>
                                        </p:tgtEl>
                                        <p:attrNameLst>
                                          <p:attrName>style.visibility</p:attrName>
                                        </p:attrNameLst>
                                      </p:cBhvr>
                                      <p:to>
                                        <p:strVal val="hidden"/>
                                      </p:to>
                                    </p:set>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15"/>
                                        </p:tgtEl>
                                        <p:attrNameLst>
                                          <p:attrName>style.visibility</p:attrName>
                                        </p:attrNameLst>
                                      </p:cBhvr>
                                      <p:to>
                                        <p:strVal val="visible"/>
                                      </p:to>
                                    </p:set>
                                    <p:animEffect transition="in" filter="fade">
                                      <p:cBhvr>
                                        <p:cTn id="87" dur="1000"/>
                                        <p:tgtEl>
                                          <p:spTgt spid="15"/>
                                        </p:tgtEl>
                                      </p:cBhvr>
                                    </p:animEffect>
                                    <p:anim calcmode="lin" valueType="num">
                                      <p:cBhvr>
                                        <p:cTn id="88" dur="1000" fill="hold"/>
                                        <p:tgtEl>
                                          <p:spTgt spid="15"/>
                                        </p:tgtEl>
                                        <p:attrNameLst>
                                          <p:attrName>ppt_x</p:attrName>
                                        </p:attrNameLst>
                                      </p:cBhvr>
                                      <p:tavLst>
                                        <p:tav tm="0">
                                          <p:val>
                                            <p:strVal val="#ppt_x"/>
                                          </p:val>
                                        </p:tav>
                                        <p:tav tm="100000">
                                          <p:val>
                                            <p:strVal val="#ppt_x"/>
                                          </p:val>
                                        </p:tav>
                                      </p:tavLst>
                                    </p:anim>
                                    <p:anim calcmode="lin" valueType="num">
                                      <p:cBhvr>
                                        <p:cTn id="89" dur="1000" fill="hold"/>
                                        <p:tgtEl>
                                          <p:spTgt spid="15"/>
                                        </p:tgtEl>
                                        <p:attrNameLst>
                                          <p:attrName>ppt_y</p:attrName>
                                        </p:attrNameLst>
                                      </p:cBhvr>
                                      <p:tavLst>
                                        <p:tav tm="0">
                                          <p:val>
                                            <p:strVal val="#ppt_y+.1"/>
                                          </p:val>
                                        </p:tav>
                                        <p:tav tm="100000">
                                          <p:val>
                                            <p:strVal val="#ppt_y"/>
                                          </p:val>
                                        </p:tav>
                                      </p:tavLst>
                                    </p:anim>
                                  </p:childTnLst>
                                </p:cTn>
                              </p:par>
                              <p:par>
                                <p:cTn id="90" presetID="42" presetClass="entr" presetSubtype="0" fill="hold" nodeType="withEffect">
                                  <p:stCondLst>
                                    <p:cond delay="0"/>
                                  </p:stCondLst>
                                  <p:childTnLst>
                                    <p:set>
                                      <p:cBhvr>
                                        <p:cTn id="91" dur="1" fill="hold">
                                          <p:stCondLst>
                                            <p:cond delay="0"/>
                                          </p:stCondLst>
                                        </p:cTn>
                                        <p:tgtEl>
                                          <p:spTgt spid="16"/>
                                        </p:tgtEl>
                                        <p:attrNameLst>
                                          <p:attrName>style.visibility</p:attrName>
                                        </p:attrNameLst>
                                      </p:cBhvr>
                                      <p:to>
                                        <p:strVal val="visible"/>
                                      </p:to>
                                    </p:set>
                                    <p:animEffect transition="in" filter="fade">
                                      <p:cBhvr>
                                        <p:cTn id="92" dur="1000"/>
                                        <p:tgtEl>
                                          <p:spTgt spid="16"/>
                                        </p:tgtEl>
                                      </p:cBhvr>
                                    </p:animEffect>
                                    <p:anim calcmode="lin" valueType="num">
                                      <p:cBhvr>
                                        <p:cTn id="93" dur="1000" fill="hold"/>
                                        <p:tgtEl>
                                          <p:spTgt spid="16"/>
                                        </p:tgtEl>
                                        <p:attrNameLst>
                                          <p:attrName>ppt_x</p:attrName>
                                        </p:attrNameLst>
                                      </p:cBhvr>
                                      <p:tavLst>
                                        <p:tav tm="0">
                                          <p:val>
                                            <p:strVal val="#ppt_x"/>
                                          </p:val>
                                        </p:tav>
                                        <p:tav tm="100000">
                                          <p:val>
                                            <p:strVal val="#ppt_x"/>
                                          </p:val>
                                        </p:tav>
                                      </p:tavLst>
                                    </p:anim>
                                    <p:anim calcmode="lin" valueType="num">
                                      <p:cBhvr>
                                        <p:cTn id="94" dur="1000" fill="hold"/>
                                        <p:tgtEl>
                                          <p:spTgt spid="16"/>
                                        </p:tgtEl>
                                        <p:attrNameLst>
                                          <p:attrName>ppt_y</p:attrName>
                                        </p:attrNameLst>
                                      </p:cBhvr>
                                      <p:tavLst>
                                        <p:tav tm="0">
                                          <p:val>
                                            <p:strVal val="#ppt_y+.1"/>
                                          </p:val>
                                        </p:tav>
                                        <p:tav tm="100000">
                                          <p:val>
                                            <p:strVal val="#ppt_y"/>
                                          </p:val>
                                        </p:tav>
                                      </p:tavLst>
                                    </p:anim>
                                  </p:childTnLst>
                                </p:cTn>
                              </p:par>
                              <p:par>
                                <p:cTn id="95" presetID="42" presetClass="entr" presetSubtype="0" fill="hold" grpId="0" nodeType="withEffect">
                                  <p:stCondLst>
                                    <p:cond delay="0"/>
                                  </p:stCondLst>
                                  <p:childTnLst>
                                    <p:set>
                                      <p:cBhvr>
                                        <p:cTn id="96" dur="1" fill="hold">
                                          <p:stCondLst>
                                            <p:cond delay="0"/>
                                          </p:stCondLst>
                                        </p:cTn>
                                        <p:tgtEl>
                                          <p:spTgt spid="17"/>
                                        </p:tgtEl>
                                        <p:attrNameLst>
                                          <p:attrName>style.visibility</p:attrName>
                                        </p:attrNameLst>
                                      </p:cBhvr>
                                      <p:to>
                                        <p:strVal val="visible"/>
                                      </p:to>
                                    </p:set>
                                    <p:animEffect transition="in" filter="fade">
                                      <p:cBhvr>
                                        <p:cTn id="97" dur="1000"/>
                                        <p:tgtEl>
                                          <p:spTgt spid="17"/>
                                        </p:tgtEl>
                                      </p:cBhvr>
                                    </p:animEffect>
                                    <p:anim calcmode="lin" valueType="num">
                                      <p:cBhvr>
                                        <p:cTn id="98" dur="1000" fill="hold"/>
                                        <p:tgtEl>
                                          <p:spTgt spid="17"/>
                                        </p:tgtEl>
                                        <p:attrNameLst>
                                          <p:attrName>ppt_x</p:attrName>
                                        </p:attrNameLst>
                                      </p:cBhvr>
                                      <p:tavLst>
                                        <p:tav tm="0">
                                          <p:val>
                                            <p:strVal val="#ppt_x"/>
                                          </p:val>
                                        </p:tav>
                                        <p:tav tm="100000">
                                          <p:val>
                                            <p:strVal val="#ppt_x"/>
                                          </p:val>
                                        </p:tav>
                                      </p:tavLst>
                                    </p:anim>
                                    <p:anim calcmode="lin" valueType="num">
                                      <p:cBhvr>
                                        <p:cTn id="9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42" presetClass="exit" presetSubtype="0" fill="hold" grpId="1" nodeType="clickEffect">
                                  <p:stCondLst>
                                    <p:cond delay="0"/>
                                  </p:stCondLst>
                                  <p:childTnLst>
                                    <p:animEffect transition="out" filter="fade">
                                      <p:cBhvr>
                                        <p:cTn id="103" dur="1000"/>
                                        <p:tgtEl>
                                          <p:spTgt spid="15"/>
                                        </p:tgtEl>
                                      </p:cBhvr>
                                    </p:animEffect>
                                    <p:anim calcmode="lin" valueType="num">
                                      <p:cBhvr>
                                        <p:cTn id="104" dur="1000"/>
                                        <p:tgtEl>
                                          <p:spTgt spid="15"/>
                                        </p:tgtEl>
                                        <p:attrNameLst>
                                          <p:attrName>ppt_x</p:attrName>
                                        </p:attrNameLst>
                                      </p:cBhvr>
                                      <p:tavLst>
                                        <p:tav tm="0">
                                          <p:val>
                                            <p:strVal val="ppt_x"/>
                                          </p:val>
                                        </p:tav>
                                        <p:tav tm="100000">
                                          <p:val>
                                            <p:strVal val="ppt_x"/>
                                          </p:val>
                                        </p:tav>
                                      </p:tavLst>
                                    </p:anim>
                                    <p:anim calcmode="lin" valueType="num">
                                      <p:cBhvr>
                                        <p:cTn id="105" dur="1000"/>
                                        <p:tgtEl>
                                          <p:spTgt spid="15"/>
                                        </p:tgtEl>
                                        <p:attrNameLst>
                                          <p:attrName>ppt_y</p:attrName>
                                        </p:attrNameLst>
                                      </p:cBhvr>
                                      <p:tavLst>
                                        <p:tav tm="0">
                                          <p:val>
                                            <p:strVal val="ppt_y"/>
                                          </p:val>
                                        </p:tav>
                                        <p:tav tm="100000">
                                          <p:val>
                                            <p:strVal val="ppt_y+.1"/>
                                          </p:val>
                                        </p:tav>
                                      </p:tavLst>
                                    </p:anim>
                                    <p:set>
                                      <p:cBhvr>
                                        <p:cTn id="106" dur="1" fill="hold">
                                          <p:stCondLst>
                                            <p:cond delay="999"/>
                                          </p:stCondLst>
                                        </p:cTn>
                                        <p:tgtEl>
                                          <p:spTgt spid="15"/>
                                        </p:tgtEl>
                                        <p:attrNameLst>
                                          <p:attrName>style.visibility</p:attrName>
                                        </p:attrNameLst>
                                      </p:cBhvr>
                                      <p:to>
                                        <p:strVal val="hidden"/>
                                      </p:to>
                                    </p:set>
                                  </p:childTnLst>
                                </p:cTn>
                              </p:par>
                              <p:par>
                                <p:cTn id="107" presetID="42" presetClass="exit" presetSubtype="0" fill="hold" nodeType="withEffect">
                                  <p:stCondLst>
                                    <p:cond delay="0"/>
                                  </p:stCondLst>
                                  <p:childTnLst>
                                    <p:animEffect transition="out" filter="fade">
                                      <p:cBhvr>
                                        <p:cTn id="108" dur="1000"/>
                                        <p:tgtEl>
                                          <p:spTgt spid="16"/>
                                        </p:tgtEl>
                                      </p:cBhvr>
                                    </p:animEffect>
                                    <p:anim calcmode="lin" valueType="num">
                                      <p:cBhvr>
                                        <p:cTn id="109" dur="1000"/>
                                        <p:tgtEl>
                                          <p:spTgt spid="16"/>
                                        </p:tgtEl>
                                        <p:attrNameLst>
                                          <p:attrName>ppt_x</p:attrName>
                                        </p:attrNameLst>
                                      </p:cBhvr>
                                      <p:tavLst>
                                        <p:tav tm="0">
                                          <p:val>
                                            <p:strVal val="ppt_x"/>
                                          </p:val>
                                        </p:tav>
                                        <p:tav tm="100000">
                                          <p:val>
                                            <p:strVal val="ppt_x"/>
                                          </p:val>
                                        </p:tav>
                                      </p:tavLst>
                                    </p:anim>
                                    <p:anim calcmode="lin" valueType="num">
                                      <p:cBhvr>
                                        <p:cTn id="110" dur="1000"/>
                                        <p:tgtEl>
                                          <p:spTgt spid="16"/>
                                        </p:tgtEl>
                                        <p:attrNameLst>
                                          <p:attrName>ppt_y</p:attrName>
                                        </p:attrNameLst>
                                      </p:cBhvr>
                                      <p:tavLst>
                                        <p:tav tm="0">
                                          <p:val>
                                            <p:strVal val="ppt_y"/>
                                          </p:val>
                                        </p:tav>
                                        <p:tav tm="100000">
                                          <p:val>
                                            <p:strVal val="ppt_y+.1"/>
                                          </p:val>
                                        </p:tav>
                                      </p:tavLst>
                                    </p:anim>
                                    <p:set>
                                      <p:cBhvr>
                                        <p:cTn id="111" dur="1" fill="hold">
                                          <p:stCondLst>
                                            <p:cond delay="999"/>
                                          </p:stCondLst>
                                        </p:cTn>
                                        <p:tgtEl>
                                          <p:spTgt spid="16"/>
                                        </p:tgtEl>
                                        <p:attrNameLst>
                                          <p:attrName>style.visibility</p:attrName>
                                        </p:attrNameLst>
                                      </p:cBhvr>
                                      <p:to>
                                        <p:strVal val="hidden"/>
                                      </p:to>
                                    </p:set>
                                  </p:childTnLst>
                                </p:cTn>
                              </p:par>
                              <p:par>
                                <p:cTn id="112" presetID="42" presetClass="exit" presetSubtype="0" fill="hold" grpId="1" nodeType="withEffect">
                                  <p:stCondLst>
                                    <p:cond delay="0"/>
                                  </p:stCondLst>
                                  <p:childTnLst>
                                    <p:animEffect transition="out" filter="fade">
                                      <p:cBhvr>
                                        <p:cTn id="113" dur="1000"/>
                                        <p:tgtEl>
                                          <p:spTgt spid="17"/>
                                        </p:tgtEl>
                                      </p:cBhvr>
                                    </p:animEffect>
                                    <p:anim calcmode="lin" valueType="num">
                                      <p:cBhvr>
                                        <p:cTn id="114" dur="1000"/>
                                        <p:tgtEl>
                                          <p:spTgt spid="17"/>
                                        </p:tgtEl>
                                        <p:attrNameLst>
                                          <p:attrName>ppt_x</p:attrName>
                                        </p:attrNameLst>
                                      </p:cBhvr>
                                      <p:tavLst>
                                        <p:tav tm="0">
                                          <p:val>
                                            <p:strVal val="ppt_x"/>
                                          </p:val>
                                        </p:tav>
                                        <p:tav tm="100000">
                                          <p:val>
                                            <p:strVal val="ppt_x"/>
                                          </p:val>
                                        </p:tav>
                                      </p:tavLst>
                                    </p:anim>
                                    <p:anim calcmode="lin" valueType="num">
                                      <p:cBhvr>
                                        <p:cTn id="115" dur="1000"/>
                                        <p:tgtEl>
                                          <p:spTgt spid="17"/>
                                        </p:tgtEl>
                                        <p:attrNameLst>
                                          <p:attrName>ppt_y</p:attrName>
                                        </p:attrNameLst>
                                      </p:cBhvr>
                                      <p:tavLst>
                                        <p:tav tm="0">
                                          <p:val>
                                            <p:strVal val="ppt_y"/>
                                          </p:val>
                                        </p:tav>
                                        <p:tav tm="100000">
                                          <p:val>
                                            <p:strVal val="ppt_y+.1"/>
                                          </p:val>
                                        </p:tav>
                                      </p:tavLst>
                                    </p:anim>
                                    <p:set>
                                      <p:cBhvr>
                                        <p:cTn id="116" dur="1" fill="hold">
                                          <p:stCondLst>
                                            <p:cond delay="999"/>
                                          </p:stCondLst>
                                        </p:cTn>
                                        <p:tgtEl>
                                          <p:spTgt spid="17"/>
                                        </p:tgtEl>
                                        <p:attrNameLst>
                                          <p:attrName>style.visibility</p:attrName>
                                        </p:attrNameLst>
                                      </p:cBhvr>
                                      <p:to>
                                        <p:strVal val="hidden"/>
                                      </p:to>
                                    </p:set>
                                  </p:childTnLst>
                                </p:cTn>
                              </p:par>
                            </p:childTnLst>
                          </p:cTn>
                        </p:par>
                      </p:childTnLst>
                    </p:cTn>
                  </p:par>
                  <p:par>
                    <p:cTn id="117" fill="hold">
                      <p:stCondLst>
                        <p:cond delay="indefinite"/>
                      </p:stCondLst>
                      <p:childTnLst>
                        <p:par>
                          <p:cTn id="118" fill="hold">
                            <p:stCondLst>
                              <p:cond delay="0"/>
                            </p:stCondLst>
                            <p:childTnLst>
                              <p:par>
                                <p:cTn id="119" presetID="42" presetClass="entr" presetSubtype="0" fill="hold" grpId="0" nodeType="clickEffect">
                                  <p:stCondLst>
                                    <p:cond delay="0"/>
                                  </p:stCondLst>
                                  <p:childTnLst>
                                    <p:set>
                                      <p:cBhvr>
                                        <p:cTn id="120" dur="1" fill="hold">
                                          <p:stCondLst>
                                            <p:cond delay="0"/>
                                          </p:stCondLst>
                                        </p:cTn>
                                        <p:tgtEl>
                                          <p:spTgt spid="18"/>
                                        </p:tgtEl>
                                        <p:attrNameLst>
                                          <p:attrName>style.visibility</p:attrName>
                                        </p:attrNameLst>
                                      </p:cBhvr>
                                      <p:to>
                                        <p:strVal val="visible"/>
                                      </p:to>
                                    </p:set>
                                    <p:animEffect transition="in" filter="fade">
                                      <p:cBhvr>
                                        <p:cTn id="121" dur="1000"/>
                                        <p:tgtEl>
                                          <p:spTgt spid="18"/>
                                        </p:tgtEl>
                                      </p:cBhvr>
                                    </p:animEffect>
                                    <p:anim calcmode="lin" valueType="num">
                                      <p:cBhvr>
                                        <p:cTn id="122" dur="1000" fill="hold"/>
                                        <p:tgtEl>
                                          <p:spTgt spid="18"/>
                                        </p:tgtEl>
                                        <p:attrNameLst>
                                          <p:attrName>ppt_x</p:attrName>
                                        </p:attrNameLst>
                                      </p:cBhvr>
                                      <p:tavLst>
                                        <p:tav tm="0">
                                          <p:val>
                                            <p:strVal val="#ppt_x"/>
                                          </p:val>
                                        </p:tav>
                                        <p:tav tm="100000">
                                          <p:val>
                                            <p:strVal val="#ppt_x"/>
                                          </p:val>
                                        </p:tav>
                                      </p:tavLst>
                                    </p:anim>
                                    <p:anim calcmode="lin" valueType="num">
                                      <p:cBhvr>
                                        <p:cTn id="123" dur="1000" fill="hold"/>
                                        <p:tgtEl>
                                          <p:spTgt spid="18"/>
                                        </p:tgtEl>
                                        <p:attrNameLst>
                                          <p:attrName>ppt_y</p:attrName>
                                        </p:attrNameLst>
                                      </p:cBhvr>
                                      <p:tavLst>
                                        <p:tav tm="0">
                                          <p:val>
                                            <p:strVal val="#ppt_y+.1"/>
                                          </p:val>
                                        </p:tav>
                                        <p:tav tm="100000">
                                          <p:val>
                                            <p:strVal val="#ppt_y"/>
                                          </p:val>
                                        </p:tav>
                                      </p:tavLst>
                                    </p:anim>
                                  </p:childTnLst>
                                </p:cTn>
                              </p:par>
                              <p:par>
                                <p:cTn id="124" presetID="42" presetClass="entr" presetSubtype="0" fill="hold" nodeType="withEffect">
                                  <p:stCondLst>
                                    <p:cond delay="0"/>
                                  </p:stCondLst>
                                  <p:childTnLst>
                                    <p:set>
                                      <p:cBhvr>
                                        <p:cTn id="125" dur="1" fill="hold">
                                          <p:stCondLst>
                                            <p:cond delay="0"/>
                                          </p:stCondLst>
                                        </p:cTn>
                                        <p:tgtEl>
                                          <p:spTgt spid="19"/>
                                        </p:tgtEl>
                                        <p:attrNameLst>
                                          <p:attrName>style.visibility</p:attrName>
                                        </p:attrNameLst>
                                      </p:cBhvr>
                                      <p:to>
                                        <p:strVal val="visible"/>
                                      </p:to>
                                    </p:set>
                                    <p:animEffect transition="in" filter="fade">
                                      <p:cBhvr>
                                        <p:cTn id="126" dur="1000"/>
                                        <p:tgtEl>
                                          <p:spTgt spid="19"/>
                                        </p:tgtEl>
                                      </p:cBhvr>
                                    </p:animEffect>
                                    <p:anim calcmode="lin" valueType="num">
                                      <p:cBhvr>
                                        <p:cTn id="127" dur="1000" fill="hold"/>
                                        <p:tgtEl>
                                          <p:spTgt spid="19"/>
                                        </p:tgtEl>
                                        <p:attrNameLst>
                                          <p:attrName>ppt_x</p:attrName>
                                        </p:attrNameLst>
                                      </p:cBhvr>
                                      <p:tavLst>
                                        <p:tav tm="0">
                                          <p:val>
                                            <p:strVal val="#ppt_x"/>
                                          </p:val>
                                        </p:tav>
                                        <p:tav tm="100000">
                                          <p:val>
                                            <p:strVal val="#ppt_x"/>
                                          </p:val>
                                        </p:tav>
                                      </p:tavLst>
                                    </p:anim>
                                    <p:anim calcmode="lin" valueType="num">
                                      <p:cBhvr>
                                        <p:cTn id="128" dur="1000" fill="hold"/>
                                        <p:tgtEl>
                                          <p:spTgt spid="19"/>
                                        </p:tgtEl>
                                        <p:attrNameLst>
                                          <p:attrName>ppt_y</p:attrName>
                                        </p:attrNameLst>
                                      </p:cBhvr>
                                      <p:tavLst>
                                        <p:tav tm="0">
                                          <p:val>
                                            <p:strVal val="#ppt_y+.1"/>
                                          </p:val>
                                        </p:tav>
                                        <p:tav tm="100000">
                                          <p:val>
                                            <p:strVal val="#ppt_y"/>
                                          </p:val>
                                        </p:tav>
                                      </p:tavLst>
                                    </p:anim>
                                  </p:childTnLst>
                                </p:cTn>
                              </p:par>
                              <p:par>
                                <p:cTn id="129" presetID="42" presetClass="entr" presetSubtype="0" fill="hold" grpId="0" nodeType="withEffect">
                                  <p:stCondLst>
                                    <p:cond delay="0"/>
                                  </p:stCondLst>
                                  <p:childTnLst>
                                    <p:set>
                                      <p:cBhvr>
                                        <p:cTn id="130" dur="1" fill="hold">
                                          <p:stCondLst>
                                            <p:cond delay="0"/>
                                          </p:stCondLst>
                                        </p:cTn>
                                        <p:tgtEl>
                                          <p:spTgt spid="20"/>
                                        </p:tgtEl>
                                        <p:attrNameLst>
                                          <p:attrName>style.visibility</p:attrName>
                                        </p:attrNameLst>
                                      </p:cBhvr>
                                      <p:to>
                                        <p:strVal val="visible"/>
                                      </p:to>
                                    </p:set>
                                    <p:animEffect transition="in" filter="fade">
                                      <p:cBhvr>
                                        <p:cTn id="131" dur="1000"/>
                                        <p:tgtEl>
                                          <p:spTgt spid="20"/>
                                        </p:tgtEl>
                                      </p:cBhvr>
                                    </p:animEffect>
                                    <p:anim calcmode="lin" valueType="num">
                                      <p:cBhvr>
                                        <p:cTn id="132" dur="1000" fill="hold"/>
                                        <p:tgtEl>
                                          <p:spTgt spid="20"/>
                                        </p:tgtEl>
                                        <p:attrNameLst>
                                          <p:attrName>ppt_x</p:attrName>
                                        </p:attrNameLst>
                                      </p:cBhvr>
                                      <p:tavLst>
                                        <p:tav tm="0">
                                          <p:val>
                                            <p:strVal val="#ppt_x"/>
                                          </p:val>
                                        </p:tav>
                                        <p:tav tm="100000">
                                          <p:val>
                                            <p:strVal val="#ppt_x"/>
                                          </p:val>
                                        </p:tav>
                                      </p:tavLst>
                                    </p:anim>
                                    <p:anim calcmode="lin" valueType="num">
                                      <p:cBhvr>
                                        <p:cTn id="133"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presetID="42" presetClass="exit" presetSubtype="0" fill="hold" grpId="1" nodeType="clickEffect">
                                  <p:stCondLst>
                                    <p:cond delay="0"/>
                                  </p:stCondLst>
                                  <p:childTnLst>
                                    <p:animEffect transition="out" filter="fade">
                                      <p:cBhvr>
                                        <p:cTn id="137" dur="1000"/>
                                        <p:tgtEl>
                                          <p:spTgt spid="18"/>
                                        </p:tgtEl>
                                      </p:cBhvr>
                                    </p:animEffect>
                                    <p:anim calcmode="lin" valueType="num">
                                      <p:cBhvr>
                                        <p:cTn id="138" dur="1000"/>
                                        <p:tgtEl>
                                          <p:spTgt spid="18"/>
                                        </p:tgtEl>
                                        <p:attrNameLst>
                                          <p:attrName>ppt_x</p:attrName>
                                        </p:attrNameLst>
                                      </p:cBhvr>
                                      <p:tavLst>
                                        <p:tav tm="0">
                                          <p:val>
                                            <p:strVal val="ppt_x"/>
                                          </p:val>
                                        </p:tav>
                                        <p:tav tm="100000">
                                          <p:val>
                                            <p:strVal val="ppt_x"/>
                                          </p:val>
                                        </p:tav>
                                      </p:tavLst>
                                    </p:anim>
                                    <p:anim calcmode="lin" valueType="num">
                                      <p:cBhvr>
                                        <p:cTn id="139" dur="1000"/>
                                        <p:tgtEl>
                                          <p:spTgt spid="18"/>
                                        </p:tgtEl>
                                        <p:attrNameLst>
                                          <p:attrName>ppt_y</p:attrName>
                                        </p:attrNameLst>
                                      </p:cBhvr>
                                      <p:tavLst>
                                        <p:tav tm="0">
                                          <p:val>
                                            <p:strVal val="ppt_y"/>
                                          </p:val>
                                        </p:tav>
                                        <p:tav tm="100000">
                                          <p:val>
                                            <p:strVal val="ppt_y+.1"/>
                                          </p:val>
                                        </p:tav>
                                      </p:tavLst>
                                    </p:anim>
                                    <p:set>
                                      <p:cBhvr>
                                        <p:cTn id="140" dur="1" fill="hold">
                                          <p:stCondLst>
                                            <p:cond delay="999"/>
                                          </p:stCondLst>
                                        </p:cTn>
                                        <p:tgtEl>
                                          <p:spTgt spid="18"/>
                                        </p:tgtEl>
                                        <p:attrNameLst>
                                          <p:attrName>style.visibility</p:attrName>
                                        </p:attrNameLst>
                                      </p:cBhvr>
                                      <p:to>
                                        <p:strVal val="hidden"/>
                                      </p:to>
                                    </p:set>
                                  </p:childTnLst>
                                </p:cTn>
                              </p:par>
                              <p:par>
                                <p:cTn id="141" presetID="42" presetClass="exit" presetSubtype="0" fill="hold" nodeType="withEffect">
                                  <p:stCondLst>
                                    <p:cond delay="0"/>
                                  </p:stCondLst>
                                  <p:childTnLst>
                                    <p:animEffect transition="out" filter="fade">
                                      <p:cBhvr>
                                        <p:cTn id="142" dur="1000"/>
                                        <p:tgtEl>
                                          <p:spTgt spid="19"/>
                                        </p:tgtEl>
                                      </p:cBhvr>
                                    </p:animEffect>
                                    <p:anim calcmode="lin" valueType="num">
                                      <p:cBhvr>
                                        <p:cTn id="143" dur="1000"/>
                                        <p:tgtEl>
                                          <p:spTgt spid="19"/>
                                        </p:tgtEl>
                                        <p:attrNameLst>
                                          <p:attrName>ppt_x</p:attrName>
                                        </p:attrNameLst>
                                      </p:cBhvr>
                                      <p:tavLst>
                                        <p:tav tm="0">
                                          <p:val>
                                            <p:strVal val="ppt_x"/>
                                          </p:val>
                                        </p:tav>
                                        <p:tav tm="100000">
                                          <p:val>
                                            <p:strVal val="ppt_x"/>
                                          </p:val>
                                        </p:tav>
                                      </p:tavLst>
                                    </p:anim>
                                    <p:anim calcmode="lin" valueType="num">
                                      <p:cBhvr>
                                        <p:cTn id="144" dur="1000"/>
                                        <p:tgtEl>
                                          <p:spTgt spid="19"/>
                                        </p:tgtEl>
                                        <p:attrNameLst>
                                          <p:attrName>ppt_y</p:attrName>
                                        </p:attrNameLst>
                                      </p:cBhvr>
                                      <p:tavLst>
                                        <p:tav tm="0">
                                          <p:val>
                                            <p:strVal val="ppt_y"/>
                                          </p:val>
                                        </p:tav>
                                        <p:tav tm="100000">
                                          <p:val>
                                            <p:strVal val="ppt_y+.1"/>
                                          </p:val>
                                        </p:tav>
                                      </p:tavLst>
                                    </p:anim>
                                    <p:set>
                                      <p:cBhvr>
                                        <p:cTn id="145" dur="1" fill="hold">
                                          <p:stCondLst>
                                            <p:cond delay="999"/>
                                          </p:stCondLst>
                                        </p:cTn>
                                        <p:tgtEl>
                                          <p:spTgt spid="19"/>
                                        </p:tgtEl>
                                        <p:attrNameLst>
                                          <p:attrName>style.visibility</p:attrName>
                                        </p:attrNameLst>
                                      </p:cBhvr>
                                      <p:to>
                                        <p:strVal val="hidden"/>
                                      </p:to>
                                    </p:set>
                                  </p:childTnLst>
                                </p:cTn>
                              </p:par>
                              <p:par>
                                <p:cTn id="146" presetID="42" presetClass="exit" presetSubtype="0" fill="hold" grpId="1" nodeType="withEffect">
                                  <p:stCondLst>
                                    <p:cond delay="0"/>
                                  </p:stCondLst>
                                  <p:childTnLst>
                                    <p:animEffect transition="out" filter="fade">
                                      <p:cBhvr>
                                        <p:cTn id="147" dur="1000"/>
                                        <p:tgtEl>
                                          <p:spTgt spid="20"/>
                                        </p:tgtEl>
                                      </p:cBhvr>
                                    </p:animEffect>
                                    <p:anim calcmode="lin" valueType="num">
                                      <p:cBhvr>
                                        <p:cTn id="148" dur="1000"/>
                                        <p:tgtEl>
                                          <p:spTgt spid="20"/>
                                        </p:tgtEl>
                                        <p:attrNameLst>
                                          <p:attrName>ppt_x</p:attrName>
                                        </p:attrNameLst>
                                      </p:cBhvr>
                                      <p:tavLst>
                                        <p:tav tm="0">
                                          <p:val>
                                            <p:strVal val="ppt_x"/>
                                          </p:val>
                                        </p:tav>
                                        <p:tav tm="100000">
                                          <p:val>
                                            <p:strVal val="ppt_x"/>
                                          </p:val>
                                        </p:tav>
                                      </p:tavLst>
                                    </p:anim>
                                    <p:anim calcmode="lin" valueType="num">
                                      <p:cBhvr>
                                        <p:cTn id="149" dur="1000"/>
                                        <p:tgtEl>
                                          <p:spTgt spid="20"/>
                                        </p:tgtEl>
                                        <p:attrNameLst>
                                          <p:attrName>ppt_y</p:attrName>
                                        </p:attrNameLst>
                                      </p:cBhvr>
                                      <p:tavLst>
                                        <p:tav tm="0">
                                          <p:val>
                                            <p:strVal val="ppt_y"/>
                                          </p:val>
                                        </p:tav>
                                        <p:tav tm="100000">
                                          <p:val>
                                            <p:strVal val="ppt_y+.1"/>
                                          </p:val>
                                        </p:tav>
                                      </p:tavLst>
                                    </p:anim>
                                    <p:set>
                                      <p:cBhvr>
                                        <p:cTn id="150" dur="1" fill="hold">
                                          <p:stCondLst>
                                            <p:cond delay="9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animBg="1"/>
      <p:bldP spid="2" grpId="0" animBg="1"/>
      <p:bldP spid="2" grpId="1" animBg="1"/>
      <p:bldP spid="9" grpId="0" animBg="1"/>
      <p:bldP spid="9" grpId="1" animBg="1"/>
      <p:bldP spid="11" grpId="0" animBg="1"/>
      <p:bldP spid="11" grpId="1" animBg="1"/>
      <p:bldP spid="14" grpId="0" animBg="1"/>
      <p:bldP spid="14" grpId="1" animBg="1"/>
      <p:bldP spid="15" grpId="0" animBg="1"/>
      <p:bldP spid="15" grpId="1" animBg="1"/>
      <p:bldP spid="17" grpId="0" animBg="1"/>
      <p:bldP spid="17" grpId="1" animBg="1"/>
      <p:bldP spid="18" grpId="0" animBg="1"/>
      <p:bldP spid="18" grpId="1" animBg="1"/>
      <p:bldP spid="20" grpId="0" animBg="1"/>
      <p:bldP spid="20"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Recommendation Writing Reminders </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441786605"/>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226827" y="681392"/>
            <a:ext cx="11738344" cy="794898"/>
          </a:xfrm>
          <a:prstGeom prst="rect">
            <a:avLst/>
          </a:prstGeom>
          <a:noFill/>
        </p:spPr>
        <p:txBody>
          <a:bodyPr wrap="square">
            <a:spAutoFit/>
          </a:bodyPr>
          <a:lstStyle/>
          <a:p>
            <a:pPr algn="ctr">
              <a:lnSpc>
                <a:spcPct val="150000"/>
              </a:lnSpc>
            </a:pPr>
            <a:r>
              <a:rPr lang="en-GB" sz="1600" b="1" dirty="0">
                <a:latin typeface="Aptos" panose="020B0004020202020204" pitchFamily="34" charset="0"/>
              </a:rPr>
              <a:t>This slide is a quick checklist to help you write strong, practical recommendations in Chapter 5.</a:t>
            </a:r>
            <a:br>
              <a:rPr lang="en-GB" sz="1600" dirty="0">
                <a:latin typeface="Aptos" panose="020B0004020202020204" pitchFamily="34" charset="0"/>
              </a:rPr>
            </a:br>
            <a:r>
              <a:rPr lang="en-GB" sz="1600" dirty="0">
                <a:latin typeface="Aptos" panose="020B0004020202020204" pitchFamily="34" charset="0"/>
              </a:rPr>
              <a:t>Use it to structure each recommendation clearly and critically.</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FB650-C196-A9CA-698B-A6C6C8C1F63D}"/>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BBBF418-9490-3020-8ABC-97C7F0E6F65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1374273-7FC3-6189-6167-AFC4CA190471}"/>
              </a:ext>
            </a:extLst>
          </p:cNvPr>
          <p:cNvSpPr txBox="1"/>
          <p:nvPr/>
        </p:nvSpPr>
        <p:spPr>
          <a:xfrm>
            <a:off x="190420" y="773004"/>
            <a:ext cx="12001579" cy="707630"/>
          </a:xfrm>
          <a:prstGeom prst="rect">
            <a:avLst/>
          </a:prstGeom>
          <a:noFill/>
        </p:spPr>
        <p:txBody>
          <a:bodyPr wrap="square">
            <a:spAutoFit/>
          </a:bodyPr>
          <a:lstStyle/>
          <a:p>
            <a:pPr algn="ctr">
              <a:lnSpc>
                <a:spcPct val="150000"/>
              </a:lnSpc>
            </a:pPr>
            <a:r>
              <a:rPr lang="en-GB" sz="1400" dirty="0">
                <a:latin typeface="Aptos" panose="020B0004020202020204" pitchFamily="34" charset="0"/>
              </a:rPr>
              <a:t>Now that you’ve seen an example, it’s time to develop your own! </a:t>
            </a:r>
          </a:p>
          <a:p>
            <a:pPr algn="ctr">
              <a:lnSpc>
                <a:spcPct val="150000"/>
              </a:lnSpc>
            </a:pPr>
            <a:r>
              <a:rPr lang="en-GB" sz="1400" dirty="0">
                <a:latin typeface="Aptos" panose="020B0004020202020204" pitchFamily="34" charset="0"/>
              </a:rPr>
              <a:t>Use the following structure to draft a recommendation related to your dissertation findings:</a:t>
            </a:r>
          </a:p>
        </p:txBody>
      </p:sp>
      <p:sp>
        <p:nvSpPr>
          <p:cNvPr id="13" name="TextBox 12">
            <a:extLst>
              <a:ext uri="{FF2B5EF4-FFF2-40B4-BE49-F238E27FC236}">
                <a16:creationId xmlns:a16="http://schemas.microsoft.com/office/drawing/2014/main" id="{D234311D-77E9-D29B-03D6-8818D71A2171}"/>
              </a:ext>
            </a:extLst>
          </p:cNvPr>
          <p:cNvSpPr txBox="1"/>
          <p:nvPr/>
        </p:nvSpPr>
        <p:spPr>
          <a:xfrm>
            <a:off x="1174863" y="166610"/>
            <a:ext cx="9842271" cy="584775"/>
          </a:xfrm>
          <a:prstGeom prst="rect">
            <a:avLst/>
          </a:prstGeom>
          <a:noFill/>
        </p:spPr>
        <p:txBody>
          <a:bodyPr wrap="square">
            <a:spAutoFit/>
          </a:bodyPr>
          <a:lstStyle/>
          <a:p>
            <a:pPr algn="ctr"/>
            <a:r>
              <a:rPr lang="en-GB" sz="3200" dirty="0">
                <a:latin typeface="Aptos" panose="020B0004020202020204" pitchFamily="34" charset="0"/>
              </a:rPr>
              <a:t>✍️ Recommendation Writing Task </a:t>
            </a:r>
          </a:p>
        </p:txBody>
      </p:sp>
      <p:cxnSp>
        <p:nvCxnSpPr>
          <p:cNvPr id="7" name="Straight Connector 6">
            <a:extLst>
              <a:ext uri="{FF2B5EF4-FFF2-40B4-BE49-F238E27FC236}">
                <a16:creationId xmlns:a16="http://schemas.microsoft.com/office/drawing/2014/main" id="{928A25FC-594E-6052-59E8-DBA7A3E0E5BC}"/>
              </a:ext>
            </a:extLst>
          </p:cNvPr>
          <p:cNvCxnSpPr>
            <a:cxnSpLocks/>
          </p:cNvCxnSpPr>
          <p:nvPr/>
        </p:nvCxnSpPr>
        <p:spPr>
          <a:xfrm>
            <a:off x="6095998" y="4242391"/>
            <a:ext cx="0" cy="1976293"/>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F920F3F-FBD6-D542-0503-58977FB397A4}"/>
              </a:ext>
            </a:extLst>
          </p:cNvPr>
          <p:cNvSpPr txBox="1"/>
          <p:nvPr/>
        </p:nvSpPr>
        <p:spPr>
          <a:xfrm>
            <a:off x="358338" y="4169062"/>
            <a:ext cx="5617159" cy="2364173"/>
          </a:xfrm>
          <a:prstGeom prst="rect">
            <a:avLst/>
          </a:prstGeom>
          <a:noFill/>
        </p:spPr>
        <p:txBody>
          <a:bodyPr wrap="square">
            <a:spAutoFit/>
          </a:bodyPr>
          <a:lstStyle/>
          <a:p>
            <a:r>
              <a:rPr lang="en-GB" sz="1300" dirty="0">
                <a:latin typeface="Aptos" panose="020B0004020202020204" pitchFamily="34" charset="0"/>
              </a:rPr>
              <a:t>📝 </a:t>
            </a:r>
            <a:r>
              <a:rPr lang="en-GB" sz="1300" b="1" dirty="0">
                <a:latin typeface="Aptos" panose="020B0004020202020204" pitchFamily="34" charset="0"/>
              </a:rPr>
              <a:t>Writing Tips:</a:t>
            </a:r>
            <a:endParaRPr lang="en-GB" sz="1300" dirty="0">
              <a:latin typeface="Aptos" panose="020B0004020202020204" pitchFamily="34" charset="0"/>
            </a:endParaRPr>
          </a:p>
          <a:p>
            <a:pPr marL="171450" indent="-171450">
              <a:lnSpc>
                <a:spcPct val="150000"/>
              </a:lnSpc>
              <a:buFont typeface="Arial" panose="020B0604020202020204" pitchFamily="34" charset="0"/>
              <a:buChar char="•"/>
            </a:pPr>
            <a:r>
              <a:rPr lang="en-GB" sz="1300" dirty="0">
                <a:latin typeface="Aptos" panose="020B0004020202020204" pitchFamily="34" charset="0"/>
              </a:rPr>
              <a:t>Use confident, clear academic language (avoid vague suggestions like “maybe” or “hopefully”).</a:t>
            </a:r>
          </a:p>
          <a:p>
            <a:pPr marL="171450" indent="-171450">
              <a:lnSpc>
                <a:spcPct val="150000"/>
              </a:lnSpc>
              <a:buFont typeface="Arial" panose="020B0604020202020204" pitchFamily="34" charset="0"/>
              <a:buChar char="•"/>
            </a:pPr>
            <a:r>
              <a:rPr lang="en-GB" sz="1300" dirty="0">
                <a:latin typeface="Aptos" panose="020B0004020202020204" pitchFamily="34" charset="0"/>
              </a:rPr>
              <a:t>Base your points on evidence from your Chapter 4 themes.</a:t>
            </a:r>
          </a:p>
          <a:p>
            <a:pPr marL="171450" indent="-171450">
              <a:lnSpc>
                <a:spcPct val="150000"/>
              </a:lnSpc>
              <a:buFont typeface="Arial" panose="020B0604020202020204" pitchFamily="34" charset="0"/>
              <a:buChar char="•"/>
            </a:pPr>
            <a:r>
              <a:rPr lang="en-GB" sz="1300" dirty="0">
                <a:latin typeface="Aptos" panose="020B0004020202020204" pitchFamily="34" charset="0"/>
              </a:rPr>
              <a:t>Include citations where relevant (policy, research articles, reports).</a:t>
            </a:r>
          </a:p>
          <a:p>
            <a:pPr marL="171450" indent="-171450">
              <a:lnSpc>
                <a:spcPct val="150000"/>
              </a:lnSpc>
              <a:buFont typeface="Arial" panose="020B0604020202020204" pitchFamily="34" charset="0"/>
              <a:buChar char="•"/>
            </a:pPr>
            <a:r>
              <a:rPr lang="en-GB" sz="1300" dirty="0">
                <a:latin typeface="Aptos" panose="020B0004020202020204" pitchFamily="34" charset="0"/>
              </a:rPr>
              <a:t>Aim for </a:t>
            </a:r>
            <a:r>
              <a:rPr lang="en-GB" sz="1300" b="1" dirty="0">
                <a:latin typeface="Aptos" panose="020B0004020202020204" pitchFamily="34" charset="0"/>
              </a:rPr>
              <a:t>150–250 words</a:t>
            </a:r>
            <a:r>
              <a:rPr lang="en-GB" sz="1300" dirty="0">
                <a:latin typeface="Aptos" panose="020B0004020202020204" pitchFamily="34" charset="0"/>
              </a:rPr>
              <a:t> – keep it focused and analytical.</a:t>
            </a:r>
          </a:p>
          <a:p>
            <a:pPr marL="171450" indent="-171450">
              <a:lnSpc>
                <a:spcPct val="150000"/>
              </a:lnSpc>
              <a:buFont typeface="Arial" panose="020B0604020202020204" pitchFamily="34" charset="0"/>
              <a:buChar char="•"/>
            </a:pPr>
            <a:r>
              <a:rPr lang="en-GB" sz="1300" dirty="0">
                <a:latin typeface="Aptos" panose="020B0004020202020204" pitchFamily="34" charset="0"/>
              </a:rPr>
              <a:t>Try to cover an area that directly reflects one of your main themes (e.g. digital inequality, stigma, accessibility).</a:t>
            </a:r>
          </a:p>
        </p:txBody>
      </p:sp>
      <p:sp>
        <p:nvSpPr>
          <p:cNvPr id="12" name="TextBox 11">
            <a:extLst>
              <a:ext uri="{FF2B5EF4-FFF2-40B4-BE49-F238E27FC236}">
                <a16:creationId xmlns:a16="http://schemas.microsoft.com/office/drawing/2014/main" id="{783B2477-E380-4821-35BA-ED149E153CF3}"/>
              </a:ext>
            </a:extLst>
          </p:cNvPr>
          <p:cNvSpPr txBox="1"/>
          <p:nvPr/>
        </p:nvSpPr>
        <p:spPr>
          <a:xfrm>
            <a:off x="6544739" y="4205726"/>
            <a:ext cx="4885239" cy="2164119"/>
          </a:xfrm>
          <a:prstGeom prst="rect">
            <a:avLst/>
          </a:prstGeom>
          <a:noFill/>
        </p:spPr>
        <p:txBody>
          <a:bodyPr wrap="square">
            <a:spAutoFit/>
          </a:bodyPr>
          <a:lstStyle/>
          <a:p>
            <a:pPr>
              <a:lnSpc>
                <a:spcPct val="150000"/>
              </a:lnSpc>
            </a:pPr>
            <a:r>
              <a:rPr lang="en-GB" sz="1300" dirty="0">
                <a:latin typeface="Aptos" panose="020B0004020202020204" pitchFamily="34" charset="0"/>
              </a:rPr>
              <a:t>💬 </a:t>
            </a:r>
            <a:r>
              <a:rPr lang="en-GB" sz="1300" b="1" dirty="0">
                <a:latin typeface="Aptos" panose="020B0004020202020204" pitchFamily="34" charset="0"/>
              </a:rPr>
              <a:t>Optional Sentence Starters:</a:t>
            </a:r>
            <a:endParaRPr lang="en-GB" sz="1300" dirty="0">
              <a:latin typeface="Aptos" panose="020B0004020202020204" pitchFamily="34" charset="0"/>
            </a:endParaRPr>
          </a:p>
          <a:p>
            <a:pPr>
              <a:lnSpc>
                <a:spcPct val="150000"/>
              </a:lnSpc>
            </a:pPr>
            <a:r>
              <a:rPr lang="en-GB" sz="1300" dirty="0">
                <a:latin typeface="Aptos" panose="020B0004020202020204" pitchFamily="34" charset="0"/>
              </a:rPr>
              <a:t>“It is recommended that…”</a:t>
            </a:r>
          </a:p>
          <a:p>
            <a:pPr>
              <a:lnSpc>
                <a:spcPct val="150000"/>
              </a:lnSpc>
            </a:pPr>
            <a:r>
              <a:rPr lang="en-GB" sz="1300" dirty="0">
                <a:latin typeface="Aptos" panose="020B0004020202020204" pitchFamily="34" charset="0"/>
              </a:rPr>
              <a:t>“This change is justified by…”</a:t>
            </a:r>
          </a:p>
          <a:p>
            <a:pPr>
              <a:lnSpc>
                <a:spcPct val="150000"/>
              </a:lnSpc>
            </a:pPr>
            <a:r>
              <a:rPr lang="en-GB" sz="1300" dirty="0">
                <a:latin typeface="Aptos" panose="020B0004020202020204" pitchFamily="34" charset="0"/>
              </a:rPr>
              <a:t>“While implementation may face barriers such as…”</a:t>
            </a:r>
          </a:p>
          <a:p>
            <a:pPr>
              <a:lnSpc>
                <a:spcPct val="150000"/>
              </a:lnSpc>
            </a:pPr>
            <a:r>
              <a:rPr lang="en-GB" sz="1300" dirty="0">
                <a:latin typeface="Aptos" panose="020B0004020202020204" pitchFamily="34" charset="0"/>
              </a:rPr>
              <a:t>“To overcome this,…”</a:t>
            </a:r>
          </a:p>
          <a:p>
            <a:pPr>
              <a:lnSpc>
                <a:spcPct val="150000"/>
              </a:lnSpc>
            </a:pPr>
            <a:r>
              <a:rPr lang="en-GB" sz="1300" dirty="0">
                <a:latin typeface="Aptos" panose="020B0004020202020204" pitchFamily="34" charset="0"/>
              </a:rPr>
              <a:t>“This recommendation is closely aligned with the research aim, which explored…”</a:t>
            </a:r>
          </a:p>
        </p:txBody>
      </p:sp>
      <p:graphicFrame>
        <p:nvGraphicFramePr>
          <p:cNvPr id="3" name="Table 2">
            <a:extLst>
              <a:ext uri="{FF2B5EF4-FFF2-40B4-BE49-F238E27FC236}">
                <a16:creationId xmlns:a16="http://schemas.microsoft.com/office/drawing/2014/main" id="{1A1367D0-6846-5AB8-7F69-010C850368E5}"/>
              </a:ext>
            </a:extLst>
          </p:cNvPr>
          <p:cNvGraphicFramePr>
            <a:graphicFrameLocks noGrp="1"/>
          </p:cNvGraphicFramePr>
          <p:nvPr>
            <p:extLst>
              <p:ext uri="{D42A27DB-BD31-4B8C-83A1-F6EECF244321}">
                <p14:modId xmlns:p14="http://schemas.microsoft.com/office/powerpoint/2010/main" val="1221739871"/>
              </p:ext>
            </p:extLst>
          </p:nvPr>
        </p:nvGraphicFramePr>
        <p:xfrm>
          <a:off x="869197" y="1666448"/>
          <a:ext cx="10453602" cy="2316800"/>
        </p:xfrm>
        <a:graphic>
          <a:graphicData uri="http://schemas.openxmlformats.org/drawingml/2006/table">
            <a:tbl>
              <a:tblPr>
                <a:tableStyleId>{616DA210-FB5B-4158-B5E0-FEB733F419BA}</a:tableStyleId>
              </a:tblPr>
              <a:tblGrid>
                <a:gridCol w="4330223">
                  <a:extLst>
                    <a:ext uri="{9D8B030D-6E8A-4147-A177-3AD203B41FA5}">
                      <a16:colId xmlns:a16="http://schemas.microsoft.com/office/drawing/2014/main" val="753560295"/>
                    </a:ext>
                  </a:extLst>
                </a:gridCol>
                <a:gridCol w="6123379">
                  <a:extLst>
                    <a:ext uri="{9D8B030D-6E8A-4147-A177-3AD203B41FA5}">
                      <a16:colId xmlns:a16="http://schemas.microsoft.com/office/drawing/2014/main" val="3911099443"/>
                    </a:ext>
                  </a:extLst>
                </a:gridCol>
              </a:tblGrid>
              <a:tr h="0">
                <a:tc>
                  <a:txBody>
                    <a:bodyPr/>
                    <a:lstStyle/>
                    <a:p>
                      <a:pPr>
                        <a:lnSpc>
                          <a:spcPct val="150000"/>
                        </a:lnSpc>
                      </a:pPr>
                      <a:r>
                        <a:rPr lang="en-GB" b="1">
                          <a:latin typeface="Aptos" panose="020B0004020202020204" pitchFamily="34" charset="0"/>
                        </a:rPr>
                        <a:t>Section</a:t>
                      </a:r>
                      <a:endParaRPr lang="en-GB">
                        <a:latin typeface="Aptos" panose="020B0004020202020204" pitchFamily="34" charset="0"/>
                      </a:endParaRPr>
                    </a:p>
                  </a:txBody>
                  <a:tcPr anchor="ctr">
                    <a:solidFill>
                      <a:srgbClr val="5085BA"/>
                    </a:solidFill>
                  </a:tcPr>
                </a:tc>
                <a:tc>
                  <a:txBody>
                    <a:bodyPr/>
                    <a:lstStyle/>
                    <a:p>
                      <a:pPr>
                        <a:lnSpc>
                          <a:spcPct val="150000"/>
                        </a:lnSpc>
                      </a:pPr>
                      <a:r>
                        <a:rPr lang="en-GB" b="1" dirty="0">
                          <a:latin typeface="Aptos" panose="020B0004020202020204" pitchFamily="34" charset="0"/>
                        </a:rPr>
                        <a:t>Your Notes</a:t>
                      </a:r>
                      <a:endParaRPr lang="en-GB" dirty="0">
                        <a:latin typeface="Aptos" panose="020B0004020202020204" pitchFamily="34" charset="0"/>
                      </a:endParaRPr>
                    </a:p>
                  </a:txBody>
                  <a:tcPr anchor="ctr">
                    <a:solidFill>
                      <a:srgbClr val="5085BA"/>
                    </a:solidFill>
                  </a:tcPr>
                </a:tc>
                <a:extLst>
                  <a:ext uri="{0D108BD9-81ED-4DB2-BD59-A6C34878D82A}">
                    <a16:rowId xmlns:a16="http://schemas.microsoft.com/office/drawing/2014/main" val="2338512936"/>
                  </a:ext>
                </a:extLst>
              </a:tr>
              <a:tr h="0">
                <a:tc>
                  <a:txBody>
                    <a:bodyPr/>
                    <a:lstStyle/>
                    <a:p>
                      <a:pPr>
                        <a:lnSpc>
                          <a:spcPct val="150000"/>
                        </a:lnSpc>
                      </a:pPr>
                      <a:r>
                        <a:rPr lang="en-GB" b="1">
                          <a:latin typeface="Aptos" panose="020B0004020202020204" pitchFamily="34" charset="0"/>
                        </a:rPr>
                        <a:t>Clear Recommendation</a:t>
                      </a:r>
                      <a:endParaRPr lang="en-GB">
                        <a:latin typeface="Aptos" panose="020B0004020202020204" pitchFamily="34" charset="0"/>
                      </a:endParaRPr>
                    </a:p>
                  </a:txBody>
                  <a:tcPr anchor="ctr"/>
                </a:tc>
                <a:tc>
                  <a:txBody>
                    <a:bodyPr/>
                    <a:lstStyle/>
                    <a:p>
                      <a:pPr>
                        <a:lnSpc>
                          <a:spcPct val="150000"/>
                        </a:lnSpc>
                      </a:pPr>
                      <a:r>
                        <a:rPr lang="en-GB">
                          <a:latin typeface="Aptos" panose="020B0004020202020204" pitchFamily="34" charset="0"/>
                        </a:rPr>
                        <a:t>What needs to change or be introduced?</a:t>
                      </a:r>
                    </a:p>
                  </a:txBody>
                  <a:tcPr anchor="ctr"/>
                </a:tc>
                <a:extLst>
                  <a:ext uri="{0D108BD9-81ED-4DB2-BD59-A6C34878D82A}">
                    <a16:rowId xmlns:a16="http://schemas.microsoft.com/office/drawing/2014/main" val="2290126818"/>
                  </a:ext>
                </a:extLst>
              </a:tr>
              <a:tr h="0">
                <a:tc>
                  <a:txBody>
                    <a:bodyPr/>
                    <a:lstStyle/>
                    <a:p>
                      <a:pPr>
                        <a:lnSpc>
                          <a:spcPct val="150000"/>
                        </a:lnSpc>
                      </a:pPr>
                      <a:r>
                        <a:rPr lang="en-GB" b="1" dirty="0">
                          <a:latin typeface="Aptos" panose="020B0004020202020204" pitchFamily="34" charset="0"/>
                        </a:rPr>
                        <a:t>Justification &amp; Feasibility</a:t>
                      </a:r>
                      <a:endParaRPr lang="en-GB" dirty="0">
                        <a:latin typeface="Aptos" panose="020B0004020202020204" pitchFamily="34" charset="0"/>
                      </a:endParaRPr>
                    </a:p>
                  </a:txBody>
                  <a:tcPr anchor="ctr"/>
                </a:tc>
                <a:tc>
                  <a:txBody>
                    <a:bodyPr/>
                    <a:lstStyle/>
                    <a:p>
                      <a:pPr>
                        <a:lnSpc>
                          <a:spcPct val="150000"/>
                        </a:lnSpc>
                      </a:pPr>
                      <a:r>
                        <a:rPr lang="en-GB">
                          <a:latin typeface="Aptos" panose="020B0004020202020204" pitchFamily="34" charset="0"/>
                        </a:rPr>
                        <a:t>Why is this needed and how could it work in practice?</a:t>
                      </a:r>
                    </a:p>
                  </a:txBody>
                  <a:tcPr anchor="ctr"/>
                </a:tc>
                <a:extLst>
                  <a:ext uri="{0D108BD9-81ED-4DB2-BD59-A6C34878D82A}">
                    <a16:rowId xmlns:a16="http://schemas.microsoft.com/office/drawing/2014/main" val="2918280150"/>
                  </a:ext>
                </a:extLst>
              </a:tr>
              <a:tr h="0">
                <a:tc>
                  <a:txBody>
                    <a:bodyPr/>
                    <a:lstStyle/>
                    <a:p>
                      <a:pPr>
                        <a:lnSpc>
                          <a:spcPct val="150000"/>
                        </a:lnSpc>
                      </a:pPr>
                      <a:r>
                        <a:rPr lang="en-GB" b="1">
                          <a:latin typeface="Aptos" panose="020B0004020202020204" pitchFamily="34" charset="0"/>
                        </a:rPr>
                        <a:t>Barriers &amp; Limitations</a:t>
                      </a:r>
                      <a:endParaRPr lang="en-GB">
                        <a:latin typeface="Aptos" panose="020B0004020202020204" pitchFamily="34" charset="0"/>
                      </a:endParaRPr>
                    </a:p>
                  </a:txBody>
                  <a:tcPr anchor="ctr"/>
                </a:tc>
                <a:tc>
                  <a:txBody>
                    <a:bodyPr/>
                    <a:lstStyle/>
                    <a:p>
                      <a:pPr>
                        <a:lnSpc>
                          <a:spcPct val="150000"/>
                        </a:lnSpc>
                      </a:pPr>
                      <a:r>
                        <a:rPr lang="en-GB" dirty="0">
                          <a:latin typeface="Aptos" panose="020B0004020202020204" pitchFamily="34" charset="0"/>
                        </a:rPr>
                        <a:t>What might get in the way?</a:t>
                      </a:r>
                    </a:p>
                  </a:txBody>
                  <a:tcPr anchor="ctr"/>
                </a:tc>
                <a:extLst>
                  <a:ext uri="{0D108BD9-81ED-4DB2-BD59-A6C34878D82A}">
                    <a16:rowId xmlns:a16="http://schemas.microsoft.com/office/drawing/2014/main" val="1380801739"/>
                  </a:ext>
                </a:extLst>
              </a:tr>
              <a:tr h="0">
                <a:tc>
                  <a:txBody>
                    <a:bodyPr/>
                    <a:lstStyle/>
                    <a:p>
                      <a:pPr>
                        <a:lnSpc>
                          <a:spcPct val="150000"/>
                        </a:lnSpc>
                      </a:pPr>
                      <a:r>
                        <a:rPr lang="en-GB" b="1" dirty="0">
                          <a:latin typeface="Aptos" panose="020B0004020202020204" pitchFamily="34" charset="0"/>
                        </a:rPr>
                        <a:t>Overcoming Challenges</a:t>
                      </a:r>
                      <a:endParaRPr lang="en-GB" dirty="0">
                        <a:latin typeface="Aptos" panose="020B0004020202020204" pitchFamily="34" charset="0"/>
                      </a:endParaRPr>
                    </a:p>
                  </a:txBody>
                  <a:tcPr anchor="ctr"/>
                </a:tc>
                <a:tc>
                  <a:txBody>
                    <a:bodyPr/>
                    <a:lstStyle/>
                    <a:p>
                      <a:pPr>
                        <a:lnSpc>
                          <a:spcPct val="150000"/>
                        </a:lnSpc>
                      </a:pPr>
                      <a:r>
                        <a:rPr lang="en-GB" dirty="0">
                          <a:latin typeface="Aptos" panose="020B0004020202020204" pitchFamily="34" charset="0"/>
                        </a:rPr>
                        <a:t>What could be done to address or reduce these barriers?</a:t>
                      </a:r>
                    </a:p>
                  </a:txBody>
                  <a:tcPr anchor="ctr"/>
                </a:tc>
                <a:extLst>
                  <a:ext uri="{0D108BD9-81ED-4DB2-BD59-A6C34878D82A}">
                    <a16:rowId xmlns:a16="http://schemas.microsoft.com/office/drawing/2014/main" val="2396413325"/>
                  </a:ext>
                </a:extLst>
              </a:tr>
            </a:tbl>
          </a:graphicData>
        </a:graphic>
      </p:graphicFrame>
    </p:spTree>
    <p:extLst>
      <p:ext uri="{BB962C8B-B14F-4D97-AF65-F5344CB8AC3E}">
        <p14:creationId xmlns:p14="http://schemas.microsoft.com/office/powerpoint/2010/main" val="325561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1000"/>
                                        <p:tgtEl>
                                          <p:spTgt spid="12"/>
                                        </p:tgtEl>
                                      </p:cBhvr>
                                    </p:animEffect>
                                    <p:anim calcmode="lin" valueType="num">
                                      <p:cBhvr>
                                        <p:cTn id="27" dur="1000" fill="hold"/>
                                        <p:tgtEl>
                                          <p:spTgt spid="12"/>
                                        </p:tgtEl>
                                        <p:attrNameLst>
                                          <p:attrName>ppt_x</p:attrName>
                                        </p:attrNameLst>
                                      </p:cBhvr>
                                      <p:tavLst>
                                        <p:tav tm="0">
                                          <p:val>
                                            <p:strVal val="#ppt_x"/>
                                          </p:val>
                                        </p:tav>
                                        <p:tav tm="100000">
                                          <p:val>
                                            <p:strVal val="#ppt_x"/>
                                          </p:val>
                                        </p:tav>
                                      </p:tavLst>
                                    </p:anim>
                                    <p:anim calcmode="lin" valueType="num">
                                      <p:cBhvr>
                                        <p:cTn id="2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9" grpId="0"/>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8F353-CC87-CCD8-443F-34234D09ADAE}"/>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7254AB89-87B9-80A9-4BA2-C6E815AA870A}"/>
              </a:ext>
            </a:extLst>
          </p:cNvPr>
          <p:cNvSpPr txBox="1"/>
          <p:nvPr/>
        </p:nvSpPr>
        <p:spPr>
          <a:xfrm>
            <a:off x="374224" y="2455431"/>
            <a:ext cx="5211445" cy="1947136"/>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Final Dissertation Elements </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DC4B6810-622D-9CAA-0C5E-4AE42BE1BB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972625" y="1143287"/>
            <a:ext cx="4571424" cy="4571424"/>
          </a:xfrm>
          <a:prstGeom prst="rect">
            <a:avLst/>
          </a:prstGeom>
        </p:spPr>
      </p:pic>
    </p:spTree>
    <p:extLst>
      <p:ext uri="{BB962C8B-B14F-4D97-AF65-F5344CB8AC3E}">
        <p14:creationId xmlns:p14="http://schemas.microsoft.com/office/powerpoint/2010/main" val="3026561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2743F-F22C-7BE4-F86F-192A74039447}"/>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B0D50CF4-C43F-7DB5-DCAF-8E3915116315}"/>
              </a:ext>
            </a:extLst>
          </p:cNvPr>
          <p:cNvSpPr txBox="1"/>
          <p:nvPr/>
        </p:nvSpPr>
        <p:spPr>
          <a:xfrm>
            <a:off x="1753612" y="531279"/>
            <a:ext cx="8684770" cy="584775"/>
          </a:xfrm>
          <a:prstGeom prst="rect">
            <a:avLst/>
          </a:prstGeom>
          <a:noFill/>
        </p:spPr>
        <p:txBody>
          <a:bodyPr wrap="square">
            <a:spAutoFit/>
          </a:bodyPr>
          <a:lstStyle/>
          <a:p>
            <a:pPr algn="ctr"/>
            <a:r>
              <a:rPr lang="en-GB" sz="3200" dirty="0">
                <a:latin typeface="Aptos" panose="020B0004020202020204" pitchFamily="34" charset="0"/>
              </a:rPr>
              <a:t>🔁 Final Touches: Completing your Dissertation </a:t>
            </a:r>
          </a:p>
        </p:txBody>
      </p:sp>
      <p:sp>
        <p:nvSpPr>
          <p:cNvPr id="3" name="TextBox 2">
            <a:extLst>
              <a:ext uri="{FF2B5EF4-FFF2-40B4-BE49-F238E27FC236}">
                <a16:creationId xmlns:a16="http://schemas.microsoft.com/office/drawing/2014/main" id="{C53CF708-A9E6-6AAB-6493-07818A0DAB20}"/>
              </a:ext>
            </a:extLst>
          </p:cNvPr>
          <p:cNvSpPr txBox="1"/>
          <p:nvPr/>
        </p:nvSpPr>
        <p:spPr>
          <a:xfrm>
            <a:off x="274318" y="1376566"/>
            <a:ext cx="11643360"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your main chapters are complete, it’s time to focus on the essential final elements that complete your dissertation for submission. These are short but </a:t>
            </a:r>
            <a:r>
              <a:rPr lang="en-GB" sz="1600" i="1" dirty="0">
                <a:latin typeface="Aptos" panose="020B0004020202020204" pitchFamily="34" charset="0"/>
              </a:rPr>
              <a:t>important</a:t>
            </a:r>
            <a:r>
              <a:rPr lang="en-GB" sz="1600" dirty="0">
                <a:latin typeface="Aptos" panose="020B0004020202020204" pitchFamily="34" charset="0"/>
              </a:rPr>
              <a:t> and must be accurate and professional.</a:t>
            </a:r>
          </a:p>
        </p:txBody>
      </p:sp>
      <p:sp>
        <p:nvSpPr>
          <p:cNvPr id="2" name="Rectangle 1">
            <a:extLst>
              <a:ext uri="{FF2B5EF4-FFF2-40B4-BE49-F238E27FC236}">
                <a16:creationId xmlns:a16="http://schemas.microsoft.com/office/drawing/2014/main" id="{9551D414-2064-5C15-E418-BA859766314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5" name="Diagram 14">
            <a:extLst>
              <a:ext uri="{FF2B5EF4-FFF2-40B4-BE49-F238E27FC236}">
                <a16:creationId xmlns:a16="http://schemas.microsoft.com/office/drawing/2014/main" id="{CEA18EBA-1CA8-EA3F-9A1E-AC0FDB8D97CB}"/>
              </a:ext>
            </a:extLst>
          </p:cNvPr>
          <p:cNvGraphicFramePr/>
          <p:nvPr>
            <p:extLst>
              <p:ext uri="{D42A27DB-BD31-4B8C-83A1-F6EECF244321}">
                <p14:modId xmlns:p14="http://schemas.microsoft.com/office/powerpoint/2010/main" val="824795439"/>
              </p:ext>
            </p:extLst>
          </p:nvPr>
        </p:nvGraphicFramePr>
        <p:xfrm>
          <a:off x="274318" y="2171464"/>
          <a:ext cx="11505510" cy="33073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3A8983C-8B07-A43C-D2E7-0A10F1A9259C}"/>
              </a:ext>
            </a:extLst>
          </p:cNvPr>
          <p:cNvSpPr txBox="1"/>
          <p:nvPr/>
        </p:nvSpPr>
        <p:spPr>
          <a:xfrm>
            <a:off x="274318" y="2431976"/>
            <a:ext cx="8804368" cy="338554"/>
          </a:xfrm>
          <a:prstGeom prst="rect">
            <a:avLst/>
          </a:prstGeom>
          <a:noFill/>
        </p:spPr>
        <p:txBody>
          <a:bodyPr wrap="square">
            <a:spAutoFit/>
          </a:bodyPr>
          <a:lstStyle/>
          <a:p>
            <a:r>
              <a:rPr lang="en-GB" sz="1600" dirty="0">
                <a:latin typeface="Aptos" panose="020B0004020202020204" pitchFamily="34" charset="0"/>
              </a:rPr>
              <a:t>📘 </a:t>
            </a:r>
            <a:r>
              <a:rPr lang="en-GB" sz="1600" b="1" dirty="0">
                <a:latin typeface="Aptos" panose="020B0004020202020204" pitchFamily="34" charset="0"/>
              </a:rPr>
              <a:t>What We’ll Cover in This Section</a:t>
            </a:r>
          </a:p>
        </p:txBody>
      </p:sp>
      <p:sp>
        <p:nvSpPr>
          <p:cNvPr id="10" name="TextBox 9">
            <a:extLst>
              <a:ext uri="{FF2B5EF4-FFF2-40B4-BE49-F238E27FC236}">
                <a16:creationId xmlns:a16="http://schemas.microsoft.com/office/drawing/2014/main" id="{93C5BF7F-B1D5-8B5B-A29C-B6410BB49E74}"/>
              </a:ext>
            </a:extLst>
          </p:cNvPr>
          <p:cNvSpPr txBox="1"/>
          <p:nvPr/>
        </p:nvSpPr>
        <p:spPr>
          <a:xfrm>
            <a:off x="527488" y="4896723"/>
            <a:ext cx="11137019" cy="1164229"/>
          </a:xfrm>
          <a:prstGeom prst="rect">
            <a:avLst/>
          </a:prstGeom>
          <a:noFill/>
        </p:spPr>
        <p:txBody>
          <a:bodyPr wrap="square">
            <a:spAutoFit/>
          </a:bodyPr>
          <a:lstStyle/>
          <a:p>
            <a:pPr algn="ctr">
              <a:lnSpc>
                <a:spcPct val="150000"/>
              </a:lnSpc>
            </a:pPr>
            <a:r>
              <a:rPr lang="en-GB" sz="1600" dirty="0">
                <a:latin typeface="Aptos" panose="020B0004020202020204" pitchFamily="34" charset="0"/>
              </a:rPr>
              <a:t>🧠 </a:t>
            </a:r>
            <a:r>
              <a:rPr lang="en-GB" sz="1600" b="1" dirty="0">
                <a:latin typeface="Aptos" panose="020B0004020202020204" pitchFamily="34" charset="0"/>
              </a:rPr>
              <a:t>Why This Matters</a:t>
            </a:r>
            <a:br>
              <a:rPr lang="en-GB" sz="1600" dirty="0">
                <a:latin typeface="Aptos" panose="020B0004020202020204" pitchFamily="34" charset="0"/>
              </a:rPr>
            </a:br>
            <a:r>
              <a:rPr lang="en-GB" sz="1600" dirty="0">
                <a:latin typeface="Aptos" panose="020B0004020202020204" pitchFamily="34" charset="0"/>
              </a:rPr>
              <a:t>These sections show attention to detail, academic integrity, and professionalism. They help your dissertation stand out and ensure it meets all formal submission requirements.</a:t>
            </a:r>
          </a:p>
        </p:txBody>
      </p:sp>
    </p:spTree>
    <p:extLst>
      <p:ext uri="{BB962C8B-B14F-4D97-AF65-F5344CB8AC3E}">
        <p14:creationId xmlns:p14="http://schemas.microsoft.com/office/powerpoint/2010/main" val="352591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5">
                                            <p:graphicEl>
                                              <a:dgm id="{7613BD3A-1BE7-47CB-AF22-B1F5FE77AF25}"/>
                                            </p:graphicEl>
                                          </p:spTgt>
                                        </p:tgtEl>
                                        <p:attrNameLst>
                                          <p:attrName>style.visibility</p:attrName>
                                        </p:attrNameLst>
                                      </p:cBhvr>
                                      <p:to>
                                        <p:strVal val="visible"/>
                                      </p:to>
                                    </p:set>
                                    <p:animEffect transition="in" filter="fade">
                                      <p:cBhvr>
                                        <p:cTn id="26" dur="500"/>
                                        <p:tgtEl>
                                          <p:spTgt spid="15">
                                            <p:graphicEl>
                                              <a:dgm id="{7613BD3A-1BE7-47CB-AF22-B1F5FE77AF2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graphicEl>
                                              <a:dgm id="{B50EA68F-7517-4348-B1DC-6A15EB6C6508}"/>
                                            </p:graphicEl>
                                          </p:spTgt>
                                        </p:tgtEl>
                                        <p:attrNameLst>
                                          <p:attrName>style.visibility</p:attrName>
                                        </p:attrNameLst>
                                      </p:cBhvr>
                                      <p:to>
                                        <p:strVal val="visible"/>
                                      </p:to>
                                    </p:set>
                                    <p:animEffect transition="in" filter="fade">
                                      <p:cBhvr>
                                        <p:cTn id="31" dur="500"/>
                                        <p:tgtEl>
                                          <p:spTgt spid="15">
                                            <p:graphicEl>
                                              <a:dgm id="{B50EA68F-7517-4348-B1DC-6A15EB6C650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5">
                                            <p:graphicEl>
                                              <a:dgm id="{B7E28484-6F0E-461E-BEF9-84294B291ADF}"/>
                                            </p:graphicEl>
                                          </p:spTgt>
                                        </p:tgtEl>
                                        <p:attrNameLst>
                                          <p:attrName>style.visibility</p:attrName>
                                        </p:attrNameLst>
                                      </p:cBhvr>
                                      <p:to>
                                        <p:strVal val="visible"/>
                                      </p:to>
                                    </p:set>
                                    <p:animEffect transition="in" filter="fade">
                                      <p:cBhvr>
                                        <p:cTn id="36" dur="500"/>
                                        <p:tgtEl>
                                          <p:spTgt spid="15">
                                            <p:graphicEl>
                                              <a:dgm id="{B7E28484-6F0E-461E-BEF9-84294B291ADF}"/>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5">
                                            <p:graphicEl>
                                              <a:dgm id="{0DDCEB85-6B14-4EE0-8DCC-C666431E4694}"/>
                                            </p:graphicEl>
                                          </p:spTgt>
                                        </p:tgtEl>
                                        <p:attrNameLst>
                                          <p:attrName>style.visibility</p:attrName>
                                        </p:attrNameLst>
                                      </p:cBhvr>
                                      <p:to>
                                        <p:strVal val="visible"/>
                                      </p:to>
                                    </p:set>
                                    <p:animEffect transition="in" filter="fade">
                                      <p:cBhvr>
                                        <p:cTn id="41" dur="500"/>
                                        <p:tgtEl>
                                          <p:spTgt spid="15">
                                            <p:graphicEl>
                                              <a:dgm id="{0DDCEB85-6B14-4EE0-8DCC-C666431E4694}"/>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5">
                                            <p:graphicEl>
                                              <a:dgm id="{11972E43-AF41-41F6-B008-AF8C8F5C3A03}"/>
                                            </p:graphicEl>
                                          </p:spTgt>
                                        </p:tgtEl>
                                        <p:attrNameLst>
                                          <p:attrName>style.visibility</p:attrName>
                                        </p:attrNameLst>
                                      </p:cBhvr>
                                      <p:to>
                                        <p:strVal val="visible"/>
                                      </p:to>
                                    </p:set>
                                    <p:animEffect transition="in" filter="fade">
                                      <p:cBhvr>
                                        <p:cTn id="46" dur="500"/>
                                        <p:tgtEl>
                                          <p:spTgt spid="15">
                                            <p:graphicEl>
                                              <a:dgm id="{11972E43-AF41-41F6-B008-AF8C8F5C3A03}"/>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10"/>
                                        </p:tgtEl>
                                        <p:attrNameLst>
                                          <p:attrName>style.visibility</p:attrName>
                                        </p:attrNameLst>
                                      </p:cBhvr>
                                      <p:to>
                                        <p:strVal val="visible"/>
                                      </p:to>
                                    </p:set>
                                    <p:animEffect transition="in" filter="fade">
                                      <p:cBhvr>
                                        <p:cTn id="51" dur="1000"/>
                                        <p:tgtEl>
                                          <p:spTgt spid="10"/>
                                        </p:tgtEl>
                                      </p:cBhvr>
                                    </p:animEffect>
                                    <p:anim calcmode="lin" valueType="num">
                                      <p:cBhvr>
                                        <p:cTn id="52" dur="1000" fill="hold"/>
                                        <p:tgtEl>
                                          <p:spTgt spid="10"/>
                                        </p:tgtEl>
                                        <p:attrNameLst>
                                          <p:attrName>ppt_x</p:attrName>
                                        </p:attrNameLst>
                                      </p:cBhvr>
                                      <p:tavLst>
                                        <p:tav tm="0">
                                          <p:val>
                                            <p:strVal val="#ppt_x"/>
                                          </p:val>
                                        </p:tav>
                                        <p:tav tm="100000">
                                          <p:val>
                                            <p:strVal val="#ppt_x"/>
                                          </p:val>
                                        </p:tav>
                                      </p:tavLst>
                                    </p:anim>
                                    <p:anim calcmode="lin" valueType="num">
                                      <p:cBhvr>
                                        <p:cTn id="5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3" grpId="0"/>
      <p:bldGraphic spid="15" grpId="0">
        <p:bldSub>
          <a:bldDgm bld="one"/>
        </p:bldSub>
      </p:bldGraphic>
      <p:bldP spid="6"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8DE77-10B6-D144-4019-7F2E7D5CF70B}"/>
            </a:ext>
          </a:extLst>
        </p:cNvPr>
        <p:cNvGrpSpPr/>
        <p:nvPr/>
      </p:nvGrpSpPr>
      <p:grpSpPr>
        <a:xfrm>
          <a:off x="0" y="0"/>
          <a:ext cx="0" cy="0"/>
          <a:chOff x="0" y="0"/>
          <a:chExt cx="0" cy="0"/>
        </a:xfrm>
      </p:grpSpPr>
      <p:pic>
        <p:nvPicPr>
          <p:cNvPr id="33" name="Picture 32">
            <a:extLst>
              <a:ext uri="{FF2B5EF4-FFF2-40B4-BE49-F238E27FC236}">
                <a16:creationId xmlns:a16="http://schemas.microsoft.com/office/drawing/2014/main" id="{3DCE67A0-D336-9446-D257-5D04ABF25740}"/>
              </a:ext>
            </a:extLst>
          </p:cNvPr>
          <p:cNvPicPr>
            <a:picLocks noChangeAspect="1"/>
          </p:cNvPicPr>
          <p:nvPr/>
        </p:nvPicPr>
        <p:blipFill>
          <a:blip r:embed="rId2"/>
          <a:stretch>
            <a:fillRect/>
          </a:stretch>
        </p:blipFill>
        <p:spPr>
          <a:xfrm>
            <a:off x="6267172" y="1944920"/>
            <a:ext cx="2887467" cy="3489160"/>
          </a:xfrm>
          <a:prstGeom prst="rect">
            <a:avLst/>
          </a:prstGeom>
        </p:spPr>
      </p:pic>
      <p:sp>
        <p:nvSpPr>
          <p:cNvPr id="2" name="Title 1">
            <a:extLst>
              <a:ext uri="{FF2B5EF4-FFF2-40B4-BE49-F238E27FC236}">
                <a16:creationId xmlns:a16="http://schemas.microsoft.com/office/drawing/2014/main" id="{3C5DBE3B-C9EA-7BAE-ED93-807E2A732A65}"/>
              </a:ext>
            </a:extLst>
          </p:cNvPr>
          <p:cNvSpPr txBox="1">
            <a:spLocks/>
          </p:cNvSpPr>
          <p:nvPr/>
        </p:nvSpPr>
        <p:spPr>
          <a:xfrm>
            <a:off x="355597" y="-10681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 Cover Page</a:t>
            </a:r>
          </a:p>
        </p:txBody>
      </p:sp>
      <p:sp>
        <p:nvSpPr>
          <p:cNvPr id="3" name="Rectangle 2">
            <a:extLst>
              <a:ext uri="{FF2B5EF4-FFF2-40B4-BE49-F238E27FC236}">
                <a16:creationId xmlns:a16="http://schemas.microsoft.com/office/drawing/2014/main" id="{769208A4-2C27-16E2-5AAF-5D9C8B7902B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994AB44-9F13-A980-E6B8-C5B738672B13}"/>
              </a:ext>
            </a:extLst>
          </p:cNvPr>
          <p:cNvSpPr txBox="1"/>
          <p:nvPr/>
        </p:nvSpPr>
        <p:spPr>
          <a:xfrm>
            <a:off x="462278" y="916099"/>
            <a:ext cx="11267441" cy="794898"/>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The cover page is the very first page of your dissertation. It includes essential information about your project and must follow a formal layout. It’s the first impression your reader or marker will have, so it should be clean, accurate, and correctly formatted.</a:t>
            </a:r>
          </a:p>
        </p:txBody>
      </p:sp>
      <p:cxnSp>
        <p:nvCxnSpPr>
          <p:cNvPr id="7" name="Straight Connector 6">
            <a:extLst>
              <a:ext uri="{FF2B5EF4-FFF2-40B4-BE49-F238E27FC236}">
                <a16:creationId xmlns:a16="http://schemas.microsoft.com/office/drawing/2014/main" id="{76C36EAF-282E-1367-C987-95BB9EBF45C0}"/>
              </a:ext>
            </a:extLst>
          </p:cNvPr>
          <p:cNvCxnSpPr>
            <a:cxnSpLocks/>
          </p:cNvCxnSpPr>
          <p:nvPr/>
        </p:nvCxnSpPr>
        <p:spPr>
          <a:xfrm>
            <a:off x="6064108" y="1940772"/>
            <a:ext cx="0" cy="455254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0A7083-26B8-022C-9E9A-57E77541575D}"/>
              </a:ext>
            </a:extLst>
          </p:cNvPr>
          <p:cNvCxnSpPr/>
          <p:nvPr/>
        </p:nvCxnSpPr>
        <p:spPr>
          <a:xfrm>
            <a:off x="6064108" y="5556130"/>
            <a:ext cx="5633721" cy="0"/>
          </a:xfrm>
          <a:prstGeom prst="line">
            <a:avLst/>
          </a:prstGeom>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3C1C8E24-CD71-3659-18B2-3C427D7D460B}"/>
              </a:ext>
            </a:extLst>
          </p:cNvPr>
          <p:cNvPicPr>
            <a:picLocks noChangeAspect="1"/>
          </p:cNvPicPr>
          <p:nvPr/>
        </p:nvPicPr>
        <p:blipFill>
          <a:blip r:embed="rId3"/>
          <a:stretch>
            <a:fillRect/>
          </a:stretch>
        </p:blipFill>
        <p:spPr>
          <a:xfrm>
            <a:off x="428577" y="1944920"/>
            <a:ext cx="3480662" cy="4552541"/>
          </a:xfrm>
          <a:prstGeom prst="rect">
            <a:avLst/>
          </a:prstGeom>
        </p:spPr>
      </p:pic>
      <p:sp>
        <p:nvSpPr>
          <p:cNvPr id="13" name="TextBox 12">
            <a:extLst>
              <a:ext uri="{FF2B5EF4-FFF2-40B4-BE49-F238E27FC236}">
                <a16:creationId xmlns:a16="http://schemas.microsoft.com/office/drawing/2014/main" id="{E859B41E-6033-DFC1-67E2-0E1808F06285}"/>
              </a:ext>
            </a:extLst>
          </p:cNvPr>
          <p:cNvSpPr txBox="1"/>
          <p:nvPr/>
        </p:nvSpPr>
        <p:spPr>
          <a:xfrm>
            <a:off x="6189203" y="5683797"/>
            <a:ext cx="5508626" cy="707117"/>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i="1" dirty="0">
                <a:latin typeface="Aptos" panose="020B0004020202020204" pitchFamily="34" charset="0"/>
              </a:rPr>
              <a:t>You can find a sample cover page in your Independent Project template – just copy the structure and update it with your own details</a:t>
            </a:r>
            <a:endParaRPr lang="en-GB" sz="1400" dirty="0">
              <a:latin typeface="Aptos" panose="020B0004020202020204" pitchFamily="34" charset="0"/>
            </a:endParaRPr>
          </a:p>
        </p:txBody>
      </p:sp>
      <p:cxnSp>
        <p:nvCxnSpPr>
          <p:cNvPr id="10" name="Straight Connector 9">
            <a:extLst>
              <a:ext uri="{FF2B5EF4-FFF2-40B4-BE49-F238E27FC236}">
                <a16:creationId xmlns:a16="http://schemas.microsoft.com/office/drawing/2014/main" id="{0710DC47-4CA1-2D06-4F93-C74551C6BB5A}"/>
              </a:ext>
            </a:extLst>
          </p:cNvPr>
          <p:cNvCxnSpPr/>
          <p:nvPr/>
        </p:nvCxnSpPr>
        <p:spPr>
          <a:xfrm>
            <a:off x="2243470" y="4657060"/>
            <a:ext cx="1180214" cy="0"/>
          </a:xfrm>
          <a:prstGeom prst="line">
            <a:avLst/>
          </a:prstGeom>
          <a:ln>
            <a:solidFill>
              <a:srgbClr val="FF0000"/>
            </a:solidFill>
          </a:ln>
          <a:effectLst>
            <a:glow rad="101600">
              <a:srgbClr val="FF0000">
                <a:alpha val="60000"/>
              </a:srgbClr>
            </a:glow>
          </a:effectLst>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7DBC37E-AD0D-E831-2B1C-7BC77738F75D}"/>
              </a:ext>
            </a:extLst>
          </p:cNvPr>
          <p:cNvCxnSpPr>
            <a:cxnSpLocks/>
          </p:cNvCxnSpPr>
          <p:nvPr/>
        </p:nvCxnSpPr>
        <p:spPr>
          <a:xfrm>
            <a:off x="577703" y="5139070"/>
            <a:ext cx="1665767" cy="0"/>
          </a:xfrm>
          <a:prstGeom prst="line">
            <a:avLst/>
          </a:prstGeom>
          <a:ln>
            <a:solidFill>
              <a:srgbClr val="FF0000"/>
            </a:solidFill>
          </a:ln>
          <a:effectLst>
            <a:glow rad="101600">
              <a:srgbClr val="FF0000">
                <a:alpha val="60000"/>
              </a:srgbClr>
            </a:glow>
          </a:effectLst>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B525E775-3802-8EF7-6110-E9360960EA77}"/>
              </a:ext>
            </a:extLst>
          </p:cNvPr>
          <p:cNvCxnSpPr>
            <a:cxnSpLocks/>
          </p:cNvCxnSpPr>
          <p:nvPr/>
        </p:nvCxnSpPr>
        <p:spPr>
          <a:xfrm flipH="1">
            <a:off x="8750604" y="2885904"/>
            <a:ext cx="1351295" cy="9101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FC2C9F9E-7500-EA57-BA52-C74F5A26FAB6}"/>
              </a:ext>
            </a:extLst>
          </p:cNvPr>
          <p:cNvSpPr txBox="1"/>
          <p:nvPr/>
        </p:nvSpPr>
        <p:spPr>
          <a:xfrm>
            <a:off x="10223944" y="2494987"/>
            <a:ext cx="1599469" cy="646331"/>
          </a:xfrm>
          <a:prstGeom prst="rect">
            <a:avLst/>
          </a:prstGeom>
          <a:noFill/>
          <a:ln w="19050">
            <a:solidFill>
              <a:srgbClr val="FF0000"/>
            </a:solidFill>
          </a:ln>
        </p:spPr>
        <p:txBody>
          <a:bodyPr wrap="square" rtlCol="0">
            <a:spAutoFit/>
          </a:bodyPr>
          <a:lstStyle/>
          <a:p>
            <a:pPr algn="ctr"/>
            <a:r>
              <a:rPr lang="en-GB" b="1" dirty="0">
                <a:latin typeface="Aptos" panose="020B0004020202020204" pitchFamily="34" charset="0"/>
              </a:rPr>
              <a:t>Edit with your details</a:t>
            </a:r>
          </a:p>
        </p:txBody>
      </p:sp>
      <p:sp>
        <p:nvSpPr>
          <p:cNvPr id="24" name="Rectangle 23">
            <a:extLst>
              <a:ext uri="{FF2B5EF4-FFF2-40B4-BE49-F238E27FC236}">
                <a16:creationId xmlns:a16="http://schemas.microsoft.com/office/drawing/2014/main" id="{1B1A16AB-9E15-9864-E3EB-5B6F023AD07B}"/>
              </a:ext>
            </a:extLst>
          </p:cNvPr>
          <p:cNvSpPr/>
          <p:nvPr/>
        </p:nvSpPr>
        <p:spPr>
          <a:xfrm>
            <a:off x="462278" y="5577005"/>
            <a:ext cx="3446961" cy="1021630"/>
          </a:xfrm>
          <a:prstGeom prst="rect">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4BB33007-3572-83E5-2522-04BEF8029B2A}"/>
              </a:ext>
            </a:extLst>
          </p:cNvPr>
          <p:cNvCxnSpPr>
            <a:cxnSpLocks/>
          </p:cNvCxnSpPr>
          <p:nvPr/>
        </p:nvCxnSpPr>
        <p:spPr>
          <a:xfrm flipH="1">
            <a:off x="3511128" y="4657060"/>
            <a:ext cx="826689" cy="850995"/>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2E1943B8-D29B-C20C-1407-B1E86DCC0FD7}"/>
              </a:ext>
            </a:extLst>
          </p:cNvPr>
          <p:cNvSpPr txBox="1"/>
          <p:nvPr/>
        </p:nvSpPr>
        <p:spPr>
          <a:xfrm>
            <a:off x="4092994" y="4133941"/>
            <a:ext cx="1329069" cy="369332"/>
          </a:xfrm>
          <a:prstGeom prst="rect">
            <a:avLst/>
          </a:prstGeom>
          <a:noFill/>
          <a:ln w="19050">
            <a:solidFill>
              <a:schemeClr val="accent6"/>
            </a:solidFill>
          </a:ln>
        </p:spPr>
        <p:txBody>
          <a:bodyPr wrap="square" rtlCol="0">
            <a:spAutoFit/>
          </a:bodyPr>
          <a:lstStyle/>
          <a:p>
            <a:pPr algn="ctr"/>
            <a:r>
              <a:rPr lang="en-GB" b="1" dirty="0">
                <a:latin typeface="Aptos" panose="020B0004020202020204" pitchFamily="34" charset="0"/>
              </a:rPr>
              <a:t>Keep!</a:t>
            </a:r>
          </a:p>
        </p:txBody>
      </p:sp>
      <p:cxnSp>
        <p:nvCxnSpPr>
          <p:cNvPr id="37" name="Straight Arrow Connector 36">
            <a:extLst>
              <a:ext uri="{FF2B5EF4-FFF2-40B4-BE49-F238E27FC236}">
                <a16:creationId xmlns:a16="http://schemas.microsoft.com/office/drawing/2014/main" id="{91741619-F166-F71A-733E-279F90C113C4}"/>
              </a:ext>
            </a:extLst>
          </p:cNvPr>
          <p:cNvCxnSpPr>
            <a:cxnSpLocks/>
          </p:cNvCxnSpPr>
          <p:nvPr/>
        </p:nvCxnSpPr>
        <p:spPr>
          <a:xfrm flipH="1">
            <a:off x="9234997" y="4217043"/>
            <a:ext cx="826689" cy="850995"/>
          </a:xfrm>
          <a:prstGeom prst="straightConnector1">
            <a:avLst/>
          </a:prstGeom>
          <a:ln w="381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8E52455F-EF1A-1027-498B-EC6984B1CA69}"/>
              </a:ext>
            </a:extLst>
          </p:cNvPr>
          <p:cNvSpPr txBox="1"/>
          <p:nvPr/>
        </p:nvSpPr>
        <p:spPr>
          <a:xfrm>
            <a:off x="9816863" y="3693924"/>
            <a:ext cx="1329069" cy="369332"/>
          </a:xfrm>
          <a:prstGeom prst="rect">
            <a:avLst/>
          </a:prstGeom>
          <a:noFill/>
          <a:ln w="19050">
            <a:solidFill>
              <a:schemeClr val="accent6"/>
            </a:solidFill>
          </a:ln>
        </p:spPr>
        <p:txBody>
          <a:bodyPr wrap="square" rtlCol="0">
            <a:spAutoFit/>
          </a:bodyPr>
          <a:lstStyle/>
          <a:p>
            <a:pPr algn="ctr"/>
            <a:r>
              <a:rPr lang="en-GB" b="1" dirty="0">
                <a:latin typeface="Aptos" panose="020B0004020202020204" pitchFamily="34" charset="0"/>
              </a:rPr>
              <a:t>Keep!</a:t>
            </a:r>
          </a:p>
        </p:txBody>
      </p:sp>
      <p:sp>
        <p:nvSpPr>
          <p:cNvPr id="39" name="Rectangle 38">
            <a:extLst>
              <a:ext uri="{FF2B5EF4-FFF2-40B4-BE49-F238E27FC236}">
                <a16:creationId xmlns:a16="http://schemas.microsoft.com/office/drawing/2014/main" id="{623A0343-F5EC-D32F-7F9B-B3B5FCA26451}"/>
              </a:ext>
            </a:extLst>
          </p:cNvPr>
          <p:cNvSpPr/>
          <p:nvPr/>
        </p:nvSpPr>
        <p:spPr>
          <a:xfrm>
            <a:off x="6267171" y="4743241"/>
            <a:ext cx="2887468" cy="690839"/>
          </a:xfrm>
          <a:prstGeom prst="rect">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1" name="Straight Arrow Connector 40">
            <a:extLst>
              <a:ext uri="{FF2B5EF4-FFF2-40B4-BE49-F238E27FC236}">
                <a16:creationId xmlns:a16="http://schemas.microsoft.com/office/drawing/2014/main" id="{00C4795C-3A75-0EBD-14E5-26D631FD81FA}"/>
              </a:ext>
            </a:extLst>
          </p:cNvPr>
          <p:cNvCxnSpPr>
            <a:cxnSpLocks/>
          </p:cNvCxnSpPr>
          <p:nvPr/>
        </p:nvCxnSpPr>
        <p:spPr>
          <a:xfrm flipH="1">
            <a:off x="3511128" y="3335238"/>
            <a:ext cx="865494" cy="108789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66B395F5-2CA3-EB26-2BDF-B261B0F16899}"/>
              </a:ext>
            </a:extLst>
          </p:cNvPr>
          <p:cNvSpPr txBox="1"/>
          <p:nvPr/>
        </p:nvSpPr>
        <p:spPr>
          <a:xfrm>
            <a:off x="3969694" y="2326846"/>
            <a:ext cx="1599469" cy="923330"/>
          </a:xfrm>
          <a:prstGeom prst="rect">
            <a:avLst/>
          </a:prstGeom>
          <a:noFill/>
          <a:ln w="19050">
            <a:solidFill>
              <a:srgbClr val="FF0000"/>
            </a:solidFill>
          </a:ln>
        </p:spPr>
        <p:txBody>
          <a:bodyPr wrap="square" rtlCol="0">
            <a:spAutoFit/>
          </a:bodyPr>
          <a:lstStyle/>
          <a:p>
            <a:pPr algn="ctr"/>
            <a:r>
              <a:rPr lang="en-GB" b="1" dirty="0">
                <a:latin typeface="Aptos" panose="020B0004020202020204" pitchFamily="34" charset="0"/>
              </a:rPr>
              <a:t>Remove before submission</a:t>
            </a:r>
          </a:p>
        </p:txBody>
      </p:sp>
    </p:spTree>
    <p:extLst>
      <p:ext uri="{BB962C8B-B14F-4D97-AF65-F5344CB8AC3E}">
        <p14:creationId xmlns:p14="http://schemas.microsoft.com/office/powerpoint/2010/main" val="2184783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animEffect transition="in" filter="fade">
                                      <p:cBhvr>
                                        <p:cTn id="19" dur="1000"/>
                                        <p:tgtEl>
                                          <p:spTgt spid="22"/>
                                        </p:tgtEl>
                                      </p:cBhvr>
                                    </p:animEffect>
                                    <p:anim calcmode="lin" valueType="num">
                                      <p:cBhvr>
                                        <p:cTn id="20" dur="1000" fill="hold"/>
                                        <p:tgtEl>
                                          <p:spTgt spid="22"/>
                                        </p:tgtEl>
                                        <p:attrNameLst>
                                          <p:attrName>ppt_x</p:attrName>
                                        </p:attrNameLst>
                                      </p:cBhvr>
                                      <p:tavLst>
                                        <p:tav tm="0">
                                          <p:val>
                                            <p:strVal val="#ppt_x"/>
                                          </p:val>
                                        </p:tav>
                                        <p:tav tm="100000">
                                          <p:val>
                                            <p:strVal val="#ppt_x"/>
                                          </p:val>
                                        </p:tav>
                                      </p:tavLst>
                                    </p:anim>
                                    <p:anim calcmode="lin" valueType="num">
                                      <p:cBhvr>
                                        <p:cTn id="21"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41"/>
                                        </p:tgtEl>
                                        <p:attrNameLst>
                                          <p:attrName>style.visibility</p:attrName>
                                        </p:attrNameLst>
                                      </p:cBhvr>
                                      <p:to>
                                        <p:strVal val="visible"/>
                                      </p:to>
                                    </p:set>
                                    <p:animEffect transition="in" filter="fade">
                                      <p:cBhvr>
                                        <p:cTn id="36" dur="1000"/>
                                        <p:tgtEl>
                                          <p:spTgt spid="41"/>
                                        </p:tgtEl>
                                      </p:cBhvr>
                                    </p:animEffect>
                                    <p:anim calcmode="lin" valueType="num">
                                      <p:cBhvr>
                                        <p:cTn id="37" dur="1000" fill="hold"/>
                                        <p:tgtEl>
                                          <p:spTgt spid="41"/>
                                        </p:tgtEl>
                                        <p:attrNameLst>
                                          <p:attrName>ppt_x</p:attrName>
                                        </p:attrNameLst>
                                      </p:cBhvr>
                                      <p:tavLst>
                                        <p:tav tm="0">
                                          <p:val>
                                            <p:strVal val="#ppt_x"/>
                                          </p:val>
                                        </p:tav>
                                        <p:tav tm="100000">
                                          <p:val>
                                            <p:strVal val="#ppt_x"/>
                                          </p:val>
                                        </p:tav>
                                      </p:tavLst>
                                    </p:anim>
                                    <p:anim calcmode="lin" valueType="num">
                                      <p:cBhvr>
                                        <p:cTn id="38" dur="1000" fill="hold"/>
                                        <p:tgtEl>
                                          <p:spTgt spid="41"/>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2"/>
                                        </p:tgtEl>
                                        <p:attrNameLst>
                                          <p:attrName>style.visibility</p:attrName>
                                        </p:attrNameLst>
                                      </p:cBhvr>
                                      <p:to>
                                        <p:strVal val="visible"/>
                                      </p:to>
                                    </p:set>
                                    <p:animEffect transition="in" filter="fade">
                                      <p:cBhvr>
                                        <p:cTn id="41" dur="1000"/>
                                        <p:tgtEl>
                                          <p:spTgt spid="42"/>
                                        </p:tgtEl>
                                      </p:cBhvr>
                                    </p:animEffect>
                                    <p:anim calcmode="lin" valueType="num">
                                      <p:cBhvr>
                                        <p:cTn id="42" dur="1000" fill="hold"/>
                                        <p:tgtEl>
                                          <p:spTgt spid="42"/>
                                        </p:tgtEl>
                                        <p:attrNameLst>
                                          <p:attrName>ppt_x</p:attrName>
                                        </p:attrNameLst>
                                      </p:cBhvr>
                                      <p:tavLst>
                                        <p:tav tm="0">
                                          <p:val>
                                            <p:strVal val="#ppt_x"/>
                                          </p:val>
                                        </p:tav>
                                        <p:tav tm="100000">
                                          <p:val>
                                            <p:strVal val="#ppt_x"/>
                                          </p:val>
                                        </p:tav>
                                      </p:tavLst>
                                    </p:anim>
                                    <p:anim calcmode="lin" valueType="num">
                                      <p:cBhvr>
                                        <p:cTn id="43"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1000"/>
                                        <p:tgtEl>
                                          <p:spTgt spid="24"/>
                                        </p:tgtEl>
                                      </p:cBhvr>
                                    </p:animEffect>
                                    <p:anim calcmode="lin" valueType="num">
                                      <p:cBhvr>
                                        <p:cTn id="49" dur="1000" fill="hold"/>
                                        <p:tgtEl>
                                          <p:spTgt spid="24"/>
                                        </p:tgtEl>
                                        <p:attrNameLst>
                                          <p:attrName>ppt_x</p:attrName>
                                        </p:attrNameLst>
                                      </p:cBhvr>
                                      <p:tavLst>
                                        <p:tav tm="0">
                                          <p:val>
                                            <p:strVal val="#ppt_x"/>
                                          </p:val>
                                        </p:tav>
                                        <p:tav tm="100000">
                                          <p:val>
                                            <p:strVal val="#ppt_x"/>
                                          </p:val>
                                        </p:tav>
                                      </p:tavLst>
                                    </p:anim>
                                    <p:anim calcmode="lin" valueType="num">
                                      <p:cBhvr>
                                        <p:cTn id="50" dur="1000" fill="hold"/>
                                        <p:tgtEl>
                                          <p:spTgt spid="24"/>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1000"/>
                                        <p:tgtEl>
                                          <p:spTgt spid="25"/>
                                        </p:tgtEl>
                                      </p:cBhvr>
                                    </p:animEffect>
                                    <p:anim calcmode="lin" valueType="num">
                                      <p:cBhvr>
                                        <p:cTn id="54" dur="1000" fill="hold"/>
                                        <p:tgtEl>
                                          <p:spTgt spid="25"/>
                                        </p:tgtEl>
                                        <p:attrNameLst>
                                          <p:attrName>ppt_x</p:attrName>
                                        </p:attrNameLst>
                                      </p:cBhvr>
                                      <p:tavLst>
                                        <p:tav tm="0">
                                          <p:val>
                                            <p:strVal val="#ppt_x"/>
                                          </p:val>
                                        </p:tav>
                                        <p:tav tm="100000">
                                          <p:val>
                                            <p:strVal val="#ppt_x"/>
                                          </p:val>
                                        </p:tav>
                                      </p:tavLst>
                                    </p:anim>
                                    <p:anim calcmode="lin" valueType="num">
                                      <p:cBhvr>
                                        <p:cTn id="55" dur="1000" fill="hold"/>
                                        <p:tgtEl>
                                          <p:spTgt spid="25"/>
                                        </p:tgtEl>
                                        <p:attrNameLst>
                                          <p:attrName>ppt_y</p:attrName>
                                        </p:attrNameLst>
                                      </p:cBhvr>
                                      <p:tavLst>
                                        <p:tav tm="0">
                                          <p:val>
                                            <p:strVal val="#ppt_y+.1"/>
                                          </p:val>
                                        </p:tav>
                                        <p:tav tm="100000">
                                          <p:val>
                                            <p:strVal val="#ppt_y"/>
                                          </p:val>
                                        </p:tav>
                                      </p:tavLst>
                                    </p:anim>
                                  </p:childTnLst>
                                </p:cTn>
                              </p:par>
                              <p:par>
                                <p:cTn id="56" presetID="42" presetClass="entr" presetSubtype="0" fill="hold" grpId="0" nodeType="withEffect">
                                  <p:stCondLst>
                                    <p:cond delay="0"/>
                                  </p:stCondLst>
                                  <p:childTnLst>
                                    <p:set>
                                      <p:cBhvr>
                                        <p:cTn id="57" dur="1" fill="hold">
                                          <p:stCondLst>
                                            <p:cond delay="0"/>
                                          </p:stCondLst>
                                        </p:cTn>
                                        <p:tgtEl>
                                          <p:spTgt spid="27"/>
                                        </p:tgtEl>
                                        <p:attrNameLst>
                                          <p:attrName>style.visibility</p:attrName>
                                        </p:attrNameLst>
                                      </p:cBhvr>
                                      <p:to>
                                        <p:strVal val="visible"/>
                                      </p:to>
                                    </p:set>
                                    <p:animEffect transition="in" filter="fade">
                                      <p:cBhvr>
                                        <p:cTn id="58" dur="1000"/>
                                        <p:tgtEl>
                                          <p:spTgt spid="27"/>
                                        </p:tgtEl>
                                      </p:cBhvr>
                                    </p:animEffect>
                                    <p:anim calcmode="lin" valueType="num">
                                      <p:cBhvr>
                                        <p:cTn id="59" dur="1000" fill="hold"/>
                                        <p:tgtEl>
                                          <p:spTgt spid="27"/>
                                        </p:tgtEl>
                                        <p:attrNameLst>
                                          <p:attrName>ppt_x</p:attrName>
                                        </p:attrNameLst>
                                      </p:cBhvr>
                                      <p:tavLst>
                                        <p:tav tm="0">
                                          <p:val>
                                            <p:strVal val="#ppt_x"/>
                                          </p:val>
                                        </p:tav>
                                        <p:tav tm="100000">
                                          <p:val>
                                            <p:strVal val="#ppt_x"/>
                                          </p:val>
                                        </p:tav>
                                      </p:tavLst>
                                    </p:anim>
                                    <p:anim calcmode="lin" valueType="num">
                                      <p:cBhvr>
                                        <p:cTn id="60"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nodeType="click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1000"/>
                                        <p:tgtEl>
                                          <p:spTgt spid="33"/>
                                        </p:tgtEl>
                                      </p:cBhvr>
                                    </p:animEffect>
                                    <p:anim calcmode="lin" valueType="num">
                                      <p:cBhvr>
                                        <p:cTn id="66" dur="1000" fill="hold"/>
                                        <p:tgtEl>
                                          <p:spTgt spid="33"/>
                                        </p:tgtEl>
                                        <p:attrNameLst>
                                          <p:attrName>ppt_x</p:attrName>
                                        </p:attrNameLst>
                                      </p:cBhvr>
                                      <p:tavLst>
                                        <p:tav tm="0">
                                          <p:val>
                                            <p:strVal val="#ppt_x"/>
                                          </p:val>
                                        </p:tav>
                                        <p:tav tm="100000">
                                          <p:val>
                                            <p:strVal val="#ppt_x"/>
                                          </p:val>
                                        </p:tav>
                                      </p:tavLst>
                                    </p:anim>
                                    <p:anim calcmode="lin" valueType="num">
                                      <p:cBhvr>
                                        <p:cTn id="67"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1000"/>
                                        <p:tgtEl>
                                          <p:spTgt spid="17"/>
                                        </p:tgtEl>
                                      </p:cBhvr>
                                    </p:animEffect>
                                    <p:anim calcmode="lin" valueType="num">
                                      <p:cBhvr>
                                        <p:cTn id="73" dur="1000" fill="hold"/>
                                        <p:tgtEl>
                                          <p:spTgt spid="17"/>
                                        </p:tgtEl>
                                        <p:attrNameLst>
                                          <p:attrName>ppt_x</p:attrName>
                                        </p:attrNameLst>
                                      </p:cBhvr>
                                      <p:tavLst>
                                        <p:tav tm="0">
                                          <p:val>
                                            <p:strVal val="#ppt_x"/>
                                          </p:val>
                                        </p:tav>
                                        <p:tav tm="100000">
                                          <p:val>
                                            <p:strVal val="#ppt_x"/>
                                          </p:val>
                                        </p:tav>
                                      </p:tavLst>
                                    </p:anim>
                                    <p:anim calcmode="lin" valueType="num">
                                      <p:cBhvr>
                                        <p:cTn id="74" dur="1000" fill="hold"/>
                                        <p:tgtEl>
                                          <p:spTgt spid="17"/>
                                        </p:tgtEl>
                                        <p:attrNameLst>
                                          <p:attrName>ppt_y</p:attrName>
                                        </p:attrNameLst>
                                      </p:cBhvr>
                                      <p:tavLst>
                                        <p:tav tm="0">
                                          <p:val>
                                            <p:strVal val="#ppt_y+.1"/>
                                          </p:val>
                                        </p:tav>
                                        <p:tav tm="100000">
                                          <p:val>
                                            <p:strVal val="#ppt_y"/>
                                          </p:val>
                                        </p:tav>
                                      </p:tavLst>
                                    </p:anim>
                                  </p:childTnLst>
                                </p:cTn>
                              </p:par>
                              <p:par>
                                <p:cTn id="75" presetID="42" presetClass="entr" presetSubtype="0" fill="hold" grpId="0" nodeType="with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fade">
                                      <p:cBhvr>
                                        <p:cTn id="77" dur="1000"/>
                                        <p:tgtEl>
                                          <p:spTgt spid="19"/>
                                        </p:tgtEl>
                                      </p:cBhvr>
                                    </p:animEffect>
                                    <p:anim calcmode="lin" valueType="num">
                                      <p:cBhvr>
                                        <p:cTn id="78" dur="1000" fill="hold"/>
                                        <p:tgtEl>
                                          <p:spTgt spid="19"/>
                                        </p:tgtEl>
                                        <p:attrNameLst>
                                          <p:attrName>ppt_x</p:attrName>
                                        </p:attrNameLst>
                                      </p:cBhvr>
                                      <p:tavLst>
                                        <p:tav tm="0">
                                          <p:val>
                                            <p:strVal val="#ppt_x"/>
                                          </p:val>
                                        </p:tav>
                                        <p:tav tm="100000">
                                          <p:val>
                                            <p:strVal val="#ppt_x"/>
                                          </p:val>
                                        </p:tav>
                                      </p:tavLst>
                                    </p:anim>
                                    <p:anim calcmode="lin" valueType="num">
                                      <p:cBhvr>
                                        <p:cTn id="7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39"/>
                                        </p:tgtEl>
                                        <p:attrNameLst>
                                          <p:attrName>style.visibility</p:attrName>
                                        </p:attrNameLst>
                                      </p:cBhvr>
                                      <p:to>
                                        <p:strVal val="visible"/>
                                      </p:to>
                                    </p:set>
                                    <p:animEffect transition="in" filter="fade">
                                      <p:cBhvr>
                                        <p:cTn id="84" dur="1000"/>
                                        <p:tgtEl>
                                          <p:spTgt spid="39"/>
                                        </p:tgtEl>
                                      </p:cBhvr>
                                    </p:animEffect>
                                    <p:anim calcmode="lin" valueType="num">
                                      <p:cBhvr>
                                        <p:cTn id="85" dur="1000" fill="hold"/>
                                        <p:tgtEl>
                                          <p:spTgt spid="39"/>
                                        </p:tgtEl>
                                        <p:attrNameLst>
                                          <p:attrName>ppt_x</p:attrName>
                                        </p:attrNameLst>
                                      </p:cBhvr>
                                      <p:tavLst>
                                        <p:tav tm="0">
                                          <p:val>
                                            <p:strVal val="#ppt_x"/>
                                          </p:val>
                                        </p:tav>
                                        <p:tav tm="100000">
                                          <p:val>
                                            <p:strVal val="#ppt_x"/>
                                          </p:val>
                                        </p:tav>
                                      </p:tavLst>
                                    </p:anim>
                                    <p:anim calcmode="lin" valueType="num">
                                      <p:cBhvr>
                                        <p:cTn id="86" dur="1000" fill="hold"/>
                                        <p:tgtEl>
                                          <p:spTgt spid="39"/>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37"/>
                                        </p:tgtEl>
                                        <p:attrNameLst>
                                          <p:attrName>style.visibility</p:attrName>
                                        </p:attrNameLst>
                                      </p:cBhvr>
                                      <p:to>
                                        <p:strVal val="visible"/>
                                      </p:to>
                                    </p:set>
                                    <p:animEffect transition="in" filter="fade">
                                      <p:cBhvr>
                                        <p:cTn id="89" dur="1000"/>
                                        <p:tgtEl>
                                          <p:spTgt spid="37"/>
                                        </p:tgtEl>
                                      </p:cBhvr>
                                    </p:animEffect>
                                    <p:anim calcmode="lin" valueType="num">
                                      <p:cBhvr>
                                        <p:cTn id="90" dur="1000" fill="hold"/>
                                        <p:tgtEl>
                                          <p:spTgt spid="37"/>
                                        </p:tgtEl>
                                        <p:attrNameLst>
                                          <p:attrName>ppt_x</p:attrName>
                                        </p:attrNameLst>
                                      </p:cBhvr>
                                      <p:tavLst>
                                        <p:tav tm="0">
                                          <p:val>
                                            <p:strVal val="#ppt_x"/>
                                          </p:val>
                                        </p:tav>
                                        <p:tav tm="100000">
                                          <p:val>
                                            <p:strVal val="#ppt_x"/>
                                          </p:val>
                                        </p:tav>
                                      </p:tavLst>
                                    </p:anim>
                                    <p:anim calcmode="lin" valueType="num">
                                      <p:cBhvr>
                                        <p:cTn id="91" dur="1000" fill="hold"/>
                                        <p:tgtEl>
                                          <p:spTgt spid="37"/>
                                        </p:tgtEl>
                                        <p:attrNameLst>
                                          <p:attrName>ppt_y</p:attrName>
                                        </p:attrNameLst>
                                      </p:cBhvr>
                                      <p:tavLst>
                                        <p:tav tm="0">
                                          <p:val>
                                            <p:strVal val="#ppt_y+.1"/>
                                          </p:val>
                                        </p:tav>
                                        <p:tav tm="100000">
                                          <p:val>
                                            <p:strVal val="#ppt_y"/>
                                          </p:val>
                                        </p:tav>
                                      </p:tavLst>
                                    </p:anim>
                                  </p:childTnLst>
                                </p:cTn>
                              </p:par>
                              <p:par>
                                <p:cTn id="92" presetID="42" presetClass="entr" presetSubtype="0" fill="hold" grpId="0" nodeType="withEffect">
                                  <p:stCondLst>
                                    <p:cond delay="0"/>
                                  </p:stCondLst>
                                  <p:childTnLst>
                                    <p:set>
                                      <p:cBhvr>
                                        <p:cTn id="93" dur="1" fill="hold">
                                          <p:stCondLst>
                                            <p:cond delay="0"/>
                                          </p:stCondLst>
                                        </p:cTn>
                                        <p:tgtEl>
                                          <p:spTgt spid="38"/>
                                        </p:tgtEl>
                                        <p:attrNameLst>
                                          <p:attrName>style.visibility</p:attrName>
                                        </p:attrNameLst>
                                      </p:cBhvr>
                                      <p:to>
                                        <p:strVal val="visible"/>
                                      </p:to>
                                    </p:set>
                                    <p:animEffect transition="in" filter="fade">
                                      <p:cBhvr>
                                        <p:cTn id="94" dur="1000"/>
                                        <p:tgtEl>
                                          <p:spTgt spid="38"/>
                                        </p:tgtEl>
                                      </p:cBhvr>
                                    </p:animEffect>
                                    <p:anim calcmode="lin" valueType="num">
                                      <p:cBhvr>
                                        <p:cTn id="95" dur="1000" fill="hold"/>
                                        <p:tgtEl>
                                          <p:spTgt spid="38"/>
                                        </p:tgtEl>
                                        <p:attrNameLst>
                                          <p:attrName>ppt_x</p:attrName>
                                        </p:attrNameLst>
                                      </p:cBhvr>
                                      <p:tavLst>
                                        <p:tav tm="0">
                                          <p:val>
                                            <p:strVal val="#ppt_x"/>
                                          </p:val>
                                        </p:tav>
                                        <p:tav tm="100000">
                                          <p:val>
                                            <p:strVal val="#ppt_x"/>
                                          </p:val>
                                        </p:tav>
                                      </p:tavLst>
                                    </p:anim>
                                    <p:anim calcmode="lin" valueType="num">
                                      <p:cBhvr>
                                        <p:cTn id="96"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13"/>
                                        </p:tgtEl>
                                        <p:attrNameLst>
                                          <p:attrName>style.visibility</p:attrName>
                                        </p:attrNameLst>
                                      </p:cBhvr>
                                      <p:to>
                                        <p:strVal val="visible"/>
                                      </p:to>
                                    </p:set>
                                    <p:animEffect transition="in" filter="fade">
                                      <p:cBhvr>
                                        <p:cTn id="101" dur="1000"/>
                                        <p:tgtEl>
                                          <p:spTgt spid="13"/>
                                        </p:tgtEl>
                                      </p:cBhvr>
                                    </p:animEffect>
                                    <p:anim calcmode="lin" valueType="num">
                                      <p:cBhvr>
                                        <p:cTn id="102" dur="1000" fill="hold"/>
                                        <p:tgtEl>
                                          <p:spTgt spid="13"/>
                                        </p:tgtEl>
                                        <p:attrNameLst>
                                          <p:attrName>ppt_x</p:attrName>
                                        </p:attrNameLst>
                                      </p:cBhvr>
                                      <p:tavLst>
                                        <p:tav tm="0">
                                          <p:val>
                                            <p:strVal val="#ppt_x"/>
                                          </p:val>
                                        </p:tav>
                                        <p:tav tm="100000">
                                          <p:val>
                                            <p:strVal val="#ppt_x"/>
                                          </p:val>
                                        </p:tav>
                                      </p:tavLst>
                                    </p:anim>
                                    <p:anim calcmode="lin" valueType="num">
                                      <p:cBhvr>
                                        <p:cTn id="10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3" grpId="0"/>
      <p:bldP spid="19" grpId="0" animBg="1"/>
      <p:bldP spid="24" grpId="0" animBg="1"/>
      <p:bldP spid="27" grpId="0" animBg="1"/>
      <p:bldP spid="38" grpId="0" animBg="1"/>
      <p:bldP spid="39" grpId="0" animBg="1"/>
      <p:bldP spid="4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FEA97-DABB-D1B1-1B89-5A543C50D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EE0105-677F-2983-8525-176F0AFCFF49}"/>
              </a:ext>
            </a:extLst>
          </p:cNvPr>
          <p:cNvSpPr txBox="1">
            <a:spLocks/>
          </p:cNvSpPr>
          <p:nvPr/>
        </p:nvSpPr>
        <p:spPr>
          <a:xfrm>
            <a:off x="355597" y="-10681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 Declaration</a:t>
            </a:r>
          </a:p>
        </p:txBody>
      </p:sp>
      <p:sp>
        <p:nvSpPr>
          <p:cNvPr id="3" name="Rectangle 2">
            <a:extLst>
              <a:ext uri="{FF2B5EF4-FFF2-40B4-BE49-F238E27FC236}">
                <a16:creationId xmlns:a16="http://schemas.microsoft.com/office/drawing/2014/main" id="{0A86F25F-5334-2A42-9016-0B4EC30C89E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228A267-D876-C6A4-CAE2-7EB0759B8C40}"/>
              </a:ext>
            </a:extLst>
          </p:cNvPr>
          <p:cNvSpPr txBox="1"/>
          <p:nvPr/>
        </p:nvSpPr>
        <p:spPr>
          <a:xfrm>
            <a:off x="462278" y="916099"/>
            <a:ext cx="11267441" cy="794898"/>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The declaration is a short, formal statement that confirms your dissertation is your own work. It demonstrates academic honesty and integrity, which are essential to university-level research and writing.</a:t>
            </a:r>
          </a:p>
        </p:txBody>
      </p:sp>
      <p:cxnSp>
        <p:nvCxnSpPr>
          <p:cNvPr id="7" name="Straight Connector 6">
            <a:extLst>
              <a:ext uri="{FF2B5EF4-FFF2-40B4-BE49-F238E27FC236}">
                <a16:creationId xmlns:a16="http://schemas.microsoft.com/office/drawing/2014/main" id="{C2B2EC75-0806-175A-D1A1-30D0093B7A1F}"/>
              </a:ext>
            </a:extLst>
          </p:cNvPr>
          <p:cNvCxnSpPr>
            <a:cxnSpLocks/>
          </p:cNvCxnSpPr>
          <p:nvPr/>
        </p:nvCxnSpPr>
        <p:spPr>
          <a:xfrm>
            <a:off x="6064108" y="1940772"/>
            <a:ext cx="0" cy="4552541"/>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53FAB06-3D9C-91B7-3F21-9B8C8BB928EA}"/>
              </a:ext>
            </a:extLst>
          </p:cNvPr>
          <p:cNvCxnSpPr/>
          <p:nvPr/>
        </p:nvCxnSpPr>
        <p:spPr>
          <a:xfrm>
            <a:off x="6064108" y="555613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71739925-F787-0A3B-1629-F5DEA16842E3}"/>
              </a:ext>
            </a:extLst>
          </p:cNvPr>
          <p:cNvSpPr txBox="1"/>
          <p:nvPr/>
        </p:nvSpPr>
        <p:spPr>
          <a:xfrm>
            <a:off x="6189203" y="5683797"/>
            <a:ext cx="5508626" cy="707117"/>
          </a:xfrm>
          <a:prstGeom prst="rect">
            <a:avLst/>
          </a:prstGeom>
          <a:noFill/>
        </p:spPr>
        <p:txBody>
          <a:bodyPr wrap="square">
            <a:spAutoFit/>
          </a:bodyPr>
          <a:lstStyle/>
          <a:p>
            <a:pPr>
              <a:lnSpc>
                <a:spcPct val="150000"/>
              </a:lnSpc>
              <a:buNone/>
            </a:pPr>
            <a:r>
              <a:rPr lang="en-GB" sz="1400" dirty="0"/>
              <a:t>📘 </a:t>
            </a:r>
            <a:r>
              <a:rPr lang="en-GB" sz="1400" i="1" dirty="0"/>
              <a:t>A pre-written version is included in the Independent Project template – just update it with your name and date.</a:t>
            </a:r>
            <a:endParaRPr lang="en-GB" sz="1400" dirty="0">
              <a:latin typeface="Aptos" panose="020B0004020202020204" pitchFamily="34" charset="0"/>
            </a:endParaRPr>
          </a:p>
        </p:txBody>
      </p:sp>
      <p:pic>
        <p:nvPicPr>
          <p:cNvPr id="6" name="Picture 5">
            <a:extLst>
              <a:ext uri="{FF2B5EF4-FFF2-40B4-BE49-F238E27FC236}">
                <a16:creationId xmlns:a16="http://schemas.microsoft.com/office/drawing/2014/main" id="{CDBFB08F-EF50-9BBD-9448-2A9055A2F026}"/>
              </a:ext>
            </a:extLst>
          </p:cNvPr>
          <p:cNvPicPr>
            <a:picLocks noChangeAspect="1"/>
          </p:cNvPicPr>
          <p:nvPr/>
        </p:nvPicPr>
        <p:blipFill>
          <a:blip r:embed="rId2"/>
          <a:stretch>
            <a:fillRect/>
          </a:stretch>
        </p:blipFill>
        <p:spPr>
          <a:xfrm>
            <a:off x="927324" y="1886908"/>
            <a:ext cx="3814793" cy="4660267"/>
          </a:xfrm>
          <a:prstGeom prst="rect">
            <a:avLst/>
          </a:prstGeom>
        </p:spPr>
      </p:pic>
      <p:sp>
        <p:nvSpPr>
          <p:cNvPr id="14" name="TextBox 13">
            <a:extLst>
              <a:ext uri="{FF2B5EF4-FFF2-40B4-BE49-F238E27FC236}">
                <a16:creationId xmlns:a16="http://schemas.microsoft.com/office/drawing/2014/main" id="{FED8C30E-F39B-9285-EA14-4487FEBF2977}"/>
              </a:ext>
            </a:extLst>
          </p:cNvPr>
          <p:cNvSpPr txBox="1"/>
          <p:nvPr/>
        </p:nvSpPr>
        <p:spPr>
          <a:xfrm>
            <a:off x="6422065" y="1999239"/>
            <a:ext cx="4561364" cy="3099375"/>
          </a:xfrm>
          <a:prstGeom prst="rect">
            <a:avLst/>
          </a:prstGeom>
          <a:noFill/>
        </p:spPr>
        <p:txBody>
          <a:bodyPr wrap="square" rtlCol="0">
            <a:spAutoFit/>
          </a:bodyPr>
          <a:lstStyle/>
          <a:p>
            <a:pPr>
              <a:lnSpc>
                <a:spcPct val="150000"/>
              </a:lnSpc>
            </a:pPr>
            <a:r>
              <a:rPr lang="en-GB" sz="1600" dirty="0">
                <a:latin typeface="Aptos" panose="020B0004020202020204" pitchFamily="34" charset="0"/>
              </a:rPr>
              <a:t>It is important that each of the 5 statements have your signature, and the date signed. </a:t>
            </a:r>
          </a:p>
          <a:p>
            <a:pPr>
              <a:lnSpc>
                <a:spcPct val="150000"/>
              </a:lnSpc>
            </a:pPr>
            <a:endParaRPr lang="en-GB" sz="1600" dirty="0">
              <a:latin typeface="Aptos" panose="020B0004020202020204" pitchFamily="34" charset="0"/>
            </a:endParaRPr>
          </a:p>
          <a:p>
            <a:pPr>
              <a:lnSpc>
                <a:spcPct val="150000"/>
              </a:lnSpc>
            </a:pPr>
            <a:r>
              <a:rPr lang="en-GB" sz="1600" b="1" dirty="0">
                <a:latin typeface="Aptos" panose="020B0004020202020204" pitchFamily="34" charset="0"/>
              </a:rPr>
              <a:t>Signature: </a:t>
            </a:r>
            <a:r>
              <a:rPr lang="en-GB" sz="1600" dirty="0">
                <a:latin typeface="Aptos" panose="020B0004020202020204" pitchFamily="34" charset="0"/>
              </a:rPr>
              <a:t>this can be done electronically e.g. J.DOE or </a:t>
            </a:r>
            <a:r>
              <a:rPr lang="en-GB" sz="1600" dirty="0" err="1">
                <a:latin typeface="Aptos" panose="020B0004020202020204" pitchFamily="34" charset="0"/>
              </a:rPr>
              <a:t>Jane.Doe</a:t>
            </a:r>
            <a:endParaRPr lang="en-GB" sz="1600" dirty="0">
              <a:latin typeface="Aptos" panose="020B0004020202020204" pitchFamily="34" charset="0"/>
            </a:endParaRPr>
          </a:p>
          <a:p>
            <a:pPr>
              <a:lnSpc>
                <a:spcPct val="150000"/>
              </a:lnSpc>
            </a:pPr>
            <a:endParaRPr lang="en-GB" sz="1600" dirty="0">
              <a:latin typeface="Aptos" panose="020B0004020202020204" pitchFamily="34" charset="0"/>
            </a:endParaRPr>
          </a:p>
          <a:p>
            <a:pPr>
              <a:lnSpc>
                <a:spcPct val="150000"/>
              </a:lnSpc>
            </a:pPr>
            <a:r>
              <a:rPr lang="en-GB" sz="1600" b="1" dirty="0">
                <a:latin typeface="Aptos" panose="020B0004020202020204" pitchFamily="34" charset="0"/>
              </a:rPr>
              <a:t>Date: </a:t>
            </a:r>
            <a:r>
              <a:rPr lang="en-GB" sz="1600" dirty="0">
                <a:latin typeface="Aptos" panose="020B0004020202020204" pitchFamily="34" charset="0"/>
              </a:rPr>
              <a:t>Ensure the date is before the final date of submission. </a:t>
            </a:r>
          </a:p>
        </p:txBody>
      </p:sp>
    </p:spTree>
    <p:extLst>
      <p:ext uri="{BB962C8B-B14F-4D97-AF65-F5344CB8AC3E}">
        <p14:creationId xmlns:p14="http://schemas.microsoft.com/office/powerpoint/2010/main" val="1447148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1000"/>
                                        <p:tgtEl>
                                          <p:spTgt spid="14"/>
                                        </p:tgtEl>
                                      </p:cBhvr>
                                    </p:animEffect>
                                    <p:anim calcmode="lin" valueType="num">
                                      <p:cBhvr>
                                        <p:cTn id="27" dur="1000" fill="hold"/>
                                        <p:tgtEl>
                                          <p:spTgt spid="14"/>
                                        </p:tgtEl>
                                        <p:attrNameLst>
                                          <p:attrName>ppt_x</p:attrName>
                                        </p:attrNameLst>
                                      </p:cBhvr>
                                      <p:tavLst>
                                        <p:tav tm="0">
                                          <p:val>
                                            <p:strVal val="#ppt_x"/>
                                          </p:val>
                                        </p:tav>
                                        <p:tav tm="100000">
                                          <p:val>
                                            <p:strVal val="#ppt_x"/>
                                          </p:val>
                                        </p:tav>
                                      </p:tavLst>
                                    </p:anim>
                                    <p:anim calcmode="lin" valueType="num">
                                      <p:cBhvr>
                                        <p:cTn id="28"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3" grpId="0"/>
      <p:bldP spid="1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6B7FC-9137-003E-10E8-BCD535BCEC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7C6B39-2CC0-4062-DE8D-0ACF261C2A49}"/>
              </a:ext>
            </a:extLst>
          </p:cNvPr>
          <p:cNvSpPr txBox="1">
            <a:spLocks/>
          </p:cNvSpPr>
          <p:nvPr/>
        </p:nvSpPr>
        <p:spPr>
          <a:xfrm>
            <a:off x="355598" y="-13782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Acknowledgements – Saying Thank You (Professionally!)</a:t>
            </a:r>
          </a:p>
        </p:txBody>
      </p:sp>
      <p:sp>
        <p:nvSpPr>
          <p:cNvPr id="3" name="Rectangle 2">
            <a:extLst>
              <a:ext uri="{FF2B5EF4-FFF2-40B4-BE49-F238E27FC236}">
                <a16:creationId xmlns:a16="http://schemas.microsoft.com/office/drawing/2014/main" id="{0FD269BF-6C1B-BA0E-E224-CCE43B3CD88D}"/>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5FD8E0A-6F04-C6EA-592D-4A707E86F4D2}"/>
              </a:ext>
            </a:extLst>
          </p:cNvPr>
          <p:cNvSpPr txBox="1"/>
          <p:nvPr/>
        </p:nvSpPr>
        <p:spPr>
          <a:xfrm>
            <a:off x="462277" y="787184"/>
            <a:ext cx="11267441" cy="1030282"/>
          </a:xfrm>
          <a:prstGeom prst="rect">
            <a:avLst/>
          </a:prstGeom>
          <a:noFill/>
        </p:spPr>
        <p:txBody>
          <a:bodyPr wrap="square">
            <a:spAutoFit/>
          </a:bodyPr>
          <a:lstStyle/>
          <a:p>
            <a:pPr algn="ctr">
              <a:lnSpc>
                <a:spcPct val="150000"/>
              </a:lnSpc>
            </a:pPr>
            <a:r>
              <a:rPr lang="en-GB" sz="1400" dirty="0">
                <a:latin typeface="Aptos" panose="020B0004020202020204" pitchFamily="34" charset="0"/>
              </a:rPr>
              <a:t>💬 </a:t>
            </a:r>
            <a:r>
              <a:rPr lang="en-GB" sz="1400" b="1" dirty="0">
                <a:latin typeface="Aptos" panose="020B0004020202020204" pitchFamily="34" charset="0"/>
              </a:rPr>
              <a:t>What Are Acknowledgements?</a:t>
            </a:r>
            <a:br>
              <a:rPr lang="en-GB" sz="1400" dirty="0">
                <a:latin typeface="Aptos" panose="020B0004020202020204" pitchFamily="34" charset="0"/>
              </a:rPr>
            </a:br>
            <a:r>
              <a:rPr lang="en-GB" sz="1400" dirty="0">
                <a:latin typeface="Aptos" panose="020B0004020202020204" pitchFamily="34" charset="0"/>
              </a:rPr>
              <a:t>The acknowledgements section is your opportunity to thank the people and institutions who supported you throughout your independent project. It appears </a:t>
            </a:r>
            <a:r>
              <a:rPr lang="en-GB" sz="1400" b="1" dirty="0">
                <a:latin typeface="Aptos" panose="020B0004020202020204" pitchFamily="34" charset="0"/>
              </a:rPr>
              <a:t>right after the title page</a:t>
            </a:r>
            <a:r>
              <a:rPr lang="en-GB" sz="1400" dirty="0">
                <a:latin typeface="Aptos" panose="020B0004020202020204" pitchFamily="34" charset="0"/>
              </a:rPr>
              <a:t> in your dissertation.</a:t>
            </a:r>
          </a:p>
        </p:txBody>
      </p:sp>
      <p:cxnSp>
        <p:nvCxnSpPr>
          <p:cNvPr id="7" name="Straight Connector 6">
            <a:extLst>
              <a:ext uri="{FF2B5EF4-FFF2-40B4-BE49-F238E27FC236}">
                <a16:creationId xmlns:a16="http://schemas.microsoft.com/office/drawing/2014/main" id="{A7267A88-1FFB-466D-6733-CA00ECB0B1C2}"/>
              </a:ext>
            </a:extLst>
          </p:cNvPr>
          <p:cNvCxnSpPr>
            <a:cxnSpLocks/>
          </p:cNvCxnSpPr>
          <p:nvPr/>
        </p:nvCxnSpPr>
        <p:spPr>
          <a:xfrm>
            <a:off x="6089622" y="2032000"/>
            <a:ext cx="0" cy="435864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3BFC349A-293B-1688-F43C-8E5FCE6586A2}"/>
              </a:ext>
            </a:extLst>
          </p:cNvPr>
          <p:cNvSpPr txBox="1"/>
          <p:nvPr/>
        </p:nvSpPr>
        <p:spPr>
          <a:xfrm>
            <a:off x="6132038" y="4872651"/>
            <a:ext cx="6074098" cy="1353960"/>
          </a:xfrm>
          <a:prstGeom prst="rect">
            <a:avLst/>
          </a:prstGeom>
          <a:noFill/>
        </p:spPr>
        <p:txBody>
          <a:bodyPr wrap="square">
            <a:spAutoFit/>
          </a:bodyPr>
          <a:lstStyle/>
          <a:p>
            <a:pPr>
              <a:lnSpc>
                <a:spcPct val="150000"/>
              </a:lnSpc>
            </a:pPr>
            <a:r>
              <a:rPr lang="en-GB" sz="1400" b="1" dirty="0">
                <a:latin typeface="Aptos" panose="020B0004020202020204" pitchFamily="34" charset="0"/>
              </a:rPr>
              <a:t>🧠 Top Tips:</a:t>
            </a:r>
          </a:p>
          <a:p>
            <a:pPr>
              <a:lnSpc>
                <a:spcPct val="150000"/>
              </a:lnSpc>
            </a:pPr>
            <a:r>
              <a:rPr lang="en-GB" sz="1400" dirty="0">
                <a:latin typeface="Aptos" panose="020B0004020202020204" pitchFamily="34" charset="0"/>
              </a:rPr>
              <a:t>Keep it </a:t>
            </a:r>
            <a:r>
              <a:rPr lang="en-GB" sz="1400" b="1" dirty="0">
                <a:latin typeface="Aptos" panose="020B0004020202020204" pitchFamily="34" charset="0"/>
              </a:rPr>
              <a:t>professional and sincere</a:t>
            </a:r>
            <a:r>
              <a:rPr lang="en-GB" sz="1400" dirty="0">
                <a:latin typeface="Aptos" panose="020B0004020202020204" pitchFamily="34" charset="0"/>
              </a:rPr>
              <a:t> – aim for warmth without being too casual.</a:t>
            </a:r>
          </a:p>
          <a:p>
            <a:pPr>
              <a:lnSpc>
                <a:spcPct val="150000"/>
              </a:lnSpc>
            </a:pPr>
            <a:r>
              <a:rPr lang="en-GB" sz="1400" dirty="0">
                <a:latin typeface="Aptos" panose="020B0004020202020204" pitchFamily="34" charset="0"/>
              </a:rPr>
              <a:t>Use </a:t>
            </a:r>
            <a:r>
              <a:rPr lang="en-GB" sz="1400" b="1" dirty="0">
                <a:latin typeface="Aptos" panose="020B0004020202020204" pitchFamily="34" charset="0"/>
              </a:rPr>
              <a:t>formal names and roles</a:t>
            </a:r>
            <a:r>
              <a:rPr lang="en-GB" sz="1400" dirty="0">
                <a:latin typeface="Aptos" panose="020B0004020202020204" pitchFamily="34" charset="0"/>
              </a:rPr>
              <a:t> (e.g. “Dr Smith” rather than “John”).</a:t>
            </a:r>
          </a:p>
          <a:p>
            <a:pPr>
              <a:lnSpc>
                <a:spcPct val="150000"/>
              </a:lnSpc>
            </a:pPr>
            <a:r>
              <a:rPr lang="en-GB" sz="1400" dirty="0">
                <a:latin typeface="Aptos" panose="020B0004020202020204" pitchFamily="34" charset="0"/>
              </a:rPr>
              <a:t>Keep it </a:t>
            </a:r>
            <a:r>
              <a:rPr lang="en-GB" sz="1400" b="1" dirty="0">
                <a:latin typeface="Aptos" panose="020B0004020202020204" pitchFamily="34" charset="0"/>
              </a:rPr>
              <a:t>short and to the point</a:t>
            </a:r>
            <a:r>
              <a:rPr lang="en-GB" sz="1400" dirty="0">
                <a:latin typeface="Aptos" panose="020B0004020202020204" pitchFamily="34" charset="0"/>
              </a:rPr>
              <a:t> – 100–150 words is enough.</a:t>
            </a:r>
          </a:p>
        </p:txBody>
      </p:sp>
      <p:sp>
        <p:nvSpPr>
          <p:cNvPr id="13" name="TextBox 12">
            <a:extLst>
              <a:ext uri="{FF2B5EF4-FFF2-40B4-BE49-F238E27FC236}">
                <a16:creationId xmlns:a16="http://schemas.microsoft.com/office/drawing/2014/main" id="{D66DAF84-B401-ED72-5DFE-B2A24EE37E19}"/>
              </a:ext>
            </a:extLst>
          </p:cNvPr>
          <p:cNvSpPr txBox="1"/>
          <p:nvPr/>
        </p:nvSpPr>
        <p:spPr>
          <a:xfrm>
            <a:off x="6228358" y="1902864"/>
            <a:ext cx="5733093" cy="2646622"/>
          </a:xfrm>
          <a:prstGeom prst="rect">
            <a:avLst/>
          </a:prstGeom>
          <a:noFill/>
        </p:spPr>
        <p:txBody>
          <a:bodyPr wrap="square">
            <a:spAutoFit/>
          </a:bodyPr>
          <a:lstStyle/>
          <a:p>
            <a:pPr>
              <a:lnSpc>
                <a:spcPct val="150000"/>
              </a:lnSpc>
            </a:pPr>
            <a:r>
              <a:rPr lang="en-GB" sz="1400" b="1" dirty="0">
                <a:latin typeface="Aptos" panose="020B0004020202020204" pitchFamily="34" charset="0"/>
              </a:rPr>
              <a:t>📝 Example:</a:t>
            </a:r>
            <a:br>
              <a:rPr lang="en-GB" sz="1400" dirty="0">
                <a:latin typeface="Aptos" panose="020B0004020202020204" pitchFamily="34" charset="0"/>
              </a:rPr>
            </a:br>
            <a:endParaRPr lang="en-GB" sz="1400" dirty="0">
              <a:latin typeface="Aptos" panose="020B0004020202020204" pitchFamily="34" charset="0"/>
            </a:endParaRPr>
          </a:p>
          <a:p>
            <a:pPr algn="just">
              <a:lnSpc>
                <a:spcPct val="150000"/>
              </a:lnSpc>
            </a:pPr>
            <a:r>
              <a:rPr lang="en-GB" sz="1400" dirty="0">
                <a:latin typeface="Aptos" panose="020B0004020202020204" pitchFamily="34" charset="0"/>
              </a:rPr>
              <a:t>“I would like to express my sincere thanks to my supervisor, Dr Jane Smith, for her continuous support and valuable feedback throughout this project. I am also grateful to the library team at UWTSD for their assistance in accessing key resources. Finally, I would like to thank my family for their patience and encouragement during the research process.”</a:t>
            </a:r>
          </a:p>
        </p:txBody>
      </p:sp>
      <p:sp>
        <p:nvSpPr>
          <p:cNvPr id="15" name="TextBox 14">
            <a:extLst>
              <a:ext uri="{FF2B5EF4-FFF2-40B4-BE49-F238E27FC236}">
                <a16:creationId xmlns:a16="http://schemas.microsoft.com/office/drawing/2014/main" id="{F293BE73-1CEB-4649-8106-1D43E7ADE9B5}"/>
              </a:ext>
            </a:extLst>
          </p:cNvPr>
          <p:cNvSpPr txBox="1"/>
          <p:nvPr/>
        </p:nvSpPr>
        <p:spPr>
          <a:xfrm>
            <a:off x="138734" y="2404072"/>
            <a:ext cx="5812153" cy="3292953"/>
          </a:xfrm>
          <a:prstGeom prst="rect">
            <a:avLst/>
          </a:prstGeom>
          <a:noFill/>
        </p:spPr>
        <p:txBody>
          <a:bodyPr wrap="square">
            <a:spAutoFit/>
          </a:bodyPr>
          <a:lstStyle/>
          <a:p>
            <a:pPr>
              <a:lnSpc>
                <a:spcPct val="150000"/>
              </a:lnSpc>
            </a:pPr>
            <a:r>
              <a:rPr lang="en-GB" sz="1400" b="1" dirty="0">
                <a:latin typeface="Aptos" panose="020B0004020202020204" pitchFamily="34" charset="0"/>
              </a:rPr>
              <a:t>✅ Who You Can  Include:</a:t>
            </a:r>
          </a:p>
          <a:p>
            <a:pPr>
              <a:lnSpc>
                <a:spcPct val="150000"/>
              </a:lnSpc>
            </a:pPr>
            <a:endParaRPr lang="en-GB" sz="1400" b="1" dirty="0">
              <a:latin typeface="Aptos" panose="020B0004020202020204" pitchFamily="34" charset="0"/>
            </a:endParaRPr>
          </a:p>
          <a:p>
            <a:pPr>
              <a:lnSpc>
                <a:spcPct val="150000"/>
              </a:lnSpc>
            </a:pPr>
            <a:r>
              <a:rPr lang="en-GB" sz="1400" dirty="0">
                <a:latin typeface="Aptos" panose="020B0004020202020204" pitchFamily="34" charset="0"/>
              </a:rPr>
              <a:t>☐ </a:t>
            </a:r>
            <a:r>
              <a:rPr lang="en-GB" sz="1400" b="1" dirty="0">
                <a:latin typeface="Aptos" panose="020B0004020202020204" pitchFamily="34" charset="0"/>
              </a:rPr>
              <a:t>Academic support</a:t>
            </a:r>
            <a:r>
              <a:rPr lang="en-GB" sz="1400" dirty="0">
                <a:latin typeface="Aptos" panose="020B0004020202020204" pitchFamily="34" charset="0"/>
              </a:rPr>
              <a:t> – Your Tutors, or academic staff who guided your research.</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Practical support</a:t>
            </a:r>
            <a:r>
              <a:rPr lang="en-GB" sz="1400" dirty="0">
                <a:latin typeface="Aptos" panose="020B0004020202020204" pitchFamily="34" charset="0"/>
              </a:rPr>
              <a:t> – Librarians, IT staff, peers, or anyone who helped you with tools or access.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Personal support</a:t>
            </a:r>
            <a:r>
              <a:rPr lang="en-GB" sz="1400" dirty="0">
                <a:latin typeface="Aptos" panose="020B0004020202020204" pitchFamily="34" charset="0"/>
              </a:rPr>
              <a:t> – Family or friends who provided emotional encouragement (optional but welcome).</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Funding/organisations</a:t>
            </a:r>
            <a:r>
              <a:rPr lang="en-GB" sz="1400" dirty="0">
                <a:latin typeface="Aptos" panose="020B0004020202020204" pitchFamily="34" charset="0"/>
              </a:rPr>
              <a:t> – If you used data, materials, or support from a particular group, mention them.</a:t>
            </a:r>
          </a:p>
        </p:txBody>
      </p:sp>
      <p:cxnSp>
        <p:nvCxnSpPr>
          <p:cNvPr id="10" name="Straight Connector 9">
            <a:extLst>
              <a:ext uri="{FF2B5EF4-FFF2-40B4-BE49-F238E27FC236}">
                <a16:creationId xmlns:a16="http://schemas.microsoft.com/office/drawing/2014/main" id="{37863FCC-3D9A-6062-EBF4-F3C68799C8B4}"/>
              </a:ext>
            </a:extLst>
          </p:cNvPr>
          <p:cNvCxnSpPr>
            <a:cxnSpLocks/>
          </p:cNvCxnSpPr>
          <p:nvPr/>
        </p:nvCxnSpPr>
        <p:spPr>
          <a:xfrm>
            <a:off x="6104221" y="4783711"/>
            <a:ext cx="583850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087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55C9E5-E053-0110-15E3-5A040ADB91D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3" name="Diagram 12">
            <a:extLst>
              <a:ext uri="{FF2B5EF4-FFF2-40B4-BE49-F238E27FC236}">
                <a16:creationId xmlns:a16="http://schemas.microsoft.com/office/drawing/2014/main" id="{23F96A95-3591-1392-C50F-1B0439BFA170}"/>
              </a:ext>
            </a:extLst>
          </p:cNvPr>
          <p:cNvGraphicFramePr/>
          <p:nvPr>
            <p:extLst>
              <p:ext uri="{D42A27DB-BD31-4B8C-83A1-F6EECF244321}">
                <p14:modId xmlns:p14="http://schemas.microsoft.com/office/powerpoint/2010/main" val="350959874"/>
              </p:ext>
            </p:extLst>
          </p:nvPr>
        </p:nvGraphicFramePr>
        <p:xfrm>
          <a:off x="4174607" y="2056901"/>
          <a:ext cx="7935876" cy="4324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01A33D5-3A5D-352C-F57F-C449BBFAD6A5}"/>
              </a:ext>
            </a:extLst>
          </p:cNvPr>
          <p:cNvSpPr txBox="1"/>
          <p:nvPr/>
        </p:nvSpPr>
        <p:spPr>
          <a:xfrm>
            <a:off x="2027402" y="116728"/>
            <a:ext cx="8203741" cy="646331"/>
          </a:xfrm>
          <a:prstGeom prst="rect">
            <a:avLst/>
          </a:prstGeom>
          <a:noFill/>
        </p:spPr>
        <p:txBody>
          <a:bodyPr wrap="square">
            <a:spAutoFit/>
          </a:bodyPr>
          <a:lstStyle/>
          <a:p>
            <a:pPr algn="ctr"/>
            <a:r>
              <a:rPr lang="en-GB" sz="3600" dirty="0">
                <a:latin typeface="Aptos" panose="020B0004020202020204" pitchFamily="34" charset="0"/>
              </a:rPr>
              <a:t>📚 What is an Abstract?</a:t>
            </a:r>
          </a:p>
        </p:txBody>
      </p:sp>
      <p:sp>
        <p:nvSpPr>
          <p:cNvPr id="5" name="TextBox 4">
            <a:extLst>
              <a:ext uri="{FF2B5EF4-FFF2-40B4-BE49-F238E27FC236}">
                <a16:creationId xmlns:a16="http://schemas.microsoft.com/office/drawing/2014/main" id="{FB67C488-347C-D406-FDD1-18890AAB3BD7}"/>
              </a:ext>
            </a:extLst>
          </p:cNvPr>
          <p:cNvSpPr txBox="1"/>
          <p:nvPr/>
        </p:nvSpPr>
        <p:spPr>
          <a:xfrm>
            <a:off x="608825" y="697203"/>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 abstract is a </a:t>
            </a:r>
            <a:r>
              <a:rPr lang="en-GB" sz="1600" b="1" dirty="0">
                <a:latin typeface="Aptos" panose="020B0004020202020204" pitchFamily="34" charset="0"/>
              </a:rPr>
              <a:t>concise summary</a:t>
            </a:r>
            <a:r>
              <a:rPr lang="en-GB" sz="1600" dirty="0">
                <a:latin typeface="Aptos" panose="020B0004020202020204" pitchFamily="34" charset="0"/>
              </a:rPr>
              <a:t> of your entire dissertation. It should give the reader a snapshot of your study: what you aimed to find out, how you did it, what you found, and what it means.</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255195" y="2357389"/>
            <a:ext cx="3255525" cy="2727662"/>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308357" y="2690168"/>
            <a:ext cx="3142034" cy="2062103"/>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Dury </a:t>
            </a:r>
            <a:r>
              <a:rPr kumimoji="0" lang="en-US" altLang="en-US" sz="1600" b="1" i="1" u="none" strike="noStrike" cap="none" normalizeH="0" baseline="0" dirty="0">
                <a:ln>
                  <a:noFill/>
                </a:ln>
                <a:solidFill>
                  <a:schemeClr val="bg1"/>
                </a:solidFill>
                <a:effectLst/>
                <a:latin typeface="Aptos" panose="020B0004020202020204" pitchFamily="34" charset="0"/>
              </a:rPr>
              <a:t>et al</a:t>
            </a:r>
            <a:r>
              <a:rPr kumimoji="0" lang="en-US" altLang="en-US" sz="1600" b="1" i="0" u="none" strike="noStrike" cap="none" normalizeH="0" baseline="0" dirty="0">
                <a:ln>
                  <a:noFill/>
                </a:ln>
                <a:solidFill>
                  <a:schemeClr val="bg1"/>
                </a:solidFill>
                <a:effectLst/>
                <a:latin typeface="Aptos" panose="020B0004020202020204" pitchFamily="34" charset="0"/>
              </a:rPr>
              <a:t>,. (2023) </a:t>
            </a:r>
            <a:endParaRPr kumimoji="0" lang="en-US" altLang="en-US" sz="1600" b="0" i="0" u="none" strike="noStrike" cap="none" normalizeH="0" baseline="0" dirty="0">
              <a:ln>
                <a:noFill/>
              </a:ln>
              <a:solidFill>
                <a:schemeClr val="bg1"/>
              </a:solidFill>
              <a:effectLst/>
              <a:latin typeface="Aptos" panose="020B00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lang="en-GB" sz="1600" dirty="0">
                <a:solidFill>
                  <a:schemeClr val="bg1"/>
                </a:solidFill>
                <a:latin typeface="Aptos" panose="020B0004020202020204" pitchFamily="34" charset="0"/>
              </a:rPr>
              <a:t>“An abstract is a brief summary of a research article, thesis, review, or other in-depth analysis of a particular subject or discipline. It is often used to help the reader quickly ascertain the paper’s purpose.”</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cxnSp>
        <p:nvCxnSpPr>
          <p:cNvPr id="9" name="Straight Connector 8">
            <a:extLst>
              <a:ext uri="{FF2B5EF4-FFF2-40B4-BE49-F238E27FC236}">
                <a16:creationId xmlns:a16="http://schemas.microsoft.com/office/drawing/2014/main" id="{4D88579C-E637-F1C6-1777-2E3E04C9452C}"/>
              </a:ext>
            </a:extLst>
          </p:cNvPr>
          <p:cNvCxnSpPr/>
          <p:nvPr/>
        </p:nvCxnSpPr>
        <p:spPr>
          <a:xfrm>
            <a:off x="3955313" y="2056901"/>
            <a:ext cx="0" cy="400872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6FBA3443-6CC8-BA03-12AF-452CC810E6A7}"/>
              </a:ext>
            </a:extLst>
          </p:cNvPr>
          <p:cNvSpPr txBox="1"/>
          <p:nvPr/>
        </p:nvSpPr>
        <p:spPr>
          <a:xfrm>
            <a:off x="4813891" y="1583433"/>
            <a:ext cx="6097772" cy="341632"/>
          </a:xfrm>
          <a:prstGeom prst="rect">
            <a:avLst/>
          </a:prstGeom>
          <a:noFill/>
        </p:spPr>
        <p:txBody>
          <a:bodyPr wrap="square">
            <a:spAutoFit/>
          </a:bodyPr>
          <a:lstStyle/>
          <a:p>
            <a:pPr marL="0" lvl="0" indent="0" algn="ctr" defTabSz="488950">
              <a:lnSpc>
                <a:spcPct val="90000"/>
              </a:lnSpc>
              <a:spcBef>
                <a:spcPct val="0"/>
              </a:spcBef>
              <a:spcAft>
                <a:spcPct val="35000"/>
              </a:spcAft>
              <a:buNone/>
            </a:pPr>
            <a:r>
              <a:rPr lang="en-GB" sz="1800" b="1" kern="1200" dirty="0">
                <a:latin typeface="Aptos" panose="020B0004020202020204" pitchFamily="34" charset="0"/>
              </a:rPr>
              <a:t>📘 Top Tips for Writing Your Abstract</a:t>
            </a:r>
            <a:endParaRPr lang="en-GB" sz="1800" kern="1200" dirty="0">
              <a:latin typeface="Aptos" panose="020B0004020202020204" pitchFamily="34" charset="0"/>
            </a:endParaRPr>
          </a:p>
        </p:txBody>
      </p:sp>
    </p:spTree>
    <p:extLst>
      <p:ext uri="{BB962C8B-B14F-4D97-AF65-F5344CB8AC3E}">
        <p14:creationId xmlns:p14="http://schemas.microsoft.com/office/powerpoint/2010/main" val="2397721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CB7C7-1BBE-304A-9DCC-7F19303F6F8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8DF53D3-580D-C6A2-736B-8E4610800B27}"/>
              </a:ext>
            </a:extLst>
          </p:cNvPr>
          <p:cNvSpPr/>
          <p:nvPr/>
        </p:nvSpPr>
        <p:spPr>
          <a:xfrm>
            <a:off x="-1" y="5697681"/>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0DB4FD24-4AF3-7C1F-9FCC-B733E98DF8E3}"/>
              </a:ext>
            </a:extLst>
          </p:cNvPr>
          <p:cNvSpPr txBox="1"/>
          <p:nvPr/>
        </p:nvSpPr>
        <p:spPr>
          <a:xfrm>
            <a:off x="927402" y="166547"/>
            <a:ext cx="9842271" cy="584775"/>
          </a:xfrm>
          <a:prstGeom prst="rect">
            <a:avLst/>
          </a:prstGeom>
          <a:noFill/>
        </p:spPr>
        <p:txBody>
          <a:bodyPr wrap="square">
            <a:spAutoFit/>
          </a:bodyPr>
          <a:lstStyle/>
          <a:p>
            <a:pPr algn="ctr"/>
            <a:r>
              <a:rPr lang="en-GB" sz="3200" dirty="0">
                <a:latin typeface="Aptos" panose="020B0004020202020204" pitchFamily="34" charset="0"/>
              </a:rPr>
              <a:t>🧩 Example Abstract </a:t>
            </a:r>
          </a:p>
        </p:txBody>
      </p:sp>
      <p:sp>
        <p:nvSpPr>
          <p:cNvPr id="3" name="TextBox 2">
            <a:extLst>
              <a:ext uri="{FF2B5EF4-FFF2-40B4-BE49-F238E27FC236}">
                <a16:creationId xmlns:a16="http://schemas.microsoft.com/office/drawing/2014/main" id="{9056AC39-F7C0-9178-25A4-F09238411527}"/>
              </a:ext>
            </a:extLst>
          </p:cNvPr>
          <p:cNvSpPr txBox="1"/>
          <p:nvPr/>
        </p:nvSpPr>
        <p:spPr>
          <a:xfrm>
            <a:off x="134703" y="817625"/>
            <a:ext cx="9240659" cy="5788535"/>
          </a:xfrm>
          <a:prstGeom prst="roundRect">
            <a:avLst/>
          </a:prstGeom>
          <a:ln w="28575">
            <a:solidFill>
              <a:srgbClr val="5085BA"/>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just">
              <a:lnSpc>
                <a:spcPct val="150000"/>
              </a:lnSpc>
            </a:pPr>
            <a:r>
              <a:rPr lang="en-GB" sz="1400" dirty="0">
                <a:latin typeface="Aptos" panose="020B0004020202020204" pitchFamily="34" charset="0"/>
              </a:rPr>
              <a:t>This dissertation explores the barriers that prevent young people in the UK from accessing mental health services, focusing on three key themes: digital exclusion, stigma, and service availability. Using secondary research and thematic analysis (Braun &amp; Clarke, 2006), the project examines existing literature to identify recurring issues affecting equitable access to mental health care among youth populations. The findings highlight that digital exclusion, particularly among young people from low-income or rural backgrounds, limits engagement with online mental health services (Ofcom, 2022). Stigma remains a persistent barrier, discouraging help-seeking behaviours due to fear of judgment or lack of understanding within families and schools (Brown &amp; Singh, 2020). Additionally, geographic inequalities and underfunding contribute to long waiting times and reduced local service availability, particularly in rural and deprived regions (</a:t>
            </a:r>
            <a:r>
              <a:rPr lang="en-GB" sz="1400" dirty="0" err="1">
                <a:latin typeface="Aptos" panose="020B0004020202020204" pitchFamily="34" charset="0"/>
              </a:rPr>
              <a:t>YoungMinds</a:t>
            </a:r>
            <a:r>
              <a:rPr lang="en-GB" sz="1400" dirty="0">
                <a:latin typeface="Aptos" panose="020B0004020202020204" pitchFamily="34" charset="0"/>
              </a:rPr>
              <a:t>, 2022).These themes are discussed in relation to key frameworks such as Maslow’s hierarchy of needs (1943) and national policies including the NHS Long Term Plan (2019), which aim to improve access but do not sufficiently address structural inequalities. The dissertation concludes by recommending practical changes, such as targeted investment in digital infrastructure, anti-stigma education campaigns, and service expansion in underserved areas. Overall, the study underscores the need for more inclusive, youth-friendly, and accessible mental health provision in the UK. It also identifies areas for future practice and research, particularly around the intersection of digital access, social inequality, and public policy.</a:t>
            </a:r>
          </a:p>
        </p:txBody>
      </p:sp>
      <p:sp>
        <p:nvSpPr>
          <p:cNvPr id="2" name="Rectangle: Rounded Corners 1">
            <a:extLst>
              <a:ext uri="{FF2B5EF4-FFF2-40B4-BE49-F238E27FC236}">
                <a16:creationId xmlns:a16="http://schemas.microsoft.com/office/drawing/2014/main" id="{A2CA5642-A2D3-7379-E56F-1B93B3A75849}"/>
              </a:ext>
            </a:extLst>
          </p:cNvPr>
          <p:cNvSpPr/>
          <p:nvPr/>
        </p:nvSpPr>
        <p:spPr>
          <a:xfrm>
            <a:off x="356787" y="1212672"/>
            <a:ext cx="8670255" cy="254628"/>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a:extLst>
              <a:ext uri="{FF2B5EF4-FFF2-40B4-BE49-F238E27FC236}">
                <a16:creationId xmlns:a16="http://schemas.microsoft.com/office/drawing/2014/main" id="{534D6701-F1CC-7524-5D5F-F3838D9DB593}"/>
              </a:ext>
            </a:extLst>
          </p:cNvPr>
          <p:cNvCxnSpPr>
            <a:cxnSpLocks/>
          </p:cNvCxnSpPr>
          <p:nvPr/>
        </p:nvCxnSpPr>
        <p:spPr>
          <a:xfrm flipV="1">
            <a:off x="9191846" y="909958"/>
            <a:ext cx="579475" cy="47227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32F6639-0627-DFB3-42BE-036245821925}"/>
              </a:ext>
            </a:extLst>
          </p:cNvPr>
          <p:cNvSpPr txBox="1"/>
          <p:nvPr/>
        </p:nvSpPr>
        <p:spPr>
          <a:xfrm>
            <a:off x="9882962" y="125128"/>
            <a:ext cx="2073349" cy="1384995"/>
          </a:xfrm>
          <a:prstGeom prst="rect">
            <a:avLst/>
          </a:prstGeom>
          <a:noFill/>
          <a:ln>
            <a:solidFill>
              <a:srgbClr val="FF0000"/>
            </a:solidFill>
          </a:ln>
        </p:spPr>
        <p:txBody>
          <a:bodyPr wrap="square" rtlCol="0">
            <a:spAutoFit/>
          </a:bodyPr>
          <a:lstStyle/>
          <a:p>
            <a:r>
              <a:rPr lang="en-GB" sz="1400" dirty="0">
                <a:latin typeface="Aptos" panose="020B0004020202020204" pitchFamily="34" charset="0"/>
              </a:rPr>
              <a:t>This sentence clearly introduces the </a:t>
            </a:r>
            <a:r>
              <a:rPr lang="en-GB" sz="1400" b="1" dirty="0">
                <a:latin typeface="Aptos" panose="020B0004020202020204" pitchFamily="34" charset="0"/>
              </a:rPr>
              <a:t>research aim</a:t>
            </a:r>
            <a:r>
              <a:rPr lang="en-GB" sz="1400" dirty="0">
                <a:latin typeface="Aptos" panose="020B0004020202020204" pitchFamily="34" charset="0"/>
              </a:rPr>
              <a:t> and sets the </a:t>
            </a:r>
            <a:r>
              <a:rPr lang="en-GB" sz="1400" b="1" dirty="0">
                <a:latin typeface="Aptos" panose="020B0004020202020204" pitchFamily="34" charset="0"/>
              </a:rPr>
              <a:t>context</a:t>
            </a:r>
            <a:r>
              <a:rPr lang="en-GB" sz="1400" dirty="0">
                <a:latin typeface="Aptos" panose="020B0004020202020204" pitchFamily="34" charset="0"/>
              </a:rPr>
              <a:t> within the UK youth mental health landscape.</a:t>
            </a:r>
            <a:endParaRPr lang="en-GB" sz="1400" b="1" dirty="0">
              <a:latin typeface="Aptos" panose="020B0004020202020204" pitchFamily="34" charset="0"/>
            </a:endParaRPr>
          </a:p>
        </p:txBody>
      </p:sp>
      <p:sp>
        <p:nvSpPr>
          <p:cNvPr id="11" name="Rectangle: Rounded Corners 10">
            <a:extLst>
              <a:ext uri="{FF2B5EF4-FFF2-40B4-BE49-F238E27FC236}">
                <a16:creationId xmlns:a16="http://schemas.microsoft.com/office/drawing/2014/main" id="{C6703A46-D031-09CB-9D54-818A93A68228}"/>
              </a:ext>
            </a:extLst>
          </p:cNvPr>
          <p:cNvSpPr/>
          <p:nvPr/>
        </p:nvSpPr>
        <p:spPr>
          <a:xfrm>
            <a:off x="337789" y="1885828"/>
            <a:ext cx="8835059" cy="254629"/>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95686BAA-7695-C3C3-2C8C-E4772DE8C377}"/>
              </a:ext>
            </a:extLst>
          </p:cNvPr>
          <p:cNvCxnSpPr>
            <a:cxnSpLocks/>
          </p:cNvCxnSpPr>
          <p:nvPr/>
        </p:nvCxnSpPr>
        <p:spPr>
          <a:xfrm>
            <a:off x="9191846" y="1885828"/>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A7C214BD-F5FA-76C8-4982-7F1D2A06BFEF}"/>
              </a:ext>
            </a:extLst>
          </p:cNvPr>
          <p:cNvSpPr txBox="1"/>
          <p:nvPr/>
        </p:nvSpPr>
        <p:spPr>
          <a:xfrm>
            <a:off x="9937901" y="1649362"/>
            <a:ext cx="2018410" cy="1169551"/>
          </a:xfrm>
          <a:prstGeom prst="rect">
            <a:avLst/>
          </a:prstGeom>
          <a:noFill/>
          <a:ln>
            <a:solidFill>
              <a:srgbClr val="FF0000"/>
            </a:solidFill>
          </a:ln>
        </p:spPr>
        <p:txBody>
          <a:bodyPr wrap="square" rtlCol="0">
            <a:spAutoFit/>
          </a:bodyPr>
          <a:lstStyle/>
          <a:p>
            <a:r>
              <a:rPr lang="en-GB" sz="1400" dirty="0">
                <a:latin typeface="Aptos" panose="020B0004020202020204" pitchFamily="34" charset="0"/>
              </a:rPr>
              <a:t>Methodology is outlined concisely as </a:t>
            </a:r>
            <a:r>
              <a:rPr lang="en-GB" sz="1400" b="1" dirty="0">
                <a:latin typeface="Aptos" panose="020B0004020202020204" pitchFamily="34" charset="0"/>
              </a:rPr>
              <a:t>secondary research</a:t>
            </a:r>
            <a:r>
              <a:rPr lang="en-GB" sz="1400" dirty="0">
                <a:latin typeface="Aptos" panose="020B0004020202020204" pitchFamily="34" charset="0"/>
              </a:rPr>
              <a:t> using </a:t>
            </a:r>
            <a:r>
              <a:rPr lang="en-GB" sz="1400" b="1" dirty="0">
                <a:latin typeface="Aptos" panose="020B0004020202020204" pitchFamily="34" charset="0"/>
              </a:rPr>
              <a:t>thematic analysis</a:t>
            </a:r>
            <a:r>
              <a:rPr lang="en-GB" sz="1400" dirty="0">
                <a:latin typeface="Aptos" panose="020B0004020202020204" pitchFamily="34" charset="0"/>
              </a:rPr>
              <a:t>.</a:t>
            </a:r>
            <a:endParaRPr lang="en-GB" sz="1400" b="1" dirty="0">
              <a:latin typeface="Aptos" panose="020B0004020202020204" pitchFamily="34" charset="0"/>
            </a:endParaRPr>
          </a:p>
        </p:txBody>
      </p:sp>
      <p:sp>
        <p:nvSpPr>
          <p:cNvPr id="15" name="Rectangle: Rounded Corners 14">
            <a:extLst>
              <a:ext uri="{FF2B5EF4-FFF2-40B4-BE49-F238E27FC236}">
                <a16:creationId xmlns:a16="http://schemas.microsoft.com/office/drawing/2014/main" id="{9F9C9900-D9A5-109D-FAA7-27CDDB1B834B}"/>
              </a:ext>
            </a:extLst>
          </p:cNvPr>
          <p:cNvSpPr/>
          <p:nvPr/>
        </p:nvSpPr>
        <p:spPr>
          <a:xfrm>
            <a:off x="274384" y="2500560"/>
            <a:ext cx="8972401" cy="2139388"/>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977A5448-5E70-03F2-847C-4FD68A2B4B59}"/>
              </a:ext>
            </a:extLst>
          </p:cNvPr>
          <p:cNvCxnSpPr>
            <a:cxnSpLocks/>
          </p:cNvCxnSpPr>
          <p:nvPr/>
        </p:nvCxnSpPr>
        <p:spPr>
          <a:xfrm>
            <a:off x="9246785" y="3243744"/>
            <a:ext cx="69111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610AA13-A0ED-BF29-7D43-86D44AD6E92C}"/>
              </a:ext>
            </a:extLst>
          </p:cNvPr>
          <p:cNvSpPr txBox="1"/>
          <p:nvPr/>
        </p:nvSpPr>
        <p:spPr>
          <a:xfrm>
            <a:off x="9966245" y="2914930"/>
            <a:ext cx="1936597" cy="954107"/>
          </a:xfrm>
          <a:prstGeom prst="rect">
            <a:avLst/>
          </a:prstGeom>
          <a:noFill/>
          <a:ln>
            <a:solidFill>
              <a:srgbClr val="FF0000"/>
            </a:solidFill>
          </a:ln>
        </p:spPr>
        <p:txBody>
          <a:bodyPr wrap="square" rtlCol="0">
            <a:spAutoFit/>
          </a:bodyPr>
          <a:lstStyle/>
          <a:p>
            <a:r>
              <a:rPr lang="en-GB" sz="1400" dirty="0">
                <a:latin typeface="Aptos" panose="020B0004020202020204" pitchFamily="34" charset="0"/>
              </a:rPr>
              <a:t>Each of the </a:t>
            </a:r>
            <a:r>
              <a:rPr lang="en-GB" sz="1400" b="1" dirty="0">
                <a:latin typeface="Aptos" panose="020B0004020202020204" pitchFamily="34" charset="0"/>
              </a:rPr>
              <a:t>three main themes</a:t>
            </a:r>
            <a:r>
              <a:rPr lang="en-GB" sz="1400" dirty="0">
                <a:latin typeface="Aptos" panose="020B0004020202020204" pitchFamily="34" charset="0"/>
              </a:rPr>
              <a:t> is summarised with key findings.</a:t>
            </a:r>
            <a:endParaRPr lang="en-GB" sz="1400" b="1" dirty="0">
              <a:latin typeface="Aptos" panose="020B0004020202020204" pitchFamily="34" charset="0"/>
            </a:endParaRPr>
          </a:p>
        </p:txBody>
      </p:sp>
      <p:sp>
        <p:nvSpPr>
          <p:cNvPr id="18" name="Rectangle: Rounded Corners 17">
            <a:extLst>
              <a:ext uri="{FF2B5EF4-FFF2-40B4-BE49-F238E27FC236}">
                <a16:creationId xmlns:a16="http://schemas.microsoft.com/office/drawing/2014/main" id="{0440B860-BFC9-CF58-D089-4EF89A1D1FE2}"/>
              </a:ext>
            </a:extLst>
          </p:cNvPr>
          <p:cNvSpPr/>
          <p:nvPr/>
        </p:nvSpPr>
        <p:spPr>
          <a:xfrm>
            <a:off x="2360428" y="5320428"/>
            <a:ext cx="6831418" cy="310950"/>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A2E3D6FB-9802-41F7-BF93-8584C1E25426}"/>
              </a:ext>
            </a:extLst>
          </p:cNvPr>
          <p:cNvCxnSpPr>
            <a:cxnSpLocks/>
          </p:cNvCxnSpPr>
          <p:nvPr/>
        </p:nvCxnSpPr>
        <p:spPr>
          <a:xfrm>
            <a:off x="9246785" y="6016510"/>
            <a:ext cx="636177"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BAF415DF-3465-5E58-0751-D207719BA54E}"/>
              </a:ext>
            </a:extLst>
          </p:cNvPr>
          <p:cNvSpPr txBox="1"/>
          <p:nvPr/>
        </p:nvSpPr>
        <p:spPr>
          <a:xfrm>
            <a:off x="10019716" y="5042471"/>
            <a:ext cx="1936596" cy="1169551"/>
          </a:xfrm>
          <a:prstGeom prst="rect">
            <a:avLst/>
          </a:prstGeom>
          <a:noFill/>
          <a:ln>
            <a:solidFill>
              <a:srgbClr val="FF0000"/>
            </a:solidFill>
          </a:ln>
        </p:spPr>
        <p:txBody>
          <a:bodyPr wrap="square" rtlCol="0">
            <a:spAutoFit/>
          </a:bodyPr>
          <a:lstStyle/>
          <a:p>
            <a:r>
              <a:rPr lang="en-GB" sz="1400" dirty="0">
                <a:latin typeface="Aptos" panose="020B0004020202020204" pitchFamily="34" charset="0"/>
              </a:rPr>
              <a:t>This sentence acts as a </a:t>
            </a:r>
            <a:r>
              <a:rPr lang="en-GB" sz="1400" b="1" dirty="0">
                <a:latin typeface="Aptos" panose="020B0004020202020204" pitchFamily="34" charset="0"/>
              </a:rPr>
              <a:t>final concluding statement</a:t>
            </a:r>
            <a:r>
              <a:rPr lang="en-GB" sz="1400" dirty="0">
                <a:latin typeface="Aptos" panose="020B0004020202020204" pitchFamily="34" charset="0"/>
              </a:rPr>
              <a:t> that encapsulates the study's main insight.</a:t>
            </a:r>
            <a:endParaRPr lang="en-GB" sz="1400" b="1" dirty="0">
              <a:latin typeface="Aptos" panose="020B0004020202020204" pitchFamily="34" charset="0"/>
            </a:endParaRPr>
          </a:p>
        </p:txBody>
      </p:sp>
      <p:sp>
        <p:nvSpPr>
          <p:cNvPr id="32" name="Rectangle: Rounded Corners 31">
            <a:extLst>
              <a:ext uri="{FF2B5EF4-FFF2-40B4-BE49-F238E27FC236}">
                <a16:creationId xmlns:a16="http://schemas.microsoft.com/office/drawing/2014/main" id="{08099790-9282-B0ED-AA75-C4896EA2FF20}"/>
              </a:ext>
            </a:extLst>
          </p:cNvPr>
          <p:cNvSpPr/>
          <p:nvPr/>
        </p:nvSpPr>
        <p:spPr>
          <a:xfrm>
            <a:off x="337789" y="1489669"/>
            <a:ext cx="7285755" cy="31938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1A9DB7D8-A90B-ADB6-5D6A-7B77979EBF60}"/>
              </a:ext>
            </a:extLst>
          </p:cNvPr>
          <p:cNvSpPr/>
          <p:nvPr/>
        </p:nvSpPr>
        <p:spPr>
          <a:xfrm>
            <a:off x="7633719" y="1493823"/>
            <a:ext cx="1539130" cy="35464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0FEA8747-97CC-9552-F668-145DCFC7D54A}"/>
              </a:ext>
            </a:extLst>
          </p:cNvPr>
          <p:cNvSpPr/>
          <p:nvPr/>
        </p:nvSpPr>
        <p:spPr>
          <a:xfrm>
            <a:off x="337789" y="2183702"/>
            <a:ext cx="7657896" cy="254629"/>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A381F433-66BA-2DF4-AB0C-0683FEF9F534}"/>
              </a:ext>
            </a:extLst>
          </p:cNvPr>
          <p:cNvSpPr/>
          <p:nvPr/>
        </p:nvSpPr>
        <p:spPr>
          <a:xfrm>
            <a:off x="7995684" y="2092795"/>
            <a:ext cx="1361463" cy="35464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Rounded Corners 37">
            <a:extLst>
              <a:ext uri="{FF2B5EF4-FFF2-40B4-BE49-F238E27FC236}">
                <a16:creationId xmlns:a16="http://schemas.microsoft.com/office/drawing/2014/main" id="{95A3D37B-29CC-ABAD-AC92-9D8924865697}"/>
              </a:ext>
            </a:extLst>
          </p:cNvPr>
          <p:cNvSpPr/>
          <p:nvPr/>
        </p:nvSpPr>
        <p:spPr>
          <a:xfrm>
            <a:off x="450112" y="4687824"/>
            <a:ext cx="3420139" cy="35464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E421EAB5-FBB2-8EC4-388F-FD25D65FEED7}"/>
              </a:ext>
            </a:extLst>
          </p:cNvPr>
          <p:cNvSpPr/>
          <p:nvPr/>
        </p:nvSpPr>
        <p:spPr>
          <a:xfrm>
            <a:off x="356786" y="5685664"/>
            <a:ext cx="8861641" cy="661692"/>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Rectangle: Rounded Corners 40">
            <a:extLst>
              <a:ext uri="{FF2B5EF4-FFF2-40B4-BE49-F238E27FC236}">
                <a16:creationId xmlns:a16="http://schemas.microsoft.com/office/drawing/2014/main" id="{03554C5D-3D5B-EFFA-6E5F-5EF4FFE0458C}"/>
              </a:ext>
            </a:extLst>
          </p:cNvPr>
          <p:cNvSpPr/>
          <p:nvPr/>
        </p:nvSpPr>
        <p:spPr>
          <a:xfrm>
            <a:off x="3870251" y="4694234"/>
            <a:ext cx="5156791" cy="30581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ectangle: Rounded Corners 41">
            <a:extLst>
              <a:ext uri="{FF2B5EF4-FFF2-40B4-BE49-F238E27FC236}">
                <a16:creationId xmlns:a16="http://schemas.microsoft.com/office/drawing/2014/main" id="{5D1DA41B-A518-D29B-CA83-0AE96762B1F6}"/>
              </a:ext>
            </a:extLst>
          </p:cNvPr>
          <p:cNvSpPr/>
          <p:nvPr/>
        </p:nvSpPr>
        <p:spPr>
          <a:xfrm>
            <a:off x="450113" y="4988325"/>
            <a:ext cx="8726282" cy="30581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Arrow Connector 42">
            <a:extLst>
              <a:ext uri="{FF2B5EF4-FFF2-40B4-BE49-F238E27FC236}">
                <a16:creationId xmlns:a16="http://schemas.microsoft.com/office/drawing/2014/main" id="{0B785A6F-E72B-3908-B4A4-B85E252198A6}"/>
              </a:ext>
            </a:extLst>
          </p:cNvPr>
          <p:cNvCxnSpPr>
            <a:cxnSpLocks/>
          </p:cNvCxnSpPr>
          <p:nvPr/>
        </p:nvCxnSpPr>
        <p:spPr>
          <a:xfrm>
            <a:off x="9126769" y="4797310"/>
            <a:ext cx="819693"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25167B2-4232-517C-5FB8-3FADC89DA404}"/>
              </a:ext>
            </a:extLst>
          </p:cNvPr>
          <p:cNvSpPr txBox="1"/>
          <p:nvPr/>
        </p:nvSpPr>
        <p:spPr>
          <a:xfrm>
            <a:off x="9981019" y="4086422"/>
            <a:ext cx="1936597" cy="738664"/>
          </a:xfrm>
          <a:prstGeom prst="rect">
            <a:avLst/>
          </a:prstGeom>
          <a:noFill/>
          <a:ln>
            <a:solidFill>
              <a:srgbClr val="FF0000"/>
            </a:solidFill>
          </a:ln>
        </p:spPr>
        <p:txBody>
          <a:bodyPr wrap="square" rtlCol="0">
            <a:spAutoFit/>
          </a:bodyPr>
          <a:lstStyle/>
          <a:p>
            <a:r>
              <a:rPr lang="en-GB" sz="1400" dirty="0">
                <a:latin typeface="Aptos" panose="020B0004020202020204" pitchFamily="34" charset="0"/>
              </a:rPr>
              <a:t>Clear mention of </a:t>
            </a:r>
            <a:r>
              <a:rPr lang="en-GB" sz="1400" b="1" dirty="0">
                <a:latin typeface="Aptos" panose="020B0004020202020204" pitchFamily="34" charset="0"/>
              </a:rPr>
              <a:t>recommendations</a:t>
            </a:r>
            <a:r>
              <a:rPr lang="en-GB" sz="1400" dirty="0">
                <a:latin typeface="Aptos" panose="020B0004020202020204" pitchFamily="34" charset="0"/>
              </a:rPr>
              <a:t> based on findings.</a:t>
            </a:r>
            <a:endParaRPr lang="en-GB" sz="1400" b="1" dirty="0">
              <a:latin typeface="Aptos" panose="020B0004020202020204" pitchFamily="34" charset="0"/>
            </a:endParaRPr>
          </a:p>
        </p:txBody>
      </p:sp>
      <p:sp>
        <p:nvSpPr>
          <p:cNvPr id="46" name="Rectangle: Rounded Corners 45">
            <a:extLst>
              <a:ext uri="{FF2B5EF4-FFF2-40B4-BE49-F238E27FC236}">
                <a16:creationId xmlns:a16="http://schemas.microsoft.com/office/drawing/2014/main" id="{F243713B-5952-781F-B1DD-AB37D9AC6E69}"/>
              </a:ext>
            </a:extLst>
          </p:cNvPr>
          <p:cNvSpPr/>
          <p:nvPr/>
        </p:nvSpPr>
        <p:spPr>
          <a:xfrm>
            <a:off x="408082" y="5296393"/>
            <a:ext cx="1952346" cy="354647"/>
          </a:xfrm>
          <a:prstGeom prst="roundRect">
            <a:avLst/>
          </a:prstGeom>
          <a:noFill/>
          <a:ln>
            <a:solidFill>
              <a:srgbClr val="FF0000"/>
            </a:solidFill>
          </a:ln>
          <a:effectLst>
            <a:glow rad="101600">
              <a:srgbClr val="FF0000">
                <a:alpha val="60000"/>
              </a:srgbClr>
            </a:glo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914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anim calcmode="lin" valueType="num">
                                      <p:cBhvr>
                                        <p:cTn id="22" dur="1000" fill="hold"/>
                                        <p:tgtEl>
                                          <p:spTgt spid="2"/>
                                        </p:tgtEl>
                                        <p:attrNameLst>
                                          <p:attrName>ppt_x</p:attrName>
                                        </p:attrNameLst>
                                      </p:cBhvr>
                                      <p:tavLst>
                                        <p:tav tm="0">
                                          <p:val>
                                            <p:strVal val="#ppt_x"/>
                                          </p:val>
                                        </p:tav>
                                        <p:tav tm="100000">
                                          <p:val>
                                            <p:strVal val="#ppt_x"/>
                                          </p:val>
                                        </p:tav>
                                      </p:tavLst>
                                    </p:anim>
                                    <p:anim calcmode="lin" valueType="num">
                                      <p:cBhvr>
                                        <p:cTn id="23" dur="1000" fill="hold"/>
                                        <p:tgtEl>
                                          <p:spTgt spid="2"/>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fade">
                                      <p:cBhvr>
                                        <p:cTn id="26" dur="1000"/>
                                        <p:tgtEl>
                                          <p:spTgt spid="32"/>
                                        </p:tgtEl>
                                      </p:cBhvr>
                                    </p:animEffect>
                                    <p:anim calcmode="lin" valueType="num">
                                      <p:cBhvr>
                                        <p:cTn id="27" dur="1000" fill="hold"/>
                                        <p:tgtEl>
                                          <p:spTgt spid="32"/>
                                        </p:tgtEl>
                                        <p:attrNameLst>
                                          <p:attrName>ppt_x</p:attrName>
                                        </p:attrNameLst>
                                      </p:cBhvr>
                                      <p:tavLst>
                                        <p:tav tm="0">
                                          <p:val>
                                            <p:strVal val="#ppt_x"/>
                                          </p:val>
                                        </p:tav>
                                        <p:tav tm="100000">
                                          <p:val>
                                            <p:strVal val="#ppt_x"/>
                                          </p:val>
                                        </p:tav>
                                      </p:tavLst>
                                    </p:anim>
                                    <p:anim calcmode="lin" valueType="num">
                                      <p:cBhvr>
                                        <p:cTn id="28" dur="1000" fill="hold"/>
                                        <p:tgtEl>
                                          <p:spTgt spid="32"/>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xit" presetSubtype="0" fill="hold" grpId="1" nodeType="clickEffect">
                                  <p:stCondLst>
                                    <p:cond delay="0"/>
                                  </p:stCondLst>
                                  <p:childTnLst>
                                    <p:animEffect transition="out" filter="fade">
                                      <p:cBhvr>
                                        <p:cTn id="42" dur="1000"/>
                                        <p:tgtEl>
                                          <p:spTgt spid="2"/>
                                        </p:tgtEl>
                                      </p:cBhvr>
                                    </p:animEffect>
                                    <p:anim calcmode="lin" valueType="num">
                                      <p:cBhvr>
                                        <p:cTn id="43" dur="1000"/>
                                        <p:tgtEl>
                                          <p:spTgt spid="2"/>
                                        </p:tgtEl>
                                        <p:attrNameLst>
                                          <p:attrName>ppt_x</p:attrName>
                                        </p:attrNameLst>
                                      </p:cBhvr>
                                      <p:tavLst>
                                        <p:tav tm="0">
                                          <p:val>
                                            <p:strVal val="ppt_x"/>
                                          </p:val>
                                        </p:tav>
                                        <p:tav tm="100000">
                                          <p:val>
                                            <p:strVal val="ppt_x"/>
                                          </p:val>
                                        </p:tav>
                                      </p:tavLst>
                                    </p:anim>
                                    <p:anim calcmode="lin" valueType="num">
                                      <p:cBhvr>
                                        <p:cTn id="44" dur="1000"/>
                                        <p:tgtEl>
                                          <p:spTgt spid="2"/>
                                        </p:tgtEl>
                                        <p:attrNameLst>
                                          <p:attrName>ppt_y</p:attrName>
                                        </p:attrNameLst>
                                      </p:cBhvr>
                                      <p:tavLst>
                                        <p:tav tm="0">
                                          <p:val>
                                            <p:strVal val="ppt_y"/>
                                          </p:val>
                                        </p:tav>
                                        <p:tav tm="100000">
                                          <p:val>
                                            <p:strVal val="ppt_y+.1"/>
                                          </p:val>
                                        </p:tav>
                                      </p:tavLst>
                                    </p:anim>
                                    <p:set>
                                      <p:cBhvr>
                                        <p:cTn id="45" dur="1" fill="hold">
                                          <p:stCondLst>
                                            <p:cond delay="999"/>
                                          </p:stCondLst>
                                        </p:cTn>
                                        <p:tgtEl>
                                          <p:spTgt spid="2"/>
                                        </p:tgtEl>
                                        <p:attrNameLst>
                                          <p:attrName>style.visibility</p:attrName>
                                        </p:attrNameLst>
                                      </p:cBhvr>
                                      <p:to>
                                        <p:strVal val="hidden"/>
                                      </p:to>
                                    </p:set>
                                  </p:childTnLst>
                                </p:cTn>
                              </p:par>
                              <p:par>
                                <p:cTn id="46" presetID="42" presetClass="exit" presetSubtype="0" fill="hold" grpId="1" nodeType="withEffect">
                                  <p:stCondLst>
                                    <p:cond delay="0"/>
                                  </p:stCondLst>
                                  <p:childTnLst>
                                    <p:animEffect transition="out" filter="fade">
                                      <p:cBhvr>
                                        <p:cTn id="47" dur="1000"/>
                                        <p:tgtEl>
                                          <p:spTgt spid="32"/>
                                        </p:tgtEl>
                                      </p:cBhvr>
                                    </p:animEffect>
                                    <p:anim calcmode="lin" valueType="num">
                                      <p:cBhvr>
                                        <p:cTn id="48" dur="1000"/>
                                        <p:tgtEl>
                                          <p:spTgt spid="32"/>
                                        </p:tgtEl>
                                        <p:attrNameLst>
                                          <p:attrName>ppt_x</p:attrName>
                                        </p:attrNameLst>
                                      </p:cBhvr>
                                      <p:tavLst>
                                        <p:tav tm="0">
                                          <p:val>
                                            <p:strVal val="ppt_x"/>
                                          </p:val>
                                        </p:tav>
                                        <p:tav tm="100000">
                                          <p:val>
                                            <p:strVal val="ppt_x"/>
                                          </p:val>
                                        </p:tav>
                                      </p:tavLst>
                                    </p:anim>
                                    <p:anim calcmode="lin" valueType="num">
                                      <p:cBhvr>
                                        <p:cTn id="49" dur="1000"/>
                                        <p:tgtEl>
                                          <p:spTgt spid="32"/>
                                        </p:tgtEl>
                                        <p:attrNameLst>
                                          <p:attrName>ppt_y</p:attrName>
                                        </p:attrNameLst>
                                      </p:cBhvr>
                                      <p:tavLst>
                                        <p:tav tm="0">
                                          <p:val>
                                            <p:strVal val="ppt_y"/>
                                          </p:val>
                                        </p:tav>
                                        <p:tav tm="100000">
                                          <p:val>
                                            <p:strVal val="ppt_y+.1"/>
                                          </p:val>
                                        </p:tav>
                                      </p:tavLst>
                                    </p:anim>
                                    <p:set>
                                      <p:cBhvr>
                                        <p:cTn id="50" dur="1" fill="hold">
                                          <p:stCondLst>
                                            <p:cond delay="999"/>
                                          </p:stCondLst>
                                        </p:cTn>
                                        <p:tgtEl>
                                          <p:spTgt spid="32"/>
                                        </p:tgtEl>
                                        <p:attrNameLst>
                                          <p:attrName>style.visibility</p:attrName>
                                        </p:attrNameLst>
                                      </p:cBhvr>
                                      <p:to>
                                        <p:strVal val="hidden"/>
                                      </p:to>
                                    </p:set>
                                  </p:childTnLst>
                                </p:cTn>
                              </p:par>
                              <p:par>
                                <p:cTn id="51" presetID="42" presetClass="exit" presetSubtype="0" fill="hold" nodeType="withEffect">
                                  <p:stCondLst>
                                    <p:cond delay="0"/>
                                  </p:stCondLst>
                                  <p:childTnLst>
                                    <p:animEffect transition="out" filter="fade">
                                      <p:cBhvr>
                                        <p:cTn id="52" dur="1000"/>
                                        <p:tgtEl>
                                          <p:spTgt spid="6"/>
                                        </p:tgtEl>
                                      </p:cBhvr>
                                    </p:animEffect>
                                    <p:anim calcmode="lin" valueType="num">
                                      <p:cBhvr>
                                        <p:cTn id="53" dur="1000"/>
                                        <p:tgtEl>
                                          <p:spTgt spid="6"/>
                                        </p:tgtEl>
                                        <p:attrNameLst>
                                          <p:attrName>ppt_x</p:attrName>
                                        </p:attrNameLst>
                                      </p:cBhvr>
                                      <p:tavLst>
                                        <p:tav tm="0">
                                          <p:val>
                                            <p:strVal val="ppt_x"/>
                                          </p:val>
                                        </p:tav>
                                        <p:tav tm="100000">
                                          <p:val>
                                            <p:strVal val="ppt_x"/>
                                          </p:val>
                                        </p:tav>
                                      </p:tavLst>
                                    </p:anim>
                                    <p:anim calcmode="lin" valueType="num">
                                      <p:cBhvr>
                                        <p:cTn id="54" dur="1000"/>
                                        <p:tgtEl>
                                          <p:spTgt spid="6"/>
                                        </p:tgtEl>
                                        <p:attrNameLst>
                                          <p:attrName>ppt_y</p:attrName>
                                        </p:attrNameLst>
                                      </p:cBhvr>
                                      <p:tavLst>
                                        <p:tav tm="0">
                                          <p:val>
                                            <p:strVal val="ppt_y"/>
                                          </p:val>
                                        </p:tav>
                                        <p:tav tm="100000">
                                          <p:val>
                                            <p:strVal val="ppt_y+.1"/>
                                          </p:val>
                                        </p:tav>
                                      </p:tavLst>
                                    </p:anim>
                                    <p:set>
                                      <p:cBhvr>
                                        <p:cTn id="55" dur="1" fill="hold">
                                          <p:stCondLst>
                                            <p:cond delay="999"/>
                                          </p:stCondLst>
                                        </p:cTn>
                                        <p:tgtEl>
                                          <p:spTgt spid="6"/>
                                        </p:tgtEl>
                                        <p:attrNameLst>
                                          <p:attrName>style.visibility</p:attrName>
                                        </p:attrNameLst>
                                      </p:cBhvr>
                                      <p:to>
                                        <p:strVal val="hidden"/>
                                      </p:to>
                                    </p:set>
                                  </p:childTnLst>
                                </p:cTn>
                              </p:par>
                              <p:par>
                                <p:cTn id="56" presetID="42" presetClass="exit" presetSubtype="0" fill="hold" grpId="1" nodeType="withEffect">
                                  <p:stCondLst>
                                    <p:cond delay="0"/>
                                  </p:stCondLst>
                                  <p:childTnLst>
                                    <p:animEffect transition="out" filter="fade">
                                      <p:cBhvr>
                                        <p:cTn id="57" dur="1000"/>
                                        <p:tgtEl>
                                          <p:spTgt spid="9"/>
                                        </p:tgtEl>
                                      </p:cBhvr>
                                    </p:animEffect>
                                    <p:anim calcmode="lin" valueType="num">
                                      <p:cBhvr>
                                        <p:cTn id="58" dur="1000"/>
                                        <p:tgtEl>
                                          <p:spTgt spid="9"/>
                                        </p:tgtEl>
                                        <p:attrNameLst>
                                          <p:attrName>ppt_x</p:attrName>
                                        </p:attrNameLst>
                                      </p:cBhvr>
                                      <p:tavLst>
                                        <p:tav tm="0">
                                          <p:val>
                                            <p:strVal val="ppt_x"/>
                                          </p:val>
                                        </p:tav>
                                        <p:tav tm="100000">
                                          <p:val>
                                            <p:strVal val="ppt_x"/>
                                          </p:val>
                                        </p:tav>
                                      </p:tavLst>
                                    </p:anim>
                                    <p:anim calcmode="lin" valueType="num">
                                      <p:cBhvr>
                                        <p:cTn id="59" dur="1000"/>
                                        <p:tgtEl>
                                          <p:spTgt spid="9"/>
                                        </p:tgtEl>
                                        <p:attrNameLst>
                                          <p:attrName>ppt_y</p:attrName>
                                        </p:attrNameLst>
                                      </p:cBhvr>
                                      <p:tavLst>
                                        <p:tav tm="0">
                                          <p:val>
                                            <p:strVal val="ppt_y"/>
                                          </p:val>
                                        </p:tav>
                                        <p:tav tm="100000">
                                          <p:val>
                                            <p:strVal val="ppt_y+.1"/>
                                          </p:val>
                                        </p:tav>
                                      </p:tavLst>
                                    </p:anim>
                                    <p:set>
                                      <p:cBhvr>
                                        <p:cTn id="60" dur="1" fill="hold">
                                          <p:stCondLst>
                                            <p:cond delay="999"/>
                                          </p:stCondLst>
                                        </p:cTn>
                                        <p:tgtEl>
                                          <p:spTgt spid="9"/>
                                        </p:tgtEl>
                                        <p:attrNameLst>
                                          <p:attrName>style.visibility</p:attrName>
                                        </p:attrNameLst>
                                      </p:cBhvr>
                                      <p:to>
                                        <p:strVal val="hidden"/>
                                      </p:to>
                                    </p:set>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1000"/>
                                        <p:tgtEl>
                                          <p:spTgt spid="33"/>
                                        </p:tgtEl>
                                      </p:cBhvr>
                                    </p:animEffect>
                                    <p:anim calcmode="lin" valueType="num">
                                      <p:cBhvr>
                                        <p:cTn id="66" dur="1000" fill="hold"/>
                                        <p:tgtEl>
                                          <p:spTgt spid="33"/>
                                        </p:tgtEl>
                                        <p:attrNameLst>
                                          <p:attrName>ppt_x</p:attrName>
                                        </p:attrNameLst>
                                      </p:cBhvr>
                                      <p:tavLst>
                                        <p:tav tm="0">
                                          <p:val>
                                            <p:strVal val="#ppt_x"/>
                                          </p:val>
                                        </p:tav>
                                        <p:tav tm="100000">
                                          <p:val>
                                            <p:strVal val="#ppt_x"/>
                                          </p:val>
                                        </p:tav>
                                      </p:tavLst>
                                    </p:anim>
                                    <p:anim calcmode="lin" valueType="num">
                                      <p:cBhvr>
                                        <p:cTn id="67" dur="1000" fill="hold"/>
                                        <p:tgtEl>
                                          <p:spTgt spid="33"/>
                                        </p:tgtEl>
                                        <p:attrNameLst>
                                          <p:attrName>ppt_y</p:attrName>
                                        </p:attrNameLst>
                                      </p:cBhvr>
                                      <p:tavLst>
                                        <p:tav tm="0">
                                          <p:val>
                                            <p:strVal val="#ppt_y+.1"/>
                                          </p:val>
                                        </p:tav>
                                        <p:tav tm="100000">
                                          <p:val>
                                            <p:strVal val="#ppt_y"/>
                                          </p:val>
                                        </p:tav>
                                      </p:tavLst>
                                    </p:anim>
                                  </p:childTnLst>
                                </p:cTn>
                              </p:par>
                              <p:par>
                                <p:cTn id="68" presetID="42" presetClass="entr" presetSubtype="0" fill="hold" grpId="0" nodeType="withEffect">
                                  <p:stCondLst>
                                    <p:cond delay="0"/>
                                  </p:stCondLst>
                                  <p:childTnLst>
                                    <p:set>
                                      <p:cBhvr>
                                        <p:cTn id="69" dur="1" fill="hold">
                                          <p:stCondLst>
                                            <p:cond delay="0"/>
                                          </p:stCondLst>
                                        </p:cTn>
                                        <p:tgtEl>
                                          <p:spTgt spid="11"/>
                                        </p:tgtEl>
                                        <p:attrNameLst>
                                          <p:attrName>style.visibility</p:attrName>
                                        </p:attrNameLst>
                                      </p:cBhvr>
                                      <p:to>
                                        <p:strVal val="visible"/>
                                      </p:to>
                                    </p:set>
                                    <p:animEffect transition="in" filter="fade">
                                      <p:cBhvr>
                                        <p:cTn id="70" dur="1000"/>
                                        <p:tgtEl>
                                          <p:spTgt spid="11"/>
                                        </p:tgtEl>
                                      </p:cBhvr>
                                    </p:animEffect>
                                    <p:anim calcmode="lin" valueType="num">
                                      <p:cBhvr>
                                        <p:cTn id="71" dur="1000" fill="hold"/>
                                        <p:tgtEl>
                                          <p:spTgt spid="11"/>
                                        </p:tgtEl>
                                        <p:attrNameLst>
                                          <p:attrName>ppt_x</p:attrName>
                                        </p:attrNameLst>
                                      </p:cBhvr>
                                      <p:tavLst>
                                        <p:tav tm="0">
                                          <p:val>
                                            <p:strVal val="#ppt_x"/>
                                          </p:val>
                                        </p:tav>
                                        <p:tav tm="100000">
                                          <p:val>
                                            <p:strVal val="#ppt_x"/>
                                          </p:val>
                                        </p:tav>
                                      </p:tavLst>
                                    </p:anim>
                                    <p:anim calcmode="lin" valueType="num">
                                      <p:cBhvr>
                                        <p:cTn id="72" dur="1000" fill="hold"/>
                                        <p:tgtEl>
                                          <p:spTgt spid="11"/>
                                        </p:tgtEl>
                                        <p:attrNameLst>
                                          <p:attrName>ppt_y</p:attrName>
                                        </p:attrNameLst>
                                      </p:cBhvr>
                                      <p:tavLst>
                                        <p:tav tm="0">
                                          <p:val>
                                            <p:strVal val="#ppt_y+.1"/>
                                          </p:val>
                                        </p:tav>
                                        <p:tav tm="100000">
                                          <p:val>
                                            <p:strVal val="#ppt_y"/>
                                          </p:val>
                                        </p:tav>
                                      </p:tavLst>
                                    </p:anim>
                                  </p:childTnLst>
                                </p:cTn>
                              </p:par>
                              <p:par>
                                <p:cTn id="73" presetID="42" presetClass="entr" presetSubtype="0" fill="hold" grpId="0" nodeType="withEffect">
                                  <p:stCondLst>
                                    <p:cond delay="0"/>
                                  </p:stCondLst>
                                  <p:childTnLst>
                                    <p:set>
                                      <p:cBhvr>
                                        <p:cTn id="74" dur="1" fill="hold">
                                          <p:stCondLst>
                                            <p:cond delay="0"/>
                                          </p:stCondLst>
                                        </p:cTn>
                                        <p:tgtEl>
                                          <p:spTgt spid="34"/>
                                        </p:tgtEl>
                                        <p:attrNameLst>
                                          <p:attrName>style.visibility</p:attrName>
                                        </p:attrNameLst>
                                      </p:cBhvr>
                                      <p:to>
                                        <p:strVal val="visible"/>
                                      </p:to>
                                    </p:set>
                                    <p:animEffect transition="in" filter="fade">
                                      <p:cBhvr>
                                        <p:cTn id="75" dur="1000"/>
                                        <p:tgtEl>
                                          <p:spTgt spid="34"/>
                                        </p:tgtEl>
                                      </p:cBhvr>
                                    </p:animEffect>
                                    <p:anim calcmode="lin" valueType="num">
                                      <p:cBhvr>
                                        <p:cTn id="76" dur="1000" fill="hold"/>
                                        <p:tgtEl>
                                          <p:spTgt spid="34"/>
                                        </p:tgtEl>
                                        <p:attrNameLst>
                                          <p:attrName>ppt_x</p:attrName>
                                        </p:attrNameLst>
                                      </p:cBhvr>
                                      <p:tavLst>
                                        <p:tav tm="0">
                                          <p:val>
                                            <p:strVal val="#ppt_x"/>
                                          </p:val>
                                        </p:tav>
                                        <p:tav tm="100000">
                                          <p:val>
                                            <p:strVal val="#ppt_x"/>
                                          </p:val>
                                        </p:tav>
                                      </p:tavLst>
                                    </p:anim>
                                    <p:anim calcmode="lin" valueType="num">
                                      <p:cBhvr>
                                        <p:cTn id="77" dur="1000" fill="hold"/>
                                        <p:tgtEl>
                                          <p:spTgt spid="34"/>
                                        </p:tgtEl>
                                        <p:attrNameLst>
                                          <p:attrName>ppt_y</p:attrName>
                                        </p:attrNameLst>
                                      </p:cBhvr>
                                      <p:tavLst>
                                        <p:tav tm="0">
                                          <p:val>
                                            <p:strVal val="#ppt_y+.1"/>
                                          </p:val>
                                        </p:tav>
                                        <p:tav tm="100000">
                                          <p:val>
                                            <p:strVal val="#ppt_y"/>
                                          </p:val>
                                        </p:tav>
                                      </p:tavLst>
                                    </p:anim>
                                  </p:childTnLst>
                                </p:cTn>
                              </p:par>
                              <p:par>
                                <p:cTn id="78" presetID="42" presetClass="entr" presetSubtype="0" fill="hold" nodeType="withEffect">
                                  <p:stCondLst>
                                    <p:cond delay="0"/>
                                  </p:stCondLst>
                                  <p:childTnLst>
                                    <p:set>
                                      <p:cBhvr>
                                        <p:cTn id="79" dur="1" fill="hold">
                                          <p:stCondLst>
                                            <p:cond delay="0"/>
                                          </p:stCondLst>
                                        </p:cTn>
                                        <p:tgtEl>
                                          <p:spTgt spid="12"/>
                                        </p:tgtEl>
                                        <p:attrNameLst>
                                          <p:attrName>style.visibility</p:attrName>
                                        </p:attrNameLst>
                                      </p:cBhvr>
                                      <p:to>
                                        <p:strVal val="visible"/>
                                      </p:to>
                                    </p:set>
                                    <p:animEffect transition="in" filter="fade">
                                      <p:cBhvr>
                                        <p:cTn id="80" dur="1000"/>
                                        <p:tgtEl>
                                          <p:spTgt spid="12"/>
                                        </p:tgtEl>
                                      </p:cBhvr>
                                    </p:animEffect>
                                    <p:anim calcmode="lin" valueType="num">
                                      <p:cBhvr>
                                        <p:cTn id="81" dur="1000" fill="hold"/>
                                        <p:tgtEl>
                                          <p:spTgt spid="12"/>
                                        </p:tgtEl>
                                        <p:attrNameLst>
                                          <p:attrName>ppt_x</p:attrName>
                                        </p:attrNameLst>
                                      </p:cBhvr>
                                      <p:tavLst>
                                        <p:tav tm="0">
                                          <p:val>
                                            <p:strVal val="#ppt_x"/>
                                          </p:val>
                                        </p:tav>
                                        <p:tav tm="100000">
                                          <p:val>
                                            <p:strVal val="#ppt_x"/>
                                          </p:val>
                                        </p:tav>
                                      </p:tavLst>
                                    </p:anim>
                                    <p:anim calcmode="lin" valueType="num">
                                      <p:cBhvr>
                                        <p:cTn id="82" dur="1000" fill="hold"/>
                                        <p:tgtEl>
                                          <p:spTgt spid="12"/>
                                        </p:tgtEl>
                                        <p:attrNameLst>
                                          <p:attrName>ppt_y</p:attrName>
                                        </p:attrNameLst>
                                      </p:cBhvr>
                                      <p:tavLst>
                                        <p:tav tm="0">
                                          <p:val>
                                            <p:strVal val="#ppt_y+.1"/>
                                          </p:val>
                                        </p:tav>
                                        <p:tav tm="100000">
                                          <p:val>
                                            <p:strVal val="#ppt_y"/>
                                          </p:val>
                                        </p:tav>
                                      </p:tavLst>
                                    </p:anim>
                                  </p:childTnLst>
                                </p:cTn>
                              </p:par>
                              <p:par>
                                <p:cTn id="83" presetID="42" presetClass="entr" presetSubtype="0" fill="hold" grpId="0" nodeType="withEffect">
                                  <p:stCondLst>
                                    <p:cond delay="0"/>
                                  </p:stCondLst>
                                  <p:childTnLst>
                                    <p:set>
                                      <p:cBhvr>
                                        <p:cTn id="84" dur="1" fill="hold">
                                          <p:stCondLst>
                                            <p:cond delay="0"/>
                                          </p:stCondLst>
                                        </p:cTn>
                                        <p:tgtEl>
                                          <p:spTgt spid="14"/>
                                        </p:tgtEl>
                                        <p:attrNameLst>
                                          <p:attrName>style.visibility</p:attrName>
                                        </p:attrNameLst>
                                      </p:cBhvr>
                                      <p:to>
                                        <p:strVal val="visible"/>
                                      </p:to>
                                    </p:set>
                                    <p:animEffect transition="in" filter="fade">
                                      <p:cBhvr>
                                        <p:cTn id="85" dur="1000"/>
                                        <p:tgtEl>
                                          <p:spTgt spid="14"/>
                                        </p:tgtEl>
                                      </p:cBhvr>
                                    </p:animEffect>
                                    <p:anim calcmode="lin" valueType="num">
                                      <p:cBhvr>
                                        <p:cTn id="86" dur="1000" fill="hold"/>
                                        <p:tgtEl>
                                          <p:spTgt spid="14"/>
                                        </p:tgtEl>
                                        <p:attrNameLst>
                                          <p:attrName>ppt_x</p:attrName>
                                        </p:attrNameLst>
                                      </p:cBhvr>
                                      <p:tavLst>
                                        <p:tav tm="0">
                                          <p:val>
                                            <p:strVal val="#ppt_x"/>
                                          </p:val>
                                        </p:tav>
                                        <p:tav tm="100000">
                                          <p:val>
                                            <p:strVal val="#ppt_x"/>
                                          </p:val>
                                        </p:tav>
                                      </p:tavLst>
                                    </p:anim>
                                    <p:anim calcmode="lin" valueType="num">
                                      <p:cBhvr>
                                        <p:cTn id="87"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88" fill="hold">
                      <p:stCondLst>
                        <p:cond delay="indefinite"/>
                      </p:stCondLst>
                      <p:childTnLst>
                        <p:par>
                          <p:cTn id="89" fill="hold">
                            <p:stCondLst>
                              <p:cond delay="0"/>
                            </p:stCondLst>
                            <p:childTnLst>
                              <p:par>
                                <p:cTn id="90" presetID="42" presetClass="exit" presetSubtype="0" fill="hold" grpId="1" nodeType="clickEffect">
                                  <p:stCondLst>
                                    <p:cond delay="0"/>
                                  </p:stCondLst>
                                  <p:childTnLst>
                                    <p:animEffect transition="out" filter="fade">
                                      <p:cBhvr>
                                        <p:cTn id="91" dur="1000"/>
                                        <p:tgtEl>
                                          <p:spTgt spid="33"/>
                                        </p:tgtEl>
                                      </p:cBhvr>
                                    </p:animEffect>
                                    <p:anim calcmode="lin" valueType="num">
                                      <p:cBhvr>
                                        <p:cTn id="92" dur="1000"/>
                                        <p:tgtEl>
                                          <p:spTgt spid="33"/>
                                        </p:tgtEl>
                                        <p:attrNameLst>
                                          <p:attrName>ppt_x</p:attrName>
                                        </p:attrNameLst>
                                      </p:cBhvr>
                                      <p:tavLst>
                                        <p:tav tm="0">
                                          <p:val>
                                            <p:strVal val="ppt_x"/>
                                          </p:val>
                                        </p:tav>
                                        <p:tav tm="100000">
                                          <p:val>
                                            <p:strVal val="ppt_x"/>
                                          </p:val>
                                        </p:tav>
                                      </p:tavLst>
                                    </p:anim>
                                    <p:anim calcmode="lin" valueType="num">
                                      <p:cBhvr>
                                        <p:cTn id="93" dur="1000"/>
                                        <p:tgtEl>
                                          <p:spTgt spid="33"/>
                                        </p:tgtEl>
                                        <p:attrNameLst>
                                          <p:attrName>ppt_y</p:attrName>
                                        </p:attrNameLst>
                                      </p:cBhvr>
                                      <p:tavLst>
                                        <p:tav tm="0">
                                          <p:val>
                                            <p:strVal val="ppt_y"/>
                                          </p:val>
                                        </p:tav>
                                        <p:tav tm="100000">
                                          <p:val>
                                            <p:strVal val="ppt_y+.1"/>
                                          </p:val>
                                        </p:tav>
                                      </p:tavLst>
                                    </p:anim>
                                    <p:set>
                                      <p:cBhvr>
                                        <p:cTn id="94" dur="1" fill="hold">
                                          <p:stCondLst>
                                            <p:cond delay="999"/>
                                          </p:stCondLst>
                                        </p:cTn>
                                        <p:tgtEl>
                                          <p:spTgt spid="33"/>
                                        </p:tgtEl>
                                        <p:attrNameLst>
                                          <p:attrName>style.visibility</p:attrName>
                                        </p:attrNameLst>
                                      </p:cBhvr>
                                      <p:to>
                                        <p:strVal val="hidden"/>
                                      </p:to>
                                    </p:set>
                                  </p:childTnLst>
                                </p:cTn>
                              </p:par>
                              <p:par>
                                <p:cTn id="95" presetID="42" presetClass="exit" presetSubtype="0" fill="hold" grpId="1" nodeType="withEffect">
                                  <p:stCondLst>
                                    <p:cond delay="0"/>
                                  </p:stCondLst>
                                  <p:childTnLst>
                                    <p:animEffect transition="out" filter="fade">
                                      <p:cBhvr>
                                        <p:cTn id="96" dur="1000"/>
                                        <p:tgtEl>
                                          <p:spTgt spid="11"/>
                                        </p:tgtEl>
                                      </p:cBhvr>
                                    </p:animEffect>
                                    <p:anim calcmode="lin" valueType="num">
                                      <p:cBhvr>
                                        <p:cTn id="97" dur="1000"/>
                                        <p:tgtEl>
                                          <p:spTgt spid="11"/>
                                        </p:tgtEl>
                                        <p:attrNameLst>
                                          <p:attrName>ppt_x</p:attrName>
                                        </p:attrNameLst>
                                      </p:cBhvr>
                                      <p:tavLst>
                                        <p:tav tm="0">
                                          <p:val>
                                            <p:strVal val="ppt_x"/>
                                          </p:val>
                                        </p:tav>
                                        <p:tav tm="100000">
                                          <p:val>
                                            <p:strVal val="ppt_x"/>
                                          </p:val>
                                        </p:tav>
                                      </p:tavLst>
                                    </p:anim>
                                    <p:anim calcmode="lin" valueType="num">
                                      <p:cBhvr>
                                        <p:cTn id="98" dur="1000"/>
                                        <p:tgtEl>
                                          <p:spTgt spid="11"/>
                                        </p:tgtEl>
                                        <p:attrNameLst>
                                          <p:attrName>ppt_y</p:attrName>
                                        </p:attrNameLst>
                                      </p:cBhvr>
                                      <p:tavLst>
                                        <p:tav tm="0">
                                          <p:val>
                                            <p:strVal val="ppt_y"/>
                                          </p:val>
                                        </p:tav>
                                        <p:tav tm="100000">
                                          <p:val>
                                            <p:strVal val="ppt_y+.1"/>
                                          </p:val>
                                        </p:tav>
                                      </p:tavLst>
                                    </p:anim>
                                    <p:set>
                                      <p:cBhvr>
                                        <p:cTn id="99" dur="1" fill="hold">
                                          <p:stCondLst>
                                            <p:cond delay="999"/>
                                          </p:stCondLst>
                                        </p:cTn>
                                        <p:tgtEl>
                                          <p:spTgt spid="11"/>
                                        </p:tgtEl>
                                        <p:attrNameLst>
                                          <p:attrName>style.visibility</p:attrName>
                                        </p:attrNameLst>
                                      </p:cBhvr>
                                      <p:to>
                                        <p:strVal val="hidden"/>
                                      </p:to>
                                    </p:set>
                                  </p:childTnLst>
                                </p:cTn>
                              </p:par>
                              <p:par>
                                <p:cTn id="100" presetID="42" presetClass="exit" presetSubtype="0" fill="hold" grpId="1" nodeType="withEffect">
                                  <p:stCondLst>
                                    <p:cond delay="0"/>
                                  </p:stCondLst>
                                  <p:childTnLst>
                                    <p:animEffect transition="out" filter="fade">
                                      <p:cBhvr>
                                        <p:cTn id="101" dur="1000"/>
                                        <p:tgtEl>
                                          <p:spTgt spid="34"/>
                                        </p:tgtEl>
                                      </p:cBhvr>
                                    </p:animEffect>
                                    <p:anim calcmode="lin" valueType="num">
                                      <p:cBhvr>
                                        <p:cTn id="102" dur="1000"/>
                                        <p:tgtEl>
                                          <p:spTgt spid="34"/>
                                        </p:tgtEl>
                                        <p:attrNameLst>
                                          <p:attrName>ppt_x</p:attrName>
                                        </p:attrNameLst>
                                      </p:cBhvr>
                                      <p:tavLst>
                                        <p:tav tm="0">
                                          <p:val>
                                            <p:strVal val="ppt_x"/>
                                          </p:val>
                                        </p:tav>
                                        <p:tav tm="100000">
                                          <p:val>
                                            <p:strVal val="ppt_x"/>
                                          </p:val>
                                        </p:tav>
                                      </p:tavLst>
                                    </p:anim>
                                    <p:anim calcmode="lin" valueType="num">
                                      <p:cBhvr>
                                        <p:cTn id="103" dur="1000"/>
                                        <p:tgtEl>
                                          <p:spTgt spid="34"/>
                                        </p:tgtEl>
                                        <p:attrNameLst>
                                          <p:attrName>ppt_y</p:attrName>
                                        </p:attrNameLst>
                                      </p:cBhvr>
                                      <p:tavLst>
                                        <p:tav tm="0">
                                          <p:val>
                                            <p:strVal val="ppt_y"/>
                                          </p:val>
                                        </p:tav>
                                        <p:tav tm="100000">
                                          <p:val>
                                            <p:strVal val="ppt_y+.1"/>
                                          </p:val>
                                        </p:tav>
                                      </p:tavLst>
                                    </p:anim>
                                    <p:set>
                                      <p:cBhvr>
                                        <p:cTn id="104" dur="1" fill="hold">
                                          <p:stCondLst>
                                            <p:cond delay="999"/>
                                          </p:stCondLst>
                                        </p:cTn>
                                        <p:tgtEl>
                                          <p:spTgt spid="34"/>
                                        </p:tgtEl>
                                        <p:attrNameLst>
                                          <p:attrName>style.visibility</p:attrName>
                                        </p:attrNameLst>
                                      </p:cBhvr>
                                      <p:to>
                                        <p:strVal val="hidden"/>
                                      </p:to>
                                    </p:set>
                                  </p:childTnLst>
                                </p:cTn>
                              </p:par>
                              <p:par>
                                <p:cTn id="105" presetID="42" presetClass="exit" presetSubtype="0" fill="hold" nodeType="withEffect">
                                  <p:stCondLst>
                                    <p:cond delay="0"/>
                                  </p:stCondLst>
                                  <p:childTnLst>
                                    <p:animEffect transition="out" filter="fade">
                                      <p:cBhvr>
                                        <p:cTn id="106" dur="1000"/>
                                        <p:tgtEl>
                                          <p:spTgt spid="12"/>
                                        </p:tgtEl>
                                      </p:cBhvr>
                                    </p:animEffect>
                                    <p:anim calcmode="lin" valueType="num">
                                      <p:cBhvr>
                                        <p:cTn id="107" dur="1000"/>
                                        <p:tgtEl>
                                          <p:spTgt spid="12"/>
                                        </p:tgtEl>
                                        <p:attrNameLst>
                                          <p:attrName>ppt_x</p:attrName>
                                        </p:attrNameLst>
                                      </p:cBhvr>
                                      <p:tavLst>
                                        <p:tav tm="0">
                                          <p:val>
                                            <p:strVal val="ppt_x"/>
                                          </p:val>
                                        </p:tav>
                                        <p:tav tm="100000">
                                          <p:val>
                                            <p:strVal val="ppt_x"/>
                                          </p:val>
                                        </p:tav>
                                      </p:tavLst>
                                    </p:anim>
                                    <p:anim calcmode="lin" valueType="num">
                                      <p:cBhvr>
                                        <p:cTn id="108" dur="1000"/>
                                        <p:tgtEl>
                                          <p:spTgt spid="12"/>
                                        </p:tgtEl>
                                        <p:attrNameLst>
                                          <p:attrName>ppt_y</p:attrName>
                                        </p:attrNameLst>
                                      </p:cBhvr>
                                      <p:tavLst>
                                        <p:tav tm="0">
                                          <p:val>
                                            <p:strVal val="ppt_y"/>
                                          </p:val>
                                        </p:tav>
                                        <p:tav tm="100000">
                                          <p:val>
                                            <p:strVal val="ppt_y+.1"/>
                                          </p:val>
                                        </p:tav>
                                      </p:tavLst>
                                    </p:anim>
                                    <p:set>
                                      <p:cBhvr>
                                        <p:cTn id="109" dur="1" fill="hold">
                                          <p:stCondLst>
                                            <p:cond delay="999"/>
                                          </p:stCondLst>
                                        </p:cTn>
                                        <p:tgtEl>
                                          <p:spTgt spid="12"/>
                                        </p:tgtEl>
                                        <p:attrNameLst>
                                          <p:attrName>style.visibility</p:attrName>
                                        </p:attrNameLst>
                                      </p:cBhvr>
                                      <p:to>
                                        <p:strVal val="hidden"/>
                                      </p:to>
                                    </p:set>
                                  </p:childTnLst>
                                </p:cTn>
                              </p:par>
                              <p:par>
                                <p:cTn id="110" presetID="42" presetClass="exit" presetSubtype="0" fill="hold" grpId="1" nodeType="withEffect">
                                  <p:stCondLst>
                                    <p:cond delay="0"/>
                                  </p:stCondLst>
                                  <p:childTnLst>
                                    <p:animEffect transition="out" filter="fade">
                                      <p:cBhvr>
                                        <p:cTn id="111" dur="1000"/>
                                        <p:tgtEl>
                                          <p:spTgt spid="14"/>
                                        </p:tgtEl>
                                      </p:cBhvr>
                                    </p:animEffect>
                                    <p:anim calcmode="lin" valueType="num">
                                      <p:cBhvr>
                                        <p:cTn id="112" dur="1000"/>
                                        <p:tgtEl>
                                          <p:spTgt spid="14"/>
                                        </p:tgtEl>
                                        <p:attrNameLst>
                                          <p:attrName>ppt_x</p:attrName>
                                        </p:attrNameLst>
                                      </p:cBhvr>
                                      <p:tavLst>
                                        <p:tav tm="0">
                                          <p:val>
                                            <p:strVal val="ppt_x"/>
                                          </p:val>
                                        </p:tav>
                                        <p:tav tm="100000">
                                          <p:val>
                                            <p:strVal val="ppt_x"/>
                                          </p:val>
                                        </p:tav>
                                      </p:tavLst>
                                    </p:anim>
                                    <p:anim calcmode="lin" valueType="num">
                                      <p:cBhvr>
                                        <p:cTn id="113" dur="1000"/>
                                        <p:tgtEl>
                                          <p:spTgt spid="14"/>
                                        </p:tgtEl>
                                        <p:attrNameLst>
                                          <p:attrName>ppt_y</p:attrName>
                                        </p:attrNameLst>
                                      </p:cBhvr>
                                      <p:tavLst>
                                        <p:tav tm="0">
                                          <p:val>
                                            <p:strVal val="ppt_y"/>
                                          </p:val>
                                        </p:tav>
                                        <p:tav tm="100000">
                                          <p:val>
                                            <p:strVal val="ppt_y+.1"/>
                                          </p:val>
                                        </p:tav>
                                      </p:tavLst>
                                    </p:anim>
                                    <p:set>
                                      <p:cBhvr>
                                        <p:cTn id="114" dur="1" fill="hold">
                                          <p:stCondLst>
                                            <p:cond delay="999"/>
                                          </p:stCondLst>
                                        </p:cTn>
                                        <p:tgtEl>
                                          <p:spTgt spid="14"/>
                                        </p:tgtEl>
                                        <p:attrNameLst>
                                          <p:attrName>style.visibility</p:attrName>
                                        </p:attrNameLst>
                                      </p:cBhvr>
                                      <p:to>
                                        <p:strVal val="hidden"/>
                                      </p:to>
                                    </p:set>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37"/>
                                        </p:tgtEl>
                                        <p:attrNameLst>
                                          <p:attrName>style.visibility</p:attrName>
                                        </p:attrNameLst>
                                      </p:cBhvr>
                                      <p:to>
                                        <p:strVal val="visible"/>
                                      </p:to>
                                    </p:set>
                                    <p:animEffect transition="in" filter="fade">
                                      <p:cBhvr>
                                        <p:cTn id="119" dur="1000"/>
                                        <p:tgtEl>
                                          <p:spTgt spid="37"/>
                                        </p:tgtEl>
                                      </p:cBhvr>
                                    </p:animEffect>
                                    <p:anim calcmode="lin" valueType="num">
                                      <p:cBhvr>
                                        <p:cTn id="120" dur="1000" fill="hold"/>
                                        <p:tgtEl>
                                          <p:spTgt spid="37"/>
                                        </p:tgtEl>
                                        <p:attrNameLst>
                                          <p:attrName>ppt_x</p:attrName>
                                        </p:attrNameLst>
                                      </p:cBhvr>
                                      <p:tavLst>
                                        <p:tav tm="0">
                                          <p:val>
                                            <p:strVal val="#ppt_x"/>
                                          </p:val>
                                        </p:tav>
                                        <p:tav tm="100000">
                                          <p:val>
                                            <p:strVal val="#ppt_x"/>
                                          </p:val>
                                        </p:tav>
                                      </p:tavLst>
                                    </p:anim>
                                    <p:anim calcmode="lin" valueType="num">
                                      <p:cBhvr>
                                        <p:cTn id="121" dur="1000" fill="hold"/>
                                        <p:tgtEl>
                                          <p:spTgt spid="37"/>
                                        </p:tgtEl>
                                        <p:attrNameLst>
                                          <p:attrName>ppt_y</p:attrName>
                                        </p:attrNameLst>
                                      </p:cBhvr>
                                      <p:tavLst>
                                        <p:tav tm="0">
                                          <p:val>
                                            <p:strVal val="#ppt_y+.1"/>
                                          </p:val>
                                        </p:tav>
                                        <p:tav tm="100000">
                                          <p:val>
                                            <p:strVal val="#ppt_y"/>
                                          </p:val>
                                        </p:tav>
                                      </p:tavLst>
                                    </p:anim>
                                  </p:childTnLst>
                                </p:cTn>
                              </p:par>
                              <p:par>
                                <p:cTn id="122" presetID="42" presetClass="entr" presetSubtype="0" fill="hold" grpId="0" nodeType="withEffect">
                                  <p:stCondLst>
                                    <p:cond delay="0"/>
                                  </p:stCondLst>
                                  <p:childTnLst>
                                    <p:set>
                                      <p:cBhvr>
                                        <p:cTn id="123" dur="1" fill="hold">
                                          <p:stCondLst>
                                            <p:cond delay="0"/>
                                          </p:stCondLst>
                                        </p:cTn>
                                        <p:tgtEl>
                                          <p:spTgt spid="15"/>
                                        </p:tgtEl>
                                        <p:attrNameLst>
                                          <p:attrName>style.visibility</p:attrName>
                                        </p:attrNameLst>
                                      </p:cBhvr>
                                      <p:to>
                                        <p:strVal val="visible"/>
                                      </p:to>
                                    </p:set>
                                    <p:animEffect transition="in" filter="fade">
                                      <p:cBhvr>
                                        <p:cTn id="124" dur="1000"/>
                                        <p:tgtEl>
                                          <p:spTgt spid="15"/>
                                        </p:tgtEl>
                                      </p:cBhvr>
                                    </p:animEffect>
                                    <p:anim calcmode="lin" valueType="num">
                                      <p:cBhvr>
                                        <p:cTn id="125" dur="1000" fill="hold"/>
                                        <p:tgtEl>
                                          <p:spTgt spid="15"/>
                                        </p:tgtEl>
                                        <p:attrNameLst>
                                          <p:attrName>ppt_x</p:attrName>
                                        </p:attrNameLst>
                                      </p:cBhvr>
                                      <p:tavLst>
                                        <p:tav tm="0">
                                          <p:val>
                                            <p:strVal val="#ppt_x"/>
                                          </p:val>
                                        </p:tav>
                                        <p:tav tm="100000">
                                          <p:val>
                                            <p:strVal val="#ppt_x"/>
                                          </p:val>
                                        </p:tav>
                                      </p:tavLst>
                                    </p:anim>
                                    <p:anim calcmode="lin" valueType="num">
                                      <p:cBhvr>
                                        <p:cTn id="126" dur="1000" fill="hold"/>
                                        <p:tgtEl>
                                          <p:spTgt spid="15"/>
                                        </p:tgtEl>
                                        <p:attrNameLst>
                                          <p:attrName>ppt_y</p:attrName>
                                        </p:attrNameLst>
                                      </p:cBhvr>
                                      <p:tavLst>
                                        <p:tav tm="0">
                                          <p:val>
                                            <p:strVal val="#ppt_y+.1"/>
                                          </p:val>
                                        </p:tav>
                                        <p:tav tm="100000">
                                          <p:val>
                                            <p:strVal val="#ppt_y"/>
                                          </p:val>
                                        </p:tav>
                                      </p:tavLst>
                                    </p:anim>
                                  </p:childTnLst>
                                </p:cTn>
                              </p:par>
                              <p:par>
                                <p:cTn id="127" presetID="42" presetClass="entr" presetSubtype="0" fill="hold" grpId="0" nodeType="withEffect">
                                  <p:stCondLst>
                                    <p:cond delay="0"/>
                                  </p:stCondLst>
                                  <p:childTnLst>
                                    <p:set>
                                      <p:cBhvr>
                                        <p:cTn id="128" dur="1" fill="hold">
                                          <p:stCondLst>
                                            <p:cond delay="0"/>
                                          </p:stCondLst>
                                        </p:cTn>
                                        <p:tgtEl>
                                          <p:spTgt spid="38"/>
                                        </p:tgtEl>
                                        <p:attrNameLst>
                                          <p:attrName>style.visibility</p:attrName>
                                        </p:attrNameLst>
                                      </p:cBhvr>
                                      <p:to>
                                        <p:strVal val="visible"/>
                                      </p:to>
                                    </p:set>
                                    <p:animEffect transition="in" filter="fade">
                                      <p:cBhvr>
                                        <p:cTn id="129" dur="1000"/>
                                        <p:tgtEl>
                                          <p:spTgt spid="38"/>
                                        </p:tgtEl>
                                      </p:cBhvr>
                                    </p:animEffect>
                                    <p:anim calcmode="lin" valueType="num">
                                      <p:cBhvr>
                                        <p:cTn id="130" dur="1000" fill="hold"/>
                                        <p:tgtEl>
                                          <p:spTgt spid="38"/>
                                        </p:tgtEl>
                                        <p:attrNameLst>
                                          <p:attrName>ppt_x</p:attrName>
                                        </p:attrNameLst>
                                      </p:cBhvr>
                                      <p:tavLst>
                                        <p:tav tm="0">
                                          <p:val>
                                            <p:strVal val="#ppt_x"/>
                                          </p:val>
                                        </p:tav>
                                        <p:tav tm="100000">
                                          <p:val>
                                            <p:strVal val="#ppt_x"/>
                                          </p:val>
                                        </p:tav>
                                      </p:tavLst>
                                    </p:anim>
                                    <p:anim calcmode="lin" valueType="num">
                                      <p:cBhvr>
                                        <p:cTn id="131" dur="1000" fill="hold"/>
                                        <p:tgtEl>
                                          <p:spTgt spid="38"/>
                                        </p:tgtEl>
                                        <p:attrNameLst>
                                          <p:attrName>ppt_y</p:attrName>
                                        </p:attrNameLst>
                                      </p:cBhvr>
                                      <p:tavLst>
                                        <p:tav tm="0">
                                          <p:val>
                                            <p:strVal val="#ppt_y+.1"/>
                                          </p:val>
                                        </p:tav>
                                        <p:tav tm="100000">
                                          <p:val>
                                            <p:strVal val="#ppt_y"/>
                                          </p:val>
                                        </p:tav>
                                      </p:tavLst>
                                    </p:anim>
                                  </p:childTnLst>
                                </p:cTn>
                              </p:par>
                              <p:par>
                                <p:cTn id="132" presetID="42" presetClass="entr" presetSubtype="0" fill="hold" nodeType="withEffect">
                                  <p:stCondLst>
                                    <p:cond delay="0"/>
                                  </p:stCondLst>
                                  <p:childTnLst>
                                    <p:set>
                                      <p:cBhvr>
                                        <p:cTn id="133" dur="1" fill="hold">
                                          <p:stCondLst>
                                            <p:cond delay="0"/>
                                          </p:stCondLst>
                                        </p:cTn>
                                        <p:tgtEl>
                                          <p:spTgt spid="16"/>
                                        </p:tgtEl>
                                        <p:attrNameLst>
                                          <p:attrName>style.visibility</p:attrName>
                                        </p:attrNameLst>
                                      </p:cBhvr>
                                      <p:to>
                                        <p:strVal val="visible"/>
                                      </p:to>
                                    </p:set>
                                    <p:animEffect transition="in" filter="fade">
                                      <p:cBhvr>
                                        <p:cTn id="134" dur="1000"/>
                                        <p:tgtEl>
                                          <p:spTgt spid="16"/>
                                        </p:tgtEl>
                                      </p:cBhvr>
                                    </p:animEffect>
                                    <p:anim calcmode="lin" valueType="num">
                                      <p:cBhvr>
                                        <p:cTn id="135" dur="1000" fill="hold"/>
                                        <p:tgtEl>
                                          <p:spTgt spid="16"/>
                                        </p:tgtEl>
                                        <p:attrNameLst>
                                          <p:attrName>ppt_x</p:attrName>
                                        </p:attrNameLst>
                                      </p:cBhvr>
                                      <p:tavLst>
                                        <p:tav tm="0">
                                          <p:val>
                                            <p:strVal val="#ppt_x"/>
                                          </p:val>
                                        </p:tav>
                                        <p:tav tm="100000">
                                          <p:val>
                                            <p:strVal val="#ppt_x"/>
                                          </p:val>
                                        </p:tav>
                                      </p:tavLst>
                                    </p:anim>
                                    <p:anim calcmode="lin" valueType="num">
                                      <p:cBhvr>
                                        <p:cTn id="136" dur="1000" fill="hold"/>
                                        <p:tgtEl>
                                          <p:spTgt spid="16"/>
                                        </p:tgtEl>
                                        <p:attrNameLst>
                                          <p:attrName>ppt_y</p:attrName>
                                        </p:attrNameLst>
                                      </p:cBhvr>
                                      <p:tavLst>
                                        <p:tav tm="0">
                                          <p:val>
                                            <p:strVal val="#ppt_y+.1"/>
                                          </p:val>
                                        </p:tav>
                                        <p:tav tm="100000">
                                          <p:val>
                                            <p:strVal val="#ppt_y"/>
                                          </p:val>
                                        </p:tav>
                                      </p:tavLst>
                                    </p:anim>
                                  </p:childTnLst>
                                </p:cTn>
                              </p:par>
                              <p:par>
                                <p:cTn id="137" presetID="42" presetClass="entr" presetSubtype="0" fill="hold" grpId="0" nodeType="withEffect">
                                  <p:stCondLst>
                                    <p:cond delay="0"/>
                                  </p:stCondLst>
                                  <p:childTnLst>
                                    <p:set>
                                      <p:cBhvr>
                                        <p:cTn id="138" dur="1" fill="hold">
                                          <p:stCondLst>
                                            <p:cond delay="0"/>
                                          </p:stCondLst>
                                        </p:cTn>
                                        <p:tgtEl>
                                          <p:spTgt spid="17"/>
                                        </p:tgtEl>
                                        <p:attrNameLst>
                                          <p:attrName>style.visibility</p:attrName>
                                        </p:attrNameLst>
                                      </p:cBhvr>
                                      <p:to>
                                        <p:strVal val="visible"/>
                                      </p:to>
                                    </p:set>
                                    <p:animEffect transition="in" filter="fade">
                                      <p:cBhvr>
                                        <p:cTn id="139" dur="1000"/>
                                        <p:tgtEl>
                                          <p:spTgt spid="17"/>
                                        </p:tgtEl>
                                      </p:cBhvr>
                                    </p:animEffect>
                                    <p:anim calcmode="lin" valueType="num">
                                      <p:cBhvr>
                                        <p:cTn id="140" dur="1000" fill="hold"/>
                                        <p:tgtEl>
                                          <p:spTgt spid="17"/>
                                        </p:tgtEl>
                                        <p:attrNameLst>
                                          <p:attrName>ppt_x</p:attrName>
                                        </p:attrNameLst>
                                      </p:cBhvr>
                                      <p:tavLst>
                                        <p:tav tm="0">
                                          <p:val>
                                            <p:strVal val="#ppt_x"/>
                                          </p:val>
                                        </p:tav>
                                        <p:tav tm="100000">
                                          <p:val>
                                            <p:strVal val="#ppt_x"/>
                                          </p:val>
                                        </p:tav>
                                      </p:tavLst>
                                    </p:anim>
                                    <p:anim calcmode="lin" valueType="num">
                                      <p:cBhvr>
                                        <p:cTn id="141"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42" fill="hold">
                      <p:stCondLst>
                        <p:cond delay="indefinite"/>
                      </p:stCondLst>
                      <p:childTnLst>
                        <p:par>
                          <p:cTn id="143" fill="hold">
                            <p:stCondLst>
                              <p:cond delay="0"/>
                            </p:stCondLst>
                            <p:childTnLst>
                              <p:par>
                                <p:cTn id="144" presetID="42" presetClass="exit" presetSubtype="0" fill="hold" grpId="1" nodeType="clickEffect">
                                  <p:stCondLst>
                                    <p:cond delay="0"/>
                                  </p:stCondLst>
                                  <p:childTnLst>
                                    <p:animEffect transition="out" filter="fade">
                                      <p:cBhvr>
                                        <p:cTn id="145" dur="1000"/>
                                        <p:tgtEl>
                                          <p:spTgt spid="37"/>
                                        </p:tgtEl>
                                      </p:cBhvr>
                                    </p:animEffect>
                                    <p:anim calcmode="lin" valueType="num">
                                      <p:cBhvr>
                                        <p:cTn id="146" dur="1000"/>
                                        <p:tgtEl>
                                          <p:spTgt spid="37"/>
                                        </p:tgtEl>
                                        <p:attrNameLst>
                                          <p:attrName>ppt_x</p:attrName>
                                        </p:attrNameLst>
                                      </p:cBhvr>
                                      <p:tavLst>
                                        <p:tav tm="0">
                                          <p:val>
                                            <p:strVal val="ppt_x"/>
                                          </p:val>
                                        </p:tav>
                                        <p:tav tm="100000">
                                          <p:val>
                                            <p:strVal val="ppt_x"/>
                                          </p:val>
                                        </p:tav>
                                      </p:tavLst>
                                    </p:anim>
                                    <p:anim calcmode="lin" valueType="num">
                                      <p:cBhvr>
                                        <p:cTn id="147" dur="1000"/>
                                        <p:tgtEl>
                                          <p:spTgt spid="37"/>
                                        </p:tgtEl>
                                        <p:attrNameLst>
                                          <p:attrName>ppt_y</p:attrName>
                                        </p:attrNameLst>
                                      </p:cBhvr>
                                      <p:tavLst>
                                        <p:tav tm="0">
                                          <p:val>
                                            <p:strVal val="ppt_y"/>
                                          </p:val>
                                        </p:tav>
                                        <p:tav tm="100000">
                                          <p:val>
                                            <p:strVal val="ppt_y+.1"/>
                                          </p:val>
                                        </p:tav>
                                      </p:tavLst>
                                    </p:anim>
                                    <p:set>
                                      <p:cBhvr>
                                        <p:cTn id="148" dur="1" fill="hold">
                                          <p:stCondLst>
                                            <p:cond delay="999"/>
                                          </p:stCondLst>
                                        </p:cTn>
                                        <p:tgtEl>
                                          <p:spTgt spid="37"/>
                                        </p:tgtEl>
                                        <p:attrNameLst>
                                          <p:attrName>style.visibility</p:attrName>
                                        </p:attrNameLst>
                                      </p:cBhvr>
                                      <p:to>
                                        <p:strVal val="hidden"/>
                                      </p:to>
                                    </p:set>
                                  </p:childTnLst>
                                </p:cTn>
                              </p:par>
                              <p:par>
                                <p:cTn id="149" presetID="42" presetClass="exit" presetSubtype="0" fill="hold" grpId="1" nodeType="withEffect">
                                  <p:stCondLst>
                                    <p:cond delay="0"/>
                                  </p:stCondLst>
                                  <p:childTnLst>
                                    <p:animEffect transition="out" filter="fade">
                                      <p:cBhvr>
                                        <p:cTn id="150" dur="1000"/>
                                        <p:tgtEl>
                                          <p:spTgt spid="15"/>
                                        </p:tgtEl>
                                      </p:cBhvr>
                                    </p:animEffect>
                                    <p:anim calcmode="lin" valueType="num">
                                      <p:cBhvr>
                                        <p:cTn id="151" dur="1000"/>
                                        <p:tgtEl>
                                          <p:spTgt spid="15"/>
                                        </p:tgtEl>
                                        <p:attrNameLst>
                                          <p:attrName>ppt_x</p:attrName>
                                        </p:attrNameLst>
                                      </p:cBhvr>
                                      <p:tavLst>
                                        <p:tav tm="0">
                                          <p:val>
                                            <p:strVal val="ppt_x"/>
                                          </p:val>
                                        </p:tav>
                                        <p:tav tm="100000">
                                          <p:val>
                                            <p:strVal val="ppt_x"/>
                                          </p:val>
                                        </p:tav>
                                      </p:tavLst>
                                    </p:anim>
                                    <p:anim calcmode="lin" valueType="num">
                                      <p:cBhvr>
                                        <p:cTn id="152" dur="1000"/>
                                        <p:tgtEl>
                                          <p:spTgt spid="15"/>
                                        </p:tgtEl>
                                        <p:attrNameLst>
                                          <p:attrName>ppt_y</p:attrName>
                                        </p:attrNameLst>
                                      </p:cBhvr>
                                      <p:tavLst>
                                        <p:tav tm="0">
                                          <p:val>
                                            <p:strVal val="ppt_y"/>
                                          </p:val>
                                        </p:tav>
                                        <p:tav tm="100000">
                                          <p:val>
                                            <p:strVal val="ppt_y+.1"/>
                                          </p:val>
                                        </p:tav>
                                      </p:tavLst>
                                    </p:anim>
                                    <p:set>
                                      <p:cBhvr>
                                        <p:cTn id="153" dur="1" fill="hold">
                                          <p:stCondLst>
                                            <p:cond delay="999"/>
                                          </p:stCondLst>
                                        </p:cTn>
                                        <p:tgtEl>
                                          <p:spTgt spid="15"/>
                                        </p:tgtEl>
                                        <p:attrNameLst>
                                          <p:attrName>style.visibility</p:attrName>
                                        </p:attrNameLst>
                                      </p:cBhvr>
                                      <p:to>
                                        <p:strVal val="hidden"/>
                                      </p:to>
                                    </p:set>
                                  </p:childTnLst>
                                </p:cTn>
                              </p:par>
                              <p:par>
                                <p:cTn id="154" presetID="42" presetClass="exit" presetSubtype="0" fill="hold" grpId="1" nodeType="withEffect">
                                  <p:stCondLst>
                                    <p:cond delay="0"/>
                                  </p:stCondLst>
                                  <p:childTnLst>
                                    <p:animEffect transition="out" filter="fade">
                                      <p:cBhvr>
                                        <p:cTn id="155" dur="1000"/>
                                        <p:tgtEl>
                                          <p:spTgt spid="38"/>
                                        </p:tgtEl>
                                      </p:cBhvr>
                                    </p:animEffect>
                                    <p:anim calcmode="lin" valueType="num">
                                      <p:cBhvr>
                                        <p:cTn id="156" dur="1000"/>
                                        <p:tgtEl>
                                          <p:spTgt spid="38"/>
                                        </p:tgtEl>
                                        <p:attrNameLst>
                                          <p:attrName>ppt_x</p:attrName>
                                        </p:attrNameLst>
                                      </p:cBhvr>
                                      <p:tavLst>
                                        <p:tav tm="0">
                                          <p:val>
                                            <p:strVal val="ppt_x"/>
                                          </p:val>
                                        </p:tav>
                                        <p:tav tm="100000">
                                          <p:val>
                                            <p:strVal val="ppt_x"/>
                                          </p:val>
                                        </p:tav>
                                      </p:tavLst>
                                    </p:anim>
                                    <p:anim calcmode="lin" valueType="num">
                                      <p:cBhvr>
                                        <p:cTn id="157" dur="1000"/>
                                        <p:tgtEl>
                                          <p:spTgt spid="38"/>
                                        </p:tgtEl>
                                        <p:attrNameLst>
                                          <p:attrName>ppt_y</p:attrName>
                                        </p:attrNameLst>
                                      </p:cBhvr>
                                      <p:tavLst>
                                        <p:tav tm="0">
                                          <p:val>
                                            <p:strVal val="ppt_y"/>
                                          </p:val>
                                        </p:tav>
                                        <p:tav tm="100000">
                                          <p:val>
                                            <p:strVal val="ppt_y+.1"/>
                                          </p:val>
                                        </p:tav>
                                      </p:tavLst>
                                    </p:anim>
                                    <p:set>
                                      <p:cBhvr>
                                        <p:cTn id="158" dur="1" fill="hold">
                                          <p:stCondLst>
                                            <p:cond delay="999"/>
                                          </p:stCondLst>
                                        </p:cTn>
                                        <p:tgtEl>
                                          <p:spTgt spid="38"/>
                                        </p:tgtEl>
                                        <p:attrNameLst>
                                          <p:attrName>style.visibility</p:attrName>
                                        </p:attrNameLst>
                                      </p:cBhvr>
                                      <p:to>
                                        <p:strVal val="hidden"/>
                                      </p:to>
                                    </p:set>
                                  </p:childTnLst>
                                </p:cTn>
                              </p:par>
                              <p:par>
                                <p:cTn id="159" presetID="42" presetClass="exit" presetSubtype="0" fill="hold" nodeType="withEffect">
                                  <p:stCondLst>
                                    <p:cond delay="0"/>
                                  </p:stCondLst>
                                  <p:childTnLst>
                                    <p:animEffect transition="out" filter="fade">
                                      <p:cBhvr>
                                        <p:cTn id="160" dur="1000"/>
                                        <p:tgtEl>
                                          <p:spTgt spid="16"/>
                                        </p:tgtEl>
                                      </p:cBhvr>
                                    </p:animEffect>
                                    <p:anim calcmode="lin" valueType="num">
                                      <p:cBhvr>
                                        <p:cTn id="161" dur="1000"/>
                                        <p:tgtEl>
                                          <p:spTgt spid="16"/>
                                        </p:tgtEl>
                                        <p:attrNameLst>
                                          <p:attrName>ppt_x</p:attrName>
                                        </p:attrNameLst>
                                      </p:cBhvr>
                                      <p:tavLst>
                                        <p:tav tm="0">
                                          <p:val>
                                            <p:strVal val="ppt_x"/>
                                          </p:val>
                                        </p:tav>
                                        <p:tav tm="100000">
                                          <p:val>
                                            <p:strVal val="ppt_x"/>
                                          </p:val>
                                        </p:tav>
                                      </p:tavLst>
                                    </p:anim>
                                    <p:anim calcmode="lin" valueType="num">
                                      <p:cBhvr>
                                        <p:cTn id="162" dur="1000"/>
                                        <p:tgtEl>
                                          <p:spTgt spid="16"/>
                                        </p:tgtEl>
                                        <p:attrNameLst>
                                          <p:attrName>ppt_y</p:attrName>
                                        </p:attrNameLst>
                                      </p:cBhvr>
                                      <p:tavLst>
                                        <p:tav tm="0">
                                          <p:val>
                                            <p:strVal val="ppt_y"/>
                                          </p:val>
                                        </p:tav>
                                        <p:tav tm="100000">
                                          <p:val>
                                            <p:strVal val="ppt_y+.1"/>
                                          </p:val>
                                        </p:tav>
                                      </p:tavLst>
                                    </p:anim>
                                    <p:set>
                                      <p:cBhvr>
                                        <p:cTn id="163" dur="1" fill="hold">
                                          <p:stCondLst>
                                            <p:cond delay="999"/>
                                          </p:stCondLst>
                                        </p:cTn>
                                        <p:tgtEl>
                                          <p:spTgt spid="16"/>
                                        </p:tgtEl>
                                        <p:attrNameLst>
                                          <p:attrName>style.visibility</p:attrName>
                                        </p:attrNameLst>
                                      </p:cBhvr>
                                      <p:to>
                                        <p:strVal val="hidden"/>
                                      </p:to>
                                    </p:set>
                                  </p:childTnLst>
                                </p:cTn>
                              </p:par>
                              <p:par>
                                <p:cTn id="164" presetID="42" presetClass="exit" presetSubtype="0" fill="hold" grpId="1" nodeType="withEffect">
                                  <p:stCondLst>
                                    <p:cond delay="0"/>
                                  </p:stCondLst>
                                  <p:childTnLst>
                                    <p:animEffect transition="out" filter="fade">
                                      <p:cBhvr>
                                        <p:cTn id="165" dur="1000"/>
                                        <p:tgtEl>
                                          <p:spTgt spid="17"/>
                                        </p:tgtEl>
                                      </p:cBhvr>
                                    </p:animEffect>
                                    <p:anim calcmode="lin" valueType="num">
                                      <p:cBhvr>
                                        <p:cTn id="166" dur="1000"/>
                                        <p:tgtEl>
                                          <p:spTgt spid="17"/>
                                        </p:tgtEl>
                                        <p:attrNameLst>
                                          <p:attrName>ppt_x</p:attrName>
                                        </p:attrNameLst>
                                      </p:cBhvr>
                                      <p:tavLst>
                                        <p:tav tm="0">
                                          <p:val>
                                            <p:strVal val="ppt_x"/>
                                          </p:val>
                                        </p:tav>
                                        <p:tav tm="100000">
                                          <p:val>
                                            <p:strVal val="ppt_x"/>
                                          </p:val>
                                        </p:tav>
                                      </p:tavLst>
                                    </p:anim>
                                    <p:anim calcmode="lin" valueType="num">
                                      <p:cBhvr>
                                        <p:cTn id="167" dur="1000"/>
                                        <p:tgtEl>
                                          <p:spTgt spid="17"/>
                                        </p:tgtEl>
                                        <p:attrNameLst>
                                          <p:attrName>ppt_y</p:attrName>
                                        </p:attrNameLst>
                                      </p:cBhvr>
                                      <p:tavLst>
                                        <p:tav tm="0">
                                          <p:val>
                                            <p:strVal val="ppt_y"/>
                                          </p:val>
                                        </p:tav>
                                        <p:tav tm="100000">
                                          <p:val>
                                            <p:strVal val="ppt_y+.1"/>
                                          </p:val>
                                        </p:tav>
                                      </p:tavLst>
                                    </p:anim>
                                    <p:set>
                                      <p:cBhvr>
                                        <p:cTn id="168" dur="1" fill="hold">
                                          <p:stCondLst>
                                            <p:cond delay="999"/>
                                          </p:stCondLst>
                                        </p:cTn>
                                        <p:tgtEl>
                                          <p:spTgt spid="17"/>
                                        </p:tgtEl>
                                        <p:attrNameLst>
                                          <p:attrName>style.visibility</p:attrName>
                                        </p:attrNameLst>
                                      </p:cBhvr>
                                      <p:to>
                                        <p:strVal val="hidden"/>
                                      </p:to>
                                    </p:set>
                                  </p:childTnLst>
                                </p:cTn>
                              </p:par>
                            </p:childTnLst>
                          </p:cTn>
                        </p:par>
                      </p:childTnLst>
                    </p:cTn>
                  </p:par>
                  <p:par>
                    <p:cTn id="169" fill="hold">
                      <p:stCondLst>
                        <p:cond delay="indefinite"/>
                      </p:stCondLst>
                      <p:childTnLst>
                        <p:par>
                          <p:cTn id="170" fill="hold">
                            <p:stCondLst>
                              <p:cond delay="0"/>
                            </p:stCondLst>
                            <p:childTnLst>
                              <p:par>
                                <p:cTn id="171" presetID="42" presetClass="entr" presetSubtype="0" fill="hold" grpId="0" nodeType="clickEffect">
                                  <p:stCondLst>
                                    <p:cond delay="0"/>
                                  </p:stCondLst>
                                  <p:childTnLst>
                                    <p:set>
                                      <p:cBhvr>
                                        <p:cTn id="172" dur="1" fill="hold">
                                          <p:stCondLst>
                                            <p:cond delay="0"/>
                                          </p:stCondLst>
                                        </p:cTn>
                                        <p:tgtEl>
                                          <p:spTgt spid="41"/>
                                        </p:tgtEl>
                                        <p:attrNameLst>
                                          <p:attrName>style.visibility</p:attrName>
                                        </p:attrNameLst>
                                      </p:cBhvr>
                                      <p:to>
                                        <p:strVal val="visible"/>
                                      </p:to>
                                    </p:set>
                                    <p:animEffect transition="in" filter="fade">
                                      <p:cBhvr>
                                        <p:cTn id="173" dur="1000"/>
                                        <p:tgtEl>
                                          <p:spTgt spid="41"/>
                                        </p:tgtEl>
                                      </p:cBhvr>
                                    </p:animEffect>
                                    <p:anim calcmode="lin" valueType="num">
                                      <p:cBhvr>
                                        <p:cTn id="174" dur="1000" fill="hold"/>
                                        <p:tgtEl>
                                          <p:spTgt spid="41"/>
                                        </p:tgtEl>
                                        <p:attrNameLst>
                                          <p:attrName>ppt_x</p:attrName>
                                        </p:attrNameLst>
                                      </p:cBhvr>
                                      <p:tavLst>
                                        <p:tav tm="0">
                                          <p:val>
                                            <p:strVal val="#ppt_x"/>
                                          </p:val>
                                        </p:tav>
                                        <p:tav tm="100000">
                                          <p:val>
                                            <p:strVal val="#ppt_x"/>
                                          </p:val>
                                        </p:tav>
                                      </p:tavLst>
                                    </p:anim>
                                    <p:anim calcmode="lin" valueType="num">
                                      <p:cBhvr>
                                        <p:cTn id="175" dur="1000" fill="hold"/>
                                        <p:tgtEl>
                                          <p:spTgt spid="41"/>
                                        </p:tgtEl>
                                        <p:attrNameLst>
                                          <p:attrName>ppt_y</p:attrName>
                                        </p:attrNameLst>
                                      </p:cBhvr>
                                      <p:tavLst>
                                        <p:tav tm="0">
                                          <p:val>
                                            <p:strVal val="#ppt_y+.1"/>
                                          </p:val>
                                        </p:tav>
                                        <p:tav tm="100000">
                                          <p:val>
                                            <p:strVal val="#ppt_y"/>
                                          </p:val>
                                        </p:tav>
                                      </p:tavLst>
                                    </p:anim>
                                  </p:childTnLst>
                                </p:cTn>
                              </p:par>
                              <p:par>
                                <p:cTn id="176" presetID="42" presetClass="entr" presetSubtype="0" fill="hold" grpId="0" nodeType="withEffect">
                                  <p:stCondLst>
                                    <p:cond delay="0"/>
                                  </p:stCondLst>
                                  <p:childTnLst>
                                    <p:set>
                                      <p:cBhvr>
                                        <p:cTn id="177" dur="1" fill="hold">
                                          <p:stCondLst>
                                            <p:cond delay="0"/>
                                          </p:stCondLst>
                                        </p:cTn>
                                        <p:tgtEl>
                                          <p:spTgt spid="42"/>
                                        </p:tgtEl>
                                        <p:attrNameLst>
                                          <p:attrName>style.visibility</p:attrName>
                                        </p:attrNameLst>
                                      </p:cBhvr>
                                      <p:to>
                                        <p:strVal val="visible"/>
                                      </p:to>
                                    </p:set>
                                    <p:animEffect transition="in" filter="fade">
                                      <p:cBhvr>
                                        <p:cTn id="178" dur="1000"/>
                                        <p:tgtEl>
                                          <p:spTgt spid="42"/>
                                        </p:tgtEl>
                                      </p:cBhvr>
                                    </p:animEffect>
                                    <p:anim calcmode="lin" valueType="num">
                                      <p:cBhvr>
                                        <p:cTn id="179" dur="1000" fill="hold"/>
                                        <p:tgtEl>
                                          <p:spTgt spid="42"/>
                                        </p:tgtEl>
                                        <p:attrNameLst>
                                          <p:attrName>ppt_x</p:attrName>
                                        </p:attrNameLst>
                                      </p:cBhvr>
                                      <p:tavLst>
                                        <p:tav tm="0">
                                          <p:val>
                                            <p:strVal val="#ppt_x"/>
                                          </p:val>
                                        </p:tav>
                                        <p:tav tm="100000">
                                          <p:val>
                                            <p:strVal val="#ppt_x"/>
                                          </p:val>
                                        </p:tav>
                                      </p:tavLst>
                                    </p:anim>
                                    <p:anim calcmode="lin" valueType="num">
                                      <p:cBhvr>
                                        <p:cTn id="180" dur="1000" fill="hold"/>
                                        <p:tgtEl>
                                          <p:spTgt spid="42"/>
                                        </p:tgtEl>
                                        <p:attrNameLst>
                                          <p:attrName>ppt_y</p:attrName>
                                        </p:attrNameLst>
                                      </p:cBhvr>
                                      <p:tavLst>
                                        <p:tav tm="0">
                                          <p:val>
                                            <p:strVal val="#ppt_y+.1"/>
                                          </p:val>
                                        </p:tav>
                                        <p:tav tm="100000">
                                          <p:val>
                                            <p:strVal val="#ppt_y"/>
                                          </p:val>
                                        </p:tav>
                                      </p:tavLst>
                                    </p:anim>
                                  </p:childTnLst>
                                </p:cTn>
                              </p:par>
                              <p:par>
                                <p:cTn id="181" presetID="42" presetClass="entr" presetSubtype="0" fill="hold" grpId="0" nodeType="withEffect">
                                  <p:stCondLst>
                                    <p:cond delay="0"/>
                                  </p:stCondLst>
                                  <p:childTnLst>
                                    <p:set>
                                      <p:cBhvr>
                                        <p:cTn id="182" dur="1" fill="hold">
                                          <p:stCondLst>
                                            <p:cond delay="0"/>
                                          </p:stCondLst>
                                        </p:cTn>
                                        <p:tgtEl>
                                          <p:spTgt spid="46"/>
                                        </p:tgtEl>
                                        <p:attrNameLst>
                                          <p:attrName>style.visibility</p:attrName>
                                        </p:attrNameLst>
                                      </p:cBhvr>
                                      <p:to>
                                        <p:strVal val="visible"/>
                                      </p:to>
                                    </p:set>
                                    <p:animEffect transition="in" filter="fade">
                                      <p:cBhvr>
                                        <p:cTn id="183" dur="1000"/>
                                        <p:tgtEl>
                                          <p:spTgt spid="46"/>
                                        </p:tgtEl>
                                      </p:cBhvr>
                                    </p:animEffect>
                                    <p:anim calcmode="lin" valueType="num">
                                      <p:cBhvr>
                                        <p:cTn id="184" dur="1000" fill="hold"/>
                                        <p:tgtEl>
                                          <p:spTgt spid="46"/>
                                        </p:tgtEl>
                                        <p:attrNameLst>
                                          <p:attrName>ppt_x</p:attrName>
                                        </p:attrNameLst>
                                      </p:cBhvr>
                                      <p:tavLst>
                                        <p:tav tm="0">
                                          <p:val>
                                            <p:strVal val="#ppt_x"/>
                                          </p:val>
                                        </p:tav>
                                        <p:tav tm="100000">
                                          <p:val>
                                            <p:strVal val="#ppt_x"/>
                                          </p:val>
                                        </p:tav>
                                      </p:tavLst>
                                    </p:anim>
                                    <p:anim calcmode="lin" valueType="num">
                                      <p:cBhvr>
                                        <p:cTn id="185" dur="1000" fill="hold"/>
                                        <p:tgtEl>
                                          <p:spTgt spid="46"/>
                                        </p:tgtEl>
                                        <p:attrNameLst>
                                          <p:attrName>ppt_y</p:attrName>
                                        </p:attrNameLst>
                                      </p:cBhvr>
                                      <p:tavLst>
                                        <p:tav tm="0">
                                          <p:val>
                                            <p:strVal val="#ppt_y+.1"/>
                                          </p:val>
                                        </p:tav>
                                        <p:tav tm="100000">
                                          <p:val>
                                            <p:strVal val="#ppt_y"/>
                                          </p:val>
                                        </p:tav>
                                      </p:tavLst>
                                    </p:anim>
                                  </p:childTnLst>
                                </p:cTn>
                              </p:par>
                              <p:par>
                                <p:cTn id="186" presetID="42" presetClass="entr" presetSubtype="0" fill="hold" nodeType="withEffect">
                                  <p:stCondLst>
                                    <p:cond delay="0"/>
                                  </p:stCondLst>
                                  <p:childTnLst>
                                    <p:set>
                                      <p:cBhvr>
                                        <p:cTn id="187" dur="1" fill="hold">
                                          <p:stCondLst>
                                            <p:cond delay="0"/>
                                          </p:stCondLst>
                                        </p:cTn>
                                        <p:tgtEl>
                                          <p:spTgt spid="43"/>
                                        </p:tgtEl>
                                        <p:attrNameLst>
                                          <p:attrName>style.visibility</p:attrName>
                                        </p:attrNameLst>
                                      </p:cBhvr>
                                      <p:to>
                                        <p:strVal val="visible"/>
                                      </p:to>
                                    </p:set>
                                    <p:animEffect transition="in" filter="fade">
                                      <p:cBhvr>
                                        <p:cTn id="188" dur="1000"/>
                                        <p:tgtEl>
                                          <p:spTgt spid="43"/>
                                        </p:tgtEl>
                                      </p:cBhvr>
                                    </p:animEffect>
                                    <p:anim calcmode="lin" valueType="num">
                                      <p:cBhvr>
                                        <p:cTn id="189" dur="1000" fill="hold"/>
                                        <p:tgtEl>
                                          <p:spTgt spid="43"/>
                                        </p:tgtEl>
                                        <p:attrNameLst>
                                          <p:attrName>ppt_x</p:attrName>
                                        </p:attrNameLst>
                                      </p:cBhvr>
                                      <p:tavLst>
                                        <p:tav tm="0">
                                          <p:val>
                                            <p:strVal val="#ppt_x"/>
                                          </p:val>
                                        </p:tav>
                                        <p:tav tm="100000">
                                          <p:val>
                                            <p:strVal val="#ppt_x"/>
                                          </p:val>
                                        </p:tav>
                                      </p:tavLst>
                                    </p:anim>
                                    <p:anim calcmode="lin" valueType="num">
                                      <p:cBhvr>
                                        <p:cTn id="190" dur="1000" fill="hold"/>
                                        <p:tgtEl>
                                          <p:spTgt spid="43"/>
                                        </p:tgtEl>
                                        <p:attrNameLst>
                                          <p:attrName>ppt_y</p:attrName>
                                        </p:attrNameLst>
                                      </p:cBhvr>
                                      <p:tavLst>
                                        <p:tav tm="0">
                                          <p:val>
                                            <p:strVal val="#ppt_y+.1"/>
                                          </p:val>
                                        </p:tav>
                                        <p:tav tm="100000">
                                          <p:val>
                                            <p:strVal val="#ppt_y"/>
                                          </p:val>
                                        </p:tav>
                                      </p:tavLst>
                                    </p:anim>
                                  </p:childTnLst>
                                </p:cTn>
                              </p:par>
                              <p:par>
                                <p:cTn id="191" presetID="42" presetClass="entr" presetSubtype="0" fill="hold" grpId="0" nodeType="withEffect">
                                  <p:stCondLst>
                                    <p:cond delay="0"/>
                                  </p:stCondLst>
                                  <p:childTnLst>
                                    <p:set>
                                      <p:cBhvr>
                                        <p:cTn id="192" dur="1" fill="hold">
                                          <p:stCondLst>
                                            <p:cond delay="0"/>
                                          </p:stCondLst>
                                        </p:cTn>
                                        <p:tgtEl>
                                          <p:spTgt spid="44"/>
                                        </p:tgtEl>
                                        <p:attrNameLst>
                                          <p:attrName>style.visibility</p:attrName>
                                        </p:attrNameLst>
                                      </p:cBhvr>
                                      <p:to>
                                        <p:strVal val="visible"/>
                                      </p:to>
                                    </p:set>
                                    <p:animEffect transition="in" filter="fade">
                                      <p:cBhvr>
                                        <p:cTn id="193" dur="1000"/>
                                        <p:tgtEl>
                                          <p:spTgt spid="44"/>
                                        </p:tgtEl>
                                      </p:cBhvr>
                                    </p:animEffect>
                                    <p:anim calcmode="lin" valueType="num">
                                      <p:cBhvr>
                                        <p:cTn id="194" dur="1000" fill="hold"/>
                                        <p:tgtEl>
                                          <p:spTgt spid="44"/>
                                        </p:tgtEl>
                                        <p:attrNameLst>
                                          <p:attrName>ppt_x</p:attrName>
                                        </p:attrNameLst>
                                      </p:cBhvr>
                                      <p:tavLst>
                                        <p:tav tm="0">
                                          <p:val>
                                            <p:strVal val="#ppt_x"/>
                                          </p:val>
                                        </p:tav>
                                        <p:tav tm="100000">
                                          <p:val>
                                            <p:strVal val="#ppt_x"/>
                                          </p:val>
                                        </p:tav>
                                      </p:tavLst>
                                    </p:anim>
                                    <p:anim calcmode="lin" valueType="num">
                                      <p:cBhvr>
                                        <p:cTn id="195"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par>
                    <p:cTn id="196" fill="hold">
                      <p:stCondLst>
                        <p:cond delay="indefinite"/>
                      </p:stCondLst>
                      <p:childTnLst>
                        <p:par>
                          <p:cTn id="197" fill="hold">
                            <p:stCondLst>
                              <p:cond delay="0"/>
                            </p:stCondLst>
                            <p:childTnLst>
                              <p:par>
                                <p:cTn id="198" presetID="42" presetClass="exit" presetSubtype="0" fill="hold" grpId="1" nodeType="clickEffect">
                                  <p:stCondLst>
                                    <p:cond delay="0"/>
                                  </p:stCondLst>
                                  <p:childTnLst>
                                    <p:animEffect transition="out" filter="fade">
                                      <p:cBhvr>
                                        <p:cTn id="199" dur="1000"/>
                                        <p:tgtEl>
                                          <p:spTgt spid="41"/>
                                        </p:tgtEl>
                                      </p:cBhvr>
                                    </p:animEffect>
                                    <p:anim calcmode="lin" valueType="num">
                                      <p:cBhvr>
                                        <p:cTn id="200" dur="1000"/>
                                        <p:tgtEl>
                                          <p:spTgt spid="41"/>
                                        </p:tgtEl>
                                        <p:attrNameLst>
                                          <p:attrName>ppt_x</p:attrName>
                                        </p:attrNameLst>
                                      </p:cBhvr>
                                      <p:tavLst>
                                        <p:tav tm="0">
                                          <p:val>
                                            <p:strVal val="ppt_x"/>
                                          </p:val>
                                        </p:tav>
                                        <p:tav tm="100000">
                                          <p:val>
                                            <p:strVal val="ppt_x"/>
                                          </p:val>
                                        </p:tav>
                                      </p:tavLst>
                                    </p:anim>
                                    <p:anim calcmode="lin" valueType="num">
                                      <p:cBhvr>
                                        <p:cTn id="201" dur="1000"/>
                                        <p:tgtEl>
                                          <p:spTgt spid="41"/>
                                        </p:tgtEl>
                                        <p:attrNameLst>
                                          <p:attrName>ppt_y</p:attrName>
                                        </p:attrNameLst>
                                      </p:cBhvr>
                                      <p:tavLst>
                                        <p:tav tm="0">
                                          <p:val>
                                            <p:strVal val="ppt_y"/>
                                          </p:val>
                                        </p:tav>
                                        <p:tav tm="100000">
                                          <p:val>
                                            <p:strVal val="ppt_y+.1"/>
                                          </p:val>
                                        </p:tav>
                                      </p:tavLst>
                                    </p:anim>
                                    <p:set>
                                      <p:cBhvr>
                                        <p:cTn id="202" dur="1" fill="hold">
                                          <p:stCondLst>
                                            <p:cond delay="999"/>
                                          </p:stCondLst>
                                        </p:cTn>
                                        <p:tgtEl>
                                          <p:spTgt spid="41"/>
                                        </p:tgtEl>
                                        <p:attrNameLst>
                                          <p:attrName>style.visibility</p:attrName>
                                        </p:attrNameLst>
                                      </p:cBhvr>
                                      <p:to>
                                        <p:strVal val="hidden"/>
                                      </p:to>
                                    </p:set>
                                  </p:childTnLst>
                                </p:cTn>
                              </p:par>
                              <p:par>
                                <p:cTn id="203" presetID="42" presetClass="exit" presetSubtype="0" fill="hold" grpId="1" nodeType="withEffect">
                                  <p:stCondLst>
                                    <p:cond delay="0"/>
                                  </p:stCondLst>
                                  <p:childTnLst>
                                    <p:animEffect transition="out" filter="fade">
                                      <p:cBhvr>
                                        <p:cTn id="204" dur="1000"/>
                                        <p:tgtEl>
                                          <p:spTgt spid="42"/>
                                        </p:tgtEl>
                                      </p:cBhvr>
                                    </p:animEffect>
                                    <p:anim calcmode="lin" valueType="num">
                                      <p:cBhvr>
                                        <p:cTn id="205" dur="1000"/>
                                        <p:tgtEl>
                                          <p:spTgt spid="42"/>
                                        </p:tgtEl>
                                        <p:attrNameLst>
                                          <p:attrName>ppt_x</p:attrName>
                                        </p:attrNameLst>
                                      </p:cBhvr>
                                      <p:tavLst>
                                        <p:tav tm="0">
                                          <p:val>
                                            <p:strVal val="ppt_x"/>
                                          </p:val>
                                        </p:tav>
                                        <p:tav tm="100000">
                                          <p:val>
                                            <p:strVal val="ppt_x"/>
                                          </p:val>
                                        </p:tav>
                                      </p:tavLst>
                                    </p:anim>
                                    <p:anim calcmode="lin" valueType="num">
                                      <p:cBhvr>
                                        <p:cTn id="206" dur="1000"/>
                                        <p:tgtEl>
                                          <p:spTgt spid="42"/>
                                        </p:tgtEl>
                                        <p:attrNameLst>
                                          <p:attrName>ppt_y</p:attrName>
                                        </p:attrNameLst>
                                      </p:cBhvr>
                                      <p:tavLst>
                                        <p:tav tm="0">
                                          <p:val>
                                            <p:strVal val="ppt_y"/>
                                          </p:val>
                                        </p:tav>
                                        <p:tav tm="100000">
                                          <p:val>
                                            <p:strVal val="ppt_y+.1"/>
                                          </p:val>
                                        </p:tav>
                                      </p:tavLst>
                                    </p:anim>
                                    <p:set>
                                      <p:cBhvr>
                                        <p:cTn id="207" dur="1" fill="hold">
                                          <p:stCondLst>
                                            <p:cond delay="999"/>
                                          </p:stCondLst>
                                        </p:cTn>
                                        <p:tgtEl>
                                          <p:spTgt spid="42"/>
                                        </p:tgtEl>
                                        <p:attrNameLst>
                                          <p:attrName>style.visibility</p:attrName>
                                        </p:attrNameLst>
                                      </p:cBhvr>
                                      <p:to>
                                        <p:strVal val="hidden"/>
                                      </p:to>
                                    </p:set>
                                  </p:childTnLst>
                                </p:cTn>
                              </p:par>
                              <p:par>
                                <p:cTn id="208" presetID="42" presetClass="exit" presetSubtype="0" fill="hold" grpId="1" nodeType="withEffect">
                                  <p:stCondLst>
                                    <p:cond delay="0"/>
                                  </p:stCondLst>
                                  <p:childTnLst>
                                    <p:animEffect transition="out" filter="fade">
                                      <p:cBhvr>
                                        <p:cTn id="209" dur="1000"/>
                                        <p:tgtEl>
                                          <p:spTgt spid="46"/>
                                        </p:tgtEl>
                                      </p:cBhvr>
                                    </p:animEffect>
                                    <p:anim calcmode="lin" valueType="num">
                                      <p:cBhvr>
                                        <p:cTn id="210" dur="1000"/>
                                        <p:tgtEl>
                                          <p:spTgt spid="46"/>
                                        </p:tgtEl>
                                        <p:attrNameLst>
                                          <p:attrName>ppt_x</p:attrName>
                                        </p:attrNameLst>
                                      </p:cBhvr>
                                      <p:tavLst>
                                        <p:tav tm="0">
                                          <p:val>
                                            <p:strVal val="ppt_x"/>
                                          </p:val>
                                        </p:tav>
                                        <p:tav tm="100000">
                                          <p:val>
                                            <p:strVal val="ppt_x"/>
                                          </p:val>
                                        </p:tav>
                                      </p:tavLst>
                                    </p:anim>
                                    <p:anim calcmode="lin" valueType="num">
                                      <p:cBhvr>
                                        <p:cTn id="211" dur="1000"/>
                                        <p:tgtEl>
                                          <p:spTgt spid="46"/>
                                        </p:tgtEl>
                                        <p:attrNameLst>
                                          <p:attrName>ppt_y</p:attrName>
                                        </p:attrNameLst>
                                      </p:cBhvr>
                                      <p:tavLst>
                                        <p:tav tm="0">
                                          <p:val>
                                            <p:strVal val="ppt_y"/>
                                          </p:val>
                                        </p:tav>
                                        <p:tav tm="100000">
                                          <p:val>
                                            <p:strVal val="ppt_y+.1"/>
                                          </p:val>
                                        </p:tav>
                                      </p:tavLst>
                                    </p:anim>
                                    <p:set>
                                      <p:cBhvr>
                                        <p:cTn id="212" dur="1" fill="hold">
                                          <p:stCondLst>
                                            <p:cond delay="999"/>
                                          </p:stCondLst>
                                        </p:cTn>
                                        <p:tgtEl>
                                          <p:spTgt spid="46"/>
                                        </p:tgtEl>
                                        <p:attrNameLst>
                                          <p:attrName>style.visibility</p:attrName>
                                        </p:attrNameLst>
                                      </p:cBhvr>
                                      <p:to>
                                        <p:strVal val="hidden"/>
                                      </p:to>
                                    </p:set>
                                  </p:childTnLst>
                                </p:cTn>
                              </p:par>
                              <p:par>
                                <p:cTn id="213" presetID="42" presetClass="exit" presetSubtype="0" fill="hold" nodeType="withEffect">
                                  <p:stCondLst>
                                    <p:cond delay="0"/>
                                  </p:stCondLst>
                                  <p:childTnLst>
                                    <p:animEffect transition="out" filter="fade">
                                      <p:cBhvr>
                                        <p:cTn id="214" dur="1000"/>
                                        <p:tgtEl>
                                          <p:spTgt spid="43"/>
                                        </p:tgtEl>
                                      </p:cBhvr>
                                    </p:animEffect>
                                    <p:anim calcmode="lin" valueType="num">
                                      <p:cBhvr>
                                        <p:cTn id="215" dur="1000"/>
                                        <p:tgtEl>
                                          <p:spTgt spid="43"/>
                                        </p:tgtEl>
                                        <p:attrNameLst>
                                          <p:attrName>ppt_x</p:attrName>
                                        </p:attrNameLst>
                                      </p:cBhvr>
                                      <p:tavLst>
                                        <p:tav tm="0">
                                          <p:val>
                                            <p:strVal val="ppt_x"/>
                                          </p:val>
                                        </p:tav>
                                        <p:tav tm="100000">
                                          <p:val>
                                            <p:strVal val="ppt_x"/>
                                          </p:val>
                                        </p:tav>
                                      </p:tavLst>
                                    </p:anim>
                                    <p:anim calcmode="lin" valueType="num">
                                      <p:cBhvr>
                                        <p:cTn id="216" dur="1000"/>
                                        <p:tgtEl>
                                          <p:spTgt spid="43"/>
                                        </p:tgtEl>
                                        <p:attrNameLst>
                                          <p:attrName>ppt_y</p:attrName>
                                        </p:attrNameLst>
                                      </p:cBhvr>
                                      <p:tavLst>
                                        <p:tav tm="0">
                                          <p:val>
                                            <p:strVal val="ppt_y"/>
                                          </p:val>
                                        </p:tav>
                                        <p:tav tm="100000">
                                          <p:val>
                                            <p:strVal val="ppt_y+.1"/>
                                          </p:val>
                                        </p:tav>
                                      </p:tavLst>
                                    </p:anim>
                                    <p:set>
                                      <p:cBhvr>
                                        <p:cTn id="217" dur="1" fill="hold">
                                          <p:stCondLst>
                                            <p:cond delay="999"/>
                                          </p:stCondLst>
                                        </p:cTn>
                                        <p:tgtEl>
                                          <p:spTgt spid="43"/>
                                        </p:tgtEl>
                                        <p:attrNameLst>
                                          <p:attrName>style.visibility</p:attrName>
                                        </p:attrNameLst>
                                      </p:cBhvr>
                                      <p:to>
                                        <p:strVal val="hidden"/>
                                      </p:to>
                                    </p:set>
                                  </p:childTnLst>
                                </p:cTn>
                              </p:par>
                              <p:par>
                                <p:cTn id="218" presetID="42" presetClass="exit" presetSubtype="0" fill="hold" grpId="1" nodeType="withEffect">
                                  <p:stCondLst>
                                    <p:cond delay="0"/>
                                  </p:stCondLst>
                                  <p:childTnLst>
                                    <p:animEffect transition="out" filter="fade">
                                      <p:cBhvr>
                                        <p:cTn id="219" dur="1000"/>
                                        <p:tgtEl>
                                          <p:spTgt spid="44"/>
                                        </p:tgtEl>
                                      </p:cBhvr>
                                    </p:animEffect>
                                    <p:anim calcmode="lin" valueType="num">
                                      <p:cBhvr>
                                        <p:cTn id="220" dur="1000"/>
                                        <p:tgtEl>
                                          <p:spTgt spid="44"/>
                                        </p:tgtEl>
                                        <p:attrNameLst>
                                          <p:attrName>ppt_x</p:attrName>
                                        </p:attrNameLst>
                                      </p:cBhvr>
                                      <p:tavLst>
                                        <p:tav tm="0">
                                          <p:val>
                                            <p:strVal val="ppt_x"/>
                                          </p:val>
                                        </p:tav>
                                        <p:tav tm="100000">
                                          <p:val>
                                            <p:strVal val="ppt_x"/>
                                          </p:val>
                                        </p:tav>
                                      </p:tavLst>
                                    </p:anim>
                                    <p:anim calcmode="lin" valueType="num">
                                      <p:cBhvr>
                                        <p:cTn id="221" dur="1000"/>
                                        <p:tgtEl>
                                          <p:spTgt spid="44"/>
                                        </p:tgtEl>
                                        <p:attrNameLst>
                                          <p:attrName>ppt_y</p:attrName>
                                        </p:attrNameLst>
                                      </p:cBhvr>
                                      <p:tavLst>
                                        <p:tav tm="0">
                                          <p:val>
                                            <p:strVal val="ppt_y"/>
                                          </p:val>
                                        </p:tav>
                                        <p:tav tm="100000">
                                          <p:val>
                                            <p:strVal val="ppt_y+.1"/>
                                          </p:val>
                                        </p:tav>
                                      </p:tavLst>
                                    </p:anim>
                                    <p:set>
                                      <p:cBhvr>
                                        <p:cTn id="222" dur="1" fill="hold">
                                          <p:stCondLst>
                                            <p:cond delay="999"/>
                                          </p:stCondLst>
                                        </p:cTn>
                                        <p:tgtEl>
                                          <p:spTgt spid="44"/>
                                        </p:tgtEl>
                                        <p:attrNameLst>
                                          <p:attrName>style.visibility</p:attrName>
                                        </p:attrNameLst>
                                      </p:cBhvr>
                                      <p:to>
                                        <p:strVal val="hidden"/>
                                      </p:to>
                                    </p:set>
                                  </p:childTnLst>
                                </p:cTn>
                              </p:par>
                            </p:childTnLst>
                          </p:cTn>
                        </p:par>
                      </p:childTnLst>
                    </p:cTn>
                  </p:par>
                  <p:par>
                    <p:cTn id="223" fill="hold">
                      <p:stCondLst>
                        <p:cond delay="indefinite"/>
                      </p:stCondLst>
                      <p:childTnLst>
                        <p:par>
                          <p:cTn id="224" fill="hold">
                            <p:stCondLst>
                              <p:cond delay="0"/>
                            </p:stCondLst>
                            <p:childTnLst>
                              <p:par>
                                <p:cTn id="225" presetID="42" presetClass="entr" presetSubtype="0" fill="hold" grpId="0" nodeType="clickEffect">
                                  <p:stCondLst>
                                    <p:cond delay="0"/>
                                  </p:stCondLst>
                                  <p:childTnLst>
                                    <p:set>
                                      <p:cBhvr>
                                        <p:cTn id="226" dur="1" fill="hold">
                                          <p:stCondLst>
                                            <p:cond delay="0"/>
                                          </p:stCondLst>
                                        </p:cTn>
                                        <p:tgtEl>
                                          <p:spTgt spid="18"/>
                                        </p:tgtEl>
                                        <p:attrNameLst>
                                          <p:attrName>style.visibility</p:attrName>
                                        </p:attrNameLst>
                                      </p:cBhvr>
                                      <p:to>
                                        <p:strVal val="visible"/>
                                      </p:to>
                                    </p:set>
                                    <p:animEffect transition="in" filter="fade">
                                      <p:cBhvr>
                                        <p:cTn id="227" dur="1000"/>
                                        <p:tgtEl>
                                          <p:spTgt spid="18"/>
                                        </p:tgtEl>
                                      </p:cBhvr>
                                    </p:animEffect>
                                    <p:anim calcmode="lin" valueType="num">
                                      <p:cBhvr>
                                        <p:cTn id="228" dur="1000" fill="hold"/>
                                        <p:tgtEl>
                                          <p:spTgt spid="18"/>
                                        </p:tgtEl>
                                        <p:attrNameLst>
                                          <p:attrName>ppt_x</p:attrName>
                                        </p:attrNameLst>
                                      </p:cBhvr>
                                      <p:tavLst>
                                        <p:tav tm="0">
                                          <p:val>
                                            <p:strVal val="#ppt_x"/>
                                          </p:val>
                                        </p:tav>
                                        <p:tav tm="100000">
                                          <p:val>
                                            <p:strVal val="#ppt_x"/>
                                          </p:val>
                                        </p:tav>
                                      </p:tavLst>
                                    </p:anim>
                                    <p:anim calcmode="lin" valueType="num">
                                      <p:cBhvr>
                                        <p:cTn id="229" dur="1000" fill="hold"/>
                                        <p:tgtEl>
                                          <p:spTgt spid="18"/>
                                        </p:tgtEl>
                                        <p:attrNameLst>
                                          <p:attrName>ppt_y</p:attrName>
                                        </p:attrNameLst>
                                      </p:cBhvr>
                                      <p:tavLst>
                                        <p:tav tm="0">
                                          <p:val>
                                            <p:strVal val="#ppt_y+.1"/>
                                          </p:val>
                                        </p:tav>
                                        <p:tav tm="100000">
                                          <p:val>
                                            <p:strVal val="#ppt_y"/>
                                          </p:val>
                                        </p:tav>
                                      </p:tavLst>
                                    </p:anim>
                                  </p:childTnLst>
                                </p:cTn>
                              </p:par>
                              <p:par>
                                <p:cTn id="230" presetID="42" presetClass="entr" presetSubtype="0" fill="hold" grpId="0" nodeType="withEffect">
                                  <p:stCondLst>
                                    <p:cond delay="0"/>
                                  </p:stCondLst>
                                  <p:childTnLst>
                                    <p:set>
                                      <p:cBhvr>
                                        <p:cTn id="231" dur="1" fill="hold">
                                          <p:stCondLst>
                                            <p:cond delay="0"/>
                                          </p:stCondLst>
                                        </p:cTn>
                                        <p:tgtEl>
                                          <p:spTgt spid="39"/>
                                        </p:tgtEl>
                                        <p:attrNameLst>
                                          <p:attrName>style.visibility</p:attrName>
                                        </p:attrNameLst>
                                      </p:cBhvr>
                                      <p:to>
                                        <p:strVal val="visible"/>
                                      </p:to>
                                    </p:set>
                                    <p:animEffect transition="in" filter="fade">
                                      <p:cBhvr>
                                        <p:cTn id="232" dur="1000"/>
                                        <p:tgtEl>
                                          <p:spTgt spid="39"/>
                                        </p:tgtEl>
                                      </p:cBhvr>
                                    </p:animEffect>
                                    <p:anim calcmode="lin" valueType="num">
                                      <p:cBhvr>
                                        <p:cTn id="233" dur="1000" fill="hold"/>
                                        <p:tgtEl>
                                          <p:spTgt spid="39"/>
                                        </p:tgtEl>
                                        <p:attrNameLst>
                                          <p:attrName>ppt_x</p:attrName>
                                        </p:attrNameLst>
                                      </p:cBhvr>
                                      <p:tavLst>
                                        <p:tav tm="0">
                                          <p:val>
                                            <p:strVal val="#ppt_x"/>
                                          </p:val>
                                        </p:tav>
                                        <p:tav tm="100000">
                                          <p:val>
                                            <p:strVal val="#ppt_x"/>
                                          </p:val>
                                        </p:tav>
                                      </p:tavLst>
                                    </p:anim>
                                    <p:anim calcmode="lin" valueType="num">
                                      <p:cBhvr>
                                        <p:cTn id="234" dur="1000" fill="hold"/>
                                        <p:tgtEl>
                                          <p:spTgt spid="39"/>
                                        </p:tgtEl>
                                        <p:attrNameLst>
                                          <p:attrName>ppt_y</p:attrName>
                                        </p:attrNameLst>
                                      </p:cBhvr>
                                      <p:tavLst>
                                        <p:tav tm="0">
                                          <p:val>
                                            <p:strVal val="#ppt_y+.1"/>
                                          </p:val>
                                        </p:tav>
                                        <p:tav tm="100000">
                                          <p:val>
                                            <p:strVal val="#ppt_y"/>
                                          </p:val>
                                        </p:tav>
                                      </p:tavLst>
                                    </p:anim>
                                  </p:childTnLst>
                                </p:cTn>
                              </p:par>
                              <p:par>
                                <p:cTn id="235" presetID="42" presetClass="entr" presetSubtype="0" fill="hold" nodeType="withEffect">
                                  <p:stCondLst>
                                    <p:cond delay="0"/>
                                  </p:stCondLst>
                                  <p:childTnLst>
                                    <p:set>
                                      <p:cBhvr>
                                        <p:cTn id="236" dur="1" fill="hold">
                                          <p:stCondLst>
                                            <p:cond delay="0"/>
                                          </p:stCondLst>
                                        </p:cTn>
                                        <p:tgtEl>
                                          <p:spTgt spid="19"/>
                                        </p:tgtEl>
                                        <p:attrNameLst>
                                          <p:attrName>style.visibility</p:attrName>
                                        </p:attrNameLst>
                                      </p:cBhvr>
                                      <p:to>
                                        <p:strVal val="visible"/>
                                      </p:to>
                                    </p:set>
                                    <p:animEffect transition="in" filter="fade">
                                      <p:cBhvr>
                                        <p:cTn id="237" dur="1000"/>
                                        <p:tgtEl>
                                          <p:spTgt spid="19"/>
                                        </p:tgtEl>
                                      </p:cBhvr>
                                    </p:animEffect>
                                    <p:anim calcmode="lin" valueType="num">
                                      <p:cBhvr>
                                        <p:cTn id="238" dur="1000" fill="hold"/>
                                        <p:tgtEl>
                                          <p:spTgt spid="19"/>
                                        </p:tgtEl>
                                        <p:attrNameLst>
                                          <p:attrName>ppt_x</p:attrName>
                                        </p:attrNameLst>
                                      </p:cBhvr>
                                      <p:tavLst>
                                        <p:tav tm="0">
                                          <p:val>
                                            <p:strVal val="#ppt_x"/>
                                          </p:val>
                                        </p:tav>
                                        <p:tav tm="100000">
                                          <p:val>
                                            <p:strVal val="#ppt_x"/>
                                          </p:val>
                                        </p:tav>
                                      </p:tavLst>
                                    </p:anim>
                                    <p:anim calcmode="lin" valueType="num">
                                      <p:cBhvr>
                                        <p:cTn id="239" dur="1000" fill="hold"/>
                                        <p:tgtEl>
                                          <p:spTgt spid="19"/>
                                        </p:tgtEl>
                                        <p:attrNameLst>
                                          <p:attrName>ppt_y</p:attrName>
                                        </p:attrNameLst>
                                      </p:cBhvr>
                                      <p:tavLst>
                                        <p:tav tm="0">
                                          <p:val>
                                            <p:strVal val="#ppt_y+.1"/>
                                          </p:val>
                                        </p:tav>
                                        <p:tav tm="100000">
                                          <p:val>
                                            <p:strVal val="#ppt_y"/>
                                          </p:val>
                                        </p:tav>
                                      </p:tavLst>
                                    </p:anim>
                                  </p:childTnLst>
                                </p:cTn>
                              </p:par>
                              <p:par>
                                <p:cTn id="240" presetID="42" presetClass="entr" presetSubtype="0" fill="hold" grpId="0" nodeType="withEffect">
                                  <p:stCondLst>
                                    <p:cond delay="0"/>
                                  </p:stCondLst>
                                  <p:childTnLst>
                                    <p:set>
                                      <p:cBhvr>
                                        <p:cTn id="241" dur="1" fill="hold">
                                          <p:stCondLst>
                                            <p:cond delay="0"/>
                                          </p:stCondLst>
                                        </p:cTn>
                                        <p:tgtEl>
                                          <p:spTgt spid="20"/>
                                        </p:tgtEl>
                                        <p:attrNameLst>
                                          <p:attrName>style.visibility</p:attrName>
                                        </p:attrNameLst>
                                      </p:cBhvr>
                                      <p:to>
                                        <p:strVal val="visible"/>
                                      </p:to>
                                    </p:set>
                                    <p:animEffect transition="in" filter="fade">
                                      <p:cBhvr>
                                        <p:cTn id="242" dur="1000"/>
                                        <p:tgtEl>
                                          <p:spTgt spid="20"/>
                                        </p:tgtEl>
                                      </p:cBhvr>
                                    </p:animEffect>
                                    <p:anim calcmode="lin" valueType="num">
                                      <p:cBhvr>
                                        <p:cTn id="243" dur="1000" fill="hold"/>
                                        <p:tgtEl>
                                          <p:spTgt spid="20"/>
                                        </p:tgtEl>
                                        <p:attrNameLst>
                                          <p:attrName>ppt_x</p:attrName>
                                        </p:attrNameLst>
                                      </p:cBhvr>
                                      <p:tavLst>
                                        <p:tav tm="0">
                                          <p:val>
                                            <p:strVal val="#ppt_x"/>
                                          </p:val>
                                        </p:tav>
                                        <p:tav tm="100000">
                                          <p:val>
                                            <p:strVal val="#ppt_x"/>
                                          </p:val>
                                        </p:tav>
                                      </p:tavLst>
                                    </p:anim>
                                    <p:anim calcmode="lin" valueType="num">
                                      <p:cBhvr>
                                        <p:cTn id="244"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245" fill="hold">
                      <p:stCondLst>
                        <p:cond delay="indefinite"/>
                      </p:stCondLst>
                      <p:childTnLst>
                        <p:par>
                          <p:cTn id="246" fill="hold">
                            <p:stCondLst>
                              <p:cond delay="0"/>
                            </p:stCondLst>
                            <p:childTnLst>
                              <p:par>
                                <p:cTn id="247" presetID="42" presetClass="exit" presetSubtype="0" fill="hold" grpId="1" nodeType="clickEffect">
                                  <p:stCondLst>
                                    <p:cond delay="0"/>
                                  </p:stCondLst>
                                  <p:childTnLst>
                                    <p:animEffect transition="out" filter="fade">
                                      <p:cBhvr>
                                        <p:cTn id="248" dur="1000"/>
                                        <p:tgtEl>
                                          <p:spTgt spid="18"/>
                                        </p:tgtEl>
                                      </p:cBhvr>
                                    </p:animEffect>
                                    <p:anim calcmode="lin" valueType="num">
                                      <p:cBhvr>
                                        <p:cTn id="249" dur="1000"/>
                                        <p:tgtEl>
                                          <p:spTgt spid="18"/>
                                        </p:tgtEl>
                                        <p:attrNameLst>
                                          <p:attrName>ppt_x</p:attrName>
                                        </p:attrNameLst>
                                      </p:cBhvr>
                                      <p:tavLst>
                                        <p:tav tm="0">
                                          <p:val>
                                            <p:strVal val="ppt_x"/>
                                          </p:val>
                                        </p:tav>
                                        <p:tav tm="100000">
                                          <p:val>
                                            <p:strVal val="ppt_x"/>
                                          </p:val>
                                        </p:tav>
                                      </p:tavLst>
                                    </p:anim>
                                    <p:anim calcmode="lin" valueType="num">
                                      <p:cBhvr>
                                        <p:cTn id="250" dur="1000"/>
                                        <p:tgtEl>
                                          <p:spTgt spid="18"/>
                                        </p:tgtEl>
                                        <p:attrNameLst>
                                          <p:attrName>ppt_y</p:attrName>
                                        </p:attrNameLst>
                                      </p:cBhvr>
                                      <p:tavLst>
                                        <p:tav tm="0">
                                          <p:val>
                                            <p:strVal val="ppt_y"/>
                                          </p:val>
                                        </p:tav>
                                        <p:tav tm="100000">
                                          <p:val>
                                            <p:strVal val="ppt_y+.1"/>
                                          </p:val>
                                        </p:tav>
                                      </p:tavLst>
                                    </p:anim>
                                    <p:set>
                                      <p:cBhvr>
                                        <p:cTn id="251" dur="1" fill="hold">
                                          <p:stCondLst>
                                            <p:cond delay="999"/>
                                          </p:stCondLst>
                                        </p:cTn>
                                        <p:tgtEl>
                                          <p:spTgt spid="18"/>
                                        </p:tgtEl>
                                        <p:attrNameLst>
                                          <p:attrName>style.visibility</p:attrName>
                                        </p:attrNameLst>
                                      </p:cBhvr>
                                      <p:to>
                                        <p:strVal val="hidden"/>
                                      </p:to>
                                    </p:set>
                                  </p:childTnLst>
                                </p:cTn>
                              </p:par>
                              <p:par>
                                <p:cTn id="252" presetID="42" presetClass="exit" presetSubtype="0" fill="hold" grpId="1" nodeType="withEffect">
                                  <p:stCondLst>
                                    <p:cond delay="0"/>
                                  </p:stCondLst>
                                  <p:childTnLst>
                                    <p:animEffect transition="out" filter="fade">
                                      <p:cBhvr>
                                        <p:cTn id="253" dur="1000"/>
                                        <p:tgtEl>
                                          <p:spTgt spid="39"/>
                                        </p:tgtEl>
                                      </p:cBhvr>
                                    </p:animEffect>
                                    <p:anim calcmode="lin" valueType="num">
                                      <p:cBhvr>
                                        <p:cTn id="254" dur="1000"/>
                                        <p:tgtEl>
                                          <p:spTgt spid="39"/>
                                        </p:tgtEl>
                                        <p:attrNameLst>
                                          <p:attrName>ppt_x</p:attrName>
                                        </p:attrNameLst>
                                      </p:cBhvr>
                                      <p:tavLst>
                                        <p:tav tm="0">
                                          <p:val>
                                            <p:strVal val="ppt_x"/>
                                          </p:val>
                                        </p:tav>
                                        <p:tav tm="100000">
                                          <p:val>
                                            <p:strVal val="ppt_x"/>
                                          </p:val>
                                        </p:tav>
                                      </p:tavLst>
                                    </p:anim>
                                    <p:anim calcmode="lin" valueType="num">
                                      <p:cBhvr>
                                        <p:cTn id="255" dur="1000"/>
                                        <p:tgtEl>
                                          <p:spTgt spid="39"/>
                                        </p:tgtEl>
                                        <p:attrNameLst>
                                          <p:attrName>ppt_y</p:attrName>
                                        </p:attrNameLst>
                                      </p:cBhvr>
                                      <p:tavLst>
                                        <p:tav tm="0">
                                          <p:val>
                                            <p:strVal val="ppt_y"/>
                                          </p:val>
                                        </p:tav>
                                        <p:tav tm="100000">
                                          <p:val>
                                            <p:strVal val="ppt_y+.1"/>
                                          </p:val>
                                        </p:tav>
                                      </p:tavLst>
                                    </p:anim>
                                    <p:set>
                                      <p:cBhvr>
                                        <p:cTn id="256" dur="1" fill="hold">
                                          <p:stCondLst>
                                            <p:cond delay="999"/>
                                          </p:stCondLst>
                                        </p:cTn>
                                        <p:tgtEl>
                                          <p:spTgt spid="39"/>
                                        </p:tgtEl>
                                        <p:attrNameLst>
                                          <p:attrName>style.visibility</p:attrName>
                                        </p:attrNameLst>
                                      </p:cBhvr>
                                      <p:to>
                                        <p:strVal val="hidden"/>
                                      </p:to>
                                    </p:set>
                                  </p:childTnLst>
                                </p:cTn>
                              </p:par>
                              <p:par>
                                <p:cTn id="257" presetID="42" presetClass="exit" presetSubtype="0" fill="hold" nodeType="withEffect">
                                  <p:stCondLst>
                                    <p:cond delay="0"/>
                                  </p:stCondLst>
                                  <p:childTnLst>
                                    <p:animEffect transition="out" filter="fade">
                                      <p:cBhvr>
                                        <p:cTn id="258" dur="1000"/>
                                        <p:tgtEl>
                                          <p:spTgt spid="19"/>
                                        </p:tgtEl>
                                      </p:cBhvr>
                                    </p:animEffect>
                                    <p:anim calcmode="lin" valueType="num">
                                      <p:cBhvr>
                                        <p:cTn id="259" dur="1000"/>
                                        <p:tgtEl>
                                          <p:spTgt spid="19"/>
                                        </p:tgtEl>
                                        <p:attrNameLst>
                                          <p:attrName>ppt_x</p:attrName>
                                        </p:attrNameLst>
                                      </p:cBhvr>
                                      <p:tavLst>
                                        <p:tav tm="0">
                                          <p:val>
                                            <p:strVal val="ppt_x"/>
                                          </p:val>
                                        </p:tav>
                                        <p:tav tm="100000">
                                          <p:val>
                                            <p:strVal val="ppt_x"/>
                                          </p:val>
                                        </p:tav>
                                      </p:tavLst>
                                    </p:anim>
                                    <p:anim calcmode="lin" valueType="num">
                                      <p:cBhvr>
                                        <p:cTn id="260" dur="1000"/>
                                        <p:tgtEl>
                                          <p:spTgt spid="19"/>
                                        </p:tgtEl>
                                        <p:attrNameLst>
                                          <p:attrName>ppt_y</p:attrName>
                                        </p:attrNameLst>
                                      </p:cBhvr>
                                      <p:tavLst>
                                        <p:tav tm="0">
                                          <p:val>
                                            <p:strVal val="ppt_y"/>
                                          </p:val>
                                        </p:tav>
                                        <p:tav tm="100000">
                                          <p:val>
                                            <p:strVal val="ppt_y+.1"/>
                                          </p:val>
                                        </p:tav>
                                      </p:tavLst>
                                    </p:anim>
                                    <p:set>
                                      <p:cBhvr>
                                        <p:cTn id="261" dur="1" fill="hold">
                                          <p:stCondLst>
                                            <p:cond delay="999"/>
                                          </p:stCondLst>
                                        </p:cTn>
                                        <p:tgtEl>
                                          <p:spTgt spid="19"/>
                                        </p:tgtEl>
                                        <p:attrNameLst>
                                          <p:attrName>style.visibility</p:attrName>
                                        </p:attrNameLst>
                                      </p:cBhvr>
                                      <p:to>
                                        <p:strVal val="hidden"/>
                                      </p:to>
                                    </p:set>
                                  </p:childTnLst>
                                </p:cTn>
                              </p:par>
                              <p:par>
                                <p:cTn id="262" presetID="42" presetClass="exit" presetSubtype="0" fill="hold" grpId="1" nodeType="withEffect">
                                  <p:stCondLst>
                                    <p:cond delay="0"/>
                                  </p:stCondLst>
                                  <p:childTnLst>
                                    <p:animEffect transition="out" filter="fade">
                                      <p:cBhvr>
                                        <p:cTn id="263" dur="1000"/>
                                        <p:tgtEl>
                                          <p:spTgt spid="20"/>
                                        </p:tgtEl>
                                      </p:cBhvr>
                                    </p:animEffect>
                                    <p:anim calcmode="lin" valueType="num">
                                      <p:cBhvr>
                                        <p:cTn id="264" dur="1000"/>
                                        <p:tgtEl>
                                          <p:spTgt spid="20"/>
                                        </p:tgtEl>
                                        <p:attrNameLst>
                                          <p:attrName>ppt_x</p:attrName>
                                        </p:attrNameLst>
                                      </p:cBhvr>
                                      <p:tavLst>
                                        <p:tav tm="0">
                                          <p:val>
                                            <p:strVal val="ppt_x"/>
                                          </p:val>
                                        </p:tav>
                                        <p:tav tm="100000">
                                          <p:val>
                                            <p:strVal val="ppt_x"/>
                                          </p:val>
                                        </p:tav>
                                      </p:tavLst>
                                    </p:anim>
                                    <p:anim calcmode="lin" valueType="num">
                                      <p:cBhvr>
                                        <p:cTn id="265" dur="1000"/>
                                        <p:tgtEl>
                                          <p:spTgt spid="20"/>
                                        </p:tgtEl>
                                        <p:attrNameLst>
                                          <p:attrName>ppt_y</p:attrName>
                                        </p:attrNameLst>
                                      </p:cBhvr>
                                      <p:tavLst>
                                        <p:tav tm="0">
                                          <p:val>
                                            <p:strVal val="ppt_y"/>
                                          </p:val>
                                        </p:tav>
                                        <p:tav tm="100000">
                                          <p:val>
                                            <p:strVal val="ppt_y+.1"/>
                                          </p:val>
                                        </p:tav>
                                      </p:tavLst>
                                    </p:anim>
                                    <p:set>
                                      <p:cBhvr>
                                        <p:cTn id="266" dur="1" fill="hold">
                                          <p:stCondLst>
                                            <p:cond delay="999"/>
                                          </p:stCondLst>
                                        </p:cTn>
                                        <p:tgtEl>
                                          <p:spTgt spid="2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animBg="1"/>
      <p:bldP spid="2" grpId="0" animBg="1"/>
      <p:bldP spid="2" grpId="1" animBg="1"/>
      <p:bldP spid="9" grpId="0" animBg="1"/>
      <p:bldP spid="9" grpId="1" animBg="1"/>
      <p:bldP spid="11" grpId="0" animBg="1"/>
      <p:bldP spid="11" grpId="1" animBg="1"/>
      <p:bldP spid="14" grpId="0" animBg="1"/>
      <p:bldP spid="14" grpId="1" animBg="1"/>
      <p:bldP spid="15" grpId="0" animBg="1"/>
      <p:bldP spid="15" grpId="1" animBg="1"/>
      <p:bldP spid="17" grpId="0" animBg="1"/>
      <p:bldP spid="17" grpId="1" animBg="1"/>
      <p:bldP spid="18" grpId="0" animBg="1"/>
      <p:bldP spid="18" grpId="1" animBg="1"/>
      <p:bldP spid="20" grpId="0" animBg="1"/>
      <p:bldP spid="20" grpId="1" animBg="1"/>
      <p:bldP spid="32" grpId="0" animBg="1"/>
      <p:bldP spid="32" grpId="1" animBg="1"/>
      <p:bldP spid="33" grpId="0" animBg="1"/>
      <p:bldP spid="33" grpId="1" animBg="1"/>
      <p:bldP spid="34" grpId="0" animBg="1"/>
      <p:bldP spid="34" grpId="1" animBg="1"/>
      <p:bldP spid="37" grpId="0" animBg="1"/>
      <p:bldP spid="37" grpId="1" animBg="1"/>
      <p:bldP spid="38" grpId="0" animBg="1"/>
      <p:bldP spid="38" grpId="1" animBg="1"/>
      <p:bldP spid="39" grpId="0" animBg="1"/>
      <p:bldP spid="39" grpId="1" animBg="1"/>
      <p:bldP spid="41" grpId="0" animBg="1"/>
      <p:bldP spid="41" grpId="1" animBg="1"/>
      <p:bldP spid="42" grpId="0" animBg="1"/>
      <p:bldP spid="42" grpId="1" animBg="1"/>
      <p:bldP spid="44" grpId="0" animBg="1"/>
      <p:bldP spid="44" grpId="1" animBg="1"/>
      <p:bldP spid="46" grpId="0" animBg="1"/>
      <p:bldP spid="46" grpId="1"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6ADF3-C5CF-A621-821E-A271A63142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35D3CC-CE9D-AB3D-F53E-DBD4F39C1244}"/>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Table of Contents </a:t>
            </a:r>
          </a:p>
        </p:txBody>
      </p:sp>
      <p:sp>
        <p:nvSpPr>
          <p:cNvPr id="3" name="Rectangle 2">
            <a:extLst>
              <a:ext uri="{FF2B5EF4-FFF2-40B4-BE49-F238E27FC236}">
                <a16:creationId xmlns:a16="http://schemas.microsoft.com/office/drawing/2014/main" id="{E8FE2BDF-0410-4900-47E0-FF98F0F0380A}"/>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5D8A0E2-701D-28AA-C4ED-0833D880DE47}"/>
              </a:ext>
            </a:extLst>
          </p:cNvPr>
          <p:cNvSpPr txBox="1"/>
          <p:nvPr/>
        </p:nvSpPr>
        <p:spPr>
          <a:xfrm>
            <a:off x="462277" y="787184"/>
            <a:ext cx="11267441" cy="707117"/>
          </a:xfrm>
          <a:prstGeom prst="rect">
            <a:avLst/>
          </a:prstGeom>
          <a:noFill/>
        </p:spPr>
        <p:txBody>
          <a:bodyPr wrap="square">
            <a:spAutoFit/>
          </a:bodyPr>
          <a:lstStyle/>
          <a:p>
            <a:pPr algn="ctr">
              <a:lnSpc>
                <a:spcPct val="150000"/>
              </a:lnSpc>
            </a:pPr>
            <a:r>
              <a:rPr lang="en-GB" sz="1400" dirty="0">
                <a:latin typeface="Aptos" panose="020B0004020202020204" pitchFamily="34" charset="0"/>
              </a:rPr>
              <a:t>The Table of Contents (</a:t>
            </a:r>
            <a:r>
              <a:rPr lang="en-GB" sz="1400" dirty="0" err="1">
                <a:latin typeface="Aptos" panose="020B0004020202020204" pitchFamily="34" charset="0"/>
              </a:rPr>
              <a:t>ToC</a:t>
            </a:r>
            <a:r>
              <a:rPr lang="en-GB" sz="1400" dirty="0">
                <a:latin typeface="Aptos" panose="020B0004020202020204" pitchFamily="34" charset="0"/>
              </a:rPr>
              <a:t>) is a structured list of everything in your dissertation. It helps the reader (and marker!) navigate your work clearly and efficiently. It must be </a:t>
            </a:r>
            <a:r>
              <a:rPr lang="en-GB" sz="1400" b="1" dirty="0">
                <a:latin typeface="Aptos" panose="020B0004020202020204" pitchFamily="34" charset="0"/>
              </a:rPr>
              <a:t>accurate, logical, and automatically generated</a:t>
            </a:r>
            <a:r>
              <a:rPr lang="en-GB" sz="1400" dirty="0">
                <a:latin typeface="Aptos" panose="020B0004020202020204" pitchFamily="34" charset="0"/>
              </a:rPr>
              <a:t> in Word.</a:t>
            </a:r>
          </a:p>
        </p:txBody>
      </p:sp>
      <p:cxnSp>
        <p:nvCxnSpPr>
          <p:cNvPr id="7" name="Straight Connector 6">
            <a:extLst>
              <a:ext uri="{FF2B5EF4-FFF2-40B4-BE49-F238E27FC236}">
                <a16:creationId xmlns:a16="http://schemas.microsoft.com/office/drawing/2014/main" id="{39D03396-97BF-4731-EAA3-F7958D2D06AB}"/>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09A53-7233-341B-26B8-5C0FA247EB0F}"/>
              </a:ext>
            </a:extLst>
          </p:cNvPr>
          <p:cNvCxnSpPr>
            <a:cxnSpLocks/>
          </p:cNvCxnSpPr>
          <p:nvPr/>
        </p:nvCxnSpPr>
        <p:spPr>
          <a:xfrm>
            <a:off x="120651" y="4056315"/>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1DC9F59-7750-FDAD-FE34-26CA90A9D5FA}"/>
              </a:ext>
            </a:extLst>
          </p:cNvPr>
          <p:cNvSpPr txBox="1"/>
          <p:nvPr/>
        </p:nvSpPr>
        <p:spPr>
          <a:xfrm>
            <a:off x="103400" y="3997930"/>
            <a:ext cx="5588848" cy="2482796"/>
          </a:xfrm>
          <a:prstGeom prst="rect">
            <a:avLst/>
          </a:prstGeom>
          <a:noFill/>
        </p:spPr>
        <p:txBody>
          <a:bodyPr wrap="square">
            <a:spAutoFit/>
          </a:bodyPr>
          <a:lstStyle/>
          <a:p>
            <a:pPr>
              <a:lnSpc>
                <a:spcPct val="150000"/>
              </a:lnSpc>
            </a:pPr>
            <a:r>
              <a:rPr lang="en-GB" sz="1500" b="1" dirty="0">
                <a:latin typeface="Aptos" panose="020B0004020202020204" pitchFamily="34" charset="0"/>
              </a:rPr>
              <a:t>🧠 Top Tips:</a:t>
            </a:r>
          </a:p>
          <a:p>
            <a:pPr marL="285750" indent="-285750">
              <a:lnSpc>
                <a:spcPct val="150000"/>
              </a:lnSpc>
              <a:buFont typeface="Arial" panose="020B0604020202020204" pitchFamily="34" charset="0"/>
              <a:buChar char="•"/>
            </a:pPr>
            <a:r>
              <a:rPr lang="en-GB" sz="1500" dirty="0">
                <a:latin typeface="Aptos" panose="020B0004020202020204" pitchFamily="34" charset="0"/>
              </a:rPr>
              <a:t>Use </a:t>
            </a:r>
            <a:r>
              <a:rPr lang="en-GB" sz="1500" b="1" dirty="0">
                <a:latin typeface="Aptos" panose="020B0004020202020204" pitchFamily="34" charset="0"/>
              </a:rPr>
              <a:t>Word’s “Headings” feature</a:t>
            </a:r>
            <a:r>
              <a:rPr lang="en-GB" sz="1500" dirty="0">
                <a:latin typeface="Aptos" panose="020B0004020202020204" pitchFamily="34" charset="0"/>
              </a:rPr>
              <a:t> to make your </a:t>
            </a:r>
            <a:r>
              <a:rPr lang="en-GB" sz="1500" dirty="0" err="1">
                <a:latin typeface="Aptos" panose="020B0004020202020204" pitchFamily="34" charset="0"/>
              </a:rPr>
              <a:t>ToC</a:t>
            </a:r>
            <a:r>
              <a:rPr lang="en-GB" sz="1500" dirty="0">
                <a:latin typeface="Aptos" panose="020B0004020202020204" pitchFamily="34" charset="0"/>
              </a:rPr>
              <a:t> auto-update</a:t>
            </a:r>
          </a:p>
          <a:p>
            <a:pPr marL="285750" indent="-285750">
              <a:lnSpc>
                <a:spcPct val="150000"/>
              </a:lnSpc>
              <a:buFont typeface="Arial" panose="020B0604020202020204" pitchFamily="34" charset="0"/>
              <a:buChar char="•"/>
            </a:pPr>
            <a:r>
              <a:rPr lang="en-GB" sz="1500" dirty="0">
                <a:latin typeface="Aptos" panose="020B0004020202020204" pitchFamily="34" charset="0"/>
              </a:rPr>
              <a:t>Don’t forget to </a:t>
            </a:r>
            <a:r>
              <a:rPr lang="en-GB" sz="1500" b="1" dirty="0">
                <a:latin typeface="Aptos" panose="020B0004020202020204" pitchFamily="34" charset="0"/>
              </a:rPr>
              <a:t>include the abstract, acknowledgements, and declaration</a:t>
            </a:r>
            <a:endParaRPr lang="en-GB" sz="1500" dirty="0">
              <a:latin typeface="Aptos" panose="020B0004020202020204" pitchFamily="34" charset="0"/>
            </a:endParaRPr>
          </a:p>
          <a:p>
            <a:pPr marL="285750" indent="-285750">
              <a:lnSpc>
                <a:spcPct val="150000"/>
              </a:lnSpc>
              <a:buFont typeface="Arial" panose="020B0604020202020204" pitchFamily="34" charset="0"/>
              <a:buChar char="•"/>
            </a:pPr>
            <a:r>
              <a:rPr lang="en-GB" sz="1500" dirty="0">
                <a:latin typeface="Aptos" panose="020B0004020202020204" pitchFamily="34" charset="0"/>
              </a:rPr>
              <a:t>Make sure your sub-sections match your </a:t>
            </a:r>
            <a:r>
              <a:rPr lang="en-GB" sz="1500" b="1" dirty="0">
                <a:latin typeface="Aptos" panose="020B0004020202020204" pitchFamily="34" charset="0"/>
              </a:rPr>
              <a:t>chapter headings exactly</a:t>
            </a:r>
            <a:endParaRPr lang="en-GB" sz="1500" dirty="0">
              <a:latin typeface="Aptos" panose="020B0004020202020204" pitchFamily="34" charset="0"/>
            </a:endParaRPr>
          </a:p>
        </p:txBody>
      </p:sp>
      <p:sp>
        <p:nvSpPr>
          <p:cNvPr id="13" name="TextBox 12">
            <a:extLst>
              <a:ext uri="{FF2B5EF4-FFF2-40B4-BE49-F238E27FC236}">
                <a16:creationId xmlns:a16="http://schemas.microsoft.com/office/drawing/2014/main" id="{F9DE9F74-12D9-B582-DC2B-E7B09692B716}"/>
              </a:ext>
            </a:extLst>
          </p:cNvPr>
          <p:cNvSpPr txBox="1"/>
          <p:nvPr/>
        </p:nvSpPr>
        <p:spPr>
          <a:xfrm>
            <a:off x="6162848" y="1872297"/>
            <a:ext cx="5733093" cy="2482796"/>
          </a:xfrm>
          <a:prstGeom prst="rect">
            <a:avLst/>
          </a:prstGeom>
          <a:noFill/>
        </p:spPr>
        <p:txBody>
          <a:bodyPr wrap="square">
            <a:spAutoFit/>
          </a:bodyPr>
          <a:lstStyle/>
          <a:p>
            <a:pPr algn="just">
              <a:lnSpc>
                <a:spcPct val="150000"/>
              </a:lnSpc>
            </a:pPr>
            <a:r>
              <a:rPr lang="en-GB" sz="1500" b="1" dirty="0">
                <a:latin typeface="Aptos" panose="020B0004020202020204" pitchFamily="34" charset="0"/>
              </a:rPr>
              <a:t>🖥️ How to Insert an Automatic </a:t>
            </a:r>
            <a:r>
              <a:rPr lang="en-GB" sz="1500" b="1" dirty="0" err="1">
                <a:latin typeface="Aptos" panose="020B0004020202020204" pitchFamily="34" charset="0"/>
              </a:rPr>
              <a:t>ToC</a:t>
            </a:r>
            <a:r>
              <a:rPr lang="en-GB" sz="1500" b="1" dirty="0">
                <a:latin typeface="Aptos" panose="020B0004020202020204" pitchFamily="34" charset="0"/>
              </a:rPr>
              <a:t> (MS Word):</a:t>
            </a:r>
          </a:p>
          <a:p>
            <a:pPr marL="285750" indent="-285750" algn="just">
              <a:lnSpc>
                <a:spcPct val="150000"/>
              </a:lnSpc>
              <a:buFont typeface="Arial" panose="020B0604020202020204" pitchFamily="34" charset="0"/>
              <a:buChar char="•"/>
            </a:pPr>
            <a:r>
              <a:rPr lang="en-GB" sz="1500" dirty="0">
                <a:latin typeface="Aptos" panose="020B0004020202020204" pitchFamily="34" charset="0"/>
              </a:rPr>
              <a:t>Apply Heading 1, Heading 2, etc. styles to your titles and subtitles</a:t>
            </a:r>
          </a:p>
          <a:p>
            <a:pPr marL="285750" indent="-285750" algn="just">
              <a:lnSpc>
                <a:spcPct val="150000"/>
              </a:lnSpc>
              <a:buFont typeface="Arial" panose="020B0604020202020204" pitchFamily="34" charset="0"/>
              <a:buChar char="•"/>
            </a:pPr>
            <a:r>
              <a:rPr lang="en-GB" sz="1500" dirty="0">
                <a:latin typeface="Aptos" panose="020B0004020202020204" pitchFamily="34" charset="0"/>
              </a:rPr>
              <a:t>Go to the spot where you want the </a:t>
            </a:r>
            <a:r>
              <a:rPr lang="en-GB" sz="1500" dirty="0" err="1">
                <a:latin typeface="Aptos" panose="020B0004020202020204" pitchFamily="34" charset="0"/>
              </a:rPr>
              <a:t>ToC</a:t>
            </a:r>
            <a:endParaRPr lang="en-GB" sz="1500" dirty="0">
              <a:latin typeface="Aptos" panose="020B0004020202020204" pitchFamily="34" charset="0"/>
            </a:endParaRPr>
          </a:p>
          <a:p>
            <a:pPr marL="285750" indent="-285750" algn="just">
              <a:lnSpc>
                <a:spcPct val="150000"/>
              </a:lnSpc>
              <a:buFont typeface="Arial" panose="020B0604020202020204" pitchFamily="34" charset="0"/>
              <a:buChar char="•"/>
            </a:pPr>
            <a:r>
              <a:rPr lang="en-GB" sz="1500" dirty="0">
                <a:latin typeface="Aptos" panose="020B0004020202020204" pitchFamily="34" charset="0"/>
              </a:rPr>
              <a:t>Click: References &gt; Table of Contents &gt; Automatic Table</a:t>
            </a:r>
          </a:p>
          <a:p>
            <a:pPr marL="285750" indent="-285750" algn="just">
              <a:lnSpc>
                <a:spcPct val="150000"/>
              </a:lnSpc>
              <a:buFont typeface="Arial" panose="020B0604020202020204" pitchFamily="34" charset="0"/>
              <a:buChar char="•"/>
            </a:pPr>
            <a:r>
              <a:rPr lang="en-GB" sz="1500" dirty="0">
                <a:latin typeface="Aptos" panose="020B0004020202020204" pitchFamily="34" charset="0"/>
              </a:rPr>
              <a:t>To update page numbers later, right-click the </a:t>
            </a:r>
            <a:r>
              <a:rPr lang="en-GB" sz="1500" dirty="0" err="1">
                <a:latin typeface="Aptos" panose="020B0004020202020204" pitchFamily="34" charset="0"/>
              </a:rPr>
              <a:t>ToC</a:t>
            </a:r>
            <a:r>
              <a:rPr lang="en-GB" sz="1500" dirty="0">
                <a:latin typeface="Aptos" panose="020B0004020202020204" pitchFamily="34" charset="0"/>
              </a:rPr>
              <a:t> and select “Update Field”</a:t>
            </a:r>
          </a:p>
        </p:txBody>
      </p:sp>
      <p:sp>
        <p:nvSpPr>
          <p:cNvPr id="15" name="TextBox 14">
            <a:extLst>
              <a:ext uri="{FF2B5EF4-FFF2-40B4-BE49-F238E27FC236}">
                <a16:creationId xmlns:a16="http://schemas.microsoft.com/office/drawing/2014/main" id="{DD9840C6-6218-D5C4-918D-C50DB2C2840F}"/>
              </a:ext>
            </a:extLst>
          </p:cNvPr>
          <p:cNvSpPr txBox="1"/>
          <p:nvPr/>
        </p:nvSpPr>
        <p:spPr>
          <a:xfrm>
            <a:off x="147006" y="1850602"/>
            <a:ext cx="5653862" cy="1790298"/>
          </a:xfrm>
          <a:prstGeom prst="rect">
            <a:avLst/>
          </a:prstGeom>
          <a:noFill/>
        </p:spPr>
        <p:txBody>
          <a:bodyPr wrap="square">
            <a:spAutoFit/>
          </a:bodyPr>
          <a:lstStyle/>
          <a:p>
            <a:pPr>
              <a:lnSpc>
                <a:spcPct val="150000"/>
              </a:lnSpc>
            </a:pPr>
            <a:r>
              <a:rPr lang="en-GB" sz="1500" b="1" dirty="0">
                <a:latin typeface="Aptos" panose="020B0004020202020204" pitchFamily="34" charset="0"/>
              </a:rPr>
              <a:t>✅ What to Include:</a:t>
            </a:r>
          </a:p>
          <a:p>
            <a:pPr>
              <a:lnSpc>
                <a:spcPct val="150000"/>
              </a:lnSpc>
            </a:pPr>
            <a:r>
              <a:rPr lang="en-GB" sz="1500" dirty="0">
                <a:latin typeface="Aptos" panose="020B0004020202020204" pitchFamily="34" charset="0"/>
              </a:rPr>
              <a:t>☐ </a:t>
            </a:r>
            <a:r>
              <a:rPr lang="en-GB" sz="1500" b="1" dirty="0">
                <a:latin typeface="Aptos" panose="020B0004020202020204" pitchFamily="34" charset="0"/>
              </a:rPr>
              <a:t>All chapters and subheadings</a:t>
            </a:r>
            <a:r>
              <a:rPr lang="en-GB" sz="1500" dirty="0">
                <a:latin typeface="Aptos" panose="020B0004020202020204" pitchFamily="34" charset="0"/>
              </a:rPr>
              <a:t>, including appendices and references</a:t>
            </a:r>
            <a:br>
              <a:rPr lang="en-GB" sz="1500" dirty="0">
                <a:latin typeface="Aptos" panose="020B0004020202020204" pitchFamily="34" charset="0"/>
              </a:rPr>
            </a:br>
            <a:r>
              <a:rPr lang="en-GB" sz="1500" dirty="0">
                <a:latin typeface="Aptos" panose="020B0004020202020204" pitchFamily="34" charset="0"/>
              </a:rPr>
              <a:t>☐ </a:t>
            </a:r>
            <a:r>
              <a:rPr lang="en-GB" sz="1500" b="1" dirty="0">
                <a:latin typeface="Aptos" panose="020B0004020202020204" pitchFamily="34" charset="0"/>
              </a:rPr>
              <a:t>Page numbers</a:t>
            </a:r>
            <a:r>
              <a:rPr lang="en-GB" sz="1500" dirty="0">
                <a:latin typeface="Aptos" panose="020B0004020202020204" pitchFamily="34" charset="0"/>
              </a:rPr>
              <a:t> that match your document</a:t>
            </a:r>
            <a:br>
              <a:rPr lang="en-GB" sz="1500" dirty="0">
                <a:latin typeface="Aptos" panose="020B0004020202020204" pitchFamily="34" charset="0"/>
              </a:rPr>
            </a:br>
            <a:r>
              <a:rPr lang="en-GB" sz="1500" dirty="0">
                <a:latin typeface="Aptos" panose="020B0004020202020204" pitchFamily="34" charset="0"/>
              </a:rPr>
              <a:t>☐ </a:t>
            </a:r>
            <a:r>
              <a:rPr lang="en-GB" sz="1500" b="1" dirty="0">
                <a:latin typeface="Aptos" panose="020B0004020202020204" pitchFamily="34" charset="0"/>
              </a:rPr>
              <a:t>Consistent formatting</a:t>
            </a:r>
            <a:r>
              <a:rPr lang="en-GB" sz="1500" dirty="0">
                <a:latin typeface="Aptos" panose="020B0004020202020204" pitchFamily="34" charset="0"/>
              </a:rPr>
              <a:t> (same font, size, indentation)</a:t>
            </a:r>
          </a:p>
        </p:txBody>
      </p:sp>
      <p:cxnSp>
        <p:nvCxnSpPr>
          <p:cNvPr id="6" name="Straight Connector 5">
            <a:extLst>
              <a:ext uri="{FF2B5EF4-FFF2-40B4-BE49-F238E27FC236}">
                <a16:creationId xmlns:a16="http://schemas.microsoft.com/office/drawing/2014/main" id="{1827B371-1ACA-B88A-14A6-DBF751DAF431}"/>
              </a:ext>
            </a:extLst>
          </p:cNvPr>
          <p:cNvCxnSpPr>
            <a:cxnSpLocks/>
          </p:cNvCxnSpPr>
          <p:nvPr/>
        </p:nvCxnSpPr>
        <p:spPr>
          <a:xfrm>
            <a:off x="6057434" y="4623384"/>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47A8CDA-6FB3-02D7-12AD-818B3FFD43AF}"/>
              </a:ext>
            </a:extLst>
          </p:cNvPr>
          <p:cNvSpPr txBox="1"/>
          <p:nvPr/>
        </p:nvSpPr>
        <p:spPr>
          <a:xfrm>
            <a:off x="6208249" y="5159326"/>
            <a:ext cx="5733093" cy="795539"/>
          </a:xfrm>
          <a:prstGeom prst="rect">
            <a:avLst/>
          </a:prstGeom>
          <a:noFill/>
        </p:spPr>
        <p:txBody>
          <a:bodyPr wrap="square">
            <a:spAutoFit/>
          </a:bodyPr>
          <a:lstStyle/>
          <a:p>
            <a:pPr algn="just">
              <a:lnSpc>
                <a:spcPct val="150000"/>
              </a:lnSpc>
            </a:pPr>
            <a:r>
              <a:rPr lang="en-GB" sz="1600" b="1" dirty="0">
                <a:latin typeface="Aptos" panose="020B0004020202020204" pitchFamily="34" charset="0"/>
              </a:rPr>
              <a:t>Table of contents can be found on page 5 of the dissertation guidance template for you to fill in </a:t>
            </a:r>
          </a:p>
        </p:txBody>
      </p:sp>
    </p:spTree>
    <p:extLst>
      <p:ext uri="{BB962C8B-B14F-4D97-AF65-F5344CB8AC3E}">
        <p14:creationId xmlns:p14="http://schemas.microsoft.com/office/powerpoint/2010/main" val="220932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1000"/>
                                        <p:tgtEl>
                                          <p:spTgt spid="8"/>
                                        </p:tgtEl>
                                      </p:cBhvr>
                                    </p:animEffect>
                                    <p:anim calcmode="lin" valueType="num">
                                      <p:cBhvr>
                                        <p:cTn id="41" dur="1000" fill="hold"/>
                                        <p:tgtEl>
                                          <p:spTgt spid="8"/>
                                        </p:tgtEl>
                                        <p:attrNameLst>
                                          <p:attrName>ppt_x</p:attrName>
                                        </p:attrNameLst>
                                      </p:cBhvr>
                                      <p:tavLst>
                                        <p:tav tm="0">
                                          <p:val>
                                            <p:strVal val="#ppt_x"/>
                                          </p:val>
                                        </p:tav>
                                        <p:tav tm="100000">
                                          <p:val>
                                            <p:strVal val="#ppt_x"/>
                                          </p:val>
                                        </p:tav>
                                      </p:tavLst>
                                    </p:anim>
                                    <p:anim calcmode="lin" valueType="num">
                                      <p:cBhvr>
                                        <p:cTn id="4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P spid="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1E3DF-A79A-9F88-1ADA-38F1D7DDA7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EDDFEE-83B4-A65F-9336-04A1702100C0}"/>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6.1 References </a:t>
            </a:r>
          </a:p>
        </p:txBody>
      </p:sp>
      <p:sp>
        <p:nvSpPr>
          <p:cNvPr id="3" name="Rectangle 2">
            <a:extLst>
              <a:ext uri="{FF2B5EF4-FFF2-40B4-BE49-F238E27FC236}">
                <a16:creationId xmlns:a16="http://schemas.microsoft.com/office/drawing/2014/main" id="{0F642A8D-0BCF-A0B5-7EAB-E68CE14194AA}"/>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37A0C7-C023-2553-EFBF-E3CEFD491287}"/>
              </a:ext>
            </a:extLst>
          </p:cNvPr>
          <p:cNvSpPr txBox="1"/>
          <p:nvPr/>
        </p:nvSpPr>
        <p:spPr>
          <a:xfrm>
            <a:off x="462277" y="787184"/>
            <a:ext cx="11267441" cy="707117"/>
          </a:xfrm>
          <a:prstGeom prst="rect">
            <a:avLst/>
          </a:prstGeom>
          <a:noFill/>
        </p:spPr>
        <p:txBody>
          <a:bodyPr wrap="square">
            <a:spAutoFit/>
          </a:bodyPr>
          <a:lstStyle/>
          <a:p>
            <a:pPr algn="ctr">
              <a:lnSpc>
                <a:spcPct val="150000"/>
              </a:lnSpc>
            </a:pPr>
            <a:r>
              <a:rPr lang="en-GB" sz="1400" dirty="0">
                <a:latin typeface="Aptos" panose="020B0004020202020204" pitchFamily="34" charset="0"/>
              </a:rPr>
              <a:t>Your reference list is a complete record of all the sources you cited throughout your dissertation. It demonstrates the </a:t>
            </a:r>
            <a:r>
              <a:rPr lang="en-GB" sz="1400" b="1" dirty="0">
                <a:latin typeface="Aptos" panose="020B0004020202020204" pitchFamily="34" charset="0"/>
              </a:rPr>
              <a:t>breadth, depth, and reliability</a:t>
            </a:r>
            <a:r>
              <a:rPr lang="en-GB" sz="1400" dirty="0">
                <a:latin typeface="Aptos" panose="020B0004020202020204" pitchFamily="34" charset="0"/>
              </a:rPr>
              <a:t> of your research.</a:t>
            </a:r>
          </a:p>
        </p:txBody>
      </p:sp>
      <p:cxnSp>
        <p:nvCxnSpPr>
          <p:cNvPr id="7" name="Straight Connector 6">
            <a:extLst>
              <a:ext uri="{FF2B5EF4-FFF2-40B4-BE49-F238E27FC236}">
                <a16:creationId xmlns:a16="http://schemas.microsoft.com/office/drawing/2014/main" id="{F0CE72C6-E4D0-654F-D10A-7801145FA8FA}"/>
              </a:ext>
            </a:extLst>
          </p:cNvPr>
          <p:cNvCxnSpPr>
            <a:cxnSpLocks/>
          </p:cNvCxnSpPr>
          <p:nvPr/>
        </p:nvCxnSpPr>
        <p:spPr>
          <a:xfrm>
            <a:off x="6004558" y="2032000"/>
            <a:ext cx="0" cy="4358640"/>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1AB7FD63-190C-78EC-4737-195652F1D2F9}"/>
              </a:ext>
            </a:extLst>
          </p:cNvPr>
          <p:cNvSpPr txBox="1"/>
          <p:nvPr/>
        </p:nvSpPr>
        <p:spPr>
          <a:xfrm>
            <a:off x="6170524" y="2030242"/>
            <a:ext cx="5733093" cy="1534203"/>
          </a:xfrm>
          <a:prstGeom prst="rect">
            <a:avLst/>
          </a:prstGeom>
          <a:noFill/>
        </p:spPr>
        <p:txBody>
          <a:bodyPr wrap="square">
            <a:spAutoFit/>
          </a:bodyPr>
          <a:lstStyle/>
          <a:p>
            <a:pPr>
              <a:lnSpc>
                <a:spcPct val="150000"/>
              </a:lnSpc>
            </a:pPr>
            <a:r>
              <a:rPr lang="en-GB" sz="1600" b="1" dirty="0">
                <a:latin typeface="Aptos" panose="020B0004020202020204" pitchFamily="34" charset="0"/>
              </a:rPr>
              <a:t>🔍 Referencing Support</a:t>
            </a:r>
          </a:p>
          <a:p>
            <a:pPr>
              <a:lnSpc>
                <a:spcPct val="150000"/>
              </a:lnSpc>
            </a:pPr>
            <a:r>
              <a:rPr lang="en-GB" sz="1600" dirty="0">
                <a:latin typeface="Aptos" panose="020B0004020202020204" pitchFamily="34" charset="0"/>
              </a:rPr>
              <a:t>UWTSD Harvard Referencing Handbook</a:t>
            </a:r>
          </a:p>
          <a:p>
            <a:pPr>
              <a:lnSpc>
                <a:spcPct val="150000"/>
              </a:lnSpc>
            </a:pPr>
            <a:r>
              <a:rPr lang="en-GB" sz="1600" dirty="0">
                <a:latin typeface="Aptos" panose="020B0004020202020204" pitchFamily="34" charset="0"/>
                <a:hlinkClick r:id="rId3"/>
              </a:rPr>
              <a:t>Cite Them Right</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Library staff and Study Skills teams can help check formatting</a:t>
            </a:r>
          </a:p>
        </p:txBody>
      </p:sp>
      <p:sp>
        <p:nvSpPr>
          <p:cNvPr id="15" name="TextBox 14">
            <a:extLst>
              <a:ext uri="{FF2B5EF4-FFF2-40B4-BE49-F238E27FC236}">
                <a16:creationId xmlns:a16="http://schemas.microsoft.com/office/drawing/2014/main" id="{7BB10908-5155-8035-40CA-DC36D07C7AD3}"/>
              </a:ext>
            </a:extLst>
          </p:cNvPr>
          <p:cNvSpPr txBox="1"/>
          <p:nvPr/>
        </p:nvSpPr>
        <p:spPr>
          <a:xfrm>
            <a:off x="258330" y="1951290"/>
            <a:ext cx="5653862" cy="4119526"/>
          </a:xfrm>
          <a:prstGeom prst="rect">
            <a:avLst/>
          </a:prstGeom>
          <a:noFill/>
        </p:spPr>
        <p:txBody>
          <a:bodyPr wrap="square">
            <a:spAutoFit/>
          </a:bodyPr>
          <a:lstStyle/>
          <a:p>
            <a:pPr>
              <a:lnSpc>
                <a:spcPct val="150000"/>
              </a:lnSpc>
            </a:pPr>
            <a:r>
              <a:rPr lang="en-GB" sz="1600" b="1" dirty="0">
                <a:latin typeface="Aptos" panose="020B0004020202020204" pitchFamily="34" charset="0"/>
              </a:rPr>
              <a:t>✅ What to Include</a:t>
            </a:r>
          </a:p>
          <a:p>
            <a:pPr>
              <a:lnSpc>
                <a:spcPct val="150000"/>
              </a:lnSpc>
            </a:pPr>
            <a:r>
              <a:rPr lang="en-GB" sz="1600" dirty="0">
                <a:latin typeface="Aptos" panose="020B0004020202020204" pitchFamily="34" charset="0"/>
              </a:rPr>
              <a:t>☐ A </a:t>
            </a:r>
            <a:r>
              <a:rPr lang="en-GB" sz="1600" b="1" dirty="0">
                <a:latin typeface="Aptos" panose="020B0004020202020204" pitchFamily="34" charset="0"/>
              </a:rPr>
              <a:t>minimum of 50 references</a:t>
            </a:r>
            <a:r>
              <a:rPr lang="en-GB" sz="1600" dirty="0">
                <a:latin typeface="Aptos" panose="020B0004020202020204" pitchFamily="34" charset="0"/>
              </a:rPr>
              <a:t>, ideally up to 100</a:t>
            </a:r>
            <a:br>
              <a:rPr lang="en-GB" sz="1600" dirty="0">
                <a:latin typeface="Aptos" panose="020B0004020202020204" pitchFamily="34" charset="0"/>
              </a:rPr>
            </a:br>
            <a:r>
              <a:rPr lang="en-GB" sz="1600" dirty="0">
                <a:latin typeface="Aptos" panose="020B0004020202020204" pitchFamily="34" charset="0"/>
              </a:rPr>
              <a:t>☐ A </a:t>
            </a:r>
            <a:r>
              <a:rPr lang="en-GB" sz="1600" b="1" dirty="0">
                <a:latin typeface="Aptos" panose="020B0004020202020204" pitchFamily="34" charset="0"/>
              </a:rPr>
              <a:t>variety of sources</a:t>
            </a:r>
            <a:r>
              <a:rPr lang="en-GB" sz="1600" dirty="0">
                <a:latin typeface="Aptos" panose="020B0004020202020204" pitchFamily="34" charset="0"/>
              </a:rPr>
              <a:t>:</a:t>
            </a:r>
          </a:p>
          <a:p>
            <a:pPr>
              <a:lnSpc>
                <a:spcPct val="150000"/>
              </a:lnSpc>
            </a:pPr>
            <a:r>
              <a:rPr lang="en-GB" sz="1600" dirty="0">
                <a:latin typeface="Aptos" panose="020B0004020202020204" pitchFamily="34" charset="0"/>
              </a:rPr>
              <a:t>Academic books</a:t>
            </a:r>
          </a:p>
          <a:p>
            <a:pPr>
              <a:lnSpc>
                <a:spcPct val="150000"/>
              </a:lnSpc>
            </a:pPr>
            <a:r>
              <a:rPr lang="en-GB" sz="1600" dirty="0">
                <a:latin typeface="Aptos" panose="020B0004020202020204" pitchFamily="34" charset="0"/>
              </a:rPr>
              <a:t>Peer-reviewed journal articles</a:t>
            </a:r>
          </a:p>
          <a:p>
            <a:pPr>
              <a:lnSpc>
                <a:spcPct val="150000"/>
              </a:lnSpc>
            </a:pPr>
            <a:r>
              <a:rPr lang="en-GB" sz="1600" dirty="0">
                <a:latin typeface="Aptos" panose="020B0004020202020204" pitchFamily="34" charset="0"/>
              </a:rPr>
              <a:t>Credible websites (e.g. government, NHS, charity organisations)</a:t>
            </a:r>
          </a:p>
          <a:p>
            <a:pPr>
              <a:lnSpc>
                <a:spcPct val="150000"/>
              </a:lnSpc>
            </a:pPr>
            <a:r>
              <a:rPr lang="en-GB" sz="1600" dirty="0">
                <a:latin typeface="Aptos" panose="020B0004020202020204" pitchFamily="34" charset="0"/>
              </a:rPr>
              <a:t>Statistical databases (e.g. ONS, NHS Digital, Youth Mental Health reports)</a:t>
            </a:r>
          </a:p>
          <a:p>
            <a:pPr>
              <a:lnSpc>
                <a:spcPct val="150000"/>
              </a:lnSpc>
            </a:pPr>
            <a:r>
              <a:rPr lang="en-GB" sz="1600" dirty="0">
                <a:latin typeface="Aptos" panose="020B0004020202020204" pitchFamily="34" charset="0"/>
              </a:rPr>
              <a:t>☐ All sources cited in-text must appear here (no extras!)</a:t>
            </a:r>
            <a:br>
              <a:rPr lang="en-GB" sz="1600" dirty="0">
                <a:latin typeface="Aptos" panose="020B0004020202020204" pitchFamily="34" charset="0"/>
              </a:rPr>
            </a:br>
            <a:r>
              <a:rPr lang="en-GB" sz="1600" dirty="0">
                <a:latin typeface="Aptos" panose="020B0004020202020204" pitchFamily="34" charset="0"/>
              </a:rPr>
              <a:t>☐ Follow </a:t>
            </a:r>
            <a:r>
              <a:rPr lang="en-GB" sz="1600" b="1" dirty="0">
                <a:latin typeface="Aptos" panose="020B0004020202020204" pitchFamily="34" charset="0"/>
              </a:rPr>
              <a:t>Harvard Referencing Style</a:t>
            </a:r>
            <a:r>
              <a:rPr lang="en-GB" sz="1600" dirty="0">
                <a:latin typeface="Aptos" panose="020B0004020202020204" pitchFamily="34" charset="0"/>
              </a:rPr>
              <a:t> precisely</a:t>
            </a:r>
          </a:p>
        </p:txBody>
      </p:sp>
      <p:cxnSp>
        <p:nvCxnSpPr>
          <p:cNvPr id="6" name="Straight Connector 5">
            <a:extLst>
              <a:ext uri="{FF2B5EF4-FFF2-40B4-BE49-F238E27FC236}">
                <a16:creationId xmlns:a16="http://schemas.microsoft.com/office/drawing/2014/main" id="{B19CC7F0-2DFF-8961-A6E2-661EBFAF7573}"/>
              </a:ext>
            </a:extLst>
          </p:cNvPr>
          <p:cNvCxnSpPr>
            <a:cxnSpLocks/>
          </p:cNvCxnSpPr>
          <p:nvPr/>
        </p:nvCxnSpPr>
        <p:spPr>
          <a:xfrm>
            <a:off x="6004558" y="3932267"/>
            <a:ext cx="5838507"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2709E31-78FE-732C-0684-B948A1C3D538}"/>
              </a:ext>
            </a:extLst>
          </p:cNvPr>
          <p:cNvSpPr txBox="1"/>
          <p:nvPr/>
        </p:nvSpPr>
        <p:spPr>
          <a:xfrm>
            <a:off x="6200577" y="4100386"/>
            <a:ext cx="5733093" cy="1903534"/>
          </a:xfrm>
          <a:prstGeom prst="rect">
            <a:avLst/>
          </a:prstGeom>
          <a:noFill/>
        </p:spPr>
        <p:txBody>
          <a:bodyPr wrap="square">
            <a:spAutoFit/>
          </a:bodyPr>
          <a:lstStyle/>
          <a:p>
            <a:pPr>
              <a:lnSpc>
                <a:spcPct val="150000"/>
              </a:lnSpc>
            </a:pPr>
            <a:r>
              <a:rPr lang="en-GB" sz="1600" b="1" dirty="0">
                <a:latin typeface="Aptos" panose="020B0004020202020204" pitchFamily="34" charset="0"/>
              </a:rPr>
              <a:t>🧠 Key Reminders</a:t>
            </a:r>
          </a:p>
          <a:p>
            <a:pPr>
              <a:lnSpc>
                <a:spcPct val="150000"/>
              </a:lnSpc>
            </a:pPr>
            <a:r>
              <a:rPr lang="en-GB" sz="1600" dirty="0">
                <a:latin typeface="Aptos" panose="020B0004020202020204" pitchFamily="34" charset="0"/>
              </a:rPr>
              <a:t>• Alphabetise by </a:t>
            </a:r>
            <a:r>
              <a:rPr lang="en-GB" sz="1600" b="1" dirty="0">
                <a:latin typeface="Aptos" panose="020B0004020202020204" pitchFamily="34" charset="0"/>
              </a:rPr>
              <a:t>author surname</a:t>
            </a:r>
            <a:br>
              <a:rPr lang="en-GB" sz="1600" dirty="0">
                <a:latin typeface="Aptos" panose="020B0004020202020204" pitchFamily="34" charset="0"/>
              </a:rPr>
            </a:br>
            <a:r>
              <a:rPr lang="en-GB" sz="1600" dirty="0">
                <a:latin typeface="Aptos" panose="020B0004020202020204" pitchFamily="34" charset="0"/>
              </a:rPr>
              <a:t>• Format consistently – same punctuation, italics, spacing</a:t>
            </a:r>
            <a:br>
              <a:rPr lang="en-GB" sz="1600" dirty="0">
                <a:latin typeface="Aptos" panose="020B0004020202020204" pitchFamily="34" charset="0"/>
              </a:rPr>
            </a:br>
            <a:r>
              <a:rPr lang="en-GB" sz="1600" dirty="0">
                <a:latin typeface="Aptos" panose="020B0004020202020204" pitchFamily="34" charset="0"/>
              </a:rPr>
              <a:t>• Do not mix up a </a:t>
            </a:r>
            <a:r>
              <a:rPr lang="en-GB" sz="1600" b="1" dirty="0">
                <a:latin typeface="Aptos" panose="020B0004020202020204" pitchFamily="34" charset="0"/>
              </a:rPr>
              <a:t>bibliography</a:t>
            </a:r>
            <a:r>
              <a:rPr lang="en-GB" sz="1600" dirty="0">
                <a:latin typeface="Aptos" panose="020B0004020202020204" pitchFamily="34" charset="0"/>
              </a:rPr>
              <a:t> (everything you read) with a </a:t>
            </a:r>
            <a:r>
              <a:rPr lang="en-GB" sz="1600" b="1" dirty="0">
                <a:latin typeface="Aptos" panose="020B0004020202020204" pitchFamily="34" charset="0"/>
              </a:rPr>
              <a:t>reference list</a:t>
            </a:r>
            <a:r>
              <a:rPr lang="en-GB" sz="1600" dirty="0">
                <a:latin typeface="Aptos" panose="020B0004020202020204" pitchFamily="34" charset="0"/>
              </a:rPr>
              <a:t> (everything you cited)</a:t>
            </a:r>
          </a:p>
        </p:txBody>
      </p:sp>
    </p:spTree>
    <p:extLst>
      <p:ext uri="{BB962C8B-B14F-4D97-AF65-F5344CB8AC3E}">
        <p14:creationId xmlns:p14="http://schemas.microsoft.com/office/powerpoint/2010/main" val="91909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3" grpId="0"/>
      <p:bldP spid="15" grpId="0"/>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262B62-9F8E-CD20-CEB2-751B46E06E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CD55FC-5623-76B8-9AF7-DA35866C59D4}"/>
              </a:ext>
            </a:extLst>
          </p:cNvPr>
          <p:cNvSpPr txBox="1">
            <a:spLocks/>
          </p:cNvSpPr>
          <p:nvPr/>
        </p:nvSpPr>
        <p:spPr>
          <a:xfrm>
            <a:off x="218758" y="-14444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6.2 Appendices  </a:t>
            </a:r>
          </a:p>
        </p:txBody>
      </p:sp>
      <p:sp>
        <p:nvSpPr>
          <p:cNvPr id="3" name="Rectangle 2">
            <a:extLst>
              <a:ext uri="{FF2B5EF4-FFF2-40B4-BE49-F238E27FC236}">
                <a16:creationId xmlns:a16="http://schemas.microsoft.com/office/drawing/2014/main" id="{2988AD1F-2CC7-D902-AFAC-8733F1B4675F}"/>
              </a:ext>
            </a:extLst>
          </p:cNvPr>
          <p:cNvSpPr/>
          <p:nvPr/>
        </p:nvSpPr>
        <p:spPr>
          <a:xfrm>
            <a:off x="-2" y="569702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50345AF-3BE3-E03C-CD39-71A34836A0AF}"/>
              </a:ext>
            </a:extLst>
          </p:cNvPr>
          <p:cNvSpPr txBox="1"/>
          <p:nvPr/>
        </p:nvSpPr>
        <p:spPr>
          <a:xfrm>
            <a:off x="248919" y="787184"/>
            <a:ext cx="11480800"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 appendices section houses </a:t>
            </a:r>
            <a:r>
              <a:rPr lang="en-GB" sz="1600" b="1" dirty="0">
                <a:latin typeface="Aptos" panose="020B0004020202020204" pitchFamily="34" charset="0"/>
              </a:rPr>
              <a:t>supporting materials</a:t>
            </a:r>
            <a:r>
              <a:rPr lang="en-GB" sz="1600" dirty="0">
                <a:latin typeface="Aptos" panose="020B0004020202020204" pitchFamily="34" charset="0"/>
              </a:rPr>
              <a:t> that are referenced in your dissertation but would disrupt the flow if placed in the main text. For secondary research, this includes tools, tables, and supporting evidence that show the rigour of your work.</a:t>
            </a:r>
          </a:p>
        </p:txBody>
      </p:sp>
      <p:cxnSp>
        <p:nvCxnSpPr>
          <p:cNvPr id="7" name="Straight Connector 6">
            <a:extLst>
              <a:ext uri="{FF2B5EF4-FFF2-40B4-BE49-F238E27FC236}">
                <a16:creationId xmlns:a16="http://schemas.microsoft.com/office/drawing/2014/main" id="{50226D90-3E58-C4E2-DEA6-9DD516F854C0}"/>
              </a:ext>
            </a:extLst>
          </p:cNvPr>
          <p:cNvCxnSpPr>
            <a:cxnSpLocks/>
          </p:cNvCxnSpPr>
          <p:nvPr/>
        </p:nvCxnSpPr>
        <p:spPr>
          <a:xfrm>
            <a:off x="6004558" y="1715248"/>
            <a:ext cx="0" cy="4675392"/>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74A4DF9-13EF-128D-2473-0F573CC1772B}"/>
              </a:ext>
            </a:extLst>
          </p:cNvPr>
          <p:cNvSpPr txBox="1"/>
          <p:nvPr/>
        </p:nvSpPr>
        <p:spPr>
          <a:xfrm>
            <a:off x="178934" y="1805026"/>
            <a:ext cx="5733093" cy="4585614"/>
          </a:xfrm>
          <a:prstGeom prst="rect">
            <a:avLst/>
          </a:prstGeom>
          <a:noFill/>
        </p:spPr>
        <p:txBody>
          <a:bodyPr wrap="square">
            <a:spAutoFit/>
          </a:bodyPr>
          <a:lstStyle/>
          <a:p>
            <a:pPr>
              <a:lnSpc>
                <a:spcPct val="150000"/>
              </a:lnSpc>
            </a:pPr>
            <a:r>
              <a:rPr lang="en-GB" sz="1400" b="1" dirty="0">
                <a:latin typeface="Aptos" panose="020B0004020202020204" pitchFamily="34" charset="0"/>
              </a:rPr>
              <a:t>✅ What to Include </a:t>
            </a:r>
          </a:p>
          <a:p>
            <a:pPr>
              <a:lnSpc>
                <a:spcPct val="150000"/>
              </a:lnSpc>
            </a:pPr>
            <a:r>
              <a:rPr lang="en-GB" sz="1400" dirty="0">
                <a:latin typeface="Aptos" panose="020B0004020202020204" pitchFamily="34" charset="0"/>
              </a:rPr>
              <a:t>☐ </a:t>
            </a:r>
            <a:r>
              <a:rPr lang="en-GB" sz="1400" b="1" dirty="0">
                <a:latin typeface="Aptos" panose="020B0004020202020204" pitchFamily="34" charset="0"/>
              </a:rPr>
              <a:t>Results Summary Table</a:t>
            </a:r>
            <a:r>
              <a:rPr lang="en-GB" sz="1400" dirty="0">
                <a:latin typeface="Aptos" panose="020B0004020202020204" pitchFamily="34" charset="0"/>
              </a:rPr>
              <a:t> – your coded themes and article analysis from Chapter 3</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Source Tracking Sheet</a:t>
            </a:r>
            <a:r>
              <a:rPr lang="en-GB" sz="1400" dirty="0">
                <a:latin typeface="Aptos" panose="020B0004020202020204" pitchFamily="34" charset="0"/>
              </a:rPr>
              <a:t> – to show how you documented your literature search</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Search strategy or database terms</a:t>
            </a:r>
            <a:r>
              <a:rPr lang="en-GB" sz="1400" dirty="0">
                <a:latin typeface="Aptos" panose="020B0004020202020204" pitchFamily="34" charset="0"/>
              </a:rPr>
              <a:t> – a screenshot or list of your search process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UWTSD Code of Ethical Practice</a:t>
            </a:r>
            <a:r>
              <a:rPr lang="en-GB" sz="1400" dirty="0">
                <a:latin typeface="Aptos" panose="020B0004020202020204" pitchFamily="34" charset="0"/>
              </a:rPr>
              <a:t> – include this if you’ve referred to it in your Methods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Additional literature extracts</a:t>
            </a:r>
            <a:r>
              <a:rPr lang="en-GB" sz="1400" dirty="0">
                <a:latin typeface="Aptos" panose="020B0004020202020204" pitchFamily="34" charset="0"/>
              </a:rPr>
              <a:t> – extended quotes or charts that support your discussion</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Policy or framework summaries</a:t>
            </a:r>
            <a:r>
              <a:rPr lang="en-GB" sz="1400" dirty="0">
                <a:latin typeface="Aptos" panose="020B0004020202020204" pitchFamily="34" charset="0"/>
              </a:rPr>
              <a:t> – if too long to include in Chapter 4</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Glossary of specialist terms</a:t>
            </a:r>
            <a:r>
              <a:rPr lang="en-GB" sz="1400" dirty="0">
                <a:latin typeface="Aptos" panose="020B0004020202020204" pitchFamily="34" charset="0"/>
              </a:rPr>
              <a:t> – optional, but useful for complex language or acronyms</a:t>
            </a:r>
          </a:p>
        </p:txBody>
      </p:sp>
      <p:sp>
        <p:nvSpPr>
          <p:cNvPr id="15" name="TextBox 14">
            <a:extLst>
              <a:ext uri="{FF2B5EF4-FFF2-40B4-BE49-F238E27FC236}">
                <a16:creationId xmlns:a16="http://schemas.microsoft.com/office/drawing/2014/main" id="{9AB4DC81-2A38-C9C8-A5FE-AFFBA5FD5B14}"/>
              </a:ext>
            </a:extLst>
          </p:cNvPr>
          <p:cNvSpPr txBox="1"/>
          <p:nvPr/>
        </p:nvSpPr>
        <p:spPr>
          <a:xfrm>
            <a:off x="6279974" y="4552054"/>
            <a:ext cx="5457850" cy="1903534"/>
          </a:xfrm>
          <a:prstGeom prst="rect">
            <a:avLst/>
          </a:prstGeom>
          <a:noFill/>
        </p:spPr>
        <p:txBody>
          <a:bodyPr wrap="square">
            <a:spAutoFit/>
          </a:bodyPr>
          <a:lstStyle/>
          <a:p>
            <a:pPr algn="ctr">
              <a:lnSpc>
                <a:spcPct val="150000"/>
              </a:lnSpc>
            </a:pPr>
            <a:r>
              <a:rPr lang="en-GB" sz="1600" b="1" dirty="0">
                <a:latin typeface="Aptos" panose="020B0004020202020204" pitchFamily="34" charset="0"/>
              </a:rPr>
              <a:t>🧠 Why It Matters</a:t>
            </a:r>
          </a:p>
          <a:p>
            <a:pPr algn="ctr">
              <a:lnSpc>
                <a:spcPct val="150000"/>
              </a:lnSpc>
            </a:pPr>
            <a:r>
              <a:rPr lang="en-GB" sz="1600" dirty="0">
                <a:latin typeface="Aptos" panose="020B0004020202020204" pitchFamily="34" charset="0"/>
              </a:rPr>
              <a:t>Including appendices helps demonstrate the </a:t>
            </a:r>
            <a:r>
              <a:rPr lang="en-GB" sz="1600" b="1" dirty="0">
                <a:latin typeface="Aptos" panose="020B0004020202020204" pitchFamily="34" charset="0"/>
              </a:rPr>
              <a:t>transparency and credibility</a:t>
            </a:r>
            <a:r>
              <a:rPr lang="en-GB" sz="1600" dirty="0">
                <a:latin typeface="Aptos" panose="020B0004020202020204" pitchFamily="34" charset="0"/>
              </a:rPr>
              <a:t> of your work. It shows your research was well organised, ethically sound, and evidence-led - all essential for a strong grade in secondary research.</a:t>
            </a:r>
          </a:p>
        </p:txBody>
      </p:sp>
      <p:cxnSp>
        <p:nvCxnSpPr>
          <p:cNvPr id="6" name="Straight Connector 5">
            <a:extLst>
              <a:ext uri="{FF2B5EF4-FFF2-40B4-BE49-F238E27FC236}">
                <a16:creationId xmlns:a16="http://schemas.microsoft.com/office/drawing/2014/main" id="{D272D3EE-F618-2E6E-F26E-DD9AEC90093F}"/>
              </a:ext>
            </a:extLst>
          </p:cNvPr>
          <p:cNvCxnSpPr>
            <a:cxnSpLocks/>
          </p:cNvCxnSpPr>
          <p:nvPr/>
        </p:nvCxnSpPr>
        <p:spPr>
          <a:xfrm>
            <a:off x="6004558" y="4519492"/>
            <a:ext cx="6067707"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8812A7C-CE27-870D-9556-DF363B7DA55E}"/>
              </a:ext>
            </a:extLst>
          </p:cNvPr>
          <p:cNvSpPr txBox="1"/>
          <p:nvPr/>
        </p:nvSpPr>
        <p:spPr>
          <a:xfrm>
            <a:off x="6339172" y="1715248"/>
            <a:ext cx="5733093" cy="2642198"/>
          </a:xfrm>
          <a:prstGeom prst="rect">
            <a:avLst/>
          </a:prstGeom>
          <a:noFill/>
        </p:spPr>
        <p:txBody>
          <a:bodyPr wrap="square">
            <a:spAutoFit/>
          </a:bodyPr>
          <a:lstStyle/>
          <a:p>
            <a:pPr>
              <a:lnSpc>
                <a:spcPct val="150000"/>
              </a:lnSpc>
            </a:pPr>
            <a:r>
              <a:rPr lang="en-GB" sz="1600" b="1" dirty="0">
                <a:latin typeface="Aptos" panose="020B0004020202020204" pitchFamily="34" charset="0"/>
              </a:rPr>
              <a:t>📌 Format Tips</a:t>
            </a:r>
          </a:p>
          <a:p>
            <a:pPr marL="285750" indent="-285750">
              <a:lnSpc>
                <a:spcPct val="150000"/>
              </a:lnSpc>
              <a:buFont typeface="Arial" panose="020B0604020202020204" pitchFamily="34" charset="0"/>
              <a:buChar char="•"/>
            </a:pPr>
            <a:r>
              <a:rPr lang="en-GB" sz="1600" dirty="0">
                <a:latin typeface="Aptos" panose="020B0004020202020204" pitchFamily="34" charset="0"/>
              </a:rPr>
              <a:t>Label clearly: </a:t>
            </a:r>
            <a:r>
              <a:rPr lang="en-GB" sz="1600" b="1" dirty="0">
                <a:latin typeface="Aptos" panose="020B0004020202020204" pitchFamily="34" charset="0"/>
              </a:rPr>
              <a:t>Appendix A, Appendix B, etc.</a:t>
            </a:r>
            <a:endParaRPr lang="en-GB" sz="1600" dirty="0">
              <a:latin typeface="Aptos" panose="020B0004020202020204" pitchFamily="34" charset="0"/>
            </a:endParaRPr>
          </a:p>
          <a:p>
            <a:pPr marL="285750" indent="-285750">
              <a:lnSpc>
                <a:spcPct val="150000"/>
              </a:lnSpc>
              <a:buFont typeface="Arial" panose="020B0604020202020204" pitchFamily="34" charset="0"/>
              <a:buChar char="•"/>
            </a:pPr>
            <a:r>
              <a:rPr lang="en-GB" sz="1600" dirty="0">
                <a:latin typeface="Aptos" panose="020B0004020202020204" pitchFamily="34" charset="0"/>
              </a:rPr>
              <a:t>Use descriptive titles: </a:t>
            </a:r>
            <a:r>
              <a:rPr lang="en-GB" sz="1600" i="1" dirty="0">
                <a:latin typeface="Aptos" panose="020B0004020202020204" pitchFamily="34" charset="0"/>
              </a:rPr>
              <a:t>e.g. Appendix B – Thematic Coding Framework</a:t>
            </a:r>
            <a:endParaRPr lang="en-GB" sz="1600" dirty="0">
              <a:latin typeface="Aptos" panose="020B0004020202020204" pitchFamily="34" charset="0"/>
            </a:endParaRPr>
          </a:p>
          <a:p>
            <a:pPr marL="285750" indent="-285750">
              <a:lnSpc>
                <a:spcPct val="150000"/>
              </a:lnSpc>
              <a:buFont typeface="Arial" panose="020B0604020202020204" pitchFamily="34" charset="0"/>
              <a:buChar char="•"/>
            </a:pPr>
            <a:r>
              <a:rPr lang="en-GB" sz="1600" dirty="0">
                <a:latin typeface="Aptos" panose="020B0004020202020204" pitchFamily="34" charset="0"/>
              </a:rPr>
              <a:t>Refer to each appendix within the main body of your dissertation (e.g. </a:t>
            </a:r>
            <a:r>
              <a:rPr lang="en-GB" sz="1600" i="1" dirty="0">
                <a:latin typeface="Aptos" panose="020B0004020202020204" pitchFamily="34" charset="0"/>
              </a:rPr>
              <a:t>“See Appendix B”</a:t>
            </a:r>
            <a:r>
              <a:rPr lang="en-GB" sz="1600" dirty="0">
                <a:latin typeface="Aptos" panose="020B0004020202020204" pitchFamily="34" charset="0"/>
              </a:rPr>
              <a:t>)</a:t>
            </a:r>
          </a:p>
          <a:p>
            <a:pPr marL="285750" indent="-285750">
              <a:lnSpc>
                <a:spcPct val="150000"/>
              </a:lnSpc>
              <a:buFont typeface="Arial" panose="020B0604020202020204" pitchFamily="34" charset="0"/>
              <a:buChar char="•"/>
            </a:pPr>
            <a:r>
              <a:rPr lang="en-GB" sz="1600" dirty="0">
                <a:latin typeface="Aptos" panose="020B0004020202020204" pitchFamily="34" charset="0"/>
              </a:rPr>
              <a:t>Each appendix should begin on a </a:t>
            </a:r>
            <a:r>
              <a:rPr lang="en-GB" sz="1600" b="1" dirty="0">
                <a:latin typeface="Aptos" panose="020B0004020202020204" pitchFamily="34" charset="0"/>
              </a:rPr>
              <a:t>new page</a:t>
            </a:r>
            <a:endParaRPr lang="en-GB" sz="1600" dirty="0">
              <a:latin typeface="Aptos" panose="020B0004020202020204" pitchFamily="34" charset="0"/>
            </a:endParaRPr>
          </a:p>
        </p:txBody>
      </p:sp>
    </p:spTree>
    <p:extLst>
      <p:ext uri="{BB962C8B-B14F-4D97-AF65-F5344CB8AC3E}">
        <p14:creationId xmlns:p14="http://schemas.microsoft.com/office/powerpoint/2010/main" val="258278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fade">
                                      <p:cBhvr>
                                        <p:cTn id="33" dur="1000"/>
                                        <p:tgtEl>
                                          <p:spTgt spid="8"/>
                                        </p:tgtEl>
                                      </p:cBhvr>
                                    </p:animEffect>
                                    <p:anim calcmode="lin" valueType="num">
                                      <p:cBhvr>
                                        <p:cTn id="34" dur="1000" fill="hold"/>
                                        <p:tgtEl>
                                          <p:spTgt spid="8"/>
                                        </p:tgtEl>
                                        <p:attrNameLst>
                                          <p:attrName>ppt_x</p:attrName>
                                        </p:attrNameLst>
                                      </p:cBhvr>
                                      <p:tavLst>
                                        <p:tav tm="0">
                                          <p:val>
                                            <p:strVal val="#ppt_x"/>
                                          </p:val>
                                        </p:tav>
                                        <p:tav tm="100000">
                                          <p:val>
                                            <p:strVal val="#ppt_x"/>
                                          </p:val>
                                        </p:tav>
                                      </p:tavLst>
                                    </p:anim>
                                    <p:anim calcmode="lin" valueType="num">
                                      <p:cBhvr>
                                        <p:cTn id="3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3" grpId="0"/>
      <p:bldP spid="15"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7F9CF-3B6F-66A4-F2E7-235D9B1D1AB6}"/>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417C427-764D-EB3C-AB8D-CB18F11C46D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47E0A5E0-6314-BF02-A005-6C8DD7CE52C0}"/>
              </a:ext>
            </a:extLst>
          </p:cNvPr>
          <p:cNvSpPr txBox="1"/>
          <p:nvPr/>
        </p:nvSpPr>
        <p:spPr>
          <a:xfrm>
            <a:off x="1297172" y="116728"/>
            <a:ext cx="8933971" cy="584775"/>
          </a:xfrm>
          <a:prstGeom prst="rect">
            <a:avLst/>
          </a:prstGeom>
          <a:noFill/>
        </p:spPr>
        <p:txBody>
          <a:bodyPr wrap="square">
            <a:spAutoFit/>
          </a:bodyPr>
          <a:lstStyle/>
          <a:p>
            <a:pPr algn="ctr"/>
            <a:r>
              <a:rPr lang="en-GB" sz="3200" dirty="0">
                <a:latin typeface="Aptos" panose="020B0004020202020204" pitchFamily="34" charset="0"/>
              </a:rPr>
              <a:t>✅ Final Submission Checklist – Where to Find It</a:t>
            </a:r>
          </a:p>
        </p:txBody>
      </p:sp>
      <p:sp>
        <p:nvSpPr>
          <p:cNvPr id="5" name="TextBox 4">
            <a:extLst>
              <a:ext uri="{FF2B5EF4-FFF2-40B4-BE49-F238E27FC236}">
                <a16:creationId xmlns:a16="http://schemas.microsoft.com/office/drawing/2014/main" id="{BCE3FB5C-5113-9A49-AE35-89743AA54071}"/>
              </a:ext>
            </a:extLst>
          </p:cNvPr>
          <p:cNvSpPr txBox="1"/>
          <p:nvPr/>
        </p:nvSpPr>
        <p:spPr>
          <a:xfrm>
            <a:off x="608825" y="697203"/>
            <a:ext cx="11040893"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Before You Submit Your Dissertation</a:t>
            </a:r>
            <a:endParaRPr lang="en-GB" sz="1600" dirty="0">
              <a:latin typeface="Aptos" panose="020B0004020202020204" pitchFamily="34" charset="0"/>
            </a:endParaRPr>
          </a:p>
          <a:p>
            <a:pPr algn="ctr">
              <a:lnSpc>
                <a:spcPct val="150000"/>
              </a:lnSpc>
            </a:pPr>
            <a:r>
              <a:rPr lang="en-GB" sz="1600" dirty="0">
                <a:latin typeface="Aptos" panose="020B0004020202020204" pitchFamily="34" charset="0"/>
              </a:rPr>
              <a:t>Your full submission must include all required sections in the correct order, with accurate formatting and word count. </a:t>
            </a:r>
          </a:p>
          <a:p>
            <a:pPr algn="ctr">
              <a:lnSpc>
                <a:spcPct val="150000"/>
              </a:lnSpc>
            </a:pPr>
            <a:r>
              <a:rPr lang="en-GB" sz="1600" dirty="0">
                <a:latin typeface="Aptos" panose="020B0004020202020204" pitchFamily="34" charset="0"/>
              </a:rPr>
              <a:t>To help you check everything is complete, please use the official checklist provided.</a:t>
            </a:r>
          </a:p>
        </p:txBody>
      </p:sp>
      <p:graphicFrame>
        <p:nvGraphicFramePr>
          <p:cNvPr id="29" name="Diagram 28">
            <a:extLst>
              <a:ext uri="{FF2B5EF4-FFF2-40B4-BE49-F238E27FC236}">
                <a16:creationId xmlns:a16="http://schemas.microsoft.com/office/drawing/2014/main" id="{A97479DE-6F0D-E944-5088-A6FAE44CAFDD}"/>
              </a:ext>
            </a:extLst>
          </p:cNvPr>
          <p:cNvGraphicFramePr/>
          <p:nvPr>
            <p:extLst>
              <p:ext uri="{D42A27DB-BD31-4B8C-83A1-F6EECF244321}">
                <p14:modId xmlns:p14="http://schemas.microsoft.com/office/powerpoint/2010/main" val="532341524"/>
              </p:ext>
            </p:extLst>
          </p:nvPr>
        </p:nvGraphicFramePr>
        <p:xfrm>
          <a:off x="-343788" y="2377396"/>
          <a:ext cx="6031229" cy="3772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1" name="Diagram 30">
            <a:extLst>
              <a:ext uri="{FF2B5EF4-FFF2-40B4-BE49-F238E27FC236}">
                <a16:creationId xmlns:a16="http://schemas.microsoft.com/office/drawing/2014/main" id="{E3285150-F9A6-5FF3-799C-C0E32EA04447}"/>
              </a:ext>
            </a:extLst>
          </p:cNvPr>
          <p:cNvGraphicFramePr/>
          <p:nvPr>
            <p:extLst>
              <p:ext uri="{D42A27DB-BD31-4B8C-83A1-F6EECF244321}">
                <p14:modId xmlns:p14="http://schemas.microsoft.com/office/powerpoint/2010/main" val="1510960046"/>
              </p:ext>
            </p:extLst>
          </p:nvPr>
        </p:nvGraphicFramePr>
        <p:xfrm>
          <a:off x="4874052" y="2095990"/>
          <a:ext cx="7661734" cy="43514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62403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9">
                                            <p:graphicEl>
                                              <a:dgm id="{B1CAECAA-E956-41F2-BD4B-0DB055CE3BA1}"/>
                                            </p:graphicEl>
                                          </p:spTgt>
                                        </p:tgtEl>
                                        <p:attrNameLst>
                                          <p:attrName>style.visibility</p:attrName>
                                        </p:attrNameLst>
                                      </p:cBhvr>
                                      <p:to>
                                        <p:strVal val="visible"/>
                                      </p:to>
                                    </p:set>
                                    <p:animEffect transition="in" filter="fade">
                                      <p:cBhvr>
                                        <p:cTn id="19" dur="1000"/>
                                        <p:tgtEl>
                                          <p:spTgt spid="29">
                                            <p:graphicEl>
                                              <a:dgm id="{B1CAECAA-E956-41F2-BD4B-0DB055CE3BA1}"/>
                                            </p:graphicEl>
                                          </p:spTgt>
                                        </p:tgtEl>
                                      </p:cBhvr>
                                    </p:animEffect>
                                    <p:anim calcmode="lin" valueType="num">
                                      <p:cBhvr>
                                        <p:cTn id="20" dur="1000" fill="hold"/>
                                        <p:tgtEl>
                                          <p:spTgt spid="29">
                                            <p:graphicEl>
                                              <a:dgm id="{B1CAECAA-E956-41F2-BD4B-0DB055CE3BA1}"/>
                                            </p:graphicEl>
                                          </p:spTgt>
                                        </p:tgtEl>
                                        <p:attrNameLst>
                                          <p:attrName>ppt_x</p:attrName>
                                        </p:attrNameLst>
                                      </p:cBhvr>
                                      <p:tavLst>
                                        <p:tav tm="0">
                                          <p:val>
                                            <p:strVal val="#ppt_x"/>
                                          </p:val>
                                        </p:tav>
                                        <p:tav tm="100000">
                                          <p:val>
                                            <p:strVal val="#ppt_x"/>
                                          </p:val>
                                        </p:tav>
                                      </p:tavLst>
                                    </p:anim>
                                    <p:anim calcmode="lin" valueType="num">
                                      <p:cBhvr>
                                        <p:cTn id="21" dur="1000" fill="hold"/>
                                        <p:tgtEl>
                                          <p:spTgt spid="29">
                                            <p:graphicEl>
                                              <a:dgm id="{B1CAECAA-E956-41F2-BD4B-0DB055CE3BA1}"/>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9">
                                            <p:graphicEl>
                                              <a:dgm id="{8549AF26-E442-4FF8-A718-FF57DE745429}"/>
                                            </p:graphicEl>
                                          </p:spTgt>
                                        </p:tgtEl>
                                        <p:attrNameLst>
                                          <p:attrName>style.visibility</p:attrName>
                                        </p:attrNameLst>
                                      </p:cBhvr>
                                      <p:to>
                                        <p:strVal val="visible"/>
                                      </p:to>
                                    </p:set>
                                    <p:animEffect transition="in" filter="fade">
                                      <p:cBhvr>
                                        <p:cTn id="26" dur="1000"/>
                                        <p:tgtEl>
                                          <p:spTgt spid="29">
                                            <p:graphicEl>
                                              <a:dgm id="{8549AF26-E442-4FF8-A718-FF57DE745429}"/>
                                            </p:graphicEl>
                                          </p:spTgt>
                                        </p:tgtEl>
                                      </p:cBhvr>
                                    </p:animEffect>
                                    <p:anim calcmode="lin" valueType="num">
                                      <p:cBhvr>
                                        <p:cTn id="27" dur="1000" fill="hold"/>
                                        <p:tgtEl>
                                          <p:spTgt spid="29">
                                            <p:graphicEl>
                                              <a:dgm id="{8549AF26-E442-4FF8-A718-FF57DE745429}"/>
                                            </p:graphicEl>
                                          </p:spTgt>
                                        </p:tgtEl>
                                        <p:attrNameLst>
                                          <p:attrName>ppt_x</p:attrName>
                                        </p:attrNameLst>
                                      </p:cBhvr>
                                      <p:tavLst>
                                        <p:tav tm="0">
                                          <p:val>
                                            <p:strVal val="#ppt_x"/>
                                          </p:val>
                                        </p:tav>
                                        <p:tav tm="100000">
                                          <p:val>
                                            <p:strVal val="#ppt_x"/>
                                          </p:val>
                                        </p:tav>
                                      </p:tavLst>
                                    </p:anim>
                                    <p:anim calcmode="lin" valueType="num">
                                      <p:cBhvr>
                                        <p:cTn id="28" dur="1000" fill="hold"/>
                                        <p:tgtEl>
                                          <p:spTgt spid="29">
                                            <p:graphicEl>
                                              <a:dgm id="{8549AF26-E442-4FF8-A718-FF57DE745429}"/>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9">
                                            <p:graphicEl>
                                              <a:dgm id="{5FB17FC9-E1F5-4347-93C2-E1448876B771}"/>
                                            </p:graphicEl>
                                          </p:spTgt>
                                        </p:tgtEl>
                                        <p:attrNameLst>
                                          <p:attrName>style.visibility</p:attrName>
                                        </p:attrNameLst>
                                      </p:cBhvr>
                                      <p:to>
                                        <p:strVal val="visible"/>
                                      </p:to>
                                    </p:set>
                                    <p:animEffect transition="in" filter="fade">
                                      <p:cBhvr>
                                        <p:cTn id="31" dur="1000"/>
                                        <p:tgtEl>
                                          <p:spTgt spid="29">
                                            <p:graphicEl>
                                              <a:dgm id="{5FB17FC9-E1F5-4347-93C2-E1448876B771}"/>
                                            </p:graphicEl>
                                          </p:spTgt>
                                        </p:tgtEl>
                                      </p:cBhvr>
                                    </p:animEffect>
                                    <p:anim calcmode="lin" valueType="num">
                                      <p:cBhvr>
                                        <p:cTn id="32" dur="1000" fill="hold"/>
                                        <p:tgtEl>
                                          <p:spTgt spid="29">
                                            <p:graphicEl>
                                              <a:dgm id="{5FB17FC9-E1F5-4347-93C2-E1448876B771}"/>
                                            </p:graphicEl>
                                          </p:spTgt>
                                        </p:tgtEl>
                                        <p:attrNameLst>
                                          <p:attrName>ppt_x</p:attrName>
                                        </p:attrNameLst>
                                      </p:cBhvr>
                                      <p:tavLst>
                                        <p:tav tm="0">
                                          <p:val>
                                            <p:strVal val="#ppt_x"/>
                                          </p:val>
                                        </p:tav>
                                        <p:tav tm="100000">
                                          <p:val>
                                            <p:strVal val="#ppt_x"/>
                                          </p:val>
                                        </p:tav>
                                      </p:tavLst>
                                    </p:anim>
                                    <p:anim calcmode="lin" valueType="num">
                                      <p:cBhvr>
                                        <p:cTn id="33" dur="1000" fill="hold"/>
                                        <p:tgtEl>
                                          <p:spTgt spid="29">
                                            <p:graphicEl>
                                              <a:dgm id="{5FB17FC9-E1F5-4347-93C2-E1448876B771}"/>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29">
                                            <p:graphicEl>
                                              <a:dgm id="{F53EBA4C-CF38-44F1-AFE4-12F247F8715E}"/>
                                            </p:graphicEl>
                                          </p:spTgt>
                                        </p:tgtEl>
                                        <p:attrNameLst>
                                          <p:attrName>style.visibility</p:attrName>
                                        </p:attrNameLst>
                                      </p:cBhvr>
                                      <p:to>
                                        <p:strVal val="visible"/>
                                      </p:to>
                                    </p:set>
                                    <p:animEffect transition="in" filter="fade">
                                      <p:cBhvr>
                                        <p:cTn id="38" dur="1000"/>
                                        <p:tgtEl>
                                          <p:spTgt spid="29">
                                            <p:graphicEl>
                                              <a:dgm id="{F53EBA4C-CF38-44F1-AFE4-12F247F8715E}"/>
                                            </p:graphicEl>
                                          </p:spTgt>
                                        </p:tgtEl>
                                      </p:cBhvr>
                                    </p:animEffect>
                                    <p:anim calcmode="lin" valueType="num">
                                      <p:cBhvr>
                                        <p:cTn id="39" dur="1000" fill="hold"/>
                                        <p:tgtEl>
                                          <p:spTgt spid="29">
                                            <p:graphicEl>
                                              <a:dgm id="{F53EBA4C-CF38-44F1-AFE4-12F247F8715E}"/>
                                            </p:graphicEl>
                                          </p:spTgt>
                                        </p:tgtEl>
                                        <p:attrNameLst>
                                          <p:attrName>ppt_x</p:attrName>
                                        </p:attrNameLst>
                                      </p:cBhvr>
                                      <p:tavLst>
                                        <p:tav tm="0">
                                          <p:val>
                                            <p:strVal val="#ppt_x"/>
                                          </p:val>
                                        </p:tav>
                                        <p:tav tm="100000">
                                          <p:val>
                                            <p:strVal val="#ppt_x"/>
                                          </p:val>
                                        </p:tav>
                                      </p:tavLst>
                                    </p:anim>
                                    <p:anim calcmode="lin" valueType="num">
                                      <p:cBhvr>
                                        <p:cTn id="40" dur="1000" fill="hold"/>
                                        <p:tgtEl>
                                          <p:spTgt spid="29">
                                            <p:graphicEl>
                                              <a:dgm id="{F53EBA4C-CF38-44F1-AFE4-12F247F8715E}"/>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29">
                                            <p:graphicEl>
                                              <a:dgm id="{841D70F7-72B8-45E7-8EE3-3DB1A12D67F7}"/>
                                            </p:graphicEl>
                                          </p:spTgt>
                                        </p:tgtEl>
                                        <p:attrNameLst>
                                          <p:attrName>style.visibility</p:attrName>
                                        </p:attrNameLst>
                                      </p:cBhvr>
                                      <p:to>
                                        <p:strVal val="visible"/>
                                      </p:to>
                                    </p:set>
                                    <p:animEffect transition="in" filter="fade">
                                      <p:cBhvr>
                                        <p:cTn id="43" dur="1000"/>
                                        <p:tgtEl>
                                          <p:spTgt spid="29">
                                            <p:graphicEl>
                                              <a:dgm id="{841D70F7-72B8-45E7-8EE3-3DB1A12D67F7}"/>
                                            </p:graphicEl>
                                          </p:spTgt>
                                        </p:tgtEl>
                                      </p:cBhvr>
                                    </p:animEffect>
                                    <p:anim calcmode="lin" valueType="num">
                                      <p:cBhvr>
                                        <p:cTn id="44" dur="1000" fill="hold"/>
                                        <p:tgtEl>
                                          <p:spTgt spid="29">
                                            <p:graphicEl>
                                              <a:dgm id="{841D70F7-72B8-45E7-8EE3-3DB1A12D67F7}"/>
                                            </p:graphicEl>
                                          </p:spTgt>
                                        </p:tgtEl>
                                        <p:attrNameLst>
                                          <p:attrName>ppt_x</p:attrName>
                                        </p:attrNameLst>
                                      </p:cBhvr>
                                      <p:tavLst>
                                        <p:tav tm="0">
                                          <p:val>
                                            <p:strVal val="#ppt_x"/>
                                          </p:val>
                                        </p:tav>
                                        <p:tav tm="100000">
                                          <p:val>
                                            <p:strVal val="#ppt_x"/>
                                          </p:val>
                                        </p:tav>
                                      </p:tavLst>
                                    </p:anim>
                                    <p:anim calcmode="lin" valueType="num">
                                      <p:cBhvr>
                                        <p:cTn id="45" dur="1000" fill="hold"/>
                                        <p:tgtEl>
                                          <p:spTgt spid="29">
                                            <p:graphicEl>
                                              <a:dgm id="{841D70F7-72B8-45E7-8EE3-3DB1A12D67F7}"/>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29">
                                            <p:graphicEl>
                                              <a:dgm id="{CC0797B8-F9E1-4F02-8425-6339A84FDFF4}"/>
                                            </p:graphicEl>
                                          </p:spTgt>
                                        </p:tgtEl>
                                        <p:attrNameLst>
                                          <p:attrName>style.visibility</p:attrName>
                                        </p:attrNameLst>
                                      </p:cBhvr>
                                      <p:to>
                                        <p:strVal val="visible"/>
                                      </p:to>
                                    </p:set>
                                    <p:animEffect transition="in" filter="fade">
                                      <p:cBhvr>
                                        <p:cTn id="50" dur="1000"/>
                                        <p:tgtEl>
                                          <p:spTgt spid="29">
                                            <p:graphicEl>
                                              <a:dgm id="{CC0797B8-F9E1-4F02-8425-6339A84FDFF4}"/>
                                            </p:graphicEl>
                                          </p:spTgt>
                                        </p:tgtEl>
                                      </p:cBhvr>
                                    </p:animEffect>
                                    <p:anim calcmode="lin" valueType="num">
                                      <p:cBhvr>
                                        <p:cTn id="51" dur="1000" fill="hold"/>
                                        <p:tgtEl>
                                          <p:spTgt spid="29">
                                            <p:graphicEl>
                                              <a:dgm id="{CC0797B8-F9E1-4F02-8425-6339A84FDFF4}"/>
                                            </p:graphicEl>
                                          </p:spTgt>
                                        </p:tgtEl>
                                        <p:attrNameLst>
                                          <p:attrName>ppt_x</p:attrName>
                                        </p:attrNameLst>
                                      </p:cBhvr>
                                      <p:tavLst>
                                        <p:tav tm="0">
                                          <p:val>
                                            <p:strVal val="#ppt_x"/>
                                          </p:val>
                                        </p:tav>
                                        <p:tav tm="100000">
                                          <p:val>
                                            <p:strVal val="#ppt_x"/>
                                          </p:val>
                                        </p:tav>
                                      </p:tavLst>
                                    </p:anim>
                                    <p:anim calcmode="lin" valueType="num">
                                      <p:cBhvr>
                                        <p:cTn id="52" dur="1000" fill="hold"/>
                                        <p:tgtEl>
                                          <p:spTgt spid="29">
                                            <p:graphicEl>
                                              <a:dgm id="{CC0797B8-F9E1-4F02-8425-6339A84FDFF4}"/>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29">
                                            <p:graphicEl>
                                              <a:dgm id="{68F03CA3-EFDF-4814-A915-EC6C800533DD}"/>
                                            </p:graphicEl>
                                          </p:spTgt>
                                        </p:tgtEl>
                                        <p:attrNameLst>
                                          <p:attrName>style.visibility</p:attrName>
                                        </p:attrNameLst>
                                      </p:cBhvr>
                                      <p:to>
                                        <p:strVal val="visible"/>
                                      </p:to>
                                    </p:set>
                                    <p:animEffect transition="in" filter="fade">
                                      <p:cBhvr>
                                        <p:cTn id="55" dur="1000"/>
                                        <p:tgtEl>
                                          <p:spTgt spid="29">
                                            <p:graphicEl>
                                              <a:dgm id="{68F03CA3-EFDF-4814-A915-EC6C800533DD}"/>
                                            </p:graphicEl>
                                          </p:spTgt>
                                        </p:tgtEl>
                                      </p:cBhvr>
                                    </p:animEffect>
                                    <p:anim calcmode="lin" valueType="num">
                                      <p:cBhvr>
                                        <p:cTn id="56" dur="1000" fill="hold"/>
                                        <p:tgtEl>
                                          <p:spTgt spid="29">
                                            <p:graphicEl>
                                              <a:dgm id="{68F03CA3-EFDF-4814-A915-EC6C800533DD}"/>
                                            </p:graphicEl>
                                          </p:spTgt>
                                        </p:tgtEl>
                                        <p:attrNameLst>
                                          <p:attrName>ppt_x</p:attrName>
                                        </p:attrNameLst>
                                      </p:cBhvr>
                                      <p:tavLst>
                                        <p:tav tm="0">
                                          <p:val>
                                            <p:strVal val="#ppt_x"/>
                                          </p:val>
                                        </p:tav>
                                        <p:tav tm="100000">
                                          <p:val>
                                            <p:strVal val="#ppt_x"/>
                                          </p:val>
                                        </p:tav>
                                      </p:tavLst>
                                    </p:anim>
                                    <p:anim calcmode="lin" valueType="num">
                                      <p:cBhvr>
                                        <p:cTn id="57" dur="1000" fill="hold"/>
                                        <p:tgtEl>
                                          <p:spTgt spid="29">
                                            <p:graphicEl>
                                              <a:dgm id="{68F03CA3-EFDF-4814-A915-EC6C800533DD}"/>
                                            </p:graphic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29">
                                            <p:graphicEl>
                                              <a:dgm id="{08A7FC3A-98F6-46EE-85F9-997D35EFED94}"/>
                                            </p:graphicEl>
                                          </p:spTgt>
                                        </p:tgtEl>
                                        <p:attrNameLst>
                                          <p:attrName>style.visibility</p:attrName>
                                        </p:attrNameLst>
                                      </p:cBhvr>
                                      <p:to>
                                        <p:strVal val="visible"/>
                                      </p:to>
                                    </p:set>
                                    <p:animEffect transition="in" filter="fade">
                                      <p:cBhvr>
                                        <p:cTn id="62" dur="1000"/>
                                        <p:tgtEl>
                                          <p:spTgt spid="29">
                                            <p:graphicEl>
                                              <a:dgm id="{08A7FC3A-98F6-46EE-85F9-997D35EFED94}"/>
                                            </p:graphicEl>
                                          </p:spTgt>
                                        </p:tgtEl>
                                      </p:cBhvr>
                                    </p:animEffect>
                                    <p:anim calcmode="lin" valueType="num">
                                      <p:cBhvr>
                                        <p:cTn id="63" dur="1000" fill="hold"/>
                                        <p:tgtEl>
                                          <p:spTgt spid="29">
                                            <p:graphicEl>
                                              <a:dgm id="{08A7FC3A-98F6-46EE-85F9-997D35EFED94}"/>
                                            </p:graphicEl>
                                          </p:spTgt>
                                        </p:tgtEl>
                                        <p:attrNameLst>
                                          <p:attrName>ppt_x</p:attrName>
                                        </p:attrNameLst>
                                      </p:cBhvr>
                                      <p:tavLst>
                                        <p:tav tm="0">
                                          <p:val>
                                            <p:strVal val="#ppt_x"/>
                                          </p:val>
                                        </p:tav>
                                        <p:tav tm="100000">
                                          <p:val>
                                            <p:strVal val="#ppt_x"/>
                                          </p:val>
                                        </p:tav>
                                      </p:tavLst>
                                    </p:anim>
                                    <p:anim calcmode="lin" valueType="num">
                                      <p:cBhvr>
                                        <p:cTn id="64" dur="1000" fill="hold"/>
                                        <p:tgtEl>
                                          <p:spTgt spid="29">
                                            <p:graphicEl>
                                              <a:dgm id="{08A7FC3A-98F6-46EE-85F9-997D35EFED94}"/>
                                            </p:graphic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29">
                                            <p:graphicEl>
                                              <a:dgm id="{A875DD23-1726-4546-828F-65E9F9216C35}"/>
                                            </p:graphicEl>
                                          </p:spTgt>
                                        </p:tgtEl>
                                        <p:attrNameLst>
                                          <p:attrName>style.visibility</p:attrName>
                                        </p:attrNameLst>
                                      </p:cBhvr>
                                      <p:to>
                                        <p:strVal val="visible"/>
                                      </p:to>
                                    </p:set>
                                    <p:animEffect transition="in" filter="fade">
                                      <p:cBhvr>
                                        <p:cTn id="67" dur="1000"/>
                                        <p:tgtEl>
                                          <p:spTgt spid="29">
                                            <p:graphicEl>
                                              <a:dgm id="{A875DD23-1726-4546-828F-65E9F9216C35}"/>
                                            </p:graphicEl>
                                          </p:spTgt>
                                        </p:tgtEl>
                                      </p:cBhvr>
                                    </p:animEffect>
                                    <p:anim calcmode="lin" valueType="num">
                                      <p:cBhvr>
                                        <p:cTn id="68" dur="1000" fill="hold"/>
                                        <p:tgtEl>
                                          <p:spTgt spid="29">
                                            <p:graphicEl>
                                              <a:dgm id="{A875DD23-1726-4546-828F-65E9F9216C35}"/>
                                            </p:graphicEl>
                                          </p:spTgt>
                                        </p:tgtEl>
                                        <p:attrNameLst>
                                          <p:attrName>ppt_x</p:attrName>
                                        </p:attrNameLst>
                                      </p:cBhvr>
                                      <p:tavLst>
                                        <p:tav tm="0">
                                          <p:val>
                                            <p:strVal val="#ppt_x"/>
                                          </p:val>
                                        </p:tav>
                                        <p:tav tm="100000">
                                          <p:val>
                                            <p:strVal val="#ppt_x"/>
                                          </p:val>
                                        </p:tav>
                                      </p:tavLst>
                                    </p:anim>
                                    <p:anim calcmode="lin" valueType="num">
                                      <p:cBhvr>
                                        <p:cTn id="69" dur="1000" fill="hold"/>
                                        <p:tgtEl>
                                          <p:spTgt spid="29">
                                            <p:graphicEl>
                                              <a:dgm id="{A875DD23-1726-4546-828F-65E9F9216C35}"/>
                                            </p:graphic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7" presetClass="entr" presetSubtype="0" fill="hold" grpId="0" nodeType="clickEffect">
                                  <p:stCondLst>
                                    <p:cond delay="0"/>
                                  </p:stCondLst>
                                  <p:childTnLst>
                                    <p:set>
                                      <p:cBhvr>
                                        <p:cTn id="73" dur="1" fill="hold">
                                          <p:stCondLst>
                                            <p:cond delay="0"/>
                                          </p:stCondLst>
                                        </p:cTn>
                                        <p:tgtEl>
                                          <p:spTgt spid="31">
                                            <p:graphicEl>
                                              <a:dgm id="{7629162F-8101-4161-A73C-0331EFBF8D08}"/>
                                            </p:graphicEl>
                                          </p:spTgt>
                                        </p:tgtEl>
                                        <p:attrNameLst>
                                          <p:attrName>style.visibility</p:attrName>
                                        </p:attrNameLst>
                                      </p:cBhvr>
                                      <p:to>
                                        <p:strVal val="visible"/>
                                      </p:to>
                                    </p:set>
                                    <p:animEffect transition="in" filter="fade">
                                      <p:cBhvr>
                                        <p:cTn id="74" dur="1000"/>
                                        <p:tgtEl>
                                          <p:spTgt spid="31">
                                            <p:graphicEl>
                                              <a:dgm id="{7629162F-8101-4161-A73C-0331EFBF8D08}"/>
                                            </p:graphicEl>
                                          </p:spTgt>
                                        </p:tgtEl>
                                      </p:cBhvr>
                                    </p:animEffect>
                                    <p:anim calcmode="lin" valueType="num">
                                      <p:cBhvr>
                                        <p:cTn id="75" dur="1000" fill="hold"/>
                                        <p:tgtEl>
                                          <p:spTgt spid="31">
                                            <p:graphicEl>
                                              <a:dgm id="{7629162F-8101-4161-A73C-0331EFBF8D08}"/>
                                            </p:graphicEl>
                                          </p:spTgt>
                                        </p:tgtEl>
                                        <p:attrNameLst>
                                          <p:attrName>ppt_x</p:attrName>
                                        </p:attrNameLst>
                                      </p:cBhvr>
                                      <p:tavLst>
                                        <p:tav tm="0">
                                          <p:val>
                                            <p:strVal val="#ppt_x"/>
                                          </p:val>
                                        </p:tav>
                                        <p:tav tm="100000">
                                          <p:val>
                                            <p:strVal val="#ppt_x"/>
                                          </p:val>
                                        </p:tav>
                                      </p:tavLst>
                                    </p:anim>
                                    <p:anim calcmode="lin" valueType="num">
                                      <p:cBhvr>
                                        <p:cTn id="76" dur="1000" fill="hold"/>
                                        <p:tgtEl>
                                          <p:spTgt spid="31">
                                            <p:graphicEl>
                                              <a:dgm id="{7629162F-8101-4161-A73C-0331EFBF8D08}"/>
                                            </p:graphic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7" presetClass="entr" presetSubtype="0" fill="hold" grpId="0" nodeType="clickEffect">
                                  <p:stCondLst>
                                    <p:cond delay="0"/>
                                  </p:stCondLst>
                                  <p:childTnLst>
                                    <p:set>
                                      <p:cBhvr>
                                        <p:cTn id="80" dur="1" fill="hold">
                                          <p:stCondLst>
                                            <p:cond delay="0"/>
                                          </p:stCondLst>
                                        </p:cTn>
                                        <p:tgtEl>
                                          <p:spTgt spid="31">
                                            <p:graphicEl>
                                              <a:dgm id="{27B07BB7-B04D-44A9-B421-8E78A474E9FE}"/>
                                            </p:graphicEl>
                                          </p:spTgt>
                                        </p:tgtEl>
                                        <p:attrNameLst>
                                          <p:attrName>style.visibility</p:attrName>
                                        </p:attrNameLst>
                                      </p:cBhvr>
                                      <p:to>
                                        <p:strVal val="visible"/>
                                      </p:to>
                                    </p:set>
                                    <p:animEffect transition="in" filter="fade">
                                      <p:cBhvr>
                                        <p:cTn id="81" dur="1000"/>
                                        <p:tgtEl>
                                          <p:spTgt spid="31">
                                            <p:graphicEl>
                                              <a:dgm id="{27B07BB7-B04D-44A9-B421-8E78A474E9FE}"/>
                                            </p:graphicEl>
                                          </p:spTgt>
                                        </p:tgtEl>
                                      </p:cBhvr>
                                    </p:animEffect>
                                    <p:anim calcmode="lin" valueType="num">
                                      <p:cBhvr>
                                        <p:cTn id="82" dur="1000" fill="hold"/>
                                        <p:tgtEl>
                                          <p:spTgt spid="31">
                                            <p:graphicEl>
                                              <a:dgm id="{27B07BB7-B04D-44A9-B421-8E78A474E9FE}"/>
                                            </p:graphicEl>
                                          </p:spTgt>
                                        </p:tgtEl>
                                        <p:attrNameLst>
                                          <p:attrName>ppt_x</p:attrName>
                                        </p:attrNameLst>
                                      </p:cBhvr>
                                      <p:tavLst>
                                        <p:tav tm="0">
                                          <p:val>
                                            <p:strVal val="#ppt_x"/>
                                          </p:val>
                                        </p:tav>
                                        <p:tav tm="100000">
                                          <p:val>
                                            <p:strVal val="#ppt_x"/>
                                          </p:val>
                                        </p:tav>
                                      </p:tavLst>
                                    </p:anim>
                                    <p:anim calcmode="lin" valueType="num">
                                      <p:cBhvr>
                                        <p:cTn id="83" dur="1000" fill="hold"/>
                                        <p:tgtEl>
                                          <p:spTgt spid="31">
                                            <p:graphicEl>
                                              <a:dgm id="{27B07BB7-B04D-44A9-B421-8E78A474E9FE}"/>
                                            </p:graphicEl>
                                          </p:spTgt>
                                        </p:tgtEl>
                                        <p:attrNameLst>
                                          <p:attrName>ppt_y</p:attrName>
                                        </p:attrNameLst>
                                      </p:cBhvr>
                                      <p:tavLst>
                                        <p:tav tm="0">
                                          <p:val>
                                            <p:strVal val="#ppt_y-.1"/>
                                          </p:val>
                                        </p:tav>
                                        <p:tav tm="100000">
                                          <p:val>
                                            <p:strVal val="#ppt_y"/>
                                          </p:val>
                                        </p:tav>
                                      </p:tavLst>
                                    </p:anim>
                                  </p:childTnLst>
                                </p:cTn>
                              </p:par>
                              <p:par>
                                <p:cTn id="84" presetID="47" presetClass="entr" presetSubtype="0" fill="hold" grpId="0" nodeType="withEffect">
                                  <p:stCondLst>
                                    <p:cond delay="0"/>
                                  </p:stCondLst>
                                  <p:childTnLst>
                                    <p:set>
                                      <p:cBhvr>
                                        <p:cTn id="85" dur="1" fill="hold">
                                          <p:stCondLst>
                                            <p:cond delay="0"/>
                                          </p:stCondLst>
                                        </p:cTn>
                                        <p:tgtEl>
                                          <p:spTgt spid="31">
                                            <p:graphicEl>
                                              <a:dgm id="{4146912F-6725-418B-AE31-7B3392165DAB}"/>
                                            </p:graphicEl>
                                          </p:spTgt>
                                        </p:tgtEl>
                                        <p:attrNameLst>
                                          <p:attrName>style.visibility</p:attrName>
                                        </p:attrNameLst>
                                      </p:cBhvr>
                                      <p:to>
                                        <p:strVal val="visible"/>
                                      </p:to>
                                    </p:set>
                                    <p:animEffect transition="in" filter="fade">
                                      <p:cBhvr>
                                        <p:cTn id="86" dur="1000"/>
                                        <p:tgtEl>
                                          <p:spTgt spid="31">
                                            <p:graphicEl>
                                              <a:dgm id="{4146912F-6725-418B-AE31-7B3392165DAB}"/>
                                            </p:graphicEl>
                                          </p:spTgt>
                                        </p:tgtEl>
                                      </p:cBhvr>
                                    </p:animEffect>
                                    <p:anim calcmode="lin" valueType="num">
                                      <p:cBhvr>
                                        <p:cTn id="87" dur="1000" fill="hold"/>
                                        <p:tgtEl>
                                          <p:spTgt spid="31">
                                            <p:graphicEl>
                                              <a:dgm id="{4146912F-6725-418B-AE31-7B3392165DAB}"/>
                                            </p:graphicEl>
                                          </p:spTgt>
                                        </p:tgtEl>
                                        <p:attrNameLst>
                                          <p:attrName>ppt_x</p:attrName>
                                        </p:attrNameLst>
                                      </p:cBhvr>
                                      <p:tavLst>
                                        <p:tav tm="0">
                                          <p:val>
                                            <p:strVal val="#ppt_x"/>
                                          </p:val>
                                        </p:tav>
                                        <p:tav tm="100000">
                                          <p:val>
                                            <p:strVal val="#ppt_x"/>
                                          </p:val>
                                        </p:tav>
                                      </p:tavLst>
                                    </p:anim>
                                    <p:anim calcmode="lin" valueType="num">
                                      <p:cBhvr>
                                        <p:cTn id="88" dur="1000" fill="hold"/>
                                        <p:tgtEl>
                                          <p:spTgt spid="31">
                                            <p:graphicEl>
                                              <a:dgm id="{4146912F-6725-418B-AE31-7B3392165DAB}"/>
                                            </p:graphicEl>
                                          </p:spTgt>
                                        </p:tgtEl>
                                        <p:attrNameLst>
                                          <p:attrName>ppt_y</p:attrName>
                                        </p:attrNameLst>
                                      </p:cBhvr>
                                      <p:tavLst>
                                        <p:tav tm="0">
                                          <p:val>
                                            <p:strVal val="#ppt_y-.1"/>
                                          </p:val>
                                        </p:tav>
                                        <p:tav tm="100000">
                                          <p:val>
                                            <p:strVal val="#ppt_y"/>
                                          </p:val>
                                        </p:tav>
                                      </p:tavLst>
                                    </p:anim>
                                  </p:childTnLst>
                                </p:cTn>
                              </p:par>
                              <p:par>
                                <p:cTn id="89" presetID="47" presetClass="entr" presetSubtype="0" fill="hold" grpId="0" nodeType="withEffect">
                                  <p:stCondLst>
                                    <p:cond delay="0"/>
                                  </p:stCondLst>
                                  <p:childTnLst>
                                    <p:set>
                                      <p:cBhvr>
                                        <p:cTn id="90" dur="1" fill="hold">
                                          <p:stCondLst>
                                            <p:cond delay="0"/>
                                          </p:stCondLst>
                                        </p:cTn>
                                        <p:tgtEl>
                                          <p:spTgt spid="31">
                                            <p:graphicEl>
                                              <a:dgm id="{5BF3E739-71C2-4771-9D75-92FEECF1F19D}"/>
                                            </p:graphicEl>
                                          </p:spTgt>
                                        </p:tgtEl>
                                        <p:attrNameLst>
                                          <p:attrName>style.visibility</p:attrName>
                                        </p:attrNameLst>
                                      </p:cBhvr>
                                      <p:to>
                                        <p:strVal val="visible"/>
                                      </p:to>
                                    </p:set>
                                    <p:animEffect transition="in" filter="fade">
                                      <p:cBhvr>
                                        <p:cTn id="91" dur="1000"/>
                                        <p:tgtEl>
                                          <p:spTgt spid="31">
                                            <p:graphicEl>
                                              <a:dgm id="{5BF3E739-71C2-4771-9D75-92FEECF1F19D}"/>
                                            </p:graphicEl>
                                          </p:spTgt>
                                        </p:tgtEl>
                                      </p:cBhvr>
                                    </p:animEffect>
                                    <p:anim calcmode="lin" valueType="num">
                                      <p:cBhvr>
                                        <p:cTn id="92" dur="1000" fill="hold"/>
                                        <p:tgtEl>
                                          <p:spTgt spid="31">
                                            <p:graphicEl>
                                              <a:dgm id="{5BF3E739-71C2-4771-9D75-92FEECF1F19D}"/>
                                            </p:graphicEl>
                                          </p:spTgt>
                                        </p:tgtEl>
                                        <p:attrNameLst>
                                          <p:attrName>ppt_x</p:attrName>
                                        </p:attrNameLst>
                                      </p:cBhvr>
                                      <p:tavLst>
                                        <p:tav tm="0">
                                          <p:val>
                                            <p:strVal val="#ppt_x"/>
                                          </p:val>
                                        </p:tav>
                                        <p:tav tm="100000">
                                          <p:val>
                                            <p:strVal val="#ppt_x"/>
                                          </p:val>
                                        </p:tav>
                                      </p:tavLst>
                                    </p:anim>
                                    <p:anim calcmode="lin" valueType="num">
                                      <p:cBhvr>
                                        <p:cTn id="93" dur="1000" fill="hold"/>
                                        <p:tgtEl>
                                          <p:spTgt spid="31">
                                            <p:graphicEl>
                                              <a:dgm id="{5BF3E739-71C2-4771-9D75-92FEECF1F19D}"/>
                                            </p:graphicEl>
                                          </p:spTgt>
                                        </p:tgtEl>
                                        <p:attrNameLst>
                                          <p:attrName>ppt_y</p:attrName>
                                        </p:attrNameLst>
                                      </p:cBhvr>
                                      <p:tavLst>
                                        <p:tav tm="0">
                                          <p:val>
                                            <p:strVal val="#ppt_y-.1"/>
                                          </p:val>
                                        </p:tav>
                                        <p:tav tm="100000">
                                          <p:val>
                                            <p:strVal val="#ppt_y"/>
                                          </p:val>
                                        </p:tav>
                                      </p:tavLst>
                                    </p:anim>
                                  </p:childTnLst>
                                </p:cTn>
                              </p:par>
                              <p:par>
                                <p:cTn id="94" presetID="47" presetClass="entr" presetSubtype="0" fill="hold" grpId="0" nodeType="withEffect">
                                  <p:stCondLst>
                                    <p:cond delay="0"/>
                                  </p:stCondLst>
                                  <p:childTnLst>
                                    <p:set>
                                      <p:cBhvr>
                                        <p:cTn id="95" dur="1" fill="hold">
                                          <p:stCondLst>
                                            <p:cond delay="0"/>
                                          </p:stCondLst>
                                        </p:cTn>
                                        <p:tgtEl>
                                          <p:spTgt spid="31">
                                            <p:graphicEl>
                                              <a:dgm id="{AD16EB48-40B4-42A9-ABED-7981F86FA7AC}"/>
                                            </p:graphicEl>
                                          </p:spTgt>
                                        </p:tgtEl>
                                        <p:attrNameLst>
                                          <p:attrName>style.visibility</p:attrName>
                                        </p:attrNameLst>
                                      </p:cBhvr>
                                      <p:to>
                                        <p:strVal val="visible"/>
                                      </p:to>
                                    </p:set>
                                    <p:animEffect transition="in" filter="fade">
                                      <p:cBhvr>
                                        <p:cTn id="96" dur="1000"/>
                                        <p:tgtEl>
                                          <p:spTgt spid="31">
                                            <p:graphicEl>
                                              <a:dgm id="{AD16EB48-40B4-42A9-ABED-7981F86FA7AC}"/>
                                            </p:graphicEl>
                                          </p:spTgt>
                                        </p:tgtEl>
                                      </p:cBhvr>
                                    </p:animEffect>
                                    <p:anim calcmode="lin" valueType="num">
                                      <p:cBhvr>
                                        <p:cTn id="97" dur="1000" fill="hold"/>
                                        <p:tgtEl>
                                          <p:spTgt spid="31">
                                            <p:graphicEl>
                                              <a:dgm id="{AD16EB48-40B4-42A9-ABED-7981F86FA7AC}"/>
                                            </p:graphicEl>
                                          </p:spTgt>
                                        </p:tgtEl>
                                        <p:attrNameLst>
                                          <p:attrName>ppt_x</p:attrName>
                                        </p:attrNameLst>
                                      </p:cBhvr>
                                      <p:tavLst>
                                        <p:tav tm="0">
                                          <p:val>
                                            <p:strVal val="#ppt_x"/>
                                          </p:val>
                                        </p:tav>
                                        <p:tav tm="100000">
                                          <p:val>
                                            <p:strVal val="#ppt_x"/>
                                          </p:val>
                                        </p:tav>
                                      </p:tavLst>
                                    </p:anim>
                                    <p:anim calcmode="lin" valueType="num">
                                      <p:cBhvr>
                                        <p:cTn id="98" dur="1000" fill="hold"/>
                                        <p:tgtEl>
                                          <p:spTgt spid="31">
                                            <p:graphicEl>
                                              <a:dgm id="{AD16EB48-40B4-42A9-ABED-7981F86FA7AC}"/>
                                            </p:graphicEl>
                                          </p:spTgt>
                                        </p:tgtEl>
                                        <p:attrNameLst>
                                          <p:attrName>ppt_y</p:attrName>
                                        </p:attrNameLst>
                                      </p:cBhvr>
                                      <p:tavLst>
                                        <p:tav tm="0">
                                          <p:val>
                                            <p:strVal val="#ppt_y-.1"/>
                                          </p:val>
                                        </p:tav>
                                        <p:tav tm="100000">
                                          <p:val>
                                            <p:strVal val="#ppt_y"/>
                                          </p:val>
                                        </p:tav>
                                      </p:tavLst>
                                    </p:anim>
                                  </p:childTnLst>
                                </p:cTn>
                              </p:par>
                              <p:par>
                                <p:cTn id="99" presetID="47" presetClass="entr" presetSubtype="0" fill="hold" grpId="0" nodeType="withEffect">
                                  <p:stCondLst>
                                    <p:cond delay="0"/>
                                  </p:stCondLst>
                                  <p:childTnLst>
                                    <p:set>
                                      <p:cBhvr>
                                        <p:cTn id="100" dur="1" fill="hold">
                                          <p:stCondLst>
                                            <p:cond delay="0"/>
                                          </p:stCondLst>
                                        </p:cTn>
                                        <p:tgtEl>
                                          <p:spTgt spid="31">
                                            <p:graphicEl>
                                              <a:dgm id="{A324B6B6-1F98-4D15-B8C3-8F62AE6195D4}"/>
                                            </p:graphicEl>
                                          </p:spTgt>
                                        </p:tgtEl>
                                        <p:attrNameLst>
                                          <p:attrName>style.visibility</p:attrName>
                                        </p:attrNameLst>
                                      </p:cBhvr>
                                      <p:to>
                                        <p:strVal val="visible"/>
                                      </p:to>
                                    </p:set>
                                    <p:animEffect transition="in" filter="fade">
                                      <p:cBhvr>
                                        <p:cTn id="101" dur="1000"/>
                                        <p:tgtEl>
                                          <p:spTgt spid="31">
                                            <p:graphicEl>
                                              <a:dgm id="{A324B6B6-1F98-4D15-B8C3-8F62AE6195D4}"/>
                                            </p:graphicEl>
                                          </p:spTgt>
                                        </p:tgtEl>
                                      </p:cBhvr>
                                    </p:animEffect>
                                    <p:anim calcmode="lin" valueType="num">
                                      <p:cBhvr>
                                        <p:cTn id="102" dur="1000" fill="hold"/>
                                        <p:tgtEl>
                                          <p:spTgt spid="31">
                                            <p:graphicEl>
                                              <a:dgm id="{A324B6B6-1F98-4D15-B8C3-8F62AE6195D4}"/>
                                            </p:graphicEl>
                                          </p:spTgt>
                                        </p:tgtEl>
                                        <p:attrNameLst>
                                          <p:attrName>ppt_x</p:attrName>
                                        </p:attrNameLst>
                                      </p:cBhvr>
                                      <p:tavLst>
                                        <p:tav tm="0">
                                          <p:val>
                                            <p:strVal val="#ppt_x"/>
                                          </p:val>
                                        </p:tav>
                                        <p:tav tm="100000">
                                          <p:val>
                                            <p:strVal val="#ppt_x"/>
                                          </p:val>
                                        </p:tav>
                                      </p:tavLst>
                                    </p:anim>
                                    <p:anim calcmode="lin" valueType="num">
                                      <p:cBhvr>
                                        <p:cTn id="103" dur="1000" fill="hold"/>
                                        <p:tgtEl>
                                          <p:spTgt spid="31">
                                            <p:graphicEl>
                                              <a:dgm id="{A324B6B6-1F98-4D15-B8C3-8F62AE6195D4}"/>
                                            </p:graphicEl>
                                          </p:spTgt>
                                        </p:tgtEl>
                                        <p:attrNameLst>
                                          <p:attrName>ppt_y</p:attrName>
                                        </p:attrNameLst>
                                      </p:cBhvr>
                                      <p:tavLst>
                                        <p:tav tm="0">
                                          <p:val>
                                            <p:strVal val="#ppt_y-.1"/>
                                          </p:val>
                                        </p:tav>
                                        <p:tav tm="100000">
                                          <p:val>
                                            <p:strVal val="#ppt_y"/>
                                          </p:val>
                                        </p:tav>
                                      </p:tavLst>
                                    </p:anim>
                                  </p:childTnLst>
                                </p:cTn>
                              </p:par>
                              <p:par>
                                <p:cTn id="104" presetID="47" presetClass="entr" presetSubtype="0" fill="hold" grpId="0" nodeType="withEffect">
                                  <p:stCondLst>
                                    <p:cond delay="0"/>
                                  </p:stCondLst>
                                  <p:childTnLst>
                                    <p:set>
                                      <p:cBhvr>
                                        <p:cTn id="105" dur="1" fill="hold">
                                          <p:stCondLst>
                                            <p:cond delay="0"/>
                                          </p:stCondLst>
                                        </p:cTn>
                                        <p:tgtEl>
                                          <p:spTgt spid="31">
                                            <p:graphicEl>
                                              <a:dgm id="{FF0CC884-10D0-4F5D-AF6C-4FBF5EEE0B10}"/>
                                            </p:graphicEl>
                                          </p:spTgt>
                                        </p:tgtEl>
                                        <p:attrNameLst>
                                          <p:attrName>style.visibility</p:attrName>
                                        </p:attrNameLst>
                                      </p:cBhvr>
                                      <p:to>
                                        <p:strVal val="visible"/>
                                      </p:to>
                                    </p:set>
                                    <p:animEffect transition="in" filter="fade">
                                      <p:cBhvr>
                                        <p:cTn id="106" dur="1000"/>
                                        <p:tgtEl>
                                          <p:spTgt spid="31">
                                            <p:graphicEl>
                                              <a:dgm id="{FF0CC884-10D0-4F5D-AF6C-4FBF5EEE0B10}"/>
                                            </p:graphicEl>
                                          </p:spTgt>
                                        </p:tgtEl>
                                      </p:cBhvr>
                                    </p:animEffect>
                                    <p:anim calcmode="lin" valueType="num">
                                      <p:cBhvr>
                                        <p:cTn id="107" dur="1000" fill="hold"/>
                                        <p:tgtEl>
                                          <p:spTgt spid="31">
                                            <p:graphicEl>
                                              <a:dgm id="{FF0CC884-10D0-4F5D-AF6C-4FBF5EEE0B10}"/>
                                            </p:graphicEl>
                                          </p:spTgt>
                                        </p:tgtEl>
                                        <p:attrNameLst>
                                          <p:attrName>ppt_x</p:attrName>
                                        </p:attrNameLst>
                                      </p:cBhvr>
                                      <p:tavLst>
                                        <p:tav tm="0">
                                          <p:val>
                                            <p:strVal val="#ppt_x"/>
                                          </p:val>
                                        </p:tav>
                                        <p:tav tm="100000">
                                          <p:val>
                                            <p:strVal val="#ppt_x"/>
                                          </p:val>
                                        </p:tav>
                                      </p:tavLst>
                                    </p:anim>
                                    <p:anim calcmode="lin" valueType="num">
                                      <p:cBhvr>
                                        <p:cTn id="108" dur="1000" fill="hold"/>
                                        <p:tgtEl>
                                          <p:spTgt spid="31">
                                            <p:graphicEl>
                                              <a:dgm id="{FF0CC884-10D0-4F5D-AF6C-4FBF5EEE0B10}"/>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Graphic spid="29" grpId="0">
        <p:bldSub>
          <a:bldDgm bld="one"/>
        </p:bldSub>
      </p:bldGraphic>
      <p:bldGraphic spid="31" grpId="0">
        <p:bldSub>
          <a:bldDgm bld="lvlAtOnc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E32722-F926-7265-85C5-41440206B7A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F60AB4F-5BD8-0313-5372-12E3F7F2470B}"/>
              </a:ext>
            </a:extLst>
          </p:cNvPr>
          <p:cNvSpPr>
            <a:spLocks noGrp="1"/>
          </p:cNvSpPr>
          <p:nvPr>
            <p:ph type="title" idx="4294967295"/>
          </p:nvPr>
        </p:nvSpPr>
        <p:spPr>
          <a:xfrm>
            <a:off x="662750" y="-116958"/>
            <a:ext cx="10699227" cy="1325563"/>
          </a:xfrm>
        </p:spPr>
        <p:txBody>
          <a:bodyPr>
            <a:normAutofit/>
          </a:bodyPr>
          <a:lstStyle/>
          <a:p>
            <a:pPr algn="ctr"/>
            <a:r>
              <a:rPr lang="en-GB" sz="3200" dirty="0"/>
              <a:t>🎓</a:t>
            </a:r>
            <a:r>
              <a:rPr lang="en-GB" sz="3200" dirty="0">
                <a:latin typeface="Aptos" panose="020B0004020202020204" pitchFamily="34" charset="0"/>
              </a:rPr>
              <a:t> Congratulations &amp; Well Done! 🎉</a:t>
            </a:r>
          </a:p>
        </p:txBody>
      </p:sp>
      <p:sp>
        <p:nvSpPr>
          <p:cNvPr id="3" name="Content Placeholder 2">
            <a:extLst>
              <a:ext uri="{FF2B5EF4-FFF2-40B4-BE49-F238E27FC236}">
                <a16:creationId xmlns:a16="http://schemas.microsoft.com/office/drawing/2014/main" id="{73F59995-FC12-B284-06D7-3A6647DA2B42}"/>
              </a:ext>
            </a:extLst>
          </p:cNvPr>
          <p:cNvSpPr>
            <a:spLocks noGrp="1"/>
          </p:cNvSpPr>
          <p:nvPr>
            <p:ph idx="4294967295"/>
          </p:nvPr>
        </p:nvSpPr>
        <p:spPr>
          <a:xfrm>
            <a:off x="290622" y="922158"/>
            <a:ext cx="11610753" cy="5699125"/>
          </a:xfrm>
        </p:spPr>
        <p:txBody>
          <a:bodyPr>
            <a:normAutofit/>
          </a:bodyPr>
          <a:lstStyle/>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You’ve Reached the Finish Line!</a:t>
            </a:r>
            <a:br>
              <a:rPr lang="en-GB" sz="1600" dirty="0">
                <a:latin typeface="Aptos" panose="020B0004020202020204" pitchFamily="34" charset="0"/>
              </a:rPr>
            </a:br>
            <a:r>
              <a:rPr lang="en-GB" sz="1600" dirty="0">
                <a:latin typeface="Aptos" panose="020B0004020202020204" pitchFamily="34" charset="0"/>
              </a:rPr>
              <a:t>Completing your Independent Project is a major achievement. You’ve worked through every chapter, developed your critical analysis skills, and produced a full dissertation.</a:t>
            </a:r>
          </a:p>
          <a:p>
            <a:pPr>
              <a:lnSpc>
                <a:spcPct val="150000"/>
              </a:lnSpc>
              <a:buNone/>
            </a:pPr>
            <a:endParaRPr lang="en-GB" sz="1600" dirty="0">
              <a:latin typeface="Aptos" panose="020B0004020202020204" pitchFamily="34" charset="0"/>
            </a:endParaRPr>
          </a:p>
          <a:p>
            <a:pPr>
              <a:lnSpc>
                <a:spcPct val="150000"/>
              </a:lnSpc>
              <a:buNone/>
            </a:pPr>
            <a:endParaRPr lang="en-GB" sz="1600" dirty="0">
              <a:latin typeface="Aptos" panose="020B0004020202020204" pitchFamily="34" charset="0"/>
            </a:endParaRPr>
          </a:p>
          <a:p>
            <a:pPr>
              <a:lnSpc>
                <a:spcPct val="150000"/>
              </a:lnSpc>
              <a:buNone/>
            </a:pPr>
            <a:endParaRPr lang="en-GB" sz="1600" dirty="0">
              <a:latin typeface="Aptos" panose="020B0004020202020204" pitchFamily="34" charset="0"/>
            </a:endParaRPr>
          </a:p>
          <a:p>
            <a:pPr>
              <a:lnSpc>
                <a:spcPct val="150000"/>
              </a:lnSpc>
              <a:buNone/>
            </a:pPr>
            <a:endParaRPr lang="en-GB" sz="1600" dirty="0">
              <a:latin typeface="Aptos" panose="020B0004020202020204" pitchFamily="34" charset="0"/>
            </a:endParaRPr>
          </a:p>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Best of Luck with Your Results!</a:t>
            </a:r>
            <a:br>
              <a:rPr lang="en-GB" sz="1600" dirty="0">
                <a:latin typeface="Aptos" panose="020B0004020202020204" pitchFamily="34" charset="0"/>
              </a:rPr>
            </a:br>
            <a:r>
              <a:rPr lang="en-GB" sz="1600" dirty="0">
                <a:latin typeface="Aptos" panose="020B0004020202020204" pitchFamily="34" charset="0"/>
              </a:rPr>
              <a:t>We’re proud of the work you’ve done and hope this experience supports you in both academic and professional settings.</a:t>
            </a:r>
          </a:p>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Remember:</a:t>
            </a:r>
            <a:br>
              <a:rPr lang="en-GB" sz="1600" dirty="0">
                <a:latin typeface="Aptos" panose="020B0004020202020204" pitchFamily="34" charset="0"/>
              </a:rPr>
            </a:br>
            <a:r>
              <a:rPr lang="en-GB" sz="1600" dirty="0">
                <a:latin typeface="Aptos" panose="020B0004020202020204" pitchFamily="34" charset="0"/>
              </a:rPr>
              <a:t>Your skills in planning, research, writing, and critical thinking will serve you well beyond this project.</a:t>
            </a:r>
            <a:r>
              <a:rPr lang="en-GB" sz="2400" dirty="0">
                <a:latin typeface="Aptos" panose="020B0004020202020204" pitchFamily="34" charset="0"/>
              </a:rPr>
              <a:t> </a:t>
            </a:r>
          </a:p>
          <a:p>
            <a:pPr algn="ctr">
              <a:lnSpc>
                <a:spcPct val="150000"/>
              </a:lnSpc>
              <a:buNone/>
            </a:pPr>
            <a:r>
              <a:rPr lang="en-GB" sz="1600" dirty="0">
                <a:latin typeface="Aptos" panose="020B0004020202020204" pitchFamily="34" charset="0"/>
              </a:rPr>
              <a:t>Every late night, every draft, and every edit has been building towards this moment. Keep going - you’re nearly there!</a:t>
            </a:r>
          </a:p>
          <a:p>
            <a:pPr algn="ctr">
              <a:lnSpc>
                <a:spcPct val="150000"/>
              </a:lnSpc>
              <a:buNone/>
            </a:pP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20AFE684-064E-4EAC-E7B0-B210E68D523C}"/>
              </a:ext>
            </a:extLst>
          </p:cNvPr>
          <p:cNvGraphicFramePr/>
          <p:nvPr>
            <p:extLst>
              <p:ext uri="{D42A27DB-BD31-4B8C-83A1-F6EECF244321}">
                <p14:modId xmlns:p14="http://schemas.microsoft.com/office/powerpoint/2010/main" val="3022151555"/>
              </p:ext>
            </p:extLst>
          </p:nvPr>
        </p:nvGraphicFramePr>
        <p:xfrm>
          <a:off x="746214" y="2399451"/>
          <a:ext cx="10532300" cy="17143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337068"/>
      </p:ext>
    </p:extLst>
  </p:cSld>
  <p:clrMapOvr>
    <a:masterClrMapping/>
  </p:clrMapOvr>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5339</Words>
  <Application>Microsoft Office PowerPoint</Application>
  <PresentationFormat>Widescreen</PresentationFormat>
  <Paragraphs>324</Paragraphs>
  <Slides>31</Slides>
  <Notes>8</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31</vt:i4>
      </vt:variant>
    </vt:vector>
  </HeadingPairs>
  <TitlesOfParts>
    <vt:vector size="44" baseType="lpstr">
      <vt:lpstr>Aptos</vt:lpstr>
      <vt:lpstr>Arial</vt:lpstr>
      <vt:lpstr>Calibri</vt:lpstr>
      <vt:lpstr>Calibri Light</vt:lpstr>
      <vt:lpstr>Wingdings</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In Our Last Session, We Learned To:</vt:lpstr>
      <vt:lpstr>PowerPoint Presentation</vt:lpstr>
      <vt:lpstr>🚀 This Session We Will Focus 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Congratulations &amp; Well Done!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1</cp:revision>
  <dcterms:created xsi:type="dcterms:W3CDTF">2025-05-08T19:49:29Z</dcterms:created>
  <dcterms:modified xsi:type="dcterms:W3CDTF">2025-07-11T13:50:44Z</dcterms:modified>
</cp:coreProperties>
</file>