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A34BAC-BCB2-41A1-B73C-C1F791832326}" v="28" dt="2025-11-21T09:42:04.2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2" d="100"/>
          <a:sy n="62" d="100"/>
        </p:scale>
        <p:origin x="97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74A324-5EAB-450A-A59B-96608DF87E3F}" type="doc">
      <dgm:prSet loTypeId="urn:microsoft.com/office/officeart/2011/layout/HexagonRadial" loCatId="cycle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7A8BB2EE-880F-4E2B-AAF1-65E05463C3DD}">
      <dgm:prSet phldrT="[Text]" phldr="0"/>
      <dgm:spPr/>
      <dgm:t>
        <a:bodyPr/>
        <a:lstStyle/>
        <a:p>
          <a:r>
            <a:rPr lang="en-GB" b="1" dirty="0"/>
            <a:t>Ground through the senses</a:t>
          </a:r>
        </a:p>
      </dgm:t>
    </dgm:pt>
    <dgm:pt modelId="{192CB251-E74F-434E-A64D-0A0EAF8A7C0B}" type="parTrans" cxnId="{13DFDB25-43A5-490E-82D1-0447BC132E4E}">
      <dgm:prSet/>
      <dgm:spPr/>
      <dgm:t>
        <a:bodyPr/>
        <a:lstStyle/>
        <a:p>
          <a:endParaRPr lang="en-GB"/>
        </a:p>
      </dgm:t>
    </dgm:pt>
    <dgm:pt modelId="{6BE7EDB9-5CEC-4E5D-B8A4-3DB6A054B064}" type="sibTrans" cxnId="{13DFDB25-43A5-490E-82D1-0447BC132E4E}">
      <dgm:prSet/>
      <dgm:spPr/>
      <dgm:t>
        <a:bodyPr/>
        <a:lstStyle/>
        <a:p>
          <a:endParaRPr lang="en-GB"/>
        </a:p>
      </dgm:t>
    </dgm:pt>
    <dgm:pt modelId="{F5EDEEB0-E650-40A6-A4FA-8A4F05FCFDA8}">
      <dgm:prSet phldrT="[Text]" phldr="0"/>
      <dgm:spPr/>
      <dgm:t>
        <a:bodyPr/>
        <a:lstStyle/>
        <a:p>
          <a:r>
            <a:rPr lang="en-GB" b="1" dirty="0"/>
            <a:t>Doodling and colouring/Art Therapy Techniques</a:t>
          </a:r>
        </a:p>
      </dgm:t>
    </dgm:pt>
    <dgm:pt modelId="{38A360AB-55CC-47B1-8274-0E1078DBBB92}" type="parTrans" cxnId="{9D41256F-3BDF-4D39-9B3A-0AC083C66F6F}">
      <dgm:prSet/>
      <dgm:spPr/>
      <dgm:t>
        <a:bodyPr/>
        <a:lstStyle/>
        <a:p>
          <a:endParaRPr lang="en-GB"/>
        </a:p>
      </dgm:t>
    </dgm:pt>
    <dgm:pt modelId="{0B6B492F-B966-4518-AFBB-B7FEF5BB0887}" type="sibTrans" cxnId="{9D41256F-3BDF-4D39-9B3A-0AC083C66F6F}">
      <dgm:prSet/>
      <dgm:spPr/>
      <dgm:t>
        <a:bodyPr/>
        <a:lstStyle/>
        <a:p>
          <a:endParaRPr lang="en-GB"/>
        </a:p>
      </dgm:t>
    </dgm:pt>
    <dgm:pt modelId="{928FFFF7-A962-4F79-B89C-4B905A41E29D}">
      <dgm:prSet phldrT="[Text]" phldr="0"/>
      <dgm:spPr/>
      <dgm:t>
        <a:bodyPr/>
        <a:lstStyle/>
        <a:p>
          <a:r>
            <a:rPr lang="en-GB" b="1" dirty="0"/>
            <a:t>Creating a comforting smell to anchor</a:t>
          </a:r>
        </a:p>
      </dgm:t>
    </dgm:pt>
    <dgm:pt modelId="{B03AC0F3-3EAA-45C9-AA33-6C0FAAAAB798}" type="parTrans" cxnId="{13F9C8B4-45BE-466A-AB9C-3BB44925BE06}">
      <dgm:prSet/>
      <dgm:spPr/>
      <dgm:t>
        <a:bodyPr/>
        <a:lstStyle/>
        <a:p>
          <a:endParaRPr lang="en-GB"/>
        </a:p>
      </dgm:t>
    </dgm:pt>
    <dgm:pt modelId="{DBF649F5-D835-4CB3-9587-4E1C940CFE63}" type="sibTrans" cxnId="{13F9C8B4-45BE-466A-AB9C-3BB44925BE06}">
      <dgm:prSet/>
      <dgm:spPr/>
      <dgm:t>
        <a:bodyPr/>
        <a:lstStyle/>
        <a:p>
          <a:endParaRPr lang="en-GB"/>
        </a:p>
      </dgm:t>
    </dgm:pt>
    <dgm:pt modelId="{C8CF1229-39C4-4197-8055-0692FEEF8721}">
      <dgm:prSet phldrT="[Text]" phldr="0"/>
      <dgm:spPr/>
      <dgm:t>
        <a:bodyPr/>
        <a:lstStyle/>
        <a:p>
          <a:r>
            <a:rPr lang="en-GB" b="1" dirty="0"/>
            <a:t>Guided visualisations</a:t>
          </a:r>
        </a:p>
      </dgm:t>
    </dgm:pt>
    <dgm:pt modelId="{6C40E89A-486D-476D-A447-37ABF1661FA5}" type="parTrans" cxnId="{7EFB0DD6-D6BD-40B9-B552-245C70F24A5D}">
      <dgm:prSet/>
      <dgm:spPr/>
      <dgm:t>
        <a:bodyPr/>
        <a:lstStyle/>
        <a:p>
          <a:endParaRPr lang="en-GB"/>
        </a:p>
      </dgm:t>
    </dgm:pt>
    <dgm:pt modelId="{F6C3896D-16FA-465C-B763-45DCD7583A19}" type="sibTrans" cxnId="{7EFB0DD6-D6BD-40B9-B552-245C70F24A5D}">
      <dgm:prSet/>
      <dgm:spPr/>
      <dgm:t>
        <a:bodyPr/>
        <a:lstStyle/>
        <a:p>
          <a:endParaRPr lang="en-GB"/>
        </a:p>
      </dgm:t>
    </dgm:pt>
    <dgm:pt modelId="{8688573D-F1C7-4A3B-8ADB-CE09052E6CBA}">
      <dgm:prSet phldrT="[Text]" phldr="0"/>
      <dgm:spPr/>
      <dgm:t>
        <a:bodyPr/>
        <a:lstStyle/>
        <a:p>
          <a:r>
            <a:rPr lang="en-GB" b="1" dirty="0"/>
            <a:t>Buttons/Small Parts</a:t>
          </a:r>
        </a:p>
      </dgm:t>
    </dgm:pt>
    <dgm:pt modelId="{577F13FF-49FB-486B-9486-622723AC4935}" type="parTrans" cxnId="{1E4648FF-9AF7-49CC-9529-FDA6C02CF1F8}">
      <dgm:prSet/>
      <dgm:spPr/>
      <dgm:t>
        <a:bodyPr/>
        <a:lstStyle/>
        <a:p>
          <a:endParaRPr lang="en-GB"/>
        </a:p>
      </dgm:t>
    </dgm:pt>
    <dgm:pt modelId="{C4D437E4-08EF-4CE3-AADF-46B8E8A15D2B}" type="sibTrans" cxnId="{1E4648FF-9AF7-49CC-9529-FDA6C02CF1F8}">
      <dgm:prSet/>
      <dgm:spPr/>
      <dgm:t>
        <a:bodyPr/>
        <a:lstStyle/>
        <a:p>
          <a:endParaRPr lang="en-GB"/>
        </a:p>
      </dgm:t>
    </dgm:pt>
    <dgm:pt modelId="{5776B38C-27F8-44EB-839A-F69B61121AC8}">
      <dgm:prSet phldrT="[Text]" phldr="0"/>
      <dgm:spPr/>
      <dgm:t>
        <a:bodyPr/>
        <a:lstStyle/>
        <a:p>
          <a:r>
            <a:rPr lang="en-GB" b="1" dirty="0"/>
            <a:t>Verbal Grounding</a:t>
          </a:r>
        </a:p>
      </dgm:t>
    </dgm:pt>
    <dgm:pt modelId="{6FA4F4E1-AE44-4A84-A256-A6EC75F12021}" type="parTrans" cxnId="{DCA6621C-0E62-4B09-BB77-E9B3227B333B}">
      <dgm:prSet/>
      <dgm:spPr/>
      <dgm:t>
        <a:bodyPr/>
        <a:lstStyle/>
        <a:p>
          <a:endParaRPr lang="en-GB"/>
        </a:p>
      </dgm:t>
    </dgm:pt>
    <dgm:pt modelId="{9037573E-EF82-498E-B32F-06D125C57574}" type="sibTrans" cxnId="{DCA6621C-0E62-4B09-BB77-E9B3227B333B}">
      <dgm:prSet/>
      <dgm:spPr/>
      <dgm:t>
        <a:bodyPr/>
        <a:lstStyle/>
        <a:p>
          <a:endParaRPr lang="en-GB"/>
        </a:p>
      </dgm:t>
    </dgm:pt>
    <dgm:pt modelId="{716EE18A-80B3-4C62-87B1-664869842384}">
      <dgm:prSet phldrT="[Text]" phldr="0"/>
      <dgm:spPr/>
      <dgm:t>
        <a:bodyPr/>
        <a:lstStyle/>
        <a:p>
          <a:r>
            <a:rPr lang="en-GB" b="1" dirty="0"/>
            <a:t>Comforting textures/pillows</a:t>
          </a:r>
        </a:p>
      </dgm:t>
    </dgm:pt>
    <dgm:pt modelId="{AC5995AD-DDC0-491B-BB9E-00871326F9EC}" type="parTrans" cxnId="{3F4B492B-2FEE-4C06-AAC9-64B947E829B1}">
      <dgm:prSet/>
      <dgm:spPr/>
      <dgm:t>
        <a:bodyPr/>
        <a:lstStyle/>
        <a:p>
          <a:endParaRPr lang="en-GB"/>
        </a:p>
      </dgm:t>
    </dgm:pt>
    <dgm:pt modelId="{D8A1BF63-E768-4901-8D69-506401196771}" type="sibTrans" cxnId="{3F4B492B-2FEE-4C06-AAC9-64B947E829B1}">
      <dgm:prSet/>
      <dgm:spPr/>
      <dgm:t>
        <a:bodyPr/>
        <a:lstStyle/>
        <a:p>
          <a:endParaRPr lang="en-GB"/>
        </a:p>
      </dgm:t>
    </dgm:pt>
    <dgm:pt modelId="{DDC7E7D5-5984-49CB-83EF-23A26EFFF570}" type="pres">
      <dgm:prSet presAssocID="{7A74A324-5EAB-450A-A59B-96608DF87E3F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4C31ABB9-3DE8-46D0-90C8-5CB30328706C}" type="pres">
      <dgm:prSet presAssocID="{7A8BB2EE-880F-4E2B-AAF1-65E05463C3DD}" presName="Parent" presStyleLbl="node0" presStyleIdx="0" presStyleCnt="1">
        <dgm:presLayoutVars>
          <dgm:chMax val="6"/>
          <dgm:chPref val="6"/>
        </dgm:presLayoutVars>
      </dgm:prSet>
      <dgm:spPr/>
    </dgm:pt>
    <dgm:pt modelId="{91CA1898-A0D0-4E21-BD4C-28EA993026F0}" type="pres">
      <dgm:prSet presAssocID="{F5EDEEB0-E650-40A6-A4FA-8A4F05FCFDA8}" presName="Accent1" presStyleCnt="0"/>
      <dgm:spPr/>
    </dgm:pt>
    <dgm:pt modelId="{C621847D-0F64-438D-9FEA-000CF04FD811}" type="pres">
      <dgm:prSet presAssocID="{F5EDEEB0-E650-40A6-A4FA-8A4F05FCFDA8}" presName="Accent" presStyleLbl="bgShp" presStyleIdx="0" presStyleCnt="6"/>
      <dgm:spPr/>
    </dgm:pt>
    <dgm:pt modelId="{D498DC07-4D14-41BC-969D-46EDD75D8A97}" type="pres">
      <dgm:prSet presAssocID="{F5EDEEB0-E650-40A6-A4FA-8A4F05FCFDA8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131AB94F-91C0-4BC5-AB72-1B4C78DAEBDC}" type="pres">
      <dgm:prSet presAssocID="{928FFFF7-A962-4F79-B89C-4B905A41E29D}" presName="Accent2" presStyleCnt="0"/>
      <dgm:spPr/>
    </dgm:pt>
    <dgm:pt modelId="{5C9C6FA0-F2D0-4379-831C-126A59B0D4B7}" type="pres">
      <dgm:prSet presAssocID="{928FFFF7-A962-4F79-B89C-4B905A41E29D}" presName="Accent" presStyleLbl="bgShp" presStyleIdx="1" presStyleCnt="6"/>
      <dgm:spPr/>
    </dgm:pt>
    <dgm:pt modelId="{D28B87BF-6175-4487-87E9-580074825203}" type="pres">
      <dgm:prSet presAssocID="{928FFFF7-A962-4F79-B89C-4B905A41E29D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CAF23BC9-08B4-4904-94C4-294A441B9F3C}" type="pres">
      <dgm:prSet presAssocID="{C8CF1229-39C4-4197-8055-0692FEEF8721}" presName="Accent3" presStyleCnt="0"/>
      <dgm:spPr/>
    </dgm:pt>
    <dgm:pt modelId="{9A62ED38-4C83-4281-84F0-7EA703078FCB}" type="pres">
      <dgm:prSet presAssocID="{C8CF1229-39C4-4197-8055-0692FEEF8721}" presName="Accent" presStyleLbl="bgShp" presStyleIdx="2" presStyleCnt="6"/>
      <dgm:spPr/>
    </dgm:pt>
    <dgm:pt modelId="{B6A2C3D8-CB06-486C-B18C-667FCE347E29}" type="pres">
      <dgm:prSet presAssocID="{C8CF1229-39C4-4197-8055-0692FEEF8721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EA424645-7068-4B5D-A056-4DA0CC9B1D36}" type="pres">
      <dgm:prSet presAssocID="{8688573D-F1C7-4A3B-8ADB-CE09052E6CBA}" presName="Accent4" presStyleCnt="0"/>
      <dgm:spPr/>
    </dgm:pt>
    <dgm:pt modelId="{ADED7C13-ABB2-4E75-B429-26EBA7B8CA4F}" type="pres">
      <dgm:prSet presAssocID="{8688573D-F1C7-4A3B-8ADB-CE09052E6CBA}" presName="Accent" presStyleLbl="bgShp" presStyleIdx="3" presStyleCnt="6"/>
      <dgm:spPr/>
    </dgm:pt>
    <dgm:pt modelId="{D166E9AA-D9B3-406F-A075-9D0BF4B7D4C2}" type="pres">
      <dgm:prSet presAssocID="{8688573D-F1C7-4A3B-8ADB-CE09052E6CBA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B369A100-9E0E-4C97-8430-3745FBF6DB2D}" type="pres">
      <dgm:prSet presAssocID="{5776B38C-27F8-44EB-839A-F69B61121AC8}" presName="Accent5" presStyleCnt="0"/>
      <dgm:spPr/>
    </dgm:pt>
    <dgm:pt modelId="{9E9A4FBF-D531-45A4-9A09-EAA7116C28EB}" type="pres">
      <dgm:prSet presAssocID="{5776B38C-27F8-44EB-839A-F69B61121AC8}" presName="Accent" presStyleLbl="bgShp" presStyleIdx="4" presStyleCnt="6"/>
      <dgm:spPr/>
    </dgm:pt>
    <dgm:pt modelId="{5436E68F-3B28-40F6-A9A1-7158AE40C095}" type="pres">
      <dgm:prSet presAssocID="{5776B38C-27F8-44EB-839A-F69B61121AC8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074A6CE1-8344-42FC-8CB6-D6D4571A4700}" type="pres">
      <dgm:prSet presAssocID="{716EE18A-80B3-4C62-87B1-664869842384}" presName="Accent6" presStyleCnt="0"/>
      <dgm:spPr/>
    </dgm:pt>
    <dgm:pt modelId="{65AD3F8E-CE1F-4D51-82FE-6333C246E20B}" type="pres">
      <dgm:prSet presAssocID="{716EE18A-80B3-4C62-87B1-664869842384}" presName="Accent" presStyleLbl="bgShp" presStyleIdx="5" presStyleCnt="6"/>
      <dgm:spPr/>
    </dgm:pt>
    <dgm:pt modelId="{37A4D5B9-0F44-4FDC-8168-1A271736E9C3}" type="pres">
      <dgm:prSet presAssocID="{716EE18A-80B3-4C62-87B1-664869842384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C9C5FA09-62D9-40B6-A275-25F55C99020C}" type="presOf" srcId="{928FFFF7-A962-4F79-B89C-4B905A41E29D}" destId="{D28B87BF-6175-4487-87E9-580074825203}" srcOrd="0" destOrd="0" presId="urn:microsoft.com/office/officeart/2011/layout/HexagonRadial"/>
    <dgm:cxn modelId="{DCA6621C-0E62-4B09-BB77-E9B3227B333B}" srcId="{7A8BB2EE-880F-4E2B-AAF1-65E05463C3DD}" destId="{5776B38C-27F8-44EB-839A-F69B61121AC8}" srcOrd="4" destOrd="0" parTransId="{6FA4F4E1-AE44-4A84-A256-A6EC75F12021}" sibTransId="{9037573E-EF82-498E-B32F-06D125C57574}"/>
    <dgm:cxn modelId="{13DFDB25-43A5-490E-82D1-0447BC132E4E}" srcId="{7A74A324-5EAB-450A-A59B-96608DF87E3F}" destId="{7A8BB2EE-880F-4E2B-AAF1-65E05463C3DD}" srcOrd="0" destOrd="0" parTransId="{192CB251-E74F-434E-A64D-0A0EAF8A7C0B}" sibTransId="{6BE7EDB9-5CEC-4E5D-B8A4-3DB6A054B064}"/>
    <dgm:cxn modelId="{256B7F2A-FA1C-426C-BA68-2846D402A835}" type="presOf" srcId="{7A74A324-5EAB-450A-A59B-96608DF87E3F}" destId="{DDC7E7D5-5984-49CB-83EF-23A26EFFF570}" srcOrd="0" destOrd="0" presId="urn:microsoft.com/office/officeart/2011/layout/HexagonRadial"/>
    <dgm:cxn modelId="{3F4B492B-2FEE-4C06-AAC9-64B947E829B1}" srcId="{7A8BB2EE-880F-4E2B-AAF1-65E05463C3DD}" destId="{716EE18A-80B3-4C62-87B1-664869842384}" srcOrd="5" destOrd="0" parTransId="{AC5995AD-DDC0-491B-BB9E-00871326F9EC}" sibTransId="{D8A1BF63-E768-4901-8D69-506401196771}"/>
    <dgm:cxn modelId="{E6A9C13A-60B8-48C3-A013-18ADA741680D}" type="presOf" srcId="{F5EDEEB0-E650-40A6-A4FA-8A4F05FCFDA8}" destId="{D498DC07-4D14-41BC-969D-46EDD75D8A97}" srcOrd="0" destOrd="0" presId="urn:microsoft.com/office/officeart/2011/layout/HexagonRadial"/>
    <dgm:cxn modelId="{DF441A65-C139-4930-9FB7-B27BE2095F30}" type="presOf" srcId="{7A8BB2EE-880F-4E2B-AAF1-65E05463C3DD}" destId="{4C31ABB9-3DE8-46D0-90C8-5CB30328706C}" srcOrd="0" destOrd="0" presId="urn:microsoft.com/office/officeart/2011/layout/HexagonRadial"/>
    <dgm:cxn modelId="{B58B456D-2283-4EF1-943A-31A3B8B6F110}" type="presOf" srcId="{5776B38C-27F8-44EB-839A-F69B61121AC8}" destId="{5436E68F-3B28-40F6-A9A1-7158AE40C095}" srcOrd="0" destOrd="0" presId="urn:microsoft.com/office/officeart/2011/layout/HexagonRadial"/>
    <dgm:cxn modelId="{9D41256F-3BDF-4D39-9B3A-0AC083C66F6F}" srcId="{7A8BB2EE-880F-4E2B-AAF1-65E05463C3DD}" destId="{F5EDEEB0-E650-40A6-A4FA-8A4F05FCFDA8}" srcOrd="0" destOrd="0" parTransId="{38A360AB-55CC-47B1-8274-0E1078DBBB92}" sibTransId="{0B6B492F-B966-4518-AFBB-B7FEF5BB0887}"/>
    <dgm:cxn modelId="{13F9C8B4-45BE-466A-AB9C-3BB44925BE06}" srcId="{7A8BB2EE-880F-4E2B-AAF1-65E05463C3DD}" destId="{928FFFF7-A962-4F79-B89C-4B905A41E29D}" srcOrd="1" destOrd="0" parTransId="{B03AC0F3-3EAA-45C9-AA33-6C0FAAAAB798}" sibTransId="{DBF649F5-D835-4CB3-9587-4E1C940CFE63}"/>
    <dgm:cxn modelId="{711FAFBF-1C32-4581-A1BF-1F633B181961}" type="presOf" srcId="{C8CF1229-39C4-4197-8055-0692FEEF8721}" destId="{B6A2C3D8-CB06-486C-B18C-667FCE347E29}" srcOrd="0" destOrd="0" presId="urn:microsoft.com/office/officeart/2011/layout/HexagonRadial"/>
    <dgm:cxn modelId="{E4275DC8-F64D-4D65-A800-C54EEC671F11}" type="presOf" srcId="{8688573D-F1C7-4A3B-8ADB-CE09052E6CBA}" destId="{D166E9AA-D9B3-406F-A075-9D0BF4B7D4C2}" srcOrd="0" destOrd="0" presId="urn:microsoft.com/office/officeart/2011/layout/HexagonRadial"/>
    <dgm:cxn modelId="{7EFB0DD6-D6BD-40B9-B552-245C70F24A5D}" srcId="{7A8BB2EE-880F-4E2B-AAF1-65E05463C3DD}" destId="{C8CF1229-39C4-4197-8055-0692FEEF8721}" srcOrd="2" destOrd="0" parTransId="{6C40E89A-486D-476D-A447-37ABF1661FA5}" sibTransId="{F6C3896D-16FA-465C-B763-45DCD7583A19}"/>
    <dgm:cxn modelId="{D1D4B5E2-B808-454E-8592-ACD4884D52A9}" type="presOf" srcId="{716EE18A-80B3-4C62-87B1-664869842384}" destId="{37A4D5B9-0F44-4FDC-8168-1A271736E9C3}" srcOrd="0" destOrd="0" presId="urn:microsoft.com/office/officeart/2011/layout/HexagonRadial"/>
    <dgm:cxn modelId="{1E4648FF-9AF7-49CC-9529-FDA6C02CF1F8}" srcId="{7A8BB2EE-880F-4E2B-AAF1-65E05463C3DD}" destId="{8688573D-F1C7-4A3B-8ADB-CE09052E6CBA}" srcOrd="3" destOrd="0" parTransId="{577F13FF-49FB-486B-9486-622723AC4935}" sibTransId="{C4D437E4-08EF-4CE3-AADF-46B8E8A15D2B}"/>
    <dgm:cxn modelId="{859A97DD-F556-40F0-982B-2861B281527F}" type="presParOf" srcId="{DDC7E7D5-5984-49CB-83EF-23A26EFFF570}" destId="{4C31ABB9-3DE8-46D0-90C8-5CB30328706C}" srcOrd="0" destOrd="0" presId="urn:microsoft.com/office/officeart/2011/layout/HexagonRadial"/>
    <dgm:cxn modelId="{5809E390-6710-4ABE-871E-C7ECB5B77C6D}" type="presParOf" srcId="{DDC7E7D5-5984-49CB-83EF-23A26EFFF570}" destId="{91CA1898-A0D0-4E21-BD4C-28EA993026F0}" srcOrd="1" destOrd="0" presId="urn:microsoft.com/office/officeart/2011/layout/HexagonRadial"/>
    <dgm:cxn modelId="{6A619CA9-4F65-4D2A-B728-F4977BC7680E}" type="presParOf" srcId="{91CA1898-A0D0-4E21-BD4C-28EA993026F0}" destId="{C621847D-0F64-438D-9FEA-000CF04FD811}" srcOrd="0" destOrd="0" presId="urn:microsoft.com/office/officeart/2011/layout/HexagonRadial"/>
    <dgm:cxn modelId="{312D6496-B8FA-4128-8E23-E2D92E6F345C}" type="presParOf" srcId="{DDC7E7D5-5984-49CB-83EF-23A26EFFF570}" destId="{D498DC07-4D14-41BC-969D-46EDD75D8A97}" srcOrd="2" destOrd="0" presId="urn:microsoft.com/office/officeart/2011/layout/HexagonRadial"/>
    <dgm:cxn modelId="{5690E8C8-338B-4083-B686-EBEC3DBAC624}" type="presParOf" srcId="{DDC7E7D5-5984-49CB-83EF-23A26EFFF570}" destId="{131AB94F-91C0-4BC5-AB72-1B4C78DAEBDC}" srcOrd="3" destOrd="0" presId="urn:microsoft.com/office/officeart/2011/layout/HexagonRadial"/>
    <dgm:cxn modelId="{F22E8DE9-64B6-451E-9670-3BA5E78C3EDA}" type="presParOf" srcId="{131AB94F-91C0-4BC5-AB72-1B4C78DAEBDC}" destId="{5C9C6FA0-F2D0-4379-831C-126A59B0D4B7}" srcOrd="0" destOrd="0" presId="urn:microsoft.com/office/officeart/2011/layout/HexagonRadial"/>
    <dgm:cxn modelId="{EB594365-C39E-47AB-9259-3D99C92751E4}" type="presParOf" srcId="{DDC7E7D5-5984-49CB-83EF-23A26EFFF570}" destId="{D28B87BF-6175-4487-87E9-580074825203}" srcOrd="4" destOrd="0" presId="urn:microsoft.com/office/officeart/2011/layout/HexagonRadial"/>
    <dgm:cxn modelId="{C6498576-1680-44FC-B181-1790BE96EDFB}" type="presParOf" srcId="{DDC7E7D5-5984-49CB-83EF-23A26EFFF570}" destId="{CAF23BC9-08B4-4904-94C4-294A441B9F3C}" srcOrd="5" destOrd="0" presId="urn:microsoft.com/office/officeart/2011/layout/HexagonRadial"/>
    <dgm:cxn modelId="{C9F90ABC-6AE3-4DBD-97F2-478347A174A8}" type="presParOf" srcId="{CAF23BC9-08B4-4904-94C4-294A441B9F3C}" destId="{9A62ED38-4C83-4281-84F0-7EA703078FCB}" srcOrd="0" destOrd="0" presId="urn:microsoft.com/office/officeart/2011/layout/HexagonRadial"/>
    <dgm:cxn modelId="{28E25092-B41F-4477-8531-9F3141E7BA5A}" type="presParOf" srcId="{DDC7E7D5-5984-49CB-83EF-23A26EFFF570}" destId="{B6A2C3D8-CB06-486C-B18C-667FCE347E29}" srcOrd="6" destOrd="0" presId="urn:microsoft.com/office/officeart/2011/layout/HexagonRadial"/>
    <dgm:cxn modelId="{43EFC65A-F8B6-4313-B3D6-89B5487348CE}" type="presParOf" srcId="{DDC7E7D5-5984-49CB-83EF-23A26EFFF570}" destId="{EA424645-7068-4B5D-A056-4DA0CC9B1D36}" srcOrd="7" destOrd="0" presId="urn:microsoft.com/office/officeart/2011/layout/HexagonRadial"/>
    <dgm:cxn modelId="{37BEE99F-03AD-4C82-A7BF-61DE543F10C1}" type="presParOf" srcId="{EA424645-7068-4B5D-A056-4DA0CC9B1D36}" destId="{ADED7C13-ABB2-4E75-B429-26EBA7B8CA4F}" srcOrd="0" destOrd="0" presId="urn:microsoft.com/office/officeart/2011/layout/HexagonRadial"/>
    <dgm:cxn modelId="{45B2F583-8971-4DB8-82E8-1102B9906DAA}" type="presParOf" srcId="{DDC7E7D5-5984-49CB-83EF-23A26EFFF570}" destId="{D166E9AA-D9B3-406F-A075-9D0BF4B7D4C2}" srcOrd="8" destOrd="0" presId="urn:microsoft.com/office/officeart/2011/layout/HexagonRadial"/>
    <dgm:cxn modelId="{45B56EE5-5582-441D-9495-E04A4850D6C3}" type="presParOf" srcId="{DDC7E7D5-5984-49CB-83EF-23A26EFFF570}" destId="{B369A100-9E0E-4C97-8430-3745FBF6DB2D}" srcOrd="9" destOrd="0" presId="urn:microsoft.com/office/officeart/2011/layout/HexagonRadial"/>
    <dgm:cxn modelId="{0B7C71CF-EC11-4600-A61B-75900F62FBB2}" type="presParOf" srcId="{B369A100-9E0E-4C97-8430-3745FBF6DB2D}" destId="{9E9A4FBF-D531-45A4-9A09-EAA7116C28EB}" srcOrd="0" destOrd="0" presId="urn:microsoft.com/office/officeart/2011/layout/HexagonRadial"/>
    <dgm:cxn modelId="{4CBE2249-08ED-4D60-82C5-65FE7DF9D17B}" type="presParOf" srcId="{DDC7E7D5-5984-49CB-83EF-23A26EFFF570}" destId="{5436E68F-3B28-40F6-A9A1-7158AE40C095}" srcOrd="10" destOrd="0" presId="urn:microsoft.com/office/officeart/2011/layout/HexagonRadial"/>
    <dgm:cxn modelId="{4F72AA62-1AAA-4224-A0C4-CC36220F0A0E}" type="presParOf" srcId="{DDC7E7D5-5984-49CB-83EF-23A26EFFF570}" destId="{074A6CE1-8344-42FC-8CB6-D6D4571A4700}" srcOrd="11" destOrd="0" presId="urn:microsoft.com/office/officeart/2011/layout/HexagonRadial"/>
    <dgm:cxn modelId="{6EF5BDDD-4A25-40F1-8A7C-CFA5E61EBB61}" type="presParOf" srcId="{074A6CE1-8344-42FC-8CB6-D6D4571A4700}" destId="{65AD3F8E-CE1F-4D51-82FE-6333C246E20B}" srcOrd="0" destOrd="0" presId="urn:microsoft.com/office/officeart/2011/layout/HexagonRadial"/>
    <dgm:cxn modelId="{9CEF6CF3-8ED6-4A1F-8F38-C067163E796F}" type="presParOf" srcId="{DDC7E7D5-5984-49CB-83EF-23A26EFFF570}" destId="{37A4D5B9-0F44-4FDC-8168-1A271736E9C3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31ABB9-3DE8-46D0-90C8-5CB30328706C}">
      <dsp:nvSpPr>
        <dsp:cNvPr id="0" name=""/>
        <dsp:cNvSpPr/>
      </dsp:nvSpPr>
      <dsp:spPr>
        <a:xfrm>
          <a:off x="3448182" y="1873253"/>
          <a:ext cx="2380986" cy="2059649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Ground through the senses</a:t>
          </a:r>
        </a:p>
      </dsp:txBody>
      <dsp:txXfrm>
        <a:off x="3842745" y="2214566"/>
        <a:ext cx="1591860" cy="1377023"/>
      </dsp:txXfrm>
    </dsp:sp>
    <dsp:sp modelId="{5C9C6FA0-F2D0-4379-831C-126A59B0D4B7}">
      <dsp:nvSpPr>
        <dsp:cNvPr id="0" name=""/>
        <dsp:cNvSpPr/>
      </dsp:nvSpPr>
      <dsp:spPr>
        <a:xfrm>
          <a:off x="4939137" y="887850"/>
          <a:ext cx="898339" cy="774038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498DC07-4D14-41BC-969D-46EDD75D8A97}">
      <dsp:nvSpPr>
        <dsp:cNvPr id="0" name=""/>
        <dsp:cNvSpPr/>
      </dsp:nvSpPr>
      <dsp:spPr>
        <a:xfrm>
          <a:off x="3667506" y="0"/>
          <a:ext cx="1951201" cy="1688018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Doodling and colouring/Art Therapy Techniques</a:t>
          </a:r>
        </a:p>
      </dsp:txBody>
      <dsp:txXfrm>
        <a:off x="3990862" y="279741"/>
        <a:ext cx="1304489" cy="1128536"/>
      </dsp:txXfrm>
    </dsp:sp>
    <dsp:sp modelId="{9A62ED38-4C83-4281-84F0-7EA703078FCB}">
      <dsp:nvSpPr>
        <dsp:cNvPr id="0" name=""/>
        <dsp:cNvSpPr/>
      </dsp:nvSpPr>
      <dsp:spPr>
        <a:xfrm>
          <a:off x="5987569" y="2334888"/>
          <a:ext cx="898339" cy="774038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28B87BF-6175-4487-87E9-580074825203}">
      <dsp:nvSpPr>
        <dsp:cNvPr id="0" name=""/>
        <dsp:cNvSpPr/>
      </dsp:nvSpPr>
      <dsp:spPr>
        <a:xfrm>
          <a:off x="5456984" y="1038244"/>
          <a:ext cx="1951201" cy="1688018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5">
                <a:hueOff val="1675081"/>
                <a:satOff val="179"/>
                <a:lumOff val="-3451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1675081"/>
                <a:satOff val="179"/>
                <a:lumOff val="-3451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1675081"/>
                <a:satOff val="179"/>
                <a:lumOff val="-3451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Creating a comforting smell to anchor</a:t>
          </a:r>
        </a:p>
      </dsp:txBody>
      <dsp:txXfrm>
        <a:off x="5780340" y="1317985"/>
        <a:ext cx="1304489" cy="1128536"/>
      </dsp:txXfrm>
    </dsp:sp>
    <dsp:sp modelId="{ADED7C13-ABB2-4E75-B429-26EBA7B8CA4F}">
      <dsp:nvSpPr>
        <dsp:cNvPr id="0" name=""/>
        <dsp:cNvSpPr/>
      </dsp:nvSpPr>
      <dsp:spPr>
        <a:xfrm>
          <a:off x="5259261" y="3968324"/>
          <a:ext cx="898339" cy="774038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6A2C3D8-CB06-486C-B18C-667FCE347E29}">
      <dsp:nvSpPr>
        <dsp:cNvPr id="0" name=""/>
        <dsp:cNvSpPr/>
      </dsp:nvSpPr>
      <dsp:spPr>
        <a:xfrm>
          <a:off x="5456984" y="3079312"/>
          <a:ext cx="1951201" cy="1688018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5">
                <a:hueOff val="3350161"/>
                <a:satOff val="359"/>
                <a:lumOff val="-6902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3350161"/>
                <a:satOff val="359"/>
                <a:lumOff val="-6902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3350161"/>
                <a:satOff val="359"/>
                <a:lumOff val="-6902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Guided visualisations</a:t>
          </a:r>
        </a:p>
      </dsp:txBody>
      <dsp:txXfrm>
        <a:off x="5780340" y="3359053"/>
        <a:ext cx="1304489" cy="1128536"/>
      </dsp:txXfrm>
    </dsp:sp>
    <dsp:sp modelId="{9E9A4FBF-D531-45A4-9A09-EAA7116C28EB}">
      <dsp:nvSpPr>
        <dsp:cNvPr id="0" name=""/>
        <dsp:cNvSpPr/>
      </dsp:nvSpPr>
      <dsp:spPr>
        <a:xfrm>
          <a:off x="3452613" y="4137880"/>
          <a:ext cx="898339" cy="774038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166E9AA-D9B3-406F-A075-9D0BF4B7D4C2}">
      <dsp:nvSpPr>
        <dsp:cNvPr id="0" name=""/>
        <dsp:cNvSpPr/>
      </dsp:nvSpPr>
      <dsp:spPr>
        <a:xfrm>
          <a:off x="3667506" y="4118718"/>
          <a:ext cx="1951201" cy="1688018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5">
                <a:hueOff val="5025242"/>
                <a:satOff val="538"/>
                <a:lumOff val="-10354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5025242"/>
                <a:satOff val="538"/>
                <a:lumOff val="-10354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5025242"/>
                <a:satOff val="538"/>
                <a:lumOff val="-10354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Buttons/Small Parts</a:t>
          </a:r>
        </a:p>
      </dsp:txBody>
      <dsp:txXfrm>
        <a:off x="3990862" y="4398459"/>
        <a:ext cx="1304489" cy="1128536"/>
      </dsp:txXfrm>
    </dsp:sp>
    <dsp:sp modelId="{65AD3F8E-CE1F-4D51-82FE-6333C246E20B}">
      <dsp:nvSpPr>
        <dsp:cNvPr id="0" name=""/>
        <dsp:cNvSpPr/>
      </dsp:nvSpPr>
      <dsp:spPr>
        <a:xfrm>
          <a:off x="2387012" y="2691422"/>
          <a:ext cx="898339" cy="774038"/>
        </a:xfrm>
        <a:prstGeom prst="hexagon">
          <a:avLst>
            <a:gd name="adj" fmla="val 28900"/>
            <a:gd name="vf" fmla="val 11547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5436E68F-3B28-40F6-A9A1-7158AE40C095}">
      <dsp:nvSpPr>
        <dsp:cNvPr id="0" name=""/>
        <dsp:cNvSpPr/>
      </dsp:nvSpPr>
      <dsp:spPr>
        <a:xfrm>
          <a:off x="1869720" y="3080473"/>
          <a:ext cx="1951201" cy="1688018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5">
                <a:hueOff val="6700322"/>
                <a:satOff val="718"/>
                <a:lumOff val="-1380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6700322"/>
                <a:satOff val="718"/>
                <a:lumOff val="-1380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6700322"/>
                <a:satOff val="718"/>
                <a:lumOff val="-1380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Verbal Grounding</a:t>
          </a:r>
        </a:p>
      </dsp:txBody>
      <dsp:txXfrm>
        <a:off x="2193076" y="3360214"/>
        <a:ext cx="1304489" cy="1128536"/>
      </dsp:txXfrm>
    </dsp:sp>
    <dsp:sp modelId="{37A4D5B9-0F44-4FDC-8168-1A271736E9C3}">
      <dsp:nvSpPr>
        <dsp:cNvPr id="0" name=""/>
        <dsp:cNvSpPr/>
      </dsp:nvSpPr>
      <dsp:spPr>
        <a:xfrm>
          <a:off x="1869720" y="1035921"/>
          <a:ext cx="1951201" cy="1688018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5">
                <a:hueOff val="8375403"/>
                <a:satOff val="897"/>
                <a:lumOff val="-1725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8375403"/>
                <a:satOff val="897"/>
                <a:lumOff val="-1725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8375403"/>
                <a:satOff val="897"/>
                <a:lumOff val="-1725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Comforting textures/pillows</a:t>
          </a:r>
        </a:p>
      </dsp:txBody>
      <dsp:txXfrm>
        <a:off x="2193076" y="1315662"/>
        <a:ext cx="1304489" cy="11285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35498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17273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25362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8401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605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6104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9205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208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5518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6646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2496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12/2/2025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2723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10" Type="http://schemas.openxmlformats.org/officeDocument/2006/relationships/image" Target="../media/image5.jp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dXAefUk6oc&amp;list=PLkJIBYfWCAqaAByQMknV7eMf-oCXvTfXN" TargetMode="External"/><Relationship Id="rId2" Type="http://schemas.openxmlformats.org/officeDocument/2006/relationships/hyperlink" Target="https://onlinevents.co.uk/courses/working-with-flashbacks-and-night-terrors-for-safe-trauma-recovery-workshop-with-kate-william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AKGrmY8OSHM&amp;list=PLkJIBYfWCAqb30mjVHckP8Kd040E9N-hR&amp;index=1" TargetMode="External"/><Relationship Id="rId4" Type="http://schemas.openxmlformats.org/officeDocument/2006/relationships/hyperlink" Target="https://www.youtube.com/watch?v=_zPXC4ARiPA&amp;list=PLkJIBYfWCAqb30mjVHckP8Kd040E9N-hR&amp;index=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4" name="Picture 3" descr="Bird's eye view of a person's hand planting">
            <a:extLst>
              <a:ext uri="{FF2B5EF4-FFF2-40B4-BE49-F238E27FC236}">
                <a16:creationId xmlns:a16="http://schemas.microsoft.com/office/drawing/2014/main" id="{BEF0D8A2-2810-0046-5AF8-033A7E1921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809" b="11921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AB476BF-4EE2-5243-CABB-6CC72C39BF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507179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D8BCB6-470C-919E-8633-DE930FA2AE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06780" y="978409"/>
            <a:ext cx="4496529" cy="3678268"/>
          </a:xfrm>
        </p:spPr>
        <p:txBody>
          <a:bodyPr anchor="t">
            <a:normAutofit/>
          </a:bodyPr>
          <a:lstStyle/>
          <a:p>
            <a:r>
              <a:rPr lang="en-GB" sz="6000" dirty="0"/>
              <a:t>Alternative Grounding Techniques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6534A0-AE9C-AF4D-744F-011004D7E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03288" y="4729138"/>
            <a:ext cx="4488812" cy="1150453"/>
          </a:xfrm>
        </p:spPr>
        <p:txBody>
          <a:bodyPr anchor="b">
            <a:normAutofit/>
          </a:bodyPr>
          <a:lstStyle/>
          <a:p>
            <a:r>
              <a:rPr lang="en-GB" sz="2800" dirty="0"/>
              <a:t>Emma Davies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0D28EA4-6F96-F7C6-1D07-5BA5C27387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6781" y="508090"/>
            <a:ext cx="449275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DFF93C5-0576-D227-80A7-4CFBA8791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10119" y="6209925"/>
            <a:ext cx="449275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463937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979B2C41-9C14-E3B1-155A-AEE22F01AA0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79403595"/>
              </p:ext>
            </p:extLst>
          </p:nvPr>
        </p:nvGraphicFramePr>
        <p:xfrm>
          <a:off x="1457047" y="606040"/>
          <a:ext cx="9277906" cy="58067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Picture 7" descr="Woman blowing glitter from cupped hands">
            <a:extLst>
              <a:ext uri="{FF2B5EF4-FFF2-40B4-BE49-F238E27FC236}">
                <a16:creationId xmlns:a16="http://schemas.microsoft.com/office/drawing/2014/main" id="{57D20B8C-D3EA-91B0-30B5-C06F7746C56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827" y="606041"/>
            <a:ext cx="2475887" cy="1651509"/>
          </a:xfrm>
          <a:prstGeom prst="rect">
            <a:avLst/>
          </a:prstGeom>
        </p:spPr>
      </p:pic>
      <p:pic>
        <p:nvPicPr>
          <p:cNvPr id="10" name="Picture 9" descr="Woman in the swimming pool">
            <a:extLst>
              <a:ext uri="{FF2B5EF4-FFF2-40B4-BE49-F238E27FC236}">
                <a16:creationId xmlns:a16="http://schemas.microsoft.com/office/drawing/2014/main" id="{2853FAEC-4DBB-3E98-814F-A28D7EBA157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75907" y="606039"/>
            <a:ext cx="2477266" cy="1651510"/>
          </a:xfrm>
          <a:prstGeom prst="rect">
            <a:avLst/>
          </a:prstGeom>
        </p:spPr>
      </p:pic>
      <p:pic>
        <p:nvPicPr>
          <p:cNvPr id="12" name="Picture 11" descr="Girl playing with dog">
            <a:extLst>
              <a:ext uri="{FF2B5EF4-FFF2-40B4-BE49-F238E27FC236}">
                <a16:creationId xmlns:a16="http://schemas.microsoft.com/office/drawing/2014/main" id="{F60BBA5C-8609-5708-2283-C5B46849739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827" y="4760056"/>
            <a:ext cx="2479083" cy="1652722"/>
          </a:xfrm>
          <a:prstGeom prst="rect">
            <a:avLst/>
          </a:prstGeom>
        </p:spPr>
      </p:pic>
      <p:pic>
        <p:nvPicPr>
          <p:cNvPr id="14" name="Picture 13" descr="Girl in bamboo forest">
            <a:extLst>
              <a:ext uri="{FF2B5EF4-FFF2-40B4-BE49-F238E27FC236}">
                <a16:creationId xmlns:a16="http://schemas.microsoft.com/office/drawing/2014/main" id="{3636703C-CB0A-423D-9810-5B7CE9B5CAC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75907" y="4760056"/>
            <a:ext cx="2479082" cy="1652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10131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B90DC30-C592-779F-9EAA-82A1B94A8A5B}"/>
              </a:ext>
            </a:extLst>
          </p:cNvPr>
          <p:cNvSpPr txBox="1"/>
          <p:nvPr/>
        </p:nvSpPr>
        <p:spPr>
          <a:xfrm>
            <a:off x="5295481" y="643095"/>
            <a:ext cx="6334864" cy="47397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0" i="0" u="none" strike="noStrike" baseline="0" dirty="0">
                <a:latin typeface="Calibri" panose="020F0502020204030204" pitchFamily="34" charset="0"/>
              </a:rPr>
              <a:t>Havening</a:t>
            </a:r>
          </a:p>
          <a:p>
            <a:endParaRPr lang="en-GB" sz="1800" b="0" i="0" u="none" strike="noStrike" baseline="0" dirty="0">
              <a:latin typeface="Calibri" panose="020F0502020204030204" pitchFamily="34" charset="0"/>
            </a:endParaRPr>
          </a:p>
          <a:p>
            <a:r>
              <a:rPr lang="en-GB" sz="2400" b="0" i="0" u="none" strike="noStrike" baseline="0" dirty="0">
                <a:latin typeface="Calibri" panose="020F0502020204030204" pitchFamily="34" charset="0"/>
              </a:rPr>
              <a:t>“Havening is new and revolutionary because it deals directly with the subconscious where negative emotions, such as chronic anger, fear, and guilt are stored.</a:t>
            </a:r>
          </a:p>
          <a:p>
            <a:r>
              <a:rPr lang="en-GB" sz="2400" b="0" i="0" u="none" strike="noStrike" baseline="0" dirty="0">
                <a:latin typeface="Calibri" panose="020F0502020204030204" pitchFamily="34" charset="0"/>
              </a:rPr>
              <a:t>Havening uses the skin's C-tactile fibres, which are receptors that transmit touch information to the brain. The technique engages these receptors to shift the brain's interaction with the present moment.” </a:t>
            </a:r>
          </a:p>
          <a:p>
            <a:endParaRPr lang="en-GB" dirty="0">
              <a:latin typeface="Calibri" panose="020F0502020204030204" pitchFamily="34" charset="0"/>
            </a:endParaRPr>
          </a:p>
          <a:p>
            <a:r>
              <a:rPr lang="en-GB" sz="1800" b="0" i="0" u="none" strike="noStrike" baseline="0" dirty="0">
                <a:latin typeface="Calibri" panose="020F0502020204030204" pitchFamily="34" charset="0"/>
              </a:rPr>
              <a:t>Kate Williams (2025)</a:t>
            </a:r>
            <a:endParaRPr lang="en-GB" dirty="0"/>
          </a:p>
        </p:txBody>
      </p:sp>
      <p:pic>
        <p:nvPicPr>
          <p:cNvPr id="5" name="Picture 4" descr="Paper head with rainbow">
            <a:extLst>
              <a:ext uri="{FF2B5EF4-FFF2-40B4-BE49-F238E27FC236}">
                <a16:creationId xmlns:a16="http://schemas.microsoft.com/office/drawing/2014/main" id="{99AF283E-6571-E4DB-6EA0-D4AE514678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78246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65051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67D3164-3E19-85A9-3482-4C7196D4B0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8529" y="713582"/>
            <a:ext cx="10009070" cy="5618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2177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D19F14-F650-3FD7-D8F3-20F9C8F97E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899553"/>
          </a:xfrm>
        </p:spPr>
        <p:txBody>
          <a:bodyPr/>
          <a:lstStyle/>
          <a:p>
            <a:pPr algn="ctr"/>
            <a:r>
              <a:rPr lang="en-GB" dirty="0"/>
              <a:t>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616292-8D40-D817-ED5A-599C15F657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045110"/>
            <a:ext cx="11155680" cy="430082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Working with Flashbacks and Night Terrors, training with Kate Williams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https://onlinevents.co.uk/courses/working-with-flashbacks-and-night-terrors-for-safe-trauma-recovery-workshop-with-kate-williams/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‘Art with Andrea’, technique adapted to use for grounding and further parts/emotion work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https://www.youtube.com/watch?v=HdXAefUk6oc&amp;list=PLkJIBYfWCAqaAByQMknV7eMf-oCXvTfXN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‘Connect to a resourceful State’ Guided Visualisation for Grounding (PDF available)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https://www.youtube.com/watch?v=_zPXC4ARiPA&amp;list=PLkJIBYfWCAqb30mjVHckP8Kd040E9N-hR&amp;index=5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‘Non-sleep deep rest protocol’, Andrew Huberman (for clients to use at home)</a:t>
            </a:r>
          </a:p>
          <a:p>
            <a:pPr marL="0" indent="0">
              <a:buNone/>
            </a:pPr>
            <a:r>
              <a:rPr lang="en-GB" dirty="0">
                <a:hlinkClick r:id="rId5"/>
              </a:rPr>
              <a:t>https://www.youtube.com/watch?v=AKGrmY8OSHM&amp;list=PLkJIBYfWCAqb30mjVHckP8Kd040E9N-hR&amp;index=1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5134636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233</Words>
  <Application>Microsoft Office PowerPoint</Application>
  <PresentationFormat>Widescreen</PresentationFormat>
  <Paragraphs>24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Bierstadt</vt:lpstr>
      <vt:lpstr>Calibri</vt:lpstr>
      <vt:lpstr>Neue Haas Grotesk Text Pro</vt:lpstr>
      <vt:lpstr>GestaltVTI</vt:lpstr>
      <vt:lpstr>Alternative Grounding Techniques</vt:lpstr>
      <vt:lpstr>PowerPoint Presentation</vt:lpstr>
      <vt:lpstr>PowerPoint Presentation</vt:lpstr>
      <vt:lpstr>PowerPoint Presentation</vt:lpstr>
      <vt:lpstr>Resources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Emma Lucas</dc:creator>
  <cp:lastModifiedBy>Beverly Cole</cp:lastModifiedBy>
  <cp:revision>2</cp:revision>
  <dcterms:created xsi:type="dcterms:W3CDTF">2025-11-21T08:57:32Z</dcterms:created>
  <dcterms:modified xsi:type="dcterms:W3CDTF">2025-12-02T20:17:01Z</dcterms:modified>
</cp:coreProperties>
</file>