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iba Zafran (2421654)" userId="a121eee9-ced5-4d27-a5f3-3c699a68eb32" providerId="ADAL" clId="{86B27569-5651-4D6C-B7B7-5696ED83B763}"/>
    <pc:docChg chg="undo redo custSel addSld delSld modSld addMainMaster delMainMaster">
      <pc:chgData name="Laiba Zafran (2421654)" userId="a121eee9-ced5-4d27-a5f3-3c699a68eb32" providerId="ADAL" clId="{86B27569-5651-4D6C-B7B7-5696ED83B763}" dt="2025-10-19T21:38:16.046" v="1135" actId="20577"/>
      <pc:docMkLst>
        <pc:docMk/>
      </pc:docMkLst>
      <pc:sldChg chg="addSp delSp modSp add del mod setBg modClrScheme setClrOvrMap chgLayout">
        <pc:chgData name="Laiba Zafran (2421654)" userId="a121eee9-ced5-4d27-a5f3-3c699a68eb32" providerId="ADAL" clId="{86B27569-5651-4D6C-B7B7-5696ED83B763}" dt="2025-10-18T17:49:19.549" v="347" actId="1076"/>
        <pc:sldMkLst>
          <pc:docMk/>
          <pc:sldMk cId="4204940337" sldId="256"/>
        </pc:sldMkLst>
        <pc:spChg chg="mod">
          <ac:chgData name="Laiba Zafran (2421654)" userId="a121eee9-ced5-4d27-a5f3-3c699a68eb32" providerId="ADAL" clId="{86B27569-5651-4D6C-B7B7-5696ED83B763}" dt="2025-10-18T17:36:14.086" v="220" actId="1076"/>
          <ac:spMkLst>
            <pc:docMk/>
            <pc:sldMk cId="4204940337" sldId="256"/>
            <ac:spMk id="2" creationId="{B5750916-CD4B-6616-A30C-CFC86AB1DC5E}"/>
          </ac:spMkLst>
        </pc:spChg>
        <pc:spChg chg="mod">
          <ac:chgData name="Laiba Zafran (2421654)" userId="a121eee9-ced5-4d27-a5f3-3c699a68eb32" providerId="ADAL" clId="{86B27569-5651-4D6C-B7B7-5696ED83B763}" dt="2025-10-18T17:49:19.549" v="347" actId="1076"/>
          <ac:spMkLst>
            <pc:docMk/>
            <pc:sldMk cId="4204940337" sldId="256"/>
            <ac:spMk id="3" creationId="{CE537463-9869-C899-5318-F09795B0B735}"/>
          </ac:spMkLst>
        </pc:spChg>
        <pc:spChg chg="add del">
          <ac:chgData name="Laiba Zafran (2421654)" userId="a121eee9-ced5-4d27-a5f3-3c699a68eb32" providerId="ADAL" clId="{86B27569-5651-4D6C-B7B7-5696ED83B763}" dt="2025-10-18T17:32:28.861" v="1" actId="26606"/>
          <ac:spMkLst>
            <pc:docMk/>
            <pc:sldMk cId="4204940337" sldId="256"/>
            <ac:spMk id="9" creationId="{33E93247-6229-44AB-A550-739E971E690B}"/>
          </ac:spMkLst>
        </pc:spChg>
        <pc:spChg chg="add del">
          <ac:chgData name="Laiba Zafran (2421654)" userId="a121eee9-ced5-4d27-a5f3-3c699a68eb32" providerId="ADAL" clId="{86B27569-5651-4D6C-B7B7-5696ED83B763}" dt="2025-10-18T17:32:28.861" v="1" actId="26606"/>
          <ac:spMkLst>
            <pc:docMk/>
            <pc:sldMk cId="4204940337" sldId="256"/>
            <ac:spMk id="11" creationId="{912025B4-7337-735E-4DC9-E634D2011984}"/>
          </ac:spMkLst>
        </pc:spChg>
        <pc:spChg chg="add del">
          <ac:chgData name="Laiba Zafran (2421654)" userId="a121eee9-ced5-4d27-a5f3-3c699a68eb32" providerId="ADAL" clId="{86B27569-5651-4D6C-B7B7-5696ED83B763}" dt="2025-10-18T17:32:28.861" v="1" actId="26606"/>
          <ac:spMkLst>
            <pc:docMk/>
            <pc:sldMk cId="4204940337" sldId="256"/>
            <ac:spMk id="13" creationId="{150CDACD-D191-E642-F686-FCB54B7E5F67}"/>
          </ac:spMkLst>
        </pc:spChg>
        <pc:spChg chg="add">
          <ac:chgData name="Laiba Zafran (2421654)" userId="a121eee9-ced5-4d27-a5f3-3c699a68eb32" providerId="ADAL" clId="{86B27569-5651-4D6C-B7B7-5696ED83B763}" dt="2025-10-18T17:32:28.896" v="2" actId="26606"/>
          <ac:spMkLst>
            <pc:docMk/>
            <pc:sldMk cId="4204940337" sldId="256"/>
            <ac:spMk id="15" creationId="{19F9BF86-FE94-4517-B97D-026C7515E589}"/>
          </ac:spMkLst>
        </pc:spChg>
        <pc:spChg chg="add">
          <ac:chgData name="Laiba Zafran (2421654)" userId="a121eee9-ced5-4d27-a5f3-3c699a68eb32" providerId="ADAL" clId="{86B27569-5651-4D6C-B7B7-5696ED83B763}" dt="2025-10-18T17:32:28.896" v="2" actId="26606"/>
          <ac:spMkLst>
            <pc:docMk/>
            <pc:sldMk cId="4204940337" sldId="256"/>
            <ac:spMk id="17" creationId="{122AB34F-E75C-451A-8410-05B6C249E9D3}"/>
          </ac:spMkLst>
        </pc:spChg>
        <pc:graphicFrameChg chg="add del mod">
          <ac:chgData name="Laiba Zafran (2421654)" userId="a121eee9-ced5-4d27-a5f3-3c699a68eb32" providerId="ADAL" clId="{86B27569-5651-4D6C-B7B7-5696ED83B763}" dt="2025-10-18T17:46:14.717" v="308" actId="478"/>
          <ac:graphicFrameMkLst>
            <pc:docMk/>
            <pc:sldMk cId="4204940337" sldId="256"/>
            <ac:graphicFrameMk id="5" creationId="{974263F1-58A8-7122-2178-0E836E7A1825}"/>
          </ac:graphicFrameMkLst>
        </pc:graphicFrameChg>
        <pc:picChg chg="add del">
          <ac:chgData name="Laiba Zafran (2421654)" userId="a121eee9-ced5-4d27-a5f3-3c699a68eb32" providerId="ADAL" clId="{86B27569-5651-4D6C-B7B7-5696ED83B763}" dt="2025-10-18T17:32:28.861" v="1" actId="26606"/>
          <ac:picMkLst>
            <pc:docMk/>
            <pc:sldMk cId="4204940337" sldId="256"/>
            <ac:picMk id="4" creationId="{D0BA24D9-F30C-7EBD-A1D9-B6E8FC194714}"/>
          </ac:picMkLst>
        </pc:picChg>
        <pc:picChg chg="add mod">
          <ac:chgData name="Laiba Zafran (2421654)" userId="a121eee9-ced5-4d27-a5f3-3c699a68eb32" providerId="ADAL" clId="{86B27569-5651-4D6C-B7B7-5696ED83B763}" dt="2025-10-18T17:36:18.216" v="225" actId="14100"/>
          <ac:picMkLst>
            <pc:docMk/>
            <pc:sldMk cId="4204940337" sldId="256"/>
            <ac:picMk id="16" creationId="{EFC13FBB-491C-6BCF-16C7-BD81D1F7A90D}"/>
          </ac:picMkLst>
        </pc:picChg>
        <pc:cxnChg chg="add">
          <ac:chgData name="Laiba Zafran (2421654)" userId="a121eee9-ced5-4d27-a5f3-3c699a68eb32" providerId="ADAL" clId="{86B27569-5651-4D6C-B7B7-5696ED83B763}" dt="2025-10-18T17:32:28.896" v="2" actId="26606"/>
          <ac:cxnSpMkLst>
            <pc:docMk/>
            <pc:sldMk cId="4204940337" sldId="256"/>
            <ac:cxnSpMk id="18" creationId="{97CC2FE6-3AD0-4131-B4BC-1F4D65E25E13}"/>
          </ac:cxnSpMkLst>
        </pc:cxnChg>
      </pc:sldChg>
      <pc:sldChg chg="addSp modSp new mod setBg">
        <pc:chgData name="Laiba Zafran (2421654)" userId="a121eee9-ced5-4d27-a5f3-3c699a68eb32" providerId="ADAL" clId="{86B27569-5651-4D6C-B7B7-5696ED83B763}" dt="2025-10-19T00:47:45.813" v="769" actId="14100"/>
        <pc:sldMkLst>
          <pc:docMk/>
          <pc:sldMk cId="3511561746" sldId="257"/>
        </pc:sldMkLst>
        <pc:spChg chg="mod">
          <ac:chgData name="Laiba Zafran (2421654)" userId="a121eee9-ced5-4d27-a5f3-3c699a68eb32" providerId="ADAL" clId="{86B27569-5651-4D6C-B7B7-5696ED83B763}" dt="2025-10-19T00:47:23.294" v="762" actId="1076"/>
          <ac:spMkLst>
            <pc:docMk/>
            <pc:sldMk cId="3511561746" sldId="257"/>
            <ac:spMk id="2" creationId="{2FE727C7-22BC-0314-D686-DE386AFC2269}"/>
          </ac:spMkLst>
        </pc:spChg>
        <pc:spChg chg="mod">
          <ac:chgData name="Laiba Zafran (2421654)" userId="a121eee9-ced5-4d27-a5f3-3c699a68eb32" providerId="ADAL" clId="{86B27569-5651-4D6C-B7B7-5696ED83B763}" dt="2025-10-19T00:47:45.813" v="769" actId="14100"/>
          <ac:spMkLst>
            <pc:docMk/>
            <pc:sldMk cId="3511561746" sldId="257"/>
            <ac:spMk id="3" creationId="{3A5B965D-6842-23A8-DBE3-3471D6B97AC8}"/>
          </ac:spMkLst>
        </pc:spChg>
        <pc:picChg chg="add mod">
          <ac:chgData name="Laiba Zafran (2421654)" userId="a121eee9-ced5-4d27-a5f3-3c699a68eb32" providerId="ADAL" clId="{86B27569-5651-4D6C-B7B7-5696ED83B763}" dt="2025-10-18T17:59:40.652" v="608" actId="1076"/>
          <ac:picMkLst>
            <pc:docMk/>
            <pc:sldMk cId="3511561746" sldId="257"/>
            <ac:picMk id="4" creationId="{A78CC85D-62F1-EDB9-69E4-1F8541BCCAF9}"/>
          </ac:picMkLst>
        </pc:picChg>
      </pc:sldChg>
      <pc:sldChg chg="addSp delSp modSp new mod modMedia setBg delAnim setClrOvrMap">
        <pc:chgData name="Laiba Zafran (2421654)" userId="a121eee9-ced5-4d27-a5f3-3c699a68eb32" providerId="ADAL" clId="{86B27569-5651-4D6C-B7B7-5696ED83B763}" dt="2025-10-19T00:49:43.182" v="777" actId="3062"/>
        <pc:sldMkLst>
          <pc:docMk/>
          <pc:sldMk cId="248365884" sldId="258"/>
        </pc:sldMkLst>
        <pc:spChg chg="mod">
          <ac:chgData name="Laiba Zafran (2421654)" userId="a121eee9-ced5-4d27-a5f3-3c699a68eb32" providerId="ADAL" clId="{86B27569-5651-4D6C-B7B7-5696ED83B763}" dt="2025-10-19T00:47:04.991" v="749" actId="1076"/>
          <ac:spMkLst>
            <pc:docMk/>
            <pc:sldMk cId="248365884" sldId="258"/>
            <ac:spMk id="2" creationId="{9495FE1A-87A0-67F7-17D5-B993290670F0}"/>
          </ac:spMkLst>
        </pc:spChg>
        <pc:spChg chg="del mod">
          <ac:chgData name="Laiba Zafran (2421654)" userId="a121eee9-ced5-4d27-a5f3-3c699a68eb32" providerId="ADAL" clId="{86B27569-5651-4D6C-B7B7-5696ED83B763}" dt="2025-10-18T18:11:43.200" v="691" actId="478"/>
          <ac:spMkLst>
            <pc:docMk/>
            <pc:sldMk cId="248365884" sldId="258"/>
            <ac:spMk id="3" creationId="{4577E5C4-1311-9FF8-DD60-BD85F764C2D3}"/>
          </ac:spMkLst>
        </pc:spChg>
        <pc:spChg chg="add del">
          <ac:chgData name="Laiba Zafran (2421654)" userId="a121eee9-ced5-4d27-a5f3-3c699a68eb32" providerId="ADAL" clId="{86B27569-5651-4D6C-B7B7-5696ED83B763}" dt="2025-10-19T00:37:40.927" v="709" actId="139"/>
          <ac:spMkLst>
            <pc:docMk/>
            <pc:sldMk cId="248365884" sldId="258"/>
            <ac:spMk id="3" creationId="{E1010403-2A25-2390-654E-6B1ACD19E1B8}"/>
          </ac:spMkLst>
        </pc:spChg>
        <pc:spChg chg="add mod">
          <ac:chgData name="Laiba Zafran (2421654)" userId="a121eee9-ced5-4d27-a5f3-3c699a68eb32" providerId="ADAL" clId="{86B27569-5651-4D6C-B7B7-5696ED83B763}" dt="2025-10-19T00:49:43.182" v="777" actId="3062"/>
          <ac:spMkLst>
            <pc:docMk/>
            <pc:sldMk cId="248365884" sldId="258"/>
            <ac:spMk id="6" creationId="{415CD475-AB17-4B46-BBDD-22FC843D9BF3}"/>
          </ac:spMkLst>
        </pc:spChg>
        <pc:spChg chg="add del">
          <ac:chgData name="Laiba Zafran (2421654)" userId="a121eee9-ced5-4d27-a5f3-3c699a68eb32" providerId="ADAL" clId="{86B27569-5651-4D6C-B7B7-5696ED83B763}" dt="2025-10-18T18:03:01.674" v="671" actId="26606"/>
          <ac:spMkLst>
            <pc:docMk/>
            <pc:sldMk cId="248365884" sldId="258"/>
            <ac:spMk id="9" creationId="{19F9BF86-FE94-4517-B97D-026C7515E589}"/>
          </ac:spMkLst>
        </pc:spChg>
        <pc:spChg chg="add del">
          <ac:chgData name="Laiba Zafran (2421654)" userId="a121eee9-ced5-4d27-a5f3-3c699a68eb32" providerId="ADAL" clId="{86B27569-5651-4D6C-B7B7-5696ED83B763}" dt="2025-10-18T18:03:01.674" v="671" actId="26606"/>
          <ac:spMkLst>
            <pc:docMk/>
            <pc:sldMk cId="248365884" sldId="258"/>
            <ac:spMk id="11" creationId="{9E9D00D9-C4F5-471E-BE2C-126CB112A6BD}"/>
          </ac:spMkLst>
        </pc:spChg>
        <pc:spChg chg="add del">
          <ac:chgData name="Laiba Zafran (2421654)" userId="a121eee9-ced5-4d27-a5f3-3c699a68eb32" providerId="ADAL" clId="{86B27569-5651-4D6C-B7B7-5696ED83B763}" dt="2025-10-18T18:03:02.683" v="673" actId="26606"/>
          <ac:spMkLst>
            <pc:docMk/>
            <pc:sldMk cId="248365884" sldId="258"/>
            <ac:spMk id="15" creationId="{19F9BF86-FE94-4517-B97D-026C7515E589}"/>
          </ac:spMkLst>
        </pc:spChg>
        <pc:spChg chg="add del">
          <ac:chgData name="Laiba Zafran (2421654)" userId="a121eee9-ced5-4d27-a5f3-3c699a68eb32" providerId="ADAL" clId="{86B27569-5651-4D6C-B7B7-5696ED83B763}" dt="2025-10-18T18:03:02.683" v="673" actId="26606"/>
          <ac:spMkLst>
            <pc:docMk/>
            <pc:sldMk cId="248365884" sldId="258"/>
            <ac:spMk id="17" creationId="{9E9D00D9-C4F5-471E-BE2C-126CB112A6BD}"/>
          </ac:spMkLst>
        </pc:spChg>
        <pc:spChg chg="add del">
          <ac:chgData name="Laiba Zafran (2421654)" userId="a121eee9-ced5-4d27-a5f3-3c699a68eb32" providerId="ADAL" clId="{86B27569-5651-4D6C-B7B7-5696ED83B763}" dt="2025-10-18T18:03:03.195" v="675" actId="26606"/>
          <ac:spMkLst>
            <pc:docMk/>
            <pc:sldMk cId="248365884" sldId="258"/>
            <ac:spMk id="20" creationId="{19F9BF86-FE94-4517-B97D-026C7515E589}"/>
          </ac:spMkLst>
        </pc:spChg>
        <pc:spChg chg="add del">
          <ac:chgData name="Laiba Zafran (2421654)" userId="a121eee9-ced5-4d27-a5f3-3c699a68eb32" providerId="ADAL" clId="{86B27569-5651-4D6C-B7B7-5696ED83B763}" dt="2025-10-18T18:03:03.195" v="675" actId="26606"/>
          <ac:spMkLst>
            <pc:docMk/>
            <pc:sldMk cId="248365884" sldId="258"/>
            <ac:spMk id="22" creationId="{D50741CA-59A3-4426-8205-D763C968E879}"/>
          </ac:spMkLst>
        </pc:spChg>
        <pc:spChg chg="add del">
          <ac:chgData name="Laiba Zafran (2421654)" userId="a121eee9-ced5-4d27-a5f3-3c699a68eb32" providerId="ADAL" clId="{86B27569-5651-4D6C-B7B7-5696ED83B763}" dt="2025-10-18T18:10:21.623" v="680" actId="26606"/>
          <ac:spMkLst>
            <pc:docMk/>
            <pc:sldMk cId="248365884" sldId="258"/>
            <ac:spMk id="25" creationId="{19F9BF86-FE94-4517-B97D-026C7515E589}"/>
          </ac:spMkLst>
        </pc:spChg>
        <pc:spChg chg="add del">
          <ac:chgData name="Laiba Zafran (2421654)" userId="a121eee9-ced5-4d27-a5f3-3c699a68eb32" providerId="ADAL" clId="{86B27569-5651-4D6C-B7B7-5696ED83B763}" dt="2025-10-18T18:10:21.623" v="680" actId="26606"/>
          <ac:spMkLst>
            <pc:docMk/>
            <pc:sldMk cId="248365884" sldId="258"/>
            <ac:spMk id="27" creationId="{9E9D00D9-C4F5-471E-BE2C-126CB112A6BD}"/>
          </ac:spMkLst>
        </pc:spChg>
        <pc:spChg chg="add del">
          <ac:chgData name="Laiba Zafran (2421654)" userId="a121eee9-ced5-4d27-a5f3-3c699a68eb32" providerId="ADAL" clId="{86B27569-5651-4D6C-B7B7-5696ED83B763}" dt="2025-10-18T18:10:21.587" v="679" actId="26606"/>
          <ac:spMkLst>
            <pc:docMk/>
            <pc:sldMk cId="248365884" sldId="258"/>
            <ac:spMk id="33" creationId="{19F9BF86-FE94-4517-B97D-026C7515E589}"/>
          </ac:spMkLst>
        </pc:spChg>
        <pc:spChg chg="add del">
          <ac:chgData name="Laiba Zafran (2421654)" userId="a121eee9-ced5-4d27-a5f3-3c699a68eb32" providerId="ADAL" clId="{86B27569-5651-4D6C-B7B7-5696ED83B763}" dt="2025-10-18T18:10:42.451" v="683" actId="26606"/>
          <ac:spMkLst>
            <pc:docMk/>
            <pc:sldMk cId="248365884" sldId="258"/>
            <ac:spMk id="37" creationId="{19F9BF86-FE94-4517-B97D-026C7515E589}"/>
          </ac:spMkLst>
        </pc:spChg>
        <pc:spChg chg="add">
          <ac:chgData name="Laiba Zafran (2421654)" userId="a121eee9-ced5-4d27-a5f3-3c699a68eb32" providerId="ADAL" clId="{86B27569-5651-4D6C-B7B7-5696ED83B763}" dt="2025-10-18T18:10:42.451" v="683" actId="26606"/>
          <ac:spMkLst>
            <pc:docMk/>
            <pc:sldMk cId="248365884" sldId="258"/>
            <ac:spMk id="43" creationId="{19F9BF86-FE94-4517-B97D-026C7515E589}"/>
          </ac:spMkLst>
        </pc:spChg>
        <pc:picChg chg="add mod">
          <ac:chgData name="Laiba Zafran (2421654)" userId="a121eee9-ced5-4d27-a5f3-3c699a68eb32" providerId="ADAL" clId="{86B27569-5651-4D6C-B7B7-5696ED83B763}" dt="2025-10-19T00:43:05.773" v="717" actId="1076"/>
          <ac:picMkLst>
            <pc:docMk/>
            <pc:sldMk cId="248365884" sldId="258"/>
            <ac:picMk id="4" creationId="{736BE49A-DA75-DA9F-8EA3-665F8DFA8305}"/>
          </ac:picMkLst>
        </pc:picChg>
        <pc:picChg chg="add del">
          <ac:chgData name="Laiba Zafran (2421654)" userId="a121eee9-ced5-4d27-a5f3-3c699a68eb32" providerId="ADAL" clId="{86B27569-5651-4D6C-B7B7-5696ED83B763}" dt="2025-10-18T18:03:01.674" v="671" actId="26606"/>
          <ac:picMkLst>
            <pc:docMk/>
            <pc:sldMk cId="248365884" sldId="258"/>
            <ac:picMk id="5" creationId="{6CCEDCAC-7DDF-791E-7F7E-C0370058BB81}"/>
          </ac:picMkLst>
        </pc:picChg>
        <pc:picChg chg="add mod">
          <ac:chgData name="Laiba Zafran (2421654)" userId="a121eee9-ced5-4d27-a5f3-3c699a68eb32" providerId="ADAL" clId="{86B27569-5651-4D6C-B7B7-5696ED83B763}" dt="2025-10-19T00:43:10.524" v="719" actId="1076"/>
          <ac:picMkLst>
            <pc:docMk/>
            <pc:sldMk cId="248365884" sldId="258"/>
            <ac:picMk id="7" creationId="{AF459B72-B426-E888-02DA-A182982E345F}"/>
          </ac:picMkLst>
        </pc:picChg>
        <pc:picChg chg="add del">
          <ac:chgData name="Laiba Zafran (2421654)" userId="a121eee9-ced5-4d27-a5f3-3c699a68eb32" providerId="ADAL" clId="{86B27569-5651-4D6C-B7B7-5696ED83B763}" dt="2025-10-18T18:03:02.683" v="673" actId="26606"/>
          <ac:picMkLst>
            <pc:docMk/>
            <pc:sldMk cId="248365884" sldId="258"/>
            <ac:picMk id="16" creationId="{F27E681B-1785-FA25-EBC3-32A7EFC4F8F2}"/>
          </ac:picMkLst>
        </pc:picChg>
        <pc:picChg chg="add del">
          <ac:chgData name="Laiba Zafran (2421654)" userId="a121eee9-ced5-4d27-a5f3-3c699a68eb32" providerId="ADAL" clId="{86B27569-5651-4D6C-B7B7-5696ED83B763}" dt="2025-10-18T18:03:03.195" v="675" actId="26606"/>
          <ac:picMkLst>
            <pc:docMk/>
            <pc:sldMk cId="248365884" sldId="258"/>
            <ac:picMk id="21" creationId="{F225DF3F-1B35-EAF5-A139-B7B9C9EF501E}"/>
          </ac:picMkLst>
        </pc:picChg>
        <pc:picChg chg="add del mod ord">
          <ac:chgData name="Laiba Zafran (2421654)" userId="a121eee9-ced5-4d27-a5f3-3c699a68eb32" providerId="ADAL" clId="{86B27569-5651-4D6C-B7B7-5696ED83B763}" dt="2025-10-18T18:10:35.428" v="682" actId="478"/>
          <ac:picMkLst>
            <pc:docMk/>
            <pc:sldMk cId="248365884" sldId="258"/>
            <ac:picMk id="26" creationId="{F27E681B-1785-FA25-EBC3-32A7EFC4F8F2}"/>
          </ac:picMkLst>
        </pc:picChg>
        <pc:cxnChg chg="add del">
          <ac:chgData name="Laiba Zafran (2421654)" userId="a121eee9-ced5-4d27-a5f3-3c699a68eb32" providerId="ADAL" clId="{86B27569-5651-4D6C-B7B7-5696ED83B763}" dt="2025-10-18T18:03:01.674" v="671" actId="26606"/>
          <ac:cxnSpMkLst>
            <pc:docMk/>
            <pc:sldMk cId="248365884" sldId="258"/>
            <ac:cxnSpMk id="13" creationId="{97CC2FE6-3AD0-4131-B4BC-1F4D65E25E13}"/>
          </ac:cxnSpMkLst>
        </pc:cxnChg>
        <pc:cxnChg chg="add del">
          <ac:chgData name="Laiba Zafran (2421654)" userId="a121eee9-ced5-4d27-a5f3-3c699a68eb32" providerId="ADAL" clId="{86B27569-5651-4D6C-B7B7-5696ED83B763}" dt="2025-10-18T18:03:02.683" v="673" actId="26606"/>
          <ac:cxnSpMkLst>
            <pc:docMk/>
            <pc:sldMk cId="248365884" sldId="258"/>
            <ac:cxnSpMk id="18" creationId="{97CC2FE6-3AD0-4131-B4BC-1F4D65E25E13}"/>
          </ac:cxnSpMkLst>
        </pc:cxnChg>
        <pc:cxnChg chg="add del">
          <ac:chgData name="Laiba Zafran (2421654)" userId="a121eee9-ced5-4d27-a5f3-3c699a68eb32" providerId="ADAL" clId="{86B27569-5651-4D6C-B7B7-5696ED83B763}" dt="2025-10-18T18:03:03.195" v="675" actId="26606"/>
          <ac:cxnSpMkLst>
            <pc:docMk/>
            <pc:sldMk cId="248365884" sldId="258"/>
            <ac:cxnSpMk id="23" creationId="{B05D162C-996E-4B39-A3EF-DB9D0EEF2E33}"/>
          </ac:cxnSpMkLst>
        </pc:cxnChg>
        <pc:cxnChg chg="add del">
          <ac:chgData name="Laiba Zafran (2421654)" userId="a121eee9-ced5-4d27-a5f3-3c699a68eb32" providerId="ADAL" clId="{86B27569-5651-4D6C-B7B7-5696ED83B763}" dt="2025-10-18T18:10:21.623" v="680" actId="26606"/>
          <ac:cxnSpMkLst>
            <pc:docMk/>
            <pc:sldMk cId="248365884" sldId="258"/>
            <ac:cxnSpMk id="28" creationId="{97CC2FE6-3AD0-4131-B4BC-1F4D65E25E13}"/>
          </ac:cxnSpMkLst>
        </pc:cxnChg>
        <pc:cxnChg chg="add del">
          <ac:chgData name="Laiba Zafran (2421654)" userId="a121eee9-ced5-4d27-a5f3-3c699a68eb32" providerId="ADAL" clId="{86B27569-5651-4D6C-B7B7-5696ED83B763}" dt="2025-10-18T18:10:21.587" v="679" actId="26606"/>
          <ac:cxnSpMkLst>
            <pc:docMk/>
            <pc:sldMk cId="248365884" sldId="258"/>
            <ac:cxnSpMk id="35" creationId="{8CED01B4-40F2-4CAE-8062-1D4CE8454C35}"/>
          </ac:cxnSpMkLst>
        </pc:cxnChg>
        <pc:cxnChg chg="add del">
          <ac:chgData name="Laiba Zafran (2421654)" userId="a121eee9-ced5-4d27-a5f3-3c699a68eb32" providerId="ADAL" clId="{86B27569-5651-4D6C-B7B7-5696ED83B763}" dt="2025-10-18T18:10:42.451" v="683" actId="26606"/>
          <ac:cxnSpMkLst>
            <pc:docMk/>
            <pc:sldMk cId="248365884" sldId="258"/>
            <ac:cxnSpMk id="38" creationId="{59D7B6BE-A4E0-4483-BEC5-493AC3E5D2AD}"/>
          </ac:cxnSpMkLst>
        </pc:cxnChg>
        <pc:cxnChg chg="add">
          <ac:chgData name="Laiba Zafran (2421654)" userId="a121eee9-ced5-4d27-a5f3-3c699a68eb32" providerId="ADAL" clId="{86B27569-5651-4D6C-B7B7-5696ED83B763}" dt="2025-10-18T18:10:42.451" v="683" actId="26606"/>
          <ac:cxnSpMkLst>
            <pc:docMk/>
            <pc:sldMk cId="248365884" sldId="258"/>
            <ac:cxnSpMk id="45" creationId="{59D7B6BE-A4E0-4483-BEC5-493AC3E5D2AD}"/>
          </ac:cxnSpMkLst>
        </pc:cxnChg>
      </pc:sldChg>
      <pc:sldChg chg="addSp delSp modSp new mod setBg">
        <pc:chgData name="Laiba Zafran (2421654)" userId="a121eee9-ced5-4d27-a5f3-3c699a68eb32" providerId="ADAL" clId="{86B27569-5651-4D6C-B7B7-5696ED83B763}" dt="2025-10-19T00:52:14.374" v="800" actId="1076"/>
        <pc:sldMkLst>
          <pc:docMk/>
          <pc:sldMk cId="1619661357" sldId="259"/>
        </pc:sldMkLst>
        <pc:spChg chg="mod">
          <ac:chgData name="Laiba Zafran (2421654)" userId="a121eee9-ced5-4d27-a5f3-3c699a68eb32" providerId="ADAL" clId="{86B27569-5651-4D6C-B7B7-5696ED83B763}" dt="2025-10-19T00:47:01.346" v="748" actId="1076"/>
          <ac:spMkLst>
            <pc:docMk/>
            <pc:sldMk cId="1619661357" sldId="259"/>
            <ac:spMk id="2" creationId="{152DFC92-149E-6A99-F73E-293C531DE562}"/>
          </ac:spMkLst>
        </pc:spChg>
        <pc:spChg chg="del">
          <ac:chgData name="Laiba Zafran (2421654)" userId="a121eee9-ced5-4d27-a5f3-3c699a68eb32" providerId="ADAL" clId="{86B27569-5651-4D6C-B7B7-5696ED83B763}" dt="2025-10-19T00:51:01.160" v="790" actId="478"/>
          <ac:spMkLst>
            <pc:docMk/>
            <pc:sldMk cId="1619661357" sldId="259"/>
            <ac:spMk id="3" creationId="{240B1047-67E3-739A-2E18-90F0BCA460C1}"/>
          </ac:spMkLst>
        </pc:spChg>
        <pc:spChg chg="add mod">
          <ac:chgData name="Laiba Zafran (2421654)" userId="a121eee9-ced5-4d27-a5f3-3c699a68eb32" providerId="ADAL" clId="{86B27569-5651-4D6C-B7B7-5696ED83B763}" dt="2025-10-19T00:51:05.318" v="792" actId="1076"/>
          <ac:spMkLst>
            <pc:docMk/>
            <pc:sldMk cId="1619661357" sldId="259"/>
            <ac:spMk id="5" creationId="{4A64B960-5D9B-0B0D-D4AA-788607CBC043}"/>
          </ac:spMkLst>
        </pc:spChg>
        <pc:picChg chg="add mod">
          <ac:chgData name="Laiba Zafran (2421654)" userId="a121eee9-ced5-4d27-a5f3-3c699a68eb32" providerId="ADAL" clId="{86B27569-5651-4D6C-B7B7-5696ED83B763}" dt="2025-10-19T00:52:14.374" v="800" actId="1076"/>
          <ac:picMkLst>
            <pc:docMk/>
            <pc:sldMk cId="1619661357" sldId="259"/>
            <ac:picMk id="6" creationId="{B1C424BD-AEE2-C187-A5C2-2EA65AF2A3FC}"/>
          </ac:picMkLst>
        </pc:picChg>
      </pc:sldChg>
      <pc:sldChg chg="addSp modSp new mod setBg">
        <pc:chgData name="Laiba Zafran (2421654)" userId="a121eee9-ced5-4d27-a5f3-3c699a68eb32" providerId="ADAL" clId="{86B27569-5651-4D6C-B7B7-5696ED83B763}" dt="2025-10-19T01:03:45.548" v="912" actId="1076"/>
        <pc:sldMkLst>
          <pc:docMk/>
          <pc:sldMk cId="93539533" sldId="260"/>
        </pc:sldMkLst>
        <pc:spChg chg="mod">
          <ac:chgData name="Laiba Zafran (2421654)" userId="a121eee9-ced5-4d27-a5f3-3c699a68eb32" providerId="ADAL" clId="{86B27569-5651-4D6C-B7B7-5696ED83B763}" dt="2025-10-19T00:58:59.923" v="843" actId="27636"/>
          <ac:spMkLst>
            <pc:docMk/>
            <pc:sldMk cId="93539533" sldId="260"/>
            <ac:spMk id="2" creationId="{A48AB32A-73FF-2D78-16BC-2DDE63C3135A}"/>
          </ac:spMkLst>
        </pc:spChg>
        <pc:spChg chg="mod">
          <ac:chgData name="Laiba Zafran (2421654)" userId="a121eee9-ced5-4d27-a5f3-3c699a68eb32" providerId="ADAL" clId="{86B27569-5651-4D6C-B7B7-5696ED83B763}" dt="2025-10-19T01:03:45.548" v="912" actId="1076"/>
          <ac:spMkLst>
            <pc:docMk/>
            <pc:sldMk cId="93539533" sldId="260"/>
            <ac:spMk id="3" creationId="{A67CE7B3-42BA-2F66-B5A3-B60D43C964D3}"/>
          </ac:spMkLst>
        </pc:spChg>
        <pc:picChg chg="add mod">
          <ac:chgData name="Laiba Zafran (2421654)" userId="a121eee9-ced5-4d27-a5f3-3c699a68eb32" providerId="ADAL" clId="{86B27569-5651-4D6C-B7B7-5696ED83B763}" dt="2025-10-19T01:03:40.150" v="911" actId="1076"/>
          <ac:picMkLst>
            <pc:docMk/>
            <pc:sldMk cId="93539533" sldId="260"/>
            <ac:picMk id="4" creationId="{ED721132-BC84-78A8-F4F5-B598C9046FB5}"/>
          </ac:picMkLst>
        </pc:picChg>
        <pc:picChg chg="add mod">
          <ac:chgData name="Laiba Zafran (2421654)" userId="a121eee9-ced5-4d27-a5f3-3c699a68eb32" providerId="ADAL" clId="{86B27569-5651-4D6C-B7B7-5696ED83B763}" dt="2025-10-19T01:03:38.132" v="910" actId="1076"/>
          <ac:picMkLst>
            <pc:docMk/>
            <pc:sldMk cId="93539533" sldId="260"/>
            <ac:picMk id="5" creationId="{777673F3-3993-D304-EA4C-F605B663CC9F}"/>
          </ac:picMkLst>
        </pc:picChg>
      </pc:sldChg>
      <pc:sldChg chg="addSp modSp new mod setBg">
        <pc:chgData name="Laiba Zafran (2421654)" userId="a121eee9-ced5-4d27-a5f3-3c699a68eb32" providerId="ADAL" clId="{86B27569-5651-4D6C-B7B7-5696ED83B763}" dt="2025-10-19T01:12:26.350" v="980" actId="1076"/>
        <pc:sldMkLst>
          <pc:docMk/>
          <pc:sldMk cId="1499350892" sldId="261"/>
        </pc:sldMkLst>
        <pc:spChg chg="mod">
          <ac:chgData name="Laiba Zafran (2421654)" userId="a121eee9-ced5-4d27-a5f3-3c699a68eb32" providerId="ADAL" clId="{86B27569-5651-4D6C-B7B7-5696ED83B763}" dt="2025-10-19T01:04:53.112" v="933" actId="1076"/>
          <ac:spMkLst>
            <pc:docMk/>
            <pc:sldMk cId="1499350892" sldId="261"/>
            <ac:spMk id="2" creationId="{9E0B6570-1157-F3D8-FE93-59E60F6569F3}"/>
          </ac:spMkLst>
        </pc:spChg>
        <pc:spChg chg="mod">
          <ac:chgData name="Laiba Zafran (2421654)" userId="a121eee9-ced5-4d27-a5f3-3c699a68eb32" providerId="ADAL" clId="{86B27569-5651-4D6C-B7B7-5696ED83B763}" dt="2025-10-19T01:07:28.945" v="977" actId="1076"/>
          <ac:spMkLst>
            <pc:docMk/>
            <pc:sldMk cId="1499350892" sldId="261"/>
            <ac:spMk id="3" creationId="{4264004A-A92E-E89E-92CC-4A3040B51D8D}"/>
          </ac:spMkLst>
        </pc:spChg>
        <pc:picChg chg="add mod">
          <ac:chgData name="Laiba Zafran (2421654)" userId="a121eee9-ced5-4d27-a5f3-3c699a68eb32" providerId="ADAL" clId="{86B27569-5651-4D6C-B7B7-5696ED83B763}" dt="2025-10-19T01:12:26.350" v="980" actId="1076"/>
          <ac:picMkLst>
            <pc:docMk/>
            <pc:sldMk cId="1499350892" sldId="261"/>
            <ac:picMk id="4" creationId="{E382E9B1-329E-B840-9D3A-56C24F928B5C}"/>
          </ac:picMkLst>
        </pc:picChg>
      </pc:sldChg>
      <pc:sldChg chg="addSp delSp modSp new mod setBg">
        <pc:chgData name="Laiba Zafran (2421654)" userId="a121eee9-ced5-4d27-a5f3-3c699a68eb32" providerId="ADAL" clId="{86B27569-5651-4D6C-B7B7-5696ED83B763}" dt="2025-10-19T01:22:29.523" v="1023" actId="1076"/>
        <pc:sldMkLst>
          <pc:docMk/>
          <pc:sldMk cId="2100250747" sldId="262"/>
        </pc:sldMkLst>
        <pc:spChg chg="mod">
          <ac:chgData name="Laiba Zafran (2421654)" userId="a121eee9-ced5-4d27-a5f3-3c699a68eb32" providerId="ADAL" clId="{86B27569-5651-4D6C-B7B7-5696ED83B763}" dt="2025-10-19T01:15:16.582" v="994" actId="1076"/>
          <ac:spMkLst>
            <pc:docMk/>
            <pc:sldMk cId="2100250747" sldId="262"/>
            <ac:spMk id="2" creationId="{CAF43359-D33E-C617-35D1-02DC5FFDAA85}"/>
          </ac:spMkLst>
        </pc:spChg>
        <pc:spChg chg="del">
          <ac:chgData name="Laiba Zafran (2421654)" userId="a121eee9-ced5-4d27-a5f3-3c699a68eb32" providerId="ADAL" clId="{86B27569-5651-4D6C-B7B7-5696ED83B763}" dt="2025-10-19T01:18:33.315" v="1012" actId="478"/>
          <ac:spMkLst>
            <pc:docMk/>
            <pc:sldMk cId="2100250747" sldId="262"/>
            <ac:spMk id="3" creationId="{EEF90D99-7CDA-0EBA-0EA2-25CD8C765E08}"/>
          </ac:spMkLst>
        </pc:spChg>
        <pc:spChg chg="add mod">
          <ac:chgData name="Laiba Zafran (2421654)" userId="a121eee9-ced5-4d27-a5f3-3c699a68eb32" providerId="ADAL" clId="{86B27569-5651-4D6C-B7B7-5696ED83B763}" dt="2025-10-19T01:22:29.523" v="1023" actId="1076"/>
          <ac:spMkLst>
            <pc:docMk/>
            <pc:sldMk cId="2100250747" sldId="262"/>
            <ac:spMk id="5" creationId="{0FB7125C-FF5B-16B6-7F05-90F539ADE232}"/>
          </ac:spMkLst>
        </pc:spChg>
        <pc:picChg chg="add mod">
          <ac:chgData name="Laiba Zafran (2421654)" userId="a121eee9-ced5-4d27-a5f3-3c699a68eb32" providerId="ADAL" clId="{86B27569-5651-4D6C-B7B7-5696ED83B763}" dt="2025-10-19T01:22:24.658" v="1021" actId="1076"/>
          <ac:picMkLst>
            <pc:docMk/>
            <pc:sldMk cId="2100250747" sldId="262"/>
            <ac:picMk id="6" creationId="{08A2E561-BEEE-1462-D260-015342B14B63}"/>
          </ac:picMkLst>
        </pc:picChg>
      </pc:sldChg>
      <pc:sldChg chg="addSp delSp modSp new mod setBg">
        <pc:chgData name="Laiba Zafran (2421654)" userId="a121eee9-ced5-4d27-a5f3-3c699a68eb32" providerId="ADAL" clId="{86B27569-5651-4D6C-B7B7-5696ED83B763}" dt="2025-10-19T01:27:05.986" v="1050" actId="14100"/>
        <pc:sldMkLst>
          <pc:docMk/>
          <pc:sldMk cId="3378248435" sldId="263"/>
        </pc:sldMkLst>
        <pc:spChg chg="mod">
          <ac:chgData name="Laiba Zafran (2421654)" userId="a121eee9-ced5-4d27-a5f3-3c699a68eb32" providerId="ADAL" clId="{86B27569-5651-4D6C-B7B7-5696ED83B763}" dt="2025-10-19T01:23:57.978" v="1039" actId="1076"/>
          <ac:spMkLst>
            <pc:docMk/>
            <pc:sldMk cId="3378248435" sldId="263"/>
            <ac:spMk id="2" creationId="{CBA005C8-F792-A025-F525-90B111BC2380}"/>
          </ac:spMkLst>
        </pc:spChg>
        <pc:spChg chg="del">
          <ac:chgData name="Laiba Zafran (2421654)" userId="a121eee9-ced5-4d27-a5f3-3c699a68eb32" providerId="ADAL" clId="{86B27569-5651-4D6C-B7B7-5696ED83B763}" dt="2025-10-19T01:23:59.445" v="1040" actId="478"/>
          <ac:spMkLst>
            <pc:docMk/>
            <pc:sldMk cId="3378248435" sldId="263"/>
            <ac:spMk id="3" creationId="{9DE54671-97EA-F166-406C-E84E2F7CD0D1}"/>
          </ac:spMkLst>
        </pc:spChg>
        <pc:spChg chg="add mod">
          <ac:chgData name="Laiba Zafran (2421654)" userId="a121eee9-ced5-4d27-a5f3-3c699a68eb32" providerId="ADAL" clId="{86B27569-5651-4D6C-B7B7-5696ED83B763}" dt="2025-10-19T01:27:05.986" v="1050" actId="14100"/>
          <ac:spMkLst>
            <pc:docMk/>
            <pc:sldMk cId="3378248435" sldId="263"/>
            <ac:spMk id="5" creationId="{EBD01A7A-9E23-6918-4AFF-17CCE65D1462}"/>
          </ac:spMkLst>
        </pc:spChg>
      </pc:sldChg>
      <pc:sldChg chg="addSp delSp modSp new add del mod setBg setClrOvrMap">
        <pc:chgData name="Laiba Zafran (2421654)" userId="a121eee9-ced5-4d27-a5f3-3c699a68eb32" providerId="ADAL" clId="{86B27569-5651-4D6C-B7B7-5696ED83B763}" dt="2025-10-19T21:38:16.046" v="1135" actId="20577"/>
        <pc:sldMkLst>
          <pc:docMk/>
          <pc:sldMk cId="2736100216" sldId="264"/>
        </pc:sldMkLst>
        <pc:spChg chg="mod">
          <ac:chgData name="Laiba Zafran (2421654)" userId="a121eee9-ced5-4d27-a5f3-3c699a68eb32" providerId="ADAL" clId="{86B27569-5651-4D6C-B7B7-5696ED83B763}" dt="2025-10-19T21:35:02.932" v="1081" actId="27636"/>
          <ac:spMkLst>
            <pc:docMk/>
            <pc:sldMk cId="2736100216" sldId="264"/>
            <ac:spMk id="2" creationId="{371762E1-457C-7984-7B2A-2781E7E43A75}"/>
          </ac:spMkLst>
        </pc:spChg>
        <pc:spChg chg="del">
          <ac:chgData name="Laiba Zafran (2421654)" userId="a121eee9-ced5-4d27-a5f3-3c699a68eb32" providerId="ADAL" clId="{86B27569-5651-4D6C-B7B7-5696ED83B763}" dt="2025-10-19T01:27:21.651" v="1066" actId="478"/>
          <ac:spMkLst>
            <pc:docMk/>
            <pc:sldMk cId="2736100216" sldId="264"/>
            <ac:spMk id="3" creationId="{A0340E6F-CDAC-C595-6AF1-8BBB37A61DA8}"/>
          </ac:spMkLst>
        </pc:spChg>
        <pc:spChg chg="add mod">
          <ac:chgData name="Laiba Zafran (2421654)" userId="a121eee9-ced5-4d27-a5f3-3c699a68eb32" providerId="ADAL" clId="{86B27569-5651-4D6C-B7B7-5696ED83B763}" dt="2025-10-19T21:38:16.046" v="1135" actId="20577"/>
          <ac:spMkLst>
            <pc:docMk/>
            <pc:sldMk cId="2736100216" sldId="264"/>
            <ac:spMk id="4" creationId="{F74E0BCC-F2BF-BA76-9F09-CC5AEF7AF331}"/>
          </ac:spMkLst>
        </pc:spChg>
        <pc:spChg chg="add mod">
          <ac:chgData name="Laiba Zafran (2421654)" userId="a121eee9-ced5-4d27-a5f3-3c699a68eb32" providerId="ADAL" clId="{86B27569-5651-4D6C-B7B7-5696ED83B763}" dt="2025-10-19T21:38:07.731" v="1133" actId="20577"/>
          <ac:spMkLst>
            <pc:docMk/>
            <pc:sldMk cId="2736100216" sldId="264"/>
            <ac:spMk id="5" creationId="{70D0DC2A-0650-847B-8BB0-D23571F5F122}"/>
          </ac:spMkLst>
        </pc:spChg>
        <pc:spChg chg="add">
          <ac:chgData name="Laiba Zafran (2421654)" userId="a121eee9-ced5-4d27-a5f3-3c699a68eb32" providerId="ADAL" clId="{86B27569-5651-4D6C-B7B7-5696ED83B763}" dt="2025-10-19T01:31:25.271" v="1069" actId="26606"/>
          <ac:spMkLst>
            <pc:docMk/>
            <pc:sldMk cId="2736100216" sldId="264"/>
            <ac:spMk id="7" creationId="{19F9BF86-FE94-4517-B97D-026C7515E589}"/>
          </ac:spMkLst>
        </pc:spChg>
        <pc:spChg chg="add del">
          <ac:chgData name="Laiba Zafran (2421654)" userId="a121eee9-ced5-4d27-a5f3-3c699a68eb32" providerId="ADAL" clId="{86B27569-5651-4D6C-B7B7-5696ED83B763}" dt="2025-10-19T01:31:25.255" v="1068" actId="26606"/>
          <ac:spMkLst>
            <pc:docMk/>
            <pc:sldMk cId="2736100216" sldId="264"/>
            <ac:spMk id="8" creationId="{19F9BF86-FE94-4517-B97D-026C7515E589}"/>
          </ac:spMkLst>
        </pc:spChg>
        <pc:spChg chg="add del">
          <ac:chgData name="Laiba Zafran (2421654)" userId="a121eee9-ced5-4d27-a5f3-3c699a68eb32" providerId="ADAL" clId="{86B27569-5651-4D6C-B7B7-5696ED83B763}" dt="2025-10-19T01:31:25.255" v="1068" actId="26606"/>
          <ac:spMkLst>
            <pc:docMk/>
            <pc:sldMk cId="2736100216" sldId="264"/>
            <ac:spMk id="10" creationId="{9E9D00D9-C4F5-471E-BE2C-126CB112A6BD}"/>
          </ac:spMkLst>
        </pc:spChg>
        <pc:picChg chg="add del">
          <ac:chgData name="Laiba Zafran (2421654)" userId="a121eee9-ced5-4d27-a5f3-3c699a68eb32" providerId="ADAL" clId="{86B27569-5651-4D6C-B7B7-5696ED83B763}" dt="2025-10-19T01:31:25.255" v="1068" actId="26606"/>
          <ac:picMkLst>
            <pc:docMk/>
            <pc:sldMk cId="2736100216" sldId="264"/>
            <ac:picMk id="4" creationId="{6045B581-79FF-0303-AD9F-03D4D42D9FB2}"/>
          </ac:picMkLst>
        </pc:picChg>
        <pc:cxnChg chg="add">
          <ac:chgData name="Laiba Zafran (2421654)" userId="a121eee9-ced5-4d27-a5f3-3c699a68eb32" providerId="ADAL" clId="{86B27569-5651-4D6C-B7B7-5696ED83B763}" dt="2025-10-19T01:31:25.271" v="1069" actId="26606"/>
          <ac:cxnSpMkLst>
            <pc:docMk/>
            <pc:sldMk cId="2736100216" sldId="264"/>
            <ac:cxnSpMk id="9" creationId="{AA07ED31-6FA0-4967-A8DD-C5388BC17495}"/>
          </ac:cxnSpMkLst>
        </pc:cxnChg>
        <pc:cxnChg chg="add del">
          <ac:chgData name="Laiba Zafran (2421654)" userId="a121eee9-ced5-4d27-a5f3-3c699a68eb32" providerId="ADAL" clId="{86B27569-5651-4D6C-B7B7-5696ED83B763}" dt="2025-10-19T01:31:25.255" v="1068" actId="26606"/>
          <ac:cxnSpMkLst>
            <pc:docMk/>
            <pc:sldMk cId="2736100216" sldId="264"/>
            <ac:cxnSpMk id="12" creationId="{97CC2FE6-3AD0-4131-B4BC-1F4D65E25E13}"/>
          </ac:cxnSpMkLst>
        </pc:cxnChg>
      </pc:sldChg>
      <pc:sldMasterChg chg="add del addSldLayout delSldLayout">
        <pc:chgData name="Laiba Zafran (2421654)" userId="a121eee9-ced5-4d27-a5f3-3c699a68eb32" providerId="ADAL" clId="{86B27569-5651-4D6C-B7B7-5696ED83B763}" dt="2025-10-18T17:32:28.896" v="2" actId="26606"/>
        <pc:sldMasterMkLst>
          <pc:docMk/>
          <pc:sldMasterMk cId="437146564" sldId="2147483648"/>
        </pc:sldMasterMkLst>
        <pc:sldLayoutChg chg="add del">
          <pc:chgData name="Laiba Zafran (2421654)" userId="a121eee9-ced5-4d27-a5f3-3c699a68eb32" providerId="ADAL" clId="{86B27569-5651-4D6C-B7B7-5696ED83B763}" dt="2025-10-18T17:32:28.896" v="2" actId="26606"/>
          <pc:sldLayoutMkLst>
            <pc:docMk/>
            <pc:sldMasterMk cId="437146564" sldId="2147483648"/>
            <pc:sldLayoutMk cId="4163828168" sldId="2147483649"/>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3546061470" sldId="2147483650"/>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2609056416" sldId="2147483651"/>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412701503" sldId="2147483652"/>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4036969377" sldId="2147483653"/>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1285605096" sldId="2147483654"/>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3914866791" sldId="2147483655"/>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325031007" sldId="2147483656"/>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3962123738" sldId="2147483657"/>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4084581449" sldId="2147483658"/>
          </pc:sldLayoutMkLst>
        </pc:sldLayoutChg>
        <pc:sldLayoutChg chg="add del">
          <pc:chgData name="Laiba Zafran (2421654)" userId="a121eee9-ced5-4d27-a5f3-3c699a68eb32" providerId="ADAL" clId="{86B27569-5651-4D6C-B7B7-5696ED83B763}" dt="2025-10-18T17:32:28.896" v="2" actId="26606"/>
          <pc:sldLayoutMkLst>
            <pc:docMk/>
            <pc:sldMasterMk cId="437146564" sldId="2147483648"/>
            <pc:sldLayoutMk cId="2106085717" sldId="2147483659"/>
          </pc:sldLayoutMkLst>
        </pc:sldLayoutChg>
      </pc:sldMasterChg>
      <pc:sldMasterChg chg="add del addSldLayout delSldLayout">
        <pc:chgData name="Laiba Zafran (2421654)" userId="a121eee9-ced5-4d27-a5f3-3c699a68eb32" providerId="ADAL" clId="{86B27569-5651-4D6C-B7B7-5696ED83B763}" dt="2025-10-18T17:32:28.861" v="1" actId="26606"/>
        <pc:sldMasterMkLst>
          <pc:docMk/>
          <pc:sldMasterMk cId="769315965" sldId="2147483686"/>
        </pc:sldMasterMkLst>
        <pc:sldLayoutChg chg="add del">
          <pc:chgData name="Laiba Zafran (2421654)" userId="a121eee9-ced5-4d27-a5f3-3c699a68eb32" providerId="ADAL" clId="{86B27569-5651-4D6C-B7B7-5696ED83B763}" dt="2025-10-18T17:32:28.861" v="1" actId="26606"/>
          <pc:sldLayoutMkLst>
            <pc:docMk/>
            <pc:sldMasterMk cId="769315965" sldId="2147483686"/>
            <pc:sldLayoutMk cId="447052904" sldId="2147483675"/>
          </pc:sldLayoutMkLst>
        </pc:sldLayoutChg>
      </pc:sldMasterChg>
      <pc:sldMasterChg chg="add addSldLayout">
        <pc:chgData name="Laiba Zafran (2421654)" userId="a121eee9-ced5-4d27-a5f3-3c699a68eb32" providerId="ADAL" clId="{86B27569-5651-4D6C-B7B7-5696ED83B763}" dt="2025-10-18T17:32:28.896" v="2" actId="26606"/>
        <pc:sldMasterMkLst>
          <pc:docMk/>
          <pc:sldMasterMk cId="2277960327" sldId="2147483699"/>
        </pc:sldMasterMkLst>
        <pc:sldLayoutChg chg="add">
          <pc:chgData name="Laiba Zafran (2421654)" userId="a121eee9-ced5-4d27-a5f3-3c699a68eb32" providerId="ADAL" clId="{86B27569-5651-4D6C-B7B7-5696ED83B763}" dt="2025-10-18T17:32:28.896" v="2" actId="26606"/>
          <pc:sldLayoutMkLst>
            <pc:docMk/>
            <pc:sldMasterMk cId="2277960327" sldId="2147483699"/>
            <pc:sldLayoutMk cId="3816498829" sldId="2147483688"/>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10/19/25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16498829"/>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10/19/25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7960327"/>
      </p:ext>
    </p:extLst>
  </p:cSld>
  <p:clrMap bg1="lt1" tx1="dk1" bg2="lt2" tx2="dk2" accent1="accent1" accent2="accent2" accent3="accent3" accent4="accent4" accent5="accent5" accent6="accent6" hlink="hlink" folHlink="folHlink"/>
  <p:sldLayoutIdLst>
    <p:sldLayoutId id="2147483688" r:id="rId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nationalcareers.service.gov.uk/job-profiles/physiotherapist" TargetMode="External"/><Relationship Id="rId2" Type="http://schemas.openxmlformats.org/officeDocument/2006/relationships/hyperlink" Target="https://www.nhs.uk/conditions/physiotherapy/?utm_source=chatgpt.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Cherry blossoms">
            <a:extLst>
              <a:ext uri="{FF2B5EF4-FFF2-40B4-BE49-F238E27FC236}">
                <a16:creationId xmlns:a16="http://schemas.microsoft.com/office/drawing/2014/main" id="{EFC13FBB-491C-6BCF-16C7-BD81D1F7A90D}"/>
              </a:ext>
            </a:extLst>
          </p:cNvPr>
          <p:cNvPicPr>
            <a:picLocks noChangeAspect="1"/>
          </p:cNvPicPr>
          <p:nvPr/>
        </p:nvPicPr>
        <p:blipFill>
          <a:blip r:embed="rId2"/>
          <a:srcRect t="9837" b="5893"/>
          <a:stretch>
            <a:fillRect/>
          </a:stretch>
        </p:blipFill>
        <p:spPr>
          <a:xfrm>
            <a:off x="20" y="10"/>
            <a:ext cx="12191979" cy="6857990"/>
          </a:xfrm>
          <a:prstGeom prst="rect">
            <a:avLst/>
          </a:prstGeom>
        </p:spPr>
      </p:pic>
      <p:sp>
        <p:nvSpPr>
          <p:cNvPr id="17" name="Rectangle 16">
            <a:extLst>
              <a:ext uri="{FF2B5EF4-FFF2-40B4-BE49-F238E27FC236}">
                <a16:creationId xmlns:a16="http://schemas.microsoft.com/office/drawing/2014/main" id="{122AB34F-E75C-451A-8410-05B6C249E9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648484"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750916-CD4B-6616-A30C-CFC86AB1DC5E}"/>
              </a:ext>
            </a:extLst>
          </p:cNvPr>
          <p:cNvSpPr>
            <a:spLocks noGrp="1"/>
          </p:cNvSpPr>
          <p:nvPr>
            <p:ph type="ctrTitle"/>
          </p:nvPr>
        </p:nvSpPr>
        <p:spPr>
          <a:xfrm>
            <a:off x="727181" y="467469"/>
            <a:ext cx="7795930" cy="2848641"/>
          </a:xfrm>
          <a:solidFill>
            <a:schemeClr val="bg1">
              <a:lumMod val="10000"/>
              <a:lumOff val="90000"/>
            </a:schemeClr>
          </a:solidFill>
          <a:ln>
            <a:noFill/>
          </a:ln>
        </p:spPr>
        <p:txBody>
          <a:bodyPr anchor="t">
            <a:normAutofit/>
          </a:bodyPr>
          <a:lstStyle/>
          <a:p>
            <a:pPr algn="r"/>
            <a:r>
              <a:rPr lang="en-US" spc="50" dirty="0">
                <a:ln w="0"/>
                <a:solidFill>
                  <a:schemeClr val="bg2"/>
                </a:solidFill>
                <a:effectLst>
                  <a:innerShdw blurRad="63500" dist="50800" dir="13500000">
                    <a:srgbClr val="000000">
                      <a:alpha val="50000"/>
                    </a:srgbClr>
                  </a:innerShdw>
                </a:effectLst>
              </a:rPr>
              <a:t>Personal SWOT analysis for career development: aspiring Physiotherapist</a:t>
            </a:r>
            <a:r>
              <a:rPr lang="en-US" dirty="0">
                <a:solidFill>
                  <a:srgbClr val="FFFFFF"/>
                </a:solidFill>
              </a:rPr>
              <a:t> </a:t>
            </a:r>
          </a:p>
        </p:txBody>
      </p:sp>
      <p:sp>
        <p:nvSpPr>
          <p:cNvPr id="3" name="Subtitle 2">
            <a:extLst>
              <a:ext uri="{FF2B5EF4-FFF2-40B4-BE49-F238E27FC236}">
                <a16:creationId xmlns:a16="http://schemas.microsoft.com/office/drawing/2014/main" id="{CE537463-9869-C899-5318-F09795B0B735}"/>
              </a:ext>
            </a:extLst>
          </p:cNvPr>
          <p:cNvSpPr>
            <a:spLocks noGrp="1"/>
          </p:cNvSpPr>
          <p:nvPr>
            <p:ph type="subTitle" idx="1"/>
          </p:nvPr>
        </p:nvSpPr>
        <p:spPr>
          <a:xfrm>
            <a:off x="6655660" y="3429000"/>
            <a:ext cx="5536340" cy="3388469"/>
          </a:xfrm>
          <a:ln>
            <a:noFill/>
          </a:ln>
        </p:spPr>
        <p:txBody>
          <a:bodyPr anchor="t">
            <a:normAutofit fontScale="32500" lnSpcReduction="20000"/>
          </a:bodyPr>
          <a:lstStyle/>
          <a:p>
            <a:pPr algn="ctr"/>
            <a:r>
              <a:rPr lang="en-US" sz="6400" dirty="0">
                <a:solidFill>
                  <a:srgbClr val="FFFFFF"/>
                </a:solidFill>
                <a:latin typeface="+mj-lt"/>
              </a:rPr>
              <a:t>Name: laiba Zafran</a:t>
            </a:r>
          </a:p>
          <a:p>
            <a:pPr algn="ctr"/>
            <a:r>
              <a:rPr lang="en-US" sz="6400" dirty="0">
                <a:solidFill>
                  <a:srgbClr val="FFFFFF"/>
                </a:solidFill>
                <a:latin typeface="+mj-lt"/>
              </a:rPr>
              <a:t>Student number: 2426154</a:t>
            </a:r>
          </a:p>
          <a:p>
            <a:pPr algn="ctr"/>
            <a:r>
              <a:rPr lang="en-US" sz="6400" dirty="0">
                <a:solidFill>
                  <a:srgbClr val="FFFFFF"/>
                </a:solidFill>
                <a:latin typeface="+mj-lt"/>
              </a:rPr>
              <a:t>Module code:</a:t>
            </a:r>
            <a:r>
              <a:rPr lang="en-GB" sz="6500" dirty="0">
                <a:effectLst/>
                <a:latin typeface="+mj-lt"/>
                <a:ea typeface="Times New Roman" panose="02020603050405020304" pitchFamily="18" charset="0"/>
              </a:rPr>
              <a:t>LCHS4009</a:t>
            </a:r>
            <a:r>
              <a:rPr lang="en-US" sz="6600" dirty="0">
                <a:effectLst/>
                <a:latin typeface="+mj-lt"/>
              </a:rPr>
              <a:t> </a:t>
            </a:r>
            <a:endParaRPr lang="en-US" sz="6400" dirty="0">
              <a:solidFill>
                <a:srgbClr val="FFFFFF"/>
              </a:solidFill>
              <a:latin typeface="+mj-lt"/>
            </a:endParaRPr>
          </a:p>
          <a:p>
            <a:pPr algn="ctr"/>
            <a:r>
              <a:rPr lang="en-US" sz="6400" dirty="0">
                <a:solidFill>
                  <a:srgbClr val="FFFFFF"/>
                </a:solidFill>
                <a:latin typeface="+mj-lt"/>
              </a:rPr>
              <a:t>Module:</a:t>
            </a:r>
            <a:r>
              <a:rPr lang="en-GB" sz="6500" dirty="0">
                <a:effectLst/>
                <a:latin typeface="+mj-lt"/>
                <a:ea typeface="Times New Roman" panose="02020603050405020304" pitchFamily="18" charset="0"/>
              </a:rPr>
              <a:t>Professional Development within Health and Social</a:t>
            </a:r>
            <a:r>
              <a:rPr lang="en-US" sz="6500" dirty="0">
                <a:effectLst/>
                <a:latin typeface="+mj-lt"/>
              </a:rPr>
              <a:t> </a:t>
            </a:r>
          </a:p>
          <a:p>
            <a:pPr algn="ctr"/>
            <a:r>
              <a:rPr lang="en-US" sz="6400" dirty="0">
                <a:solidFill>
                  <a:srgbClr val="FFFFFF"/>
                </a:solidFill>
                <a:latin typeface="+mj-lt"/>
              </a:rPr>
              <a:t>Lecturer: </a:t>
            </a:r>
            <a:r>
              <a:rPr lang="en-US" sz="6600" i="0" u="none" strike="noStrike" cap="none" spc="0" dirty="0">
                <a:ln w="0"/>
                <a:effectLst>
                  <a:outerShdw blurRad="38100" dist="19050" dir="2700000" algn="tl" rotWithShape="0">
                    <a:schemeClr val="dk1">
                      <a:alpha val="40000"/>
                    </a:schemeClr>
                  </a:outerShdw>
                </a:effectLst>
                <a:latin typeface="+mj-lt"/>
              </a:rPr>
              <a:t>Ade </a:t>
            </a:r>
            <a:r>
              <a:rPr lang="en-US" sz="6600" i="0" u="none" strike="noStrike" cap="none" spc="0" dirty="0" err="1">
                <a:ln w="0"/>
                <a:effectLst>
                  <a:outerShdw blurRad="38100" dist="19050" dir="2700000" algn="tl" rotWithShape="0">
                    <a:schemeClr val="dk1">
                      <a:alpha val="40000"/>
                    </a:schemeClr>
                  </a:outerShdw>
                </a:effectLst>
                <a:latin typeface="+mj-lt"/>
              </a:rPr>
              <a:t>Adegbite</a:t>
            </a:r>
            <a:endParaRPr lang="en-US" sz="6400" dirty="0">
              <a:solidFill>
                <a:srgbClr val="FFFFFF"/>
              </a:solidFill>
              <a:latin typeface="+mj-lt"/>
            </a:endParaRPr>
          </a:p>
          <a:p>
            <a:pPr algn="r"/>
            <a:endParaRPr lang="en-US" dirty="0">
              <a:solidFill>
                <a:srgbClr val="FFFFFF"/>
              </a:solidFill>
            </a:endParaRPr>
          </a:p>
        </p:txBody>
      </p:sp>
      <p:cxnSp>
        <p:nvCxnSpPr>
          <p:cNvPr id="18" name="Straight Connector 17">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38375"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494033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727C7-22BC-0314-D686-DE386AFC2269}"/>
              </a:ext>
            </a:extLst>
          </p:cNvPr>
          <p:cNvSpPr>
            <a:spLocks noGrp="1"/>
          </p:cNvSpPr>
          <p:nvPr>
            <p:ph type="ctrTitle"/>
          </p:nvPr>
        </p:nvSpPr>
        <p:spPr>
          <a:xfrm>
            <a:off x="428414" y="0"/>
            <a:ext cx="6675120" cy="2951825"/>
          </a:xfrm>
        </p:spPr>
        <p:txBody>
          <a:bodyPr>
            <a:normAutofit/>
          </a:bodyPr>
          <a:lstStyle/>
          <a:p>
            <a:r>
              <a:rPr lang="en-US" sz="6600" dirty="0"/>
              <a:t>Introduction </a:t>
            </a:r>
          </a:p>
        </p:txBody>
      </p:sp>
      <p:sp>
        <p:nvSpPr>
          <p:cNvPr id="3" name="Subtitle 2">
            <a:extLst>
              <a:ext uri="{FF2B5EF4-FFF2-40B4-BE49-F238E27FC236}">
                <a16:creationId xmlns:a16="http://schemas.microsoft.com/office/drawing/2014/main" id="{3A5B965D-6842-23A8-DBE3-3471D6B97AC8}"/>
              </a:ext>
            </a:extLst>
          </p:cNvPr>
          <p:cNvSpPr>
            <a:spLocks noGrp="1"/>
          </p:cNvSpPr>
          <p:nvPr>
            <p:ph type="subTitle" idx="1"/>
          </p:nvPr>
        </p:nvSpPr>
        <p:spPr>
          <a:xfrm>
            <a:off x="5088466" y="1927008"/>
            <a:ext cx="6299201" cy="2951825"/>
          </a:xfrm>
        </p:spPr>
        <p:txBody>
          <a:bodyPr>
            <a:noAutofit/>
          </a:bodyPr>
          <a:lstStyle/>
          <a:p>
            <a:r>
              <a:rPr lang="en-US" sz="1500" dirty="0"/>
              <a:t>I am Laiba. I am pursuing Health and Social Care and hope to be physiotherapist someday. Here in my presentation I will be showing you my own SWOT analysis, examining my strengths, weaknesses, opportunities, and threats the main purpose being to facilitate my professional development within the realm of health and social care sector </a:t>
            </a:r>
          </a:p>
        </p:txBody>
      </p:sp>
      <p:pic>
        <p:nvPicPr>
          <p:cNvPr id="4" name="Graphic 3" descr="Care outline">
            <a:extLst>
              <a:ext uri="{FF2B5EF4-FFF2-40B4-BE49-F238E27FC236}">
                <a16:creationId xmlns:a16="http://schemas.microsoft.com/office/drawing/2014/main" id="{A78CC85D-62F1-EDB9-69E4-1F8541BCCAF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0080" y="1669716"/>
            <a:ext cx="3518568" cy="3518568"/>
          </a:xfrm>
          <a:prstGeom prst="rect">
            <a:avLst/>
          </a:prstGeom>
        </p:spPr>
      </p:pic>
    </p:spTree>
    <p:extLst>
      <p:ext uri="{BB962C8B-B14F-4D97-AF65-F5344CB8AC3E}">
        <p14:creationId xmlns:p14="http://schemas.microsoft.com/office/powerpoint/2010/main" val="3511561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95FE1A-87A0-67F7-17D5-B993290670F0}"/>
              </a:ext>
            </a:extLst>
          </p:cNvPr>
          <p:cNvSpPr>
            <a:spLocks noGrp="1"/>
          </p:cNvSpPr>
          <p:nvPr>
            <p:ph type="ctrTitle"/>
          </p:nvPr>
        </p:nvSpPr>
        <p:spPr>
          <a:xfrm>
            <a:off x="192596" y="125718"/>
            <a:ext cx="6980274" cy="2996649"/>
          </a:xfrm>
        </p:spPr>
        <p:txBody>
          <a:bodyPr anchor="t">
            <a:normAutofit/>
          </a:bodyPr>
          <a:lstStyle/>
          <a:p>
            <a:r>
              <a:rPr lang="en-US" sz="6600">
                <a:ln w="0"/>
                <a:effectLst>
                  <a:outerShdw blurRad="38100" dist="25400" dir="5400000" algn="ctr" rotWithShape="0">
                    <a:srgbClr val="6E747A">
                      <a:alpha val="43000"/>
                    </a:srgbClr>
                  </a:outerShdw>
                </a:effectLst>
              </a:rPr>
              <a:t>My strengths</a:t>
            </a:r>
            <a:endParaRPr lang="en-US" sz="6600"/>
          </a:p>
        </p:txBody>
      </p:sp>
      <p:cxnSp>
        <p:nvCxnSpPr>
          <p:cNvPr id="45" name="Straight Connector 44">
            <a:extLst>
              <a:ext uri="{FF2B5EF4-FFF2-40B4-BE49-F238E27FC236}">
                <a16:creationId xmlns:a16="http://schemas.microsoft.com/office/drawing/2014/main" id="{59D7B6BE-A4E0-4483-BEC5-493AC3E5D2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15CD475-AB17-4B46-BBDD-22FC843D9BF3}"/>
              </a:ext>
            </a:extLst>
          </p:cNvPr>
          <p:cNvSpPr txBox="1"/>
          <p:nvPr/>
        </p:nvSpPr>
        <p:spPr>
          <a:xfrm>
            <a:off x="311489" y="3122367"/>
            <a:ext cx="7308865" cy="1508105"/>
          </a:xfrm>
          <a:prstGeom prst="rect">
            <a:avLst/>
          </a:prstGeom>
          <a:noFill/>
        </p:spPr>
        <p:txBody>
          <a:bodyPr wrap="square">
            <a:spAutoFit/>
          </a:bodyPr>
          <a:lstStyle/>
          <a:p>
            <a:pPr>
              <a:buNone/>
            </a:pPr>
            <a:r>
              <a:rPr lang="en-US" sz="2300" dirty="0">
                <a:ln w="0"/>
                <a:effectLst>
                  <a:outerShdw blurRad="38100" dist="19050" dir="2700000" algn="tl" rotWithShape="0">
                    <a:schemeClr val="dk1">
                      <a:alpha val="40000"/>
                    </a:schemeClr>
                  </a:outerShdw>
                </a:effectLst>
              </a:rPr>
              <a:t>-Empathetic and caring towards others</a:t>
            </a:r>
          </a:p>
          <a:p>
            <a:pPr>
              <a:buNone/>
            </a:pPr>
            <a:r>
              <a:rPr lang="en-US" sz="2300" dirty="0">
                <a:ln w="0"/>
                <a:effectLst>
                  <a:outerShdw blurRad="38100" dist="19050" dir="2700000" algn="tl" rotWithShape="0">
                    <a:schemeClr val="dk1">
                      <a:alpha val="40000"/>
                    </a:schemeClr>
                  </a:outerShdw>
                </a:effectLst>
              </a:rPr>
              <a:t>-Good communication and teamwork skills</a:t>
            </a:r>
          </a:p>
          <a:p>
            <a:pPr>
              <a:buNone/>
            </a:pPr>
            <a:r>
              <a:rPr lang="en-US" sz="2300" dirty="0">
                <a:ln w="0"/>
                <a:effectLst>
                  <a:outerShdw blurRad="38100" dist="19050" dir="2700000" algn="tl" rotWithShape="0">
                    <a:schemeClr val="dk1">
                      <a:alpha val="40000"/>
                    </a:schemeClr>
                  </a:outerShdw>
                </a:effectLst>
              </a:rPr>
              <a:t>-Motivated and hardworking</a:t>
            </a:r>
          </a:p>
          <a:p>
            <a:pPr>
              <a:buNone/>
            </a:pPr>
            <a:r>
              <a:rPr lang="en-US" sz="2300" dirty="0">
                <a:ln w="0"/>
                <a:effectLst>
                  <a:outerShdw blurRad="38100" dist="19050" dir="2700000" algn="tl" rotWithShape="0">
                    <a:schemeClr val="dk1">
                      <a:alpha val="40000"/>
                    </a:schemeClr>
                  </a:outerShdw>
                </a:effectLst>
              </a:rPr>
              <a:t>-Understanding of health and social care values</a:t>
            </a:r>
            <a:endParaRPr lang="en-US" sz="2300" dirty="0"/>
          </a:p>
        </p:txBody>
      </p:sp>
      <p:pic>
        <p:nvPicPr>
          <p:cNvPr id="7" name="Graphic 6" descr="Handshake with solid fill">
            <a:extLst>
              <a:ext uri="{FF2B5EF4-FFF2-40B4-BE49-F238E27FC236}">
                <a16:creationId xmlns:a16="http://schemas.microsoft.com/office/drawing/2014/main" id="{AF459B72-B426-E888-02DA-A182982E345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0800000" flipV="1">
            <a:off x="7172870" y="1564550"/>
            <a:ext cx="4379050" cy="4379050"/>
          </a:xfrm>
          <a:prstGeom prst="rect">
            <a:avLst/>
          </a:prstGeom>
        </p:spPr>
      </p:pic>
      <p:pic>
        <p:nvPicPr>
          <p:cNvPr id="4" name="Graphic 3" descr="Heart organ outline">
            <a:extLst>
              <a:ext uri="{FF2B5EF4-FFF2-40B4-BE49-F238E27FC236}">
                <a16:creationId xmlns:a16="http://schemas.microsoft.com/office/drawing/2014/main" id="{736BE49A-DA75-DA9F-8EA3-665F8DFA83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5034893"/>
            <a:ext cx="2116122" cy="1823107"/>
          </a:xfrm>
          <a:prstGeom prst="rect">
            <a:avLst/>
          </a:prstGeom>
        </p:spPr>
      </p:pic>
    </p:spTree>
    <p:extLst>
      <p:ext uri="{BB962C8B-B14F-4D97-AF65-F5344CB8AC3E}">
        <p14:creationId xmlns:p14="http://schemas.microsoft.com/office/powerpoint/2010/main" val="248365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DFC92-149E-6A99-F73E-293C531DE562}"/>
              </a:ext>
            </a:extLst>
          </p:cNvPr>
          <p:cNvSpPr>
            <a:spLocks noGrp="1"/>
          </p:cNvSpPr>
          <p:nvPr>
            <p:ph type="ctrTitle"/>
          </p:nvPr>
        </p:nvSpPr>
        <p:spPr>
          <a:xfrm>
            <a:off x="456636" y="0"/>
            <a:ext cx="6675120" cy="2951825"/>
          </a:xfrm>
        </p:spPr>
        <p:txBody>
          <a:bodyPr>
            <a:normAutofit/>
          </a:bodyPr>
          <a:lstStyle/>
          <a:p>
            <a:r>
              <a:rPr lang="en-US" sz="6600" dirty="0"/>
              <a:t>Weaknesses</a:t>
            </a:r>
          </a:p>
        </p:txBody>
      </p:sp>
      <p:sp>
        <p:nvSpPr>
          <p:cNvPr id="5" name="TextBox 4">
            <a:extLst>
              <a:ext uri="{FF2B5EF4-FFF2-40B4-BE49-F238E27FC236}">
                <a16:creationId xmlns:a16="http://schemas.microsoft.com/office/drawing/2014/main" id="{4A64B960-5D9B-0B0D-D4AA-788607CBC043}"/>
              </a:ext>
            </a:extLst>
          </p:cNvPr>
          <p:cNvSpPr txBox="1"/>
          <p:nvPr/>
        </p:nvSpPr>
        <p:spPr>
          <a:xfrm>
            <a:off x="569526" y="1843829"/>
            <a:ext cx="6675119" cy="2215991"/>
          </a:xfrm>
          <a:prstGeom prst="rect">
            <a:avLst/>
          </a:prstGeom>
          <a:noFill/>
        </p:spPr>
        <p:txBody>
          <a:bodyPr wrap="square">
            <a:spAutoFit/>
          </a:bodyPr>
          <a:lstStyle/>
          <a:p>
            <a:pPr>
              <a:buNone/>
            </a:pPr>
            <a:r>
              <a:rPr lang="en-US" sz="2300" dirty="0">
                <a:ln w="0"/>
                <a:effectLst>
                  <a:outerShdw blurRad="38100" dist="19050" dir="2700000" algn="tl" rotWithShape="0">
                    <a:schemeClr val="dk1">
                      <a:alpha val="40000"/>
                    </a:schemeClr>
                  </a:outerShdw>
                </a:effectLst>
              </a:rPr>
              <a:t>-Limited practical experience in physiotherapy</a:t>
            </a:r>
          </a:p>
          <a:p>
            <a:pPr>
              <a:buNone/>
            </a:pPr>
            <a:r>
              <a:rPr lang="en-US" sz="2300" dirty="0">
                <a:ln w="0"/>
                <a:effectLst>
                  <a:outerShdw blurRad="38100" dist="19050" dir="2700000" algn="tl" rotWithShape="0">
                    <a:schemeClr val="dk1">
                      <a:alpha val="40000"/>
                    </a:schemeClr>
                  </a:outerShdw>
                </a:effectLst>
              </a:rPr>
              <a:t>-Sometimes lack confidence speaking in front of others</a:t>
            </a:r>
          </a:p>
          <a:p>
            <a:pPr>
              <a:buNone/>
            </a:pPr>
            <a:r>
              <a:rPr lang="en-US" sz="2300" dirty="0">
                <a:ln w="0"/>
                <a:effectLst>
                  <a:outerShdw blurRad="38100" dist="19050" dir="2700000" algn="tl" rotWithShape="0">
                    <a:schemeClr val="dk1">
                      <a:alpha val="40000"/>
                    </a:schemeClr>
                  </a:outerShdw>
                </a:effectLst>
              </a:rPr>
              <a:t>-Need to improve time management</a:t>
            </a:r>
          </a:p>
          <a:p>
            <a:pPr>
              <a:buNone/>
            </a:pPr>
            <a:r>
              <a:rPr lang="en-US" sz="2300" dirty="0">
                <a:ln w="0"/>
                <a:effectLst>
                  <a:outerShdw blurRad="38100" dist="19050" dir="2700000" algn="tl" rotWithShape="0">
                    <a:schemeClr val="dk1">
                      <a:alpha val="40000"/>
                    </a:schemeClr>
                  </a:outerShdw>
                </a:effectLst>
              </a:rPr>
              <a:t>-Academic writing and referencing can be challenging</a:t>
            </a:r>
            <a:endParaRPr lang="en-US" sz="2300" dirty="0"/>
          </a:p>
        </p:txBody>
      </p:sp>
      <p:pic>
        <p:nvPicPr>
          <p:cNvPr id="6" name="Graphic 5" descr="Alarm clock outline">
            <a:extLst>
              <a:ext uri="{FF2B5EF4-FFF2-40B4-BE49-F238E27FC236}">
                <a16:creationId xmlns:a16="http://schemas.microsoft.com/office/drawing/2014/main" id="{B1C424BD-AEE2-C187-A5C2-2EA65AF2A3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648641" y="3891771"/>
            <a:ext cx="2966229" cy="2966229"/>
          </a:xfrm>
          <a:prstGeom prst="rect">
            <a:avLst/>
          </a:prstGeom>
        </p:spPr>
      </p:pic>
    </p:spTree>
    <p:extLst>
      <p:ext uri="{BB962C8B-B14F-4D97-AF65-F5344CB8AC3E}">
        <p14:creationId xmlns:p14="http://schemas.microsoft.com/office/powerpoint/2010/main" val="1619661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AB32A-73FF-2D78-16BC-2DDE63C3135A}"/>
              </a:ext>
            </a:extLst>
          </p:cNvPr>
          <p:cNvSpPr>
            <a:spLocks noGrp="1"/>
          </p:cNvSpPr>
          <p:nvPr>
            <p:ph type="ctrTitle"/>
          </p:nvPr>
        </p:nvSpPr>
        <p:spPr>
          <a:xfrm>
            <a:off x="610164" y="-12878"/>
            <a:ext cx="6247836" cy="1875546"/>
          </a:xfrm>
        </p:spPr>
        <p:txBody>
          <a:bodyPr>
            <a:normAutofit fontScale="90000"/>
          </a:bodyPr>
          <a:lstStyle/>
          <a:p>
            <a:r>
              <a:rPr lang="en-US" sz="6600" dirty="0"/>
              <a:t>My opportunities </a:t>
            </a:r>
          </a:p>
        </p:txBody>
      </p:sp>
      <p:sp>
        <p:nvSpPr>
          <p:cNvPr id="3" name="Subtitle 2">
            <a:extLst>
              <a:ext uri="{FF2B5EF4-FFF2-40B4-BE49-F238E27FC236}">
                <a16:creationId xmlns:a16="http://schemas.microsoft.com/office/drawing/2014/main" id="{A67CE7B3-42BA-2F66-B5A3-B60D43C964D3}"/>
              </a:ext>
            </a:extLst>
          </p:cNvPr>
          <p:cNvSpPr>
            <a:spLocks noGrp="1"/>
          </p:cNvSpPr>
          <p:nvPr>
            <p:ph type="subTitle" idx="1"/>
          </p:nvPr>
        </p:nvSpPr>
        <p:spPr>
          <a:xfrm>
            <a:off x="0" y="3538903"/>
            <a:ext cx="11849947" cy="1284110"/>
          </a:xfrm>
        </p:spPr>
        <p:txBody>
          <a:bodyPr>
            <a:normAutofit fontScale="25000" lnSpcReduction="20000"/>
          </a:bodyPr>
          <a:lstStyle/>
          <a:p>
            <a:r>
              <a:rPr lang="en-US" sz="7600" i="0" u="none" strike="noStrike" dirty="0">
                <a:solidFill>
                  <a:srgbClr val="000000"/>
                </a:solidFill>
                <a:effectLst/>
              </a:rPr>
              <a:t>-Progressing to university to study Physiotherapy</a:t>
            </a:r>
          </a:p>
          <a:p>
            <a:r>
              <a:rPr lang="en-US" sz="7600" i="0" u="none" strike="noStrike" dirty="0">
                <a:solidFill>
                  <a:srgbClr val="000000"/>
                </a:solidFill>
                <a:effectLst/>
              </a:rPr>
              <a:t>-Volunteering or work placements in health and care settings</a:t>
            </a:r>
          </a:p>
          <a:p>
            <a:r>
              <a:rPr lang="en-US" sz="7600" i="0" u="none" strike="noStrike" dirty="0">
                <a:solidFill>
                  <a:srgbClr val="000000"/>
                </a:solidFill>
                <a:effectLst/>
              </a:rPr>
              <a:t>-Joining professional bodies like the Chartered Society of Physiotherapy (CSP)</a:t>
            </a:r>
          </a:p>
          <a:p>
            <a:r>
              <a:rPr lang="en-US" sz="7600" i="0" u="none" strike="noStrike" dirty="0">
                <a:solidFill>
                  <a:srgbClr val="000000"/>
                </a:solidFill>
                <a:effectLst/>
              </a:rPr>
              <a:t>-NHS funding and bursaries for health-related courses</a:t>
            </a:r>
          </a:p>
          <a:p>
            <a:r>
              <a:rPr lang="en-US" sz="7600" i="0" u="none" strike="noStrike" dirty="0">
                <a:solidFill>
                  <a:srgbClr val="000000"/>
                </a:solidFill>
                <a:effectLst/>
              </a:rPr>
              <a:t>Growing demand for physiotherapists in the UK</a:t>
            </a:r>
          </a:p>
          <a:p>
            <a:endParaRPr lang="en-US" dirty="0"/>
          </a:p>
        </p:txBody>
      </p:sp>
      <p:pic>
        <p:nvPicPr>
          <p:cNvPr id="4" name="Graphic 3" descr="Hospital outline">
            <a:extLst>
              <a:ext uri="{FF2B5EF4-FFF2-40B4-BE49-F238E27FC236}">
                <a16:creationId xmlns:a16="http://schemas.microsoft.com/office/drawing/2014/main" id="{ED721132-BC84-78A8-F4F5-B598C9046F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12207" y="4211452"/>
            <a:ext cx="2937740" cy="2937740"/>
          </a:xfrm>
          <a:prstGeom prst="rect">
            <a:avLst/>
          </a:prstGeom>
        </p:spPr>
      </p:pic>
      <p:pic>
        <p:nvPicPr>
          <p:cNvPr id="5" name="Graphic 4" descr="Graduation cap with solid fill">
            <a:extLst>
              <a:ext uri="{FF2B5EF4-FFF2-40B4-BE49-F238E27FC236}">
                <a16:creationId xmlns:a16="http://schemas.microsoft.com/office/drawing/2014/main" id="{777673F3-3993-D304-EA4C-F605B663CC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03173" flipH="1">
            <a:off x="9014676" y="141773"/>
            <a:ext cx="2712368" cy="2712368"/>
          </a:xfrm>
          <a:prstGeom prst="rect">
            <a:avLst/>
          </a:prstGeom>
        </p:spPr>
      </p:pic>
    </p:spTree>
    <p:extLst>
      <p:ext uri="{BB962C8B-B14F-4D97-AF65-F5344CB8AC3E}">
        <p14:creationId xmlns:p14="http://schemas.microsoft.com/office/powerpoint/2010/main" val="93539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B6570-1157-F3D8-FE93-59E60F6569F3}"/>
              </a:ext>
            </a:extLst>
          </p:cNvPr>
          <p:cNvSpPr>
            <a:spLocks noGrp="1"/>
          </p:cNvSpPr>
          <p:nvPr>
            <p:ph type="ctrTitle"/>
          </p:nvPr>
        </p:nvSpPr>
        <p:spPr>
          <a:xfrm>
            <a:off x="372711" y="138077"/>
            <a:ext cx="3036236" cy="1287887"/>
          </a:xfrm>
        </p:spPr>
        <p:txBody>
          <a:bodyPr/>
          <a:lstStyle/>
          <a:p>
            <a:r>
              <a:rPr lang="en-US" dirty="0"/>
              <a:t>Threats</a:t>
            </a:r>
          </a:p>
        </p:txBody>
      </p:sp>
      <p:sp>
        <p:nvSpPr>
          <p:cNvPr id="3" name="Subtitle 2">
            <a:extLst>
              <a:ext uri="{FF2B5EF4-FFF2-40B4-BE49-F238E27FC236}">
                <a16:creationId xmlns:a16="http://schemas.microsoft.com/office/drawing/2014/main" id="{4264004A-A92E-E89E-92CC-4A3040B51D8D}"/>
              </a:ext>
            </a:extLst>
          </p:cNvPr>
          <p:cNvSpPr>
            <a:spLocks noGrp="1"/>
          </p:cNvSpPr>
          <p:nvPr>
            <p:ph type="subTitle" idx="1"/>
          </p:nvPr>
        </p:nvSpPr>
        <p:spPr>
          <a:xfrm>
            <a:off x="310325" y="1622777"/>
            <a:ext cx="9617956" cy="2483556"/>
          </a:xfrm>
        </p:spPr>
        <p:txBody>
          <a:bodyPr>
            <a:normAutofit fontScale="32500" lnSpcReduction="20000"/>
          </a:bodyPr>
          <a:lstStyle/>
          <a:p>
            <a:r>
              <a:rPr lang="en-US" sz="5500" i="0" u="none" strike="noStrike" dirty="0">
                <a:solidFill>
                  <a:srgbClr val="000000"/>
                </a:solidFill>
                <a:effectLst/>
              </a:rPr>
              <a:t>-High competition for physiotherapy university places</a:t>
            </a:r>
          </a:p>
          <a:p>
            <a:r>
              <a:rPr lang="en-US" sz="5500" i="0" u="none" strike="noStrike" dirty="0">
                <a:solidFill>
                  <a:srgbClr val="000000"/>
                </a:solidFill>
                <a:effectLst/>
              </a:rPr>
              <a:t>-Financial pressures during further education</a:t>
            </a:r>
          </a:p>
          <a:p>
            <a:r>
              <a:rPr lang="en-US" sz="5500" i="0" u="none" strike="noStrike" dirty="0">
                <a:solidFill>
                  <a:srgbClr val="000000"/>
                </a:solidFill>
                <a:effectLst/>
              </a:rPr>
              <a:t>-Risk of stress or burnout in healthcare roles</a:t>
            </a:r>
          </a:p>
          <a:p>
            <a:r>
              <a:rPr lang="en-US" sz="5500" i="0" u="none" strike="noStrike" dirty="0">
                <a:solidFill>
                  <a:srgbClr val="000000"/>
                </a:solidFill>
                <a:effectLst/>
              </a:rPr>
              <a:t>-Changes in NHS policies or funding</a:t>
            </a:r>
          </a:p>
          <a:p>
            <a:r>
              <a:rPr lang="en-US" sz="5500" i="0" u="none" strike="noStrike" dirty="0">
                <a:solidFill>
                  <a:srgbClr val="000000"/>
                </a:solidFill>
                <a:effectLst/>
              </a:rPr>
              <a:t>-Balancing study, work, and personal life</a:t>
            </a:r>
          </a:p>
          <a:p>
            <a:endParaRPr lang="en-US" dirty="0"/>
          </a:p>
        </p:txBody>
      </p:sp>
      <p:pic>
        <p:nvPicPr>
          <p:cNvPr id="4" name="Graphic 3" descr="Warning with solid fill">
            <a:extLst>
              <a:ext uri="{FF2B5EF4-FFF2-40B4-BE49-F238E27FC236}">
                <a16:creationId xmlns:a16="http://schemas.microsoft.com/office/drawing/2014/main" id="{E382E9B1-329E-B840-9D3A-56C24F928B5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436365" y="3429000"/>
            <a:ext cx="2983832" cy="2983832"/>
          </a:xfrm>
          <a:prstGeom prst="rect">
            <a:avLst/>
          </a:prstGeom>
        </p:spPr>
      </p:pic>
    </p:spTree>
    <p:extLst>
      <p:ext uri="{BB962C8B-B14F-4D97-AF65-F5344CB8AC3E}">
        <p14:creationId xmlns:p14="http://schemas.microsoft.com/office/powerpoint/2010/main" val="1499350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43359-D33E-C617-35D1-02DC5FFDAA85}"/>
              </a:ext>
            </a:extLst>
          </p:cNvPr>
          <p:cNvSpPr>
            <a:spLocks noGrp="1"/>
          </p:cNvSpPr>
          <p:nvPr>
            <p:ph type="ctrTitle"/>
          </p:nvPr>
        </p:nvSpPr>
        <p:spPr>
          <a:xfrm>
            <a:off x="640080" y="228599"/>
            <a:ext cx="6675120" cy="2951825"/>
          </a:xfrm>
        </p:spPr>
        <p:txBody>
          <a:bodyPr/>
          <a:lstStyle/>
          <a:p>
            <a:r>
              <a:rPr lang="en-US" dirty="0"/>
              <a:t>Action plan </a:t>
            </a:r>
          </a:p>
        </p:txBody>
      </p:sp>
      <p:sp>
        <p:nvSpPr>
          <p:cNvPr id="5" name="TextBox 4">
            <a:extLst>
              <a:ext uri="{FF2B5EF4-FFF2-40B4-BE49-F238E27FC236}">
                <a16:creationId xmlns:a16="http://schemas.microsoft.com/office/drawing/2014/main" id="{0FB7125C-FF5B-16B6-7F05-90F539ADE232}"/>
              </a:ext>
            </a:extLst>
          </p:cNvPr>
          <p:cNvSpPr txBox="1"/>
          <p:nvPr/>
        </p:nvSpPr>
        <p:spPr>
          <a:xfrm>
            <a:off x="2309833" y="2014577"/>
            <a:ext cx="9242087" cy="2215991"/>
          </a:xfrm>
          <a:prstGeom prst="rect">
            <a:avLst/>
          </a:prstGeom>
          <a:noFill/>
        </p:spPr>
        <p:txBody>
          <a:bodyPr wrap="square">
            <a:spAutoFit/>
          </a:bodyPr>
          <a:lstStyle/>
          <a:p>
            <a:pPr>
              <a:buNone/>
            </a:pPr>
            <a:r>
              <a:rPr lang="en-US" sz="2300" b="1" dirty="0"/>
              <a:t>-Gain practical experience through volunteering or work placements</a:t>
            </a:r>
          </a:p>
          <a:p>
            <a:pPr>
              <a:buNone/>
            </a:pPr>
            <a:r>
              <a:rPr lang="en-US" sz="2300" b="1" dirty="0"/>
              <a:t>-Apply for university to study Physiotherapy</a:t>
            </a:r>
          </a:p>
          <a:p>
            <a:pPr>
              <a:buNone/>
            </a:pPr>
            <a:r>
              <a:rPr lang="en-US" sz="2300" b="1" dirty="0"/>
              <a:t>-Improve confidence and communication through presentations and teamwork</a:t>
            </a:r>
          </a:p>
          <a:p>
            <a:pPr>
              <a:buNone/>
            </a:pPr>
            <a:r>
              <a:rPr lang="en-US" sz="2300" b="1" dirty="0"/>
              <a:t>-Develop time management and academic writing skills</a:t>
            </a:r>
          </a:p>
          <a:p>
            <a:pPr>
              <a:buNone/>
            </a:pPr>
            <a:r>
              <a:rPr lang="en-US" sz="2300" b="1" dirty="0"/>
              <a:t>-Stay informed about NHS updates and career opportunities</a:t>
            </a:r>
          </a:p>
        </p:txBody>
      </p:sp>
      <p:pic>
        <p:nvPicPr>
          <p:cNvPr id="6" name="Graphic 5" descr="Cursor with solid fill">
            <a:extLst>
              <a:ext uri="{FF2B5EF4-FFF2-40B4-BE49-F238E27FC236}">
                <a16:creationId xmlns:a16="http://schemas.microsoft.com/office/drawing/2014/main" id="{08A2E561-BEEE-1462-D260-015342B14B6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899722">
            <a:off x="-144853" y="3944362"/>
            <a:ext cx="3108185" cy="3108185"/>
          </a:xfrm>
          <a:prstGeom prst="rect">
            <a:avLst/>
          </a:prstGeom>
        </p:spPr>
      </p:pic>
    </p:spTree>
    <p:extLst>
      <p:ext uri="{BB962C8B-B14F-4D97-AF65-F5344CB8AC3E}">
        <p14:creationId xmlns:p14="http://schemas.microsoft.com/office/powerpoint/2010/main" val="2100250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005C8-F792-A025-F525-90B111BC2380}"/>
              </a:ext>
            </a:extLst>
          </p:cNvPr>
          <p:cNvSpPr>
            <a:spLocks noGrp="1"/>
          </p:cNvSpPr>
          <p:nvPr>
            <p:ph type="ctrTitle"/>
          </p:nvPr>
        </p:nvSpPr>
        <p:spPr>
          <a:xfrm>
            <a:off x="541302" y="124733"/>
            <a:ext cx="4073031" cy="942624"/>
          </a:xfrm>
        </p:spPr>
        <p:txBody>
          <a:bodyPr/>
          <a:lstStyle/>
          <a:p>
            <a:r>
              <a:rPr lang="en-US" dirty="0"/>
              <a:t>Conclusion </a:t>
            </a:r>
          </a:p>
        </p:txBody>
      </p:sp>
      <p:sp>
        <p:nvSpPr>
          <p:cNvPr id="5" name="TextBox 4">
            <a:extLst>
              <a:ext uri="{FF2B5EF4-FFF2-40B4-BE49-F238E27FC236}">
                <a16:creationId xmlns:a16="http://schemas.microsoft.com/office/drawing/2014/main" id="{EBD01A7A-9E23-6918-4AFF-17CCE65D1462}"/>
              </a:ext>
            </a:extLst>
          </p:cNvPr>
          <p:cNvSpPr txBox="1"/>
          <p:nvPr/>
        </p:nvSpPr>
        <p:spPr>
          <a:xfrm>
            <a:off x="352086" y="1657624"/>
            <a:ext cx="10725135" cy="1508105"/>
          </a:xfrm>
          <a:prstGeom prst="rect">
            <a:avLst/>
          </a:prstGeom>
          <a:noFill/>
        </p:spPr>
        <p:txBody>
          <a:bodyPr wrap="square">
            <a:spAutoFit/>
          </a:bodyPr>
          <a:lstStyle/>
          <a:p>
            <a:r>
              <a:rPr lang="en-US" sz="2300" b="1" dirty="0"/>
              <a:t>I've identified my strengths, weaknesses, opportunities, and threats as an individual.This assessment has helped me understand the steps needed to realize my goal of being a physiotherapist.I shall continually upgrade my knowledge and learning by exposure to experience and learning.I value your consideration.</a:t>
            </a:r>
          </a:p>
        </p:txBody>
      </p:sp>
    </p:spTree>
    <p:extLst>
      <p:ext uri="{BB962C8B-B14F-4D97-AF65-F5344CB8AC3E}">
        <p14:creationId xmlns:p14="http://schemas.microsoft.com/office/powerpoint/2010/main" val="3378248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1762E1-457C-7984-7B2A-2781E7E43A75}"/>
              </a:ext>
            </a:extLst>
          </p:cNvPr>
          <p:cNvSpPr>
            <a:spLocks noGrp="1"/>
          </p:cNvSpPr>
          <p:nvPr>
            <p:ph type="ctrTitle"/>
          </p:nvPr>
        </p:nvSpPr>
        <p:spPr>
          <a:xfrm>
            <a:off x="484857" y="1"/>
            <a:ext cx="4736254" cy="1031000"/>
          </a:xfrm>
        </p:spPr>
        <p:txBody>
          <a:bodyPr anchor="t">
            <a:normAutofit fontScale="90000"/>
          </a:bodyPr>
          <a:lstStyle/>
          <a:p>
            <a:r>
              <a:rPr lang="en-US" sz="6600"/>
              <a:t>References </a:t>
            </a:r>
          </a:p>
        </p:txBody>
      </p:sp>
      <p:cxnSp>
        <p:nvCxnSpPr>
          <p:cNvPr id="9" name="Straight Connector 8">
            <a:extLst>
              <a:ext uri="{FF2B5EF4-FFF2-40B4-BE49-F238E27FC236}">
                <a16:creationId xmlns:a16="http://schemas.microsoft.com/office/drawing/2014/main" id="{AA07ED31-6FA0-4967-A8DD-C5388BC174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74E0BCC-F2BF-BA76-9F09-CC5AEF7AF331}"/>
              </a:ext>
            </a:extLst>
          </p:cNvPr>
          <p:cNvSpPr txBox="1"/>
          <p:nvPr/>
        </p:nvSpPr>
        <p:spPr>
          <a:xfrm>
            <a:off x="484857" y="1415670"/>
            <a:ext cx="6627142" cy="646331"/>
          </a:xfrm>
          <a:prstGeom prst="rect">
            <a:avLst/>
          </a:prstGeom>
          <a:noFill/>
        </p:spPr>
        <p:txBody>
          <a:bodyPr wrap="square">
            <a:spAutoFit/>
          </a:bodyPr>
          <a:lstStyle/>
          <a:p>
            <a:r>
              <a:rPr lang="en-US" b="1" i="0" u="none" strike="noStrike" dirty="0">
                <a:solidFill>
                  <a:srgbClr val="000000"/>
                </a:solidFill>
                <a:effectLst/>
              </a:rPr>
              <a:t>NHS. (2025). </a:t>
            </a:r>
            <a:r>
              <a:rPr lang="en-US" b="1" i="1" u="none" strike="noStrike" dirty="0">
                <a:solidFill>
                  <a:srgbClr val="000000"/>
                </a:solidFill>
                <a:effectLst/>
              </a:rPr>
              <a:t>Physiotherapy, what it is and how it works</a:t>
            </a:r>
            <a:r>
              <a:rPr lang="en-US" b="1" i="0" u="none" strike="noStrike" dirty="0">
                <a:solidFill>
                  <a:srgbClr val="000000"/>
                </a:solidFill>
                <a:effectLst/>
              </a:rPr>
              <a:t>. </a:t>
            </a:r>
            <a:r>
              <a:rPr lang="en-US" b="1" dirty="0">
                <a:solidFill>
                  <a:srgbClr val="000000"/>
                </a:solidFill>
              </a:rPr>
              <a:t>F</a:t>
            </a:r>
            <a:r>
              <a:rPr lang="en-US" b="1" i="0" u="none" strike="noStrike" dirty="0">
                <a:solidFill>
                  <a:srgbClr val="000000"/>
                </a:solidFill>
                <a:effectLst/>
              </a:rPr>
              <a:t>rom </a:t>
            </a:r>
            <a:r>
              <a:rPr lang="en-US" b="1" i="0" dirty="0">
                <a:effectLst/>
                <a:hlinkClick r:id="rId2"/>
              </a:rPr>
              <a:t>https://</a:t>
            </a:r>
            <a:r>
              <a:rPr lang="en-US" b="1" i="0" dirty="0" err="1">
                <a:effectLst/>
                <a:hlinkClick r:id="rId2"/>
              </a:rPr>
              <a:t>www.nhs.uk</a:t>
            </a:r>
            <a:r>
              <a:rPr lang="en-US" b="1" i="0" dirty="0">
                <a:effectLst/>
                <a:hlinkClick r:id="rId2"/>
              </a:rPr>
              <a:t>/conditions/physiotherapy</a:t>
            </a:r>
            <a:endParaRPr lang="en-US" b="1" dirty="0"/>
          </a:p>
        </p:txBody>
      </p:sp>
      <p:sp>
        <p:nvSpPr>
          <p:cNvPr id="5" name="TextBox 4">
            <a:extLst>
              <a:ext uri="{FF2B5EF4-FFF2-40B4-BE49-F238E27FC236}">
                <a16:creationId xmlns:a16="http://schemas.microsoft.com/office/drawing/2014/main" id="{70D0DC2A-0650-847B-8BB0-D23571F5F122}"/>
              </a:ext>
            </a:extLst>
          </p:cNvPr>
          <p:cNvSpPr txBox="1"/>
          <p:nvPr/>
        </p:nvSpPr>
        <p:spPr>
          <a:xfrm>
            <a:off x="484857" y="2313337"/>
            <a:ext cx="5611144" cy="1477328"/>
          </a:xfrm>
          <a:prstGeom prst="rect">
            <a:avLst/>
          </a:prstGeom>
          <a:noFill/>
        </p:spPr>
        <p:txBody>
          <a:bodyPr wrap="square">
            <a:spAutoFit/>
          </a:bodyPr>
          <a:lstStyle/>
          <a:p>
            <a:r>
              <a:rPr lang="en-US" b="1" i="0" u="none" strike="noStrike" dirty="0">
                <a:solidFill>
                  <a:srgbClr val="000000"/>
                </a:solidFill>
                <a:effectLst/>
              </a:rPr>
              <a:t>National Careers Service. (n.d.). </a:t>
            </a:r>
            <a:r>
              <a:rPr lang="en-US" b="1" i="1" u="none" strike="noStrike" dirty="0">
                <a:solidFill>
                  <a:srgbClr val="000000"/>
                </a:solidFill>
                <a:effectLst/>
              </a:rPr>
              <a:t>Physiotherapist job profile</a:t>
            </a:r>
            <a:r>
              <a:rPr lang="en-US" b="1" i="0" u="none" strike="noStrike" dirty="0">
                <a:solidFill>
                  <a:srgbClr val="000000"/>
                </a:solidFill>
                <a:effectLst/>
              </a:rPr>
              <a:t>. </a:t>
            </a:r>
            <a:r>
              <a:rPr lang="en-US" b="1" dirty="0">
                <a:solidFill>
                  <a:srgbClr val="000000"/>
                </a:solidFill>
              </a:rPr>
              <a:t>F</a:t>
            </a:r>
            <a:r>
              <a:rPr lang="en-US" b="1" i="0" u="none" strike="noStrike" dirty="0">
                <a:solidFill>
                  <a:srgbClr val="000000"/>
                </a:solidFill>
                <a:effectLst/>
              </a:rPr>
              <a:t>rom </a:t>
            </a:r>
            <a:endParaRPr lang="en-US" b="1" i="0" dirty="0">
              <a:effectLst/>
            </a:endParaRPr>
          </a:p>
          <a:p>
            <a:r>
              <a:rPr lang="en-US" b="1" dirty="0">
                <a:hlinkClick r:id="rId3"/>
              </a:rPr>
              <a:t>https://nationalcareers.service.gov.uk/job-profiles/physiotherapist</a:t>
            </a:r>
            <a:endParaRPr lang="en-US" b="1" dirty="0"/>
          </a:p>
          <a:p>
            <a:endParaRPr lang="en-US" b="1" dirty="0"/>
          </a:p>
        </p:txBody>
      </p:sp>
    </p:spTree>
    <p:extLst>
      <p:ext uri="{BB962C8B-B14F-4D97-AF65-F5344CB8AC3E}">
        <p14:creationId xmlns:p14="http://schemas.microsoft.com/office/powerpoint/2010/main" val="2736100216"/>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DashVTI</vt:lpstr>
      <vt:lpstr>Personal SWOT analysis for career development: aspiring Physiotherapist </vt:lpstr>
      <vt:lpstr>Introduction </vt:lpstr>
      <vt:lpstr>My strengths</vt:lpstr>
      <vt:lpstr>Weaknesses</vt:lpstr>
      <vt:lpstr>My opportunities </vt:lpstr>
      <vt:lpstr>Threats</vt:lpstr>
      <vt:lpstr>Action plan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SWOT analysis for career development: aspiring Physiotherapist </dc:title>
  <dc:creator>Laiba Zafran (2421654)</dc:creator>
  <cp:lastModifiedBy>Laiba Zafran (2421654)</cp:lastModifiedBy>
  <cp:revision>6</cp:revision>
  <dcterms:created xsi:type="dcterms:W3CDTF">2025-10-18T17:32:23Z</dcterms:created>
  <dcterms:modified xsi:type="dcterms:W3CDTF">2025-10-19T21:38:25Z</dcterms:modified>
</cp:coreProperties>
</file>