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DC4B6-62DF-412F-62BE-CEA9C0D8B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FA9C0A-AA59-29A7-6442-6C70409461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EDE3B-6FDE-15BF-844E-B3F0D9B41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B3A9F-6153-9ADF-DD66-210C8AFB5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78336-5999-6C69-EB80-5153AAF91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32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F070-FAF3-E317-C0AC-38878826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D293E-8012-6E5E-8D2B-89C04190E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59CA3-5BC5-F5C5-AADC-9B1A6D291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F5EAE-690C-039C-7848-6EFADE634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0CF20-95E9-785D-F9F6-DBF0851B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15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88CB3-072A-ADD5-22C7-D925B980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AEEDC6-F3BA-1F71-578F-9246F2DD0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5F56E-7E96-2CD8-8E49-01F58F938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22011-98F8-3A19-F3A6-F6FBE4B5E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5E6EB-0AFD-595F-EFEC-D747F54C9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84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009F3-3563-6ACB-A51D-EA6A99477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F0A93-F39B-1709-34ED-6BEBA3C71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E94340-989C-A2D7-CD5A-03B007AD49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92584-BD21-8E1C-3770-C7249291B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2B80D7-E4D8-96CC-ABBE-BDCC95741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9D5CD-F73C-FB41-0D4F-864AD9C08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24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98ABE-D155-FC22-5F99-F17EDCA9F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E6F4F-3FAE-2531-3FE0-1814C57FB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72204-89CC-7244-AA09-6C4859852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510807-6063-A305-33BA-AFE84E706B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6DC2B8-70B2-6A41-FA98-DB02E64180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BF1103-476A-0278-17C4-4644A21E2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897E6D-C4BE-0E3D-782F-92660CF66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65C70E-D008-7125-609A-1E50F58A0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492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099E6-CDA1-5F72-AA95-440A83AC6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FCCA34-0837-85AC-B67E-1EAC3737F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B9BED7-6AFB-B972-8151-D6B8ABC76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24FD47-CBA5-A983-6732-22060E0D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305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2C09F8-62B5-175B-6825-ECE36371B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E0C107-EEB2-5877-619C-ADE7BB1D6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5FAEA9-6F80-3FA2-3BBB-D75F69DF0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258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F9DD0-9B7D-6E35-D4F8-3DE8F055B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1979-A9E7-B781-55FF-22FCDCCE2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48DEB-BEA7-14E3-DC49-C08E7D6FE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B2043-5037-48BF-7D05-6796C2EA7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F2284-84B2-9954-4B6E-304356688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C9169-9290-BF48-DB77-A16B0024F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053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503A1-CF7D-1557-4735-AFBBB439C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16ADEF-59AE-AD9E-1E6E-B52F0857F9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059820-B8C2-07D6-4F89-4B67F15CE4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9527E9-8624-0A07-A4A9-1024D6626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28BD40-007F-2033-F5BF-7C6A4EC2A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376158-5FDB-7816-B412-9D24AF94A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06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4955D-962E-3CC2-9FF9-63D3F9808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D11D8-D4CF-BD5F-A327-ED22F534D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9CB44-D3FA-E4E6-062F-39A7B33D5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8EBD4-B6AD-BAFE-B2F9-B3F189AD7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3085C-4E71-7DF4-B1F5-20EB55BDD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7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88BC75-E315-6229-12D2-3688ABAAE6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9AFB2-B399-5C3A-F4D3-EACBF51E7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6B5B7-72C3-D11F-82BC-238E2F360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936CE-D553-C447-0B19-0A6D554A2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D9AF4-0612-5D36-56F3-AD400CF26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42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46A1F-F9C2-62AD-841F-08044D34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90FE6-22D2-0358-BB45-483559671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C0EA1-8E99-274A-4A29-76397DB18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94D0CA-E05D-4088-8DEF-09570F451AF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D8256-EF14-FE4A-AB40-B65B6AC3DD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0BCBB-5845-8DD0-A2A2-98F7920DF7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E5A1CC-2513-4B0A-BE6F-D020B0A02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994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B4475F-AA68-B0D9-CACD-E1C4F8A937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17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0B6050-096B-0861-CD7D-32EFA7C639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739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FFE971-6854-95C5-ACDA-600BD78991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351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440E0C-7331-8AB0-AD07-33574BACA1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349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D5DE13-A2D5-309D-5BE9-4E31C0588B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036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FD48725-FD24-2629-17AE-555E43416C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29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0F4978-A9A7-6365-89F6-0D73344E51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904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5FE019-CEAC-D5CB-D427-EBC12E43D2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06E56BB-C8E6-4F70-B8BF-921C4912D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97716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643316-AB20-4DD1-8578-B5D7F033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61952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05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D29FE5-0E8F-DE1C-5758-A516059249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76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8B5C56-38F7-71D5-98A1-9301685B51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239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191B90-62D1-4718-B891-6A3FC82DD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A2049-8FC0-9568-EBA4-3B618C86E4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"/>
          <a:stretch>
            <a:fillRect/>
          </a:stretch>
        </p:blipFill>
        <p:spPr>
          <a:xfrm>
            <a:off x="-1" y="1"/>
            <a:ext cx="12192000" cy="6857922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3A1050F-42B7-42F4-9436-314DB03DE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1" y="-1504"/>
            <a:ext cx="4527885" cy="2330553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3D407BF-2834-499F-A121-4FF4919FC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7C515C8-97E1-406F-BA1C-EB6AD75B0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DBBF75-CCF9-41BE-9004-7834D096B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3DEBE2A-7C62-4E08-B6AC-3C744D2B2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B04806E-DE07-4370-8B2D-439E32B3A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6D2FDC8-0ECE-4F3D-BC43-B5B225668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E79AFB9-7B8D-4C53-9DB3-E5AB8D887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2C94F38-99EB-4C61-AF5E-554B823A5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F14535-714F-4FC9-A597-27DDE229D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41225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191B90-62D1-4718-B891-6A3FC82DD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BE7595-E4B2-26B6-A0AB-926CF2981D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"/>
          <a:stretch>
            <a:fillRect/>
          </a:stretch>
        </p:blipFill>
        <p:spPr>
          <a:xfrm>
            <a:off x="-1" y="1"/>
            <a:ext cx="12192000" cy="6857922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3A1050F-42B7-42F4-9436-314DB03DE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1" y="-1504"/>
            <a:ext cx="4527885" cy="2330553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3D407BF-2834-499F-A121-4FF4919FC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7C515C8-97E1-406F-BA1C-EB6AD75B0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8DBBF75-CCF9-41BE-9004-7834D096B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3DEBE2A-7C62-4E08-B6AC-3C744D2B2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B04806E-DE07-4370-8B2D-439E32B3A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6D2FDC8-0ECE-4F3D-BC43-B5B225668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E79AFB9-7B8D-4C53-9DB3-E5AB8D887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2C94F38-99EB-4C61-AF5E-554B823A5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F14535-714F-4FC9-A597-27DDE229D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890179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Diane judith attoh</dc:creator>
  <cp:lastModifiedBy>Diane judith attoh</cp:lastModifiedBy>
  <cp:revision>1</cp:revision>
  <dcterms:created xsi:type="dcterms:W3CDTF">2026-03-16T00:24:28Z</dcterms:created>
  <dcterms:modified xsi:type="dcterms:W3CDTF">2026-03-16T10:15:39Z</dcterms:modified>
</cp:coreProperties>
</file>