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09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CCA8B-DE6F-46FF-9986-751D59B52A5B}" v="38" dt="2021-11-04T12:53:51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ia White" userId="25133abcb25723c6" providerId="LiveId" clId="{FD2CCA8B-DE6F-46FF-9986-751D59B52A5B}"/>
    <pc:docChg chg="undo custSel modSld">
      <pc:chgData name="Kasia White" userId="25133abcb25723c6" providerId="LiveId" clId="{FD2CCA8B-DE6F-46FF-9986-751D59B52A5B}" dt="2021-11-04T13:16:07.281" v="1225" actId="1076"/>
      <pc:docMkLst>
        <pc:docMk/>
      </pc:docMkLst>
      <pc:sldChg chg="delSp modSp mod modTransition delAnim modAnim">
        <pc:chgData name="Kasia White" userId="25133abcb25723c6" providerId="LiveId" clId="{FD2CCA8B-DE6F-46FF-9986-751D59B52A5B}" dt="2021-11-04T11:10:41.558" v="1134" actId="1076"/>
        <pc:sldMkLst>
          <pc:docMk/>
          <pc:sldMk cId="1947865401" sldId="256"/>
        </pc:sldMkLst>
        <pc:picChg chg="mod">
          <ac:chgData name="Kasia White" userId="25133abcb25723c6" providerId="LiveId" clId="{FD2CCA8B-DE6F-46FF-9986-751D59B52A5B}" dt="2021-11-03T09:31:11.234" v="1022"/>
          <ac:picMkLst>
            <pc:docMk/>
            <pc:sldMk cId="1947865401" sldId="256"/>
            <ac:picMk id="4" creationId="{232C75C9-DF9E-4D99-A656-BAC49F011D82}"/>
          </ac:picMkLst>
        </pc:picChg>
        <pc:picChg chg="del mod">
          <ac:chgData name="Kasia White" userId="25133abcb25723c6" providerId="LiveId" clId="{FD2CCA8B-DE6F-46FF-9986-751D59B52A5B}" dt="2021-11-04T10:30:38.075" v="1104" actId="478"/>
          <ac:picMkLst>
            <pc:docMk/>
            <pc:sldMk cId="1947865401" sldId="256"/>
            <ac:picMk id="5" creationId="{136A2100-F804-463B-81C6-9C01A864EF2A}"/>
          </ac:picMkLst>
        </pc:picChg>
        <pc:picChg chg="del mod">
          <ac:chgData name="Kasia White" userId="25133abcb25723c6" providerId="LiveId" clId="{FD2CCA8B-DE6F-46FF-9986-751D59B52A5B}" dt="2021-11-04T11:09:14.217" v="1131" actId="478"/>
          <ac:picMkLst>
            <pc:docMk/>
            <pc:sldMk cId="1947865401" sldId="256"/>
            <ac:picMk id="6" creationId="{1856EF66-2F73-468A-8C16-4C9F62786E63}"/>
          </ac:picMkLst>
        </pc:picChg>
        <pc:picChg chg="del mod">
          <ac:chgData name="Kasia White" userId="25133abcb25723c6" providerId="LiveId" clId="{FD2CCA8B-DE6F-46FF-9986-751D59B52A5B}" dt="2021-11-04T11:10:04.404" v="1133" actId="478"/>
          <ac:picMkLst>
            <pc:docMk/>
            <pc:sldMk cId="1947865401" sldId="256"/>
            <ac:picMk id="7" creationId="{257C931E-0277-4DF2-BB54-55B0E8B896D1}"/>
          </ac:picMkLst>
        </pc:picChg>
        <pc:picChg chg="mod">
          <ac:chgData name="Kasia White" userId="25133abcb25723c6" providerId="LiveId" clId="{FD2CCA8B-DE6F-46FF-9986-751D59B52A5B}" dt="2021-11-04T11:10:41.558" v="1134" actId="1076"/>
          <ac:picMkLst>
            <pc:docMk/>
            <pc:sldMk cId="1947865401" sldId="256"/>
            <ac:picMk id="8" creationId="{EF4A3ECB-5AB2-4A1E-86A4-2EB48AE87E6C}"/>
          </ac:picMkLst>
        </pc:picChg>
      </pc:sldChg>
      <pc:sldChg chg="delSp modSp mod modTransition delAnim modAnim">
        <pc:chgData name="Kasia White" userId="25133abcb25723c6" providerId="LiveId" clId="{FD2CCA8B-DE6F-46FF-9986-751D59B52A5B}" dt="2021-11-04T10:34:35.680" v="1107" actId="1076"/>
        <pc:sldMkLst>
          <pc:docMk/>
          <pc:sldMk cId="1113585051" sldId="257"/>
        </pc:sldMkLst>
        <pc:spChg chg="mod">
          <ac:chgData name="Kasia White" userId="25133abcb25723c6" providerId="LiveId" clId="{FD2CCA8B-DE6F-46FF-9986-751D59B52A5B}" dt="2021-11-03T17:36:49.417" v="1103" actId="1076"/>
          <ac:spMkLst>
            <pc:docMk/>
            <pc:sldMk cId="1113585051" sldId="257"/>
            <ac:spMk id="4" creationId="{35C9D625-BA74-4FE5-81B2-1C00956492F0}"/>
          </ac:spMkLst>
        </pc:spChg>
        <pc:spChg chg="mod">
          <ac:chgData name="Kasia White" userId="25133abcb25723c6" providerId="LiveId" clId="{FD2CCA8B-DE6F-46FF-9986-751D59B52A5B}" dt="2021-11-03T17:36:43.217" v="1102" actId="1076"/>
          <ac:spMkLst>
            <pc:docMk/>
            <pc:sldMk cId="1113585051" sldId="257"/>
            <ac:spMk id="6" creationId="{145BB0F2-5ADD-48E8-BC63-27AF4DDCF49B}"/>
          </ac:spMkLst>
        </pc:spChg>
        <pc:spChg chg="del mod">
          <ac:chgData name="Kasia White" userId="25133abcb25723c6" providerId="LiveId" clId="{FD2CCA8B-DE6F-46FF-9986-751D59B52A5B}" dt="2021-11-03T17:36:36.183" v="1101" actId="478"/>
          <ac:spMkLst>
            <pc:docMk/>
            <pc:sldMk cId="1113585051" sldId="257"/>
            <ac:spMk id="7" creationId="{27FB4B22-4782-43D2-86B6-65A96DFE8A87}"/>
          </ac:spMkLst>
        </pc:spChg>
        <pc:picChg chg="mod">
          <ac:chgData name="Kasia White" userId="25133abcb25723c6" providerId="LiveId" clId="{FD2CCA8B-DE6F-46FF-9986-751D59B52A5B}" dt="2021-11-03T09:34:09.785" v="1025"/>
          <ac:picMkLst>
            <pc:docMk/>
            <pc:sldMk cId="1113585051" sldId="257"/>
            <ac:picMk id="3" creationId="{EAFC39C0-A886-4C96-A0CC-AF222E1F4389}"/>
          </ac:picMkLst>
        </pc:picChg>
        <pc:picChg chg="del mod">
          <ac:chgData name="Kasia White" userId="25133abcb25723c6" providerId="LiveId" clId="{FD2CCA8B-DE6F-46FF-9986-751D59B52A5B}" dt="2021-11-04T10:32:09.481" v="1106" actId="478"/>
          <ac:picMkLst>
            <pc:docMk/>
            <pc:sldMk cId="1113585051" sldId="257"/>
            <ac:picMk id="5" creationId="{872EB3C7-73E7-492F-88CA-A3FF9C55CB08}"/>
          </ac:picMkLst>
        </pc:picChg>
        <pc:picChg chg="mod">
          <ac:chgData name="Kasia White" userId="25133abcb25723c6" providerId="LiveId" clId="{FD2CCA8B-DE6F-46FF-9986-751D59B52A5B}" dt="2021-11-04T10:34:35.680" v="1107" actId="1076"/>
          <ac:picMkLst>
            <pc:docMk/>
            <pc:sldMk cId="1113585051" sldId="257"/>
            <ac:picMk id="8" creationId="{B572239B-22CB-435C-BEEA-2628146B1094}"/>
          </ac:picMkLst>
        </pc:picChg>
      </pc:sldChg>
      <pc:sldChg chg="delSp modSp mod delAnim">
        <pc:chgData name="Kasia White" userId="25133abcb25723c6" providerId="LiveId" clId="{FD2CCA8B-DE6F-46FF-9986-751D59B52A5B}" dt="2021-11-04T11:13:54.037" v="1136" actId="1076"/>
        <pc:sldMkLst>
          <pc:docMk/>
          <pc:sldMk cId="73965457" sldId="258"/>
        </pc:sldMkLst>
        <pc:picChg chg="del mod">
          <ac:chgData name="Kasia White" userId="25133abcb25723c6" providerId="LiveId" clId="{FD2CCA8B-DE6F-46FF-9986-751D59B52A5B}" dt="2021-11-04T11:12:48.248" v="1135" actId="478"/>
          <ac:picMkLst>
            <pc:docMk/>
            <pc:sldMk cId="73965457" sldId="258"/>
            <ac:picMk id="2" creationId="{D5D360BC-236F-4EFA-BBE4-98869C81453D}"/>
          </ac:picMkLst>
        </pc:picChg>
        <pc:picChg chg="mod">
          <ac:chgData name="Kasia White" userId="25133abcb25723c6" providerId="LiveId" clId="{FD2CCA8B-DE6F-46FF-9986-751D59B52A5B}" dt="2021-11-04T11:13:54.037" v="1136" actId="1076"/>
          <ac:picMkLst>
            <pc:docMk/>
            <pc:sldMk cId="73965457" sldId="258"/>
            <ac:picMk id="4" creationId="{7B672D03-3BE6-402C-9991-D1BDF2FCD793}"/>
          </ac:picMkLst>
        </pc:picChg>
        <pc:picChg chg="mod">
          <ac:chgData name="Kasia White" userId="25133abcb25723c6" providerId="LiveId" clId="{FD2CCA8B-DE6F-46FF-9986-751D59B52A5B}" dt="2021-10-29T10:08:40.435" v="44" actId="207"/>
          <ac:picMkLst>
            <pc:docMk/>
            <pc:sldMk cId="73965457" sldId="258"/>
            <ac:picMk id="5" creationId="{A043EDC5-2C24-4F90-B65C-BB0213441E19}"/>
          </ac:picMkLst>
        </pc:picChg>
      </pc:sldChg>
      <pc:sldChg chg="delSp modSp mod delAnim">
        <pc:chgData name="Kasia White" userId="25133abcb25723c6" providerId="LiveId" clId="{FD2CCA8B-DE6F-46FF-9986-751D59B52A5B}" dt="2021-11-04T12:47:07.832" v="1170" actId="12"/>
        <pc:sldMkLst>
          <pc:docMk/>
          <pc:sldMk cId="2099826003" sldId="259"/>
        </pc:sldMkLst>
        <pc:spChg chg="mod">
          <ac:chgData name="Kasia White" userId="25133abcb25723c6" providerId="LiveId" clId="{FD2CCA8B-DE6F-46FF-9986-751D59B52A5B}" dt="2021-11-04T12:47:07.832" v="1170" actId="12"/>
          <ac:spMkLst>
            <pc:docMk/>
            <pc:sldMk cId="2099826003" sldId="259"/>
            <ac:spMk id="3" creationId="{C2815968-984B-40A2-8BD8-FEBACA6B52B3}"/>
          </ac:spMkLst>
        </pc:spChg>
        <pc:picChg chg="del mod">
          <ac:chgData name="Kasia White" userId="25133abcb25723c6" providerId="LiveId" clId="{FD2CCA8B-DE6F-46FF-9986-751D59B52A5B}" dt="2021-11-04T11:15:19.506" v="1137" actId="478"/>
          <ac:picMkLst>
            <pc:docMk/>
            <pc:sldMk cId="2099826003" sldId="259"/>
            <ac:picMk id="4" creationId="{1FB1927B-0CA1-4E9D-B339-9C48C01B5EB6}"/>
          </ac:picMkLst>
        </pc:picChg>
        <pc:picChg chg="mod">
          <ac:chgData name="Kasia White" userId="25133abcb25723c6" providerId="LiveId" clId="{FD2CCA8B-DE6F-46FF-9986-751D59B52A5B}" dt="2021-11-04T11:16:48.852" v="1138" actId="1076"/>
          <ac:picMkLst>
            <pc:docMk/>
            <pc:sldMk cId="2099826003" sldId="259"/>
            <ac:picMk id="6" creationId="{15A37E73-7AE8-48E6-B9CF-40983214A28B}"/>
          </ac:picMkLst>
        </pc:picChg>
      </pc:sldChg>
      <pc:sldChg chg="delSp modSp mod delAnim">
        <pc:chgData name="Kasia White" userId="25133abcb25723c6" providerId="LiveId" clId="{FD2CCA8B-DE6F-46FF-9986-751D59B52A5B}" dt="2021-11-04T12:46:35.654" v="1169" actId="12"/>
        <pc:sldMkLst>
          <pc:docMk/>
          <pc:sldMk cId="3677718629" sldId="260"/>
        </pc:sldMkLst>
        <pc:spChg chg="mod">
          <ac:chgData name="Kasia White" userId="25133abcb25723c6" providerId="LiveId" clId="{FD2CCA8B-DE6F-46FF-9986-751D59B52A5B}" dt="2021-11-04T12:46:35.654" v="1169" actId="12"/>
          <ac:spMkLst>
            <pc:docMk/>
            <pc:sldMk cId="3677718629" sldId="260"/>
            <ac:spMk id="3" creationId="{5C16C0A2-FF7D-4253-95B7-6E32D15FC090}"/>
          </ac:spMkLst>
        </pc:spChg>
        <pc:picChg chg="del mod">
          <ac:chgData name="Kasia White" userId="25133abcb25723c6" providerId="LiveId" clId="{FD2CCA8B-DE6F-46FF-9986-751D59B52A5B}" dt="2021-11-04T10:34:49.892" v="1108" actId="478"/>
          <ac:picMkLst>
            <pc:docMk/>
            <pc:sldMk cId="3677718629" sldId="260"/>
            <ac:picMk id="4" creationId="{63DCA652-61CF-41C7-B779-72ED9E00AC73}"/>
          </ac:picMkLst>
        </pc:picChg>
        <pc:picChg chg="mod">
          <ac:chgData name="Kasia White" userId="25133abcb25723c6" providerId="LiveId" clId="{FD2CCA8B-DE6F-46FF-9986-751D59B52A5B}" dt="2021-11-04T10:36:24.187" v="1109" actId="1076"/>
          <ac:picMkLst>
            <pc:docMk/>
            <pc:sldMk cId="3677718629" sldId="260"/>
            <ac:picMk id="5" creationId="{52177C99-99C2-4474-BB17-CE0BA66C99A4}"/>
          </ac:picMkLst>
        </pc:picChg>
      </pc:sldChg>
      <pc:sldChg chg="addSp delSp modSp mod delAnim">
        <pc:chgData name="Kasia White" userId="25133abcb25723c6" providerId="LiveId" clId="{FD2CCA8B-DE6F-46FF-9986-751D59B52A5B}" dt="2021-11-04T13:16:07.281" v="1225" actId="1076"/>
        <pc:sldMkLst>
          <pc:docMk/>
          <pc:sldMk cId="3752509477" sldId="261"/>
        </pc:sldMkLst>
        <pc:spChg chg="del mod">
          <ac:chgData name="Kasia White" userId="25133abcb25723c6" providerId="LiveId" clId="{FD2CCA8B-DE6F-46FF-9986-751D59B52A5B}" dt="2021-11-04T13:15:47.163" v="1223" actId="478"/>
          <ac:spMkLst>
            <pc:docMk/>
            <pc:sldMk cId="3752509477" sldId="261"/>
            <ac:spMk id="19" creationId="{B9DCBEBF-AB5F-456C-B05B-969680F0366D}"/>
          </ac:spMkLst>
        </pc:spChg>
        <pc:picChg chg="del mod">
          <ac:chgData name="Kasia White" userId="25133abcb25723c6" providerId="LiveId" clId="{FD2CCA8B-DE6F-46FF-9986-751D59B52A5B}" dt="2021-11-04T10:36:35.655" v="1111" actId="478"/>
          <ac:picMkLst>
            <pc:docMk/>
            <pc:sldMk cId="3752509477" sldId="261"/>
            <ac:picMk id="3" creationId="{92080DD9-23CB-4CFA-9D0E-928B9289578C}"/>
          </ac:picMkLst>
        </pc:picChg>
        <pc:picChg chg="del mod">
          <ac:chgData name="Kasia White" userId="25133abcb25723c6" providerId="LiveId" clId="{FD2CCA8B-DE6F-46FF-9986-751D59B52A5B}" dt="2021-11-04T12:45:09.164" v="1155" actId="478"/>
          <ac:picMkLst>
            <pc:docMk/>
            <pc:sldMk cId="3752509477" sldId="261"/>
            <ac:picMk id="4" creationId="{37226AE1-C917-40C5-89D9-F6376F7D18FF}"/>
          </ac:picMkLst>
        </pc:picChg>
        <pc:picChg chg="del mod">
          <ac:chgData name="Kasia White" userId="25133abcb25723c6" providerId="LiveId" clId="{FD2CCA8B-DE6F-46FF-9986-751D59B52A5B}" dt="2021-11-04T11:06:10.522" v="1129" actId="478"/>
          <ac:picMkLst>
            <pc:docMk/>
            <pc:sldMk cId="3752509477" sldId="261"/>
            <ac:picMk id="5" creationId="{DAC37220-3205-48C3-8F55-46934D9CD7C8}"/>
          </ac:picMkLst>
        </pc:picChg>
        <pc:picChg chg="mod">
          <ac:chgData name="Kasia White" userId="25133abcb25723c6" providerId="LiveId" clId="{FD2CCA8B-DE6F-46FF-9986-751D59B52A5B}" dt="2021-11-04T13:16:07.281" v="1225" actId="1076"/>
          <ac:picMkLst>
            <pc:docMk/>
            <pc:sldMk cId="3752509477" sldId="261"/>
            <ac:picMk id="6" creationId="{CE2EEDCB-643F-4588-86AC-644D089C4E28}"/>
          </ac:picMkLst>
        </pc:picChg>
        <pc:picChg chg="add mod">
          <ac:chgData name="Kasia White" userId="25133abcb25723c6" providerId="LiveId" clId="{FD2CCA8B-DE6F-46FF-9986-751D59B52A5B}" dt="2021-11-04T13:16:01.754" v="1224" actId="1076"/>
          <ac:picMkLst>
            <pc:docMk/>
            <pc:sldMk cId="3752509477" sldId="261"/>
            <ac:picMk id="8" creationId="{DB3BFC2D-D77A-4368-A877-F2BCFBA8DA2E}"/>
          </ac:picMkLst>
        </pc:picChg>
      </pc:sldChg>
      <pc:sldChg chg="addSp delSp modSp mod addAnim delAnim">
        <pc:chgData name="Kasia White" userId="25133abcb25723c6" providerId="LiveId" clId="{FD2CCA8B-DE6F-46FF-9986-751D59B52A5B}" dt="2021-11-04T13:01:26.336" v="1218" actId="14100"/>
        <pc:sldMkLst>
          <pc:docMk/>
          <pc:sldMk cId="852883820" sldId="262"/>
        </pc:sldMkLst>
        <pc:spChg chg="del mod">
          <ac:chgData name="Kasia White" userId="25133abcb25723c6" providerId="LiveId" clId="{FD2CCA8B-DE6F-46FF-9986-751D59B52A5B}" dt="2021-11-01T10:25:22.639" v="716" actId="478"/>
          <ac:spMkLst>
            <pc:docMk/>
            <pc:sldMk cId="852883820" sldId="262"/>
            <ac:spMk id="3" creationId="{CE9FEB9C-EB66-4726-BA0D-958F5028F1A1}"/>
          </ac:spMkLst>
        </pc:spChg>
        <pc:grpChg chg="mod">
          <ac:chgData name="Kasia White" userId="25133abcb25723c6" providerId="LiveId" clId="{FD2CCA8B-DE6F-46FF-9986-751D59B52A5B}" dt="2021-11-04T13:01:26.336" v="1218" actId="14100"/>
          <ac:grpSpMkLst>
            <pc:docMk/>
            <pc:sldMk cId="852883820" sldId="262"/>
            <ac:grpSpMk id="4" creationId="{D736BB56-7ED7-44B9-9AA7-1D5C614499B1}"/>
          </ac:grpSpMkLst>
        </pc:grpChg>
        <pc:picChg chg="del mod">
          <ac:chgData name="Kasia White" userId="25133abcb25723c6" providerId="LiveId" clId="{FD2CCA8B-DE6F-46FF-9986-751D59B52A5B}" dt="2021-11-04T10:38:22.726" v="1114" actId="478"/>
          <ac:picMkLst>
            <pc:docMk/>
            <pc:sldMk cId="852883820" sldId="262"/>
            <ac:picMk id="3" creationId="{79B75CE2-6D2B-46BF-857B-A1BA8E87675A}"/>
          </ac:picMkLst>
        </pc:picChg>
        <pc:picChg chg="add del mod">
          <ac:chgData name="Kasia White" userId="25133abcb25723c6" providerId="LiveId" clId="{FD2CCA8B-DE6F-46FF-9986-751D59B52A5B}" dt="2021-11-04T10:54:43.314" v="1124" actId="478"/>
          <ac:picMkLst>
            <pc:docMk/>
            <pc:sldMk cId="852883820" sldId="262"/>
            <ac:picMk id="7" creationId="{68212843-DD6B-4490-94EB-7B16CDB7A475}"/>
          </ac:picMkLst>
        </pc:picChg>
        <pc:picChg chg="del mod">
          <ac:chgData name="Kasia White" userId="25133abcb25723c6" providerId="LiveId" clId="{FD2CCA8B-DE6F-46FF-9986-751D59B52A5B}" dt="2021-11-04T11:01:14.742" v="1126" actId="478"/>
          <ac:picMkLst>
            <pc:docMk/>
            <pc:sldMk cId="852883820" sldId="262"/>
            <ac:picMk id="8" creationId="{25523BF5-ABB1-401E-959D-4625FB584213}"/>
          </ac:picMkLst>
        </pc:picChg>
        <pc:picChg chg="mod">
          <ac:chgData name="Kasia White" userId="25133abcb25723c6" providerId="LiveId" clId="{FD2CCA8B-DE6F-46FF-9986-751D59B52A5B}" dt="2021-11-04T11:03:39.281" v="1127" actId="1076"/>
          <ac:picMkLst>
            <pc:docMk/>
            <pc:sldMk cId="852883820" sldId="262"/>
            <ac:picMk id="9" creationId="{F406D684-432C-4DBE-A28E-86B26EDFEE19}"/>
          </ac:picMkLst>
        </pc:picChg>
      </pc:sldChg>
      <pc:sldChg chg="addSp delSp modSp mod modClrScheme addAnim delAnim chgLayout">
        <pc:chgData name="Kasia White" userId="25133abcb25723c6" providerId="LiveId" clId="{FD2CCA8B-DE6F-46FF-9986-751D59B52A5B}" dt="2021-11-04T10:53:32.357" v="1121" actId="1076"/>
        <pc:sldMkLst>
          <pc:docMk/>
          <pc:sldMk cId="2425480612" sldId="263"/>
        </pc:sldMkLst>
        <pc:spChg chg="mod ord">
          <ac:chgData name="Kasia White" userId="25133abcb25723c6" providerId="LiveId" clId="{FD2CCA8B-DE6F-46FF-9986-751D59B52A5B}" dt="2021-10-29T10:03:10.107" v="29" actId="26606"/>
          <ac:spMkLst>
            <pc:docMk/>
            <pc:sldMk cId="2425480612" sldId="263"/>
            <ac:spMk id="2" creationId="{4E614AE6-ADF6-4348-8409-70EF07160443}"/>
          </ac:spMkLst>
        </pc:spChg>
        <pc:spChg chg="add del mod ord">
          <ac:chgData name="Kasia White" userId="25133abcb25723c6" providerId="LiveId" clId="{FD2CCA8B-DE6F-46FF-9986-751D59B52A5B}" dt="2021-10-29T10:07:04.057" v="35" actId="3680"/>
          <ac:spMkLst>
            <pc:docMk/>
            <pc:sldMk cId="2425480612" sldId="263"/>
            <ac:spMk id="3" creationId="{7C0555AD-19BF-4AEC-A770-15C5655DCB2F}"/>
          </ac:spMkLst>
        </pc:spChg>
        <pc:spChg chg="mod">
          <ac:chgData name="Kasia White" userId="25133abcb25723c6" providerId="LiveId" clId="{FD2CCA8B-DE6F-46FF-9986-751D59B52A5B}" dt="2021-10-29T10:00:16.786" v="24" actId="27636"/>
          <ac:spMkLst>
            <pc:docMk/>
            <pc:sldMk cId="2425480612" sldId="263"/>
            <ac:spMk id="6" creationId="{B363527C-F05E-4C60-B176-8CFBF71B68B9}"/>
          </ac:spMkLst>
        </pc:spChg>
        <pc:spChg chg="mod">
          <ac:chgData name="Kasia White" userId="25133abcb25723c6" providerId="LiveId" clId="{FD2CCA8B-DE6F-46FF-9986-751D59B52A5B}" dt="2021-10-29T10:00:16.786" v="25" actId="27636"/>
          <ac:spMkLst>
            <pc:docMk/>
            <pc:sldMk cId="2425480612" sldId="263"/>
            <ac:spMk id="12" creationId="{813B20C4-E7D2-4B50-93BC-6BCF02B23BE6}"/>
          </ac:spMkLst>
        </pc:spChg>
        <pc:spChg chg="add del mod ord">
          <ac:chgData name="Kasia White" userId="25133abcb25723c6" providerId="LiveId" clId="{FD2CCA8B-DE6F-46FF-9986-751D59B52A5B}" dt="2021-10-29T10:00:16.762" v="23" actId="700"/>
          <ac:spMkLst>
            <pc:docMk/>
            <pc:sldMk cId="2425480612" sldId="263"/>
            <ac:spMk id="18" creationId="{C1956803-1F1D-4CCD-9302-B7BF5E10AC33}"/>
          </ac:spMkLst>
        </pc:spChg>
        <pc:spChg chg="add del mod ord">
          <ac:chgData name="Kasia White" userId="25133abcb25723c6" providerId="LiveId" clId="{FD2CCA8B-DE6F-46FF-9986-751D59B52A5B}" dt="2021-10-29T10:00:16.762" v="23" actId="700"/>
          <ac:spMkLst>
            <pc:docMk/>
            <pc:sldMk cId="2425480612" sldId="263"/>
            <ac:spMk id="19" creationId="{C5B2D751-E633-489E-A6F2-9EB1C4050659}"/>
          </ac:spMkLst>
        </pc:spChg>
        <pc:spChg chg="add del mod ord">
          <ac:chgData name="Kasia White" userId="25133abcb25723c6" providerId="LiveId" clId="{FD2CCA8B-DE6F-46FF-9986-751D59B52A5B}" dt="2021-10-29T10:00:11.530" v="19" actId="700"/>
          <ac:spMkLst>
            <pc:docMk/>
            <pc:sldMk cId="2425480612" sldId="263"/>
            <ac:spMk id="20" creationId="{6EA29F22-CFB0-4574-B3F4-02656CC572BC}"/>
          </ac:spMkLst>
        </pc:spChg>
        <pc:spChg chg="add del mod ord">
          <ac:chgData name="Kasia White" userId="25133abcb25723c6" providerId="LiveId" clId="{FD2CCA8B-DE6F-46FF-9986-751D59B52A5B}" dt="2021-10-29T10:00:11.530" v="19" actId="700"/>
          <ac:spMkLst>
            <pc:docMk/>
            <pc:sldMk cId="2425480612" sldId="263"/>
            <ac:spMk id="21" creationId="{022B694E-4D17-40F7-BB81-4AFA3FB839A4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4" creationId="{6C15DFF1-831C-4E57-A176-8CCBF1390448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6" creationId="{8F61180C-A96B-45CC-BC21-A13BEB2CF69C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7" creationId="{2BF4E2D0-3271-40DF-93FE-C6D776DADC83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8" creationId="{DF53EF71-F5F1-44C5-8C3E-418334DCA9FB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9" creationId="{38669886-4612-48CE-9430-5AF1D8FFEC46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0" creationId="{9E6C171D-7895-4D1C-B7C6-4991BD01879B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1" creationId="{E4621D0A-39B5-4011-92E1-A9A700A32617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2" creationId="{C7BB7940-C529-49F5-94A9-9FC5FDA5AFBF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3" creationId="{8AA3644F-88A7-4FBF-8D72-B0E57FAA78DA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4" creationId="{03BFBC45-4CEA-4B73-8B25-FC0848753967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5" creationId="{51881ACA-4A4B-4D55-A231-23910DD7D91E}"/>
          </ac:spMkLst>
        </pc:spChg>
        <pc:spChg chg="add mod">
          <ac:chgData name="Kasia White" userId="25133abcb25723c6" providerId="LiveId" clId="{FD2CCA8B-DE6F-46FF-9986-751D59B52A5B}" dt="2021-11-01T10:26:41.827" v="726" actId="1076"/>
          <ac:spMkLst>
            <pc:docMk/>
            <pc:sldMk cId="2425480612" sldId="263"/>
            <ac:spMk id="37" creationId="{9E35D32D-16C4-460F-A850-C9FADDC6D246}"/>
          </ac:spMkLst>
        </pc:spChg>
        <pc:spChg chg="add mod">
          <ac:chgData name="Kasia White" userId="25133abcb25723c6" providerId="LiveId" clId="{FD2CCA8B-DE6F-46FF-9986-751D59B52A5B}" dt="2021-11-01T10:26:41.827" v="726" actId="1076"/>
          <ac:spMkLst>
            <pc:docMk/>
            <pc:sldMk cId="2425480612" sldId="263"/>
            <ac:spMk id="38" creationId="{C5E252B0-6F5A-4C41-8E0C-7BDFC7E93C53}"/>
          </ac:spMkLst>
        </pc:spChg>
        <pc:grpChg chg="add del mod">
          <ac:chgData name="Kasia White" userId="25133abcb25723c6" providerId="LiveId" clId="{FD2CCA8B-DE6F-46FF-9986-751D59B52A5B}" dt="2021-10-29T10:02:54.749" v="26" actId="478"/>
          <ac:grpSpMkLst>
            <pc:docMk/>
            <pc:sldMk cId="2425480612" sldId="263"/>
            <ac:grpSpMk id="4" creationId="{505FDA12-E4A4-4EBB-9239-F1E2E91FDD08}"/>
          </ac:grpSpMkLst>
        </pc:grpChg>
        <pc:grpChg chg="add del mod">
          <ac:chgData name="Kasia White" userId="25133abcb25723c6" providerId="LiveId" clId="{FD2CCA8B-DE6F-46FF-9986-751D59B52A5B}" dt="2021-10-29T10:06:48.170" v="34" actId="478"/>
          <ac:grpSpMkLst>
            <pc:docMk/>
            <pc:sldMk cId="2425480612" sldId="263"/>
            <ac:grpSpMk id="22" creationId="{C180EBF4-B0F9-4F74-8259-A24CA5F953CE}"/>
          </ac:grpSpMkLst>
        </pc:grpChg>
        <pc:grpChg chg="add mod">
          <ac:chgData name="Kasia White" userId="25133abcb25723c6" providerId="LiveId" clId="{FD2CCA8B-DE6F-46FF-9986-751D59B52A5B}" dt="2021-10-29T10:02:59.406" v="27"/>
          <ac:grpSpMkLst>
            <pc:docMk/>
            <pc:sldMk cId="2425480612" sldId="263"/>
            <ac:grpSpMk id="23" creationId="{CBF1FBAA-3FFB-4B84-97DC-0FF6E3E707B1}"/>
          </ac:grpSpMkLst>
        </pc:grpChg>
        <pc:graphicFrameChg chg="add mod ord modGraphic">
          <ac:chgData name="Kasia White" userId="25133abcb25723c6" providerId="LiveId" clId="{FD2CCA8B-DE6F-46FF-9986-751D59B52A5B}" dt="2021-11-01T10:26:41.827" v="726" actId="1076"/>
          <ac:graphicFrameMkLst>
            <pc:docMk/>
            <pc:sldMk cId="2425480612" sldId="263"/>
            <ac:graphicFrameMk id="36" creationId="{5EBE3F33-963A-4C5A-ABA3-5060C1943EF1}"/>
          </ac:graphicFrameMkLst>
        </pc:graphicFrameChg>
        <pc:picChg chg="del mod">
          <ac:chgData name="Kasia White" userId="25133abcb25723c6" providerId="LiveId" clId="{FD2CCA8B-DE6F-46FF-9986-751D59B52A5B}" dt="2021-11-03T10:22:52.836" v="1087" actId="478"/>
          <ac:picMkLst>
            <pc:docMk/>
            <pc:sldMk cId="2425480612" sldId="263"/>
            <ac:picMk id="3" creationId="{904AB67E-3D12-4E86-90A0-6F3137FB3778}"/>
          </ac:picMkLst>
        </pc:picChg>
        <pc:picChg chg="del mod">
          <ac:chgData name="Kasia White" userId="25133abcb25723c6" providerId="LiveId" clId="{FD2CCA8B-DE6F-46FF-9986-751D59B52A5B}" dt="2021-11-04T10:40:16.827" v="1116" actId="478"/>
          <ac:picMkLst>
            <pc:docMk/>
            <pc:sldMk cId="2425480612" sldId="263"/>
            <ac:picMk id="4" creationId="{1ECD0F43-414C-43A8-8FE7-67ED7FF57218}"/>
          </ac:picMkLst>
        </pc:picChg>
        <pc:picChg chg="add del mod">
          <ac:chgData name="Kasia White" userId="25133abcb25723c6" providerId="LiveId" clId="{FD2CCA8B-DE6F-46FF-9986-751D59B52A5B}" dt="2021-11-04T10:51:12.216" v="1120" actId="478"/>
          <ac:picMkLst>
            <pc:docMk/>
            <pc:sldMk cId="2425480612" sldId="263"/>
            <ac:picMk id="5" creationId="{ABD8496F-638D-47EB-82FA-50F4162C1789}"/>
          </ac:picMkLst>
        </pc:picChg>
        <pc:picChg chg="mod">
          <ac:chgData name="Kasia White" userId="25133abcb25723c6" providerId="LiveId" clId="{FD2CCA8B-DE6F-46FF-9986-751D59B52A5B}" dt="2021-11-04T10:53:32.357" v="1121" actId="1076"/>
          <ac:picMkLst>
            <pc:docMk/>
            <pc:sldMk cId="2425480612" sldId="263"/>
            <ac:picMk id="6" creationId="{F9643D97-5AD8-470B-8796-EDB7FBDF5C3B}"/>
          </ac:picMkLst>
        </pc:picChg>
        <pc:picChg chg="add mod">
          <ac:chgData name="Kasia White" userId="25133abcb25723c6" providerId="LiveId" clId="{FD2CCA8B-DE6F-46FF-9986-751D59B52A5B}" dt="2021-10-29T10:02:59.406" v="27"/>
          <ac:picMkLst>
            <pc:docMk/>
            <pc:sldMk cId="2425480612" sldId="263"/>
            <ac:picMk id="25" creationId="{957A6AAE-6EB8-496E-A315-001943CDC3B4}"/>
          </ac:picMkLst>
        </pc:picChg>
        <pc:picChg chg="add del">
          <ac:chgData name="Kasia White" userId="25133abcb25723c6" providerId="LiveId" clId="{FD2CCA8B-DE6F-46FF-9986-751D59B52A5B}" dt="2021-10-29T10:03:10.107" v="29" actId="26606"/>
          <ac:picMkLst>
            <pc:docMk/>
            <pc:sldMk cId="2425480612" sldId="263"/>
            <ac:picMk id="40" creationId="{292E7AF0-A589-43B3-A1DE-8807EC76976B}"/>
          </ac:picMkLst>
        </pc:picChg>
        <pc:cxnChg chg="add del">
          <ac:chgData name="Kasia White" userId="25133abcb25723c6" providerId="LiveId" clId="{FD2CCA8B-DE6F-46FF-9986-751D59B52A5B}" dt="2021-10-29T10:03:10.107" v="29" actId="26606"/>
          <ac:cxnSpMkLst>
            <pc:docMk/>
            <pc:sldMk cId="2425480612" sldId="263"/>
            <ac:cxnSpMk id="42" creationId="{29BCDD02-D5E3-4D30-8587-66036C8910BF}"/>
          </ac:cxnSpMkLst>
        </pc:cxnChg>
      </pc:sldChg>
      <pc:sldChg chg="modSp mod">
        <pc:chgData name="Kasia White" userId="25133abcb25723c6" providerId="LiveId" clId="{FD2CCA8B-DE6F-46FF-9986-751D59B52A5B}" dt="2021-11-04T12:42:48.341" v="1149" actId="1076"/>
        <pc:sldMkLst>
          <pc:docMk/>
          <pc:sldMk cId="3807807402" sldId="264"/>
        </pc:sldMkLst>
        <pc:spChg chg="mod">
          <ac:chgData name="Kasia White" userId="25133abcb25723c6" providerId="LiveId" clId="{FD2CCA8B-DE6F-46FF-9986-751D59B52A5B}" dt="2021-11-04T12:42:48.341" v="1149" actId="1076"/>
          <ac:spMkLst>
            <pc:docMk/>
            <pc:sldMk cId="3807807402" sldId="264"/>
            <ac:spMk id="3" creationId="{1E709730-3028-43CB-83A9-43211B39215C}"/>
          </ac:spMkLst>
        </pc:spChg>
        <pc:picChg chg="mod">
          <ac:chgData name="Kasia White" userId="25133abcb25723c6" providerId="LiveId" clId="{FD2CCA8B-DE6F-46FF-9986-751D59B52A5B}" dt="2021-11-03T11:09:19.639" v="1095" actId="1076"/>
          <ac:picMkLst>
            <pc:docMk/>
            <pc:sldMk cId="3807807402" sldId="264"/>
            <ac:picMk id="4" creationId="{3C7AAC4D-B8F2-40FE-AA0B-C389D95F061A}"/>
          </ac:picMkLst>
        </pc:picChg>
      </pc:sldChg>
      <pc:sldChg chg="modSp mod">
        <pc:chgData name="Kasia White" userId="25133abcb25723c6" providerId="LiveId" clId="{FD2CCA8B-DE6F-46FF-9986-751D59B52A5B}" dt="2021-11-04T12:59:20.253" v="1204" actId="2711"/>
        <pc:sldMkLst>
          <pc:docMk/>
          <pc:sldMk cId="3685549645" sldId="265"/>
        </pc:sldMkLst>
        <pc:spChg chg="mod">
          <ac:chgData name="Kasia White" userId="25133abcb25723c6" providerId="LiveId" clId="{FD2CCA8B-DE6F-46FF-9986-751D59B52A5B}" dt="2021-11-04T12:59:20.253" v="1204" actId="2711"/>
          <ac:spMkLst>
            <pc:docMk/>
            <pc:sldMk cId="3685549645" sldId="265"/>
            <ac:spMk id="3" creationId="{239AACD1-C5D0-473E-90E8-0D94E730DFC0}"/>
          </ac:spMkLst>
        </pc:spChg>
        <pc:picChg chg="mod">
          <ac:chgData name="Kasia White" userId="25133abcb25723c6" providerId="LiveId" clId="{FD2CCA8B-DE6F-46FF-9986-751D59B52A5B}" dt="2021-11-03T11:11:38.663" v="1096" actId="1076"/>
          <ac:picMkLst>
            <pc:docMk/>
            <pc:sldMk cId="3685549645" sldId="265"/>
            <ac:picMk id="4" creationId="{D72DA9B4-17A4-4AB0-9C46-287A0D5A1061}"/>
          </ac:picMkLst>
        </pc:picChg>
      </pc:sldChg>
      <pc:sldChg chg="modSp mod">
        <pc:chgData name="Kasia White" userId="25133abcb25723c6" providerId="LiveId" clId="{FD2CCA8B-DE6F-46FF-9986-751D59B52A5B}" dt="2021-11-04T12:59:57.735" v="1205" actId="20577"/>
        <pc:sldMkLst>
          <pc:docMk/>
          <pc:sldMk cId="1442756453" sldId="266"/>
        </pc:sldMkLst>
        <pc:spChg chg="mod">
          <ac:chgData name="Kasia White" userId="25133abcb25723c6" providerId="LiveId" clId="{FD2CCA8B-DE6F-46FF-9986-751D59B52A5B}" dt="2021-11-04T12:59:57.735" v="1205" actId="20577"/>
          <ac:spMkLst>
            <pc:docMk/>
            <pc:sldMk cId="1442756453" sldId="266"/>
            <ac:spMk id="3" creationId="{E41340C3-DB12-4755-9876-F3260C62F753}"/>
          </ac:spMkLst>
        </pc:spChg>
        <pc:picChg chg="mod">
          <ac:chgData name="Kasia White" userId="25133abcb25723c6" providerId="LiveId" clId="{FD2CCA8B-DE6F-46FF-9986-751D59B52A5B}" dt="2021-11-03T11:14:56.217" v="1097" actId="1076"/>
          <ac:picMkLst>
            <pc:docMk/>
            <pc:sldMk cId="1442756453" sldId="266"/>
            <ac:picMk id="4" creationId="{A957D29A-4A43-467C-B53C-6CA8172911AC}"/>
          </ac:picMkLst>
        </pc:picChg>
      </pc:sldChg>
      <pc:sldChg chg="addSp delSp modSp mod setBg">
        <pc:chgData name="Kasia White" userId="25133abcb25723c6" providerId="LiveId" clId="{FD2CCA8B-DE6F-46FF-9986-751D59B52A5B}" dt="2021-11-04T12:57:45.848" v="1203" actId="115"/>
        <pc:sldMkLst>
          <pc:docMk/>
          <pc:sldMk cId="2896971825" sldId="267"/>
        </pc:sldMkLst>
        <pc:spChg chg="mod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2" creationId="{A4C129F4-0FC0-4431-A902-E9F1DD6D6C16}"/>
          </ac:spMkLst>
        </pc:spChg>
        <pc:spChg chg="mod">
          <ac:chgData name="Kasia White" userId="25133abcb25723c6" providerId="LiveId" clId="{FD2CCA8B-DE6F-46FF-9986-751D59B52A5B}" dt="2021-11-04T12:57:45.848" v="1203" actId="115"/>
          <ac:spMkLst>
            <pc:docMk/>
            <pc:sldMk cId="2896971825" sldId="267"/>
            <ac:spMk id="3" creationId="{F5A13DCB-AC1F-4782-A51C-0A0D3643328A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8" creationId="{65604E06-DF9D-4C49-8314-4F0307BD5E2F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10" creationId="{CF166AD8-180F-4585-8444-D6E3F1B037D2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12" creationId="{1419DD48-144F-4836-9C0F-7A3BFC28AA44}"/>
          </ac:spMkLst>
        </pc:spChg>
        <pc:cxnChg chg="add del">
          <ac:chgData name="Kasia White" userId="25133abcb25723c6" providerId="LiveId" clId="{FD2CCA8B-DE6F-46FF-9986-751D59B52A5B}" dt="2021-11-04T12:49:04.108" v="1175" actId="26606"/>
          <ac:cxnSpMkLst>
            <pc:docMk/>
            <pc:sldMk cId="2896971825" sldId="267"/>
            <ac:cxnSpMk id="14" creationId="{14379797-D651-47FF-942A-A38CFE97E5A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strategyhub.com/find-your-competitive-edge-with-porters-five-forces/" TargetMode="External"/><Relationship Id="rId2" Type="http://schemas.openxmlformats.org/officeDocument/2006/relationships/hyperlink" Target="https://hbr.org/2018/10/how-netflix-expanded-to-190-countries-in-7-yea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r.netflix.net/ir-overview/profile/default.aspx" TargetMode="External"/><Relationship Id="rId5" Type="http://schemas.openxmlformats.org/officeDocument/2006/relationships/hyperlink" Target="https://doi.org/10.1002/smj.4250060306" TargetMode="External"/><Relationship Id="rId4" Type="http://schemas.openxmlformats.org/officeDocument/2006/relationships/hyperlink" Target="https://www.mindtools.com/pages/article/newTMC_90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F9346-6962-482E-A120-9F45D2A0F1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Strategies for Resilience and Prosperity BMSP 6006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3858BD-3FC8-46C5-83A4-0142C5DF7A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Tutor: Glenn Behenna</a:t>
            </a:r>
          </a:p>
          <a:p>
            <a:r>
              <a:rPr lang="en-GB" sz="2500" dirty="0"/>
              <a:t>Student: Katarzyna White (1905801)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4A3ECB-5AB2-4A1E-86A4-2EB48AE87E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50325" y="45434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86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99"/>
    </mc:Choice>
    <mc:Fallback xmlns="">
      <p:transition spd="slow" advTm="11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FA2FC-63B2-462F-B8A3-B098640FC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31332"/>
            <a:ext cx="9601196" cy="1303867"/>
          </a:xfrm>
        </p:spPr>
        <p:txBody>
          <a:bodyPr/>
          <a:lstStyle/>
          <a:p>
            <a:r>
              <a:rPr lang="en-GB" dirty="0"/>
              <a:t>What is Strategy?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C9D625-BA74-4FE5-81B2-1C00956492F0}"/>
              </a:ext>
            </a:extLst>
          </p:cNvPr>
          <p:cNvSpPr txBox="1"/>
          <p:nvPr/>
        </p:nvSpPr>
        <p:spPr>
          <a:xfrm>
            <a:off x="2338705" y="2612389"/>
            <a:ext cx="29362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Mintzberg believes that strategy is a process of intended and emergent strategy. The initial pre-planned strategy has been changed and adjusted according to evolving circumstances within the organisation’s environment, creating the realised strategy (Mintzberg &amp; Waters, 1985).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BB0F2-5ADD-48E8-BC63-27AF4DDCF49B}"/>
              </a:ext>
            </a:extLst>
          </p:cNvPr>
          <p:cNvSpPr txBox="1"/>
          <p:nvPr/>
        </p:nvSpPr>
        <p:spPr>
          <a:xfrm>
            <a:off x="6706869" y="2510348"/>
            <a:ext cx="33623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According to Porter a strategy is a competitive advantage and differentiation from competitors. Porter believes that analysing the competition and its industry allows businesses to create their strategy that will have a competitive advantage, securing a prosperous future for the organisation (Porter, 1998)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72239B-22CB-435C-BEEA-2628146B1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6750" y="55107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58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94"/>
    </mc:Choice>
    <mc:Fallback xmlns="">
      <p:transition spd="slow" advTm="6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7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5369D-6E90-40FC-9BB6-695298C9C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Netflix is an American, global entertainment business founded in 1997 by Reed Hastings and Mark Randolph in California. Originally Netflix sold and rented DVDs by mail; nowadays, Netflix is a paid Internet subscription-based streaming business that allows its customers to watch TV series and movies without adverts, anywhere and at any time (Netflix, 2021).</a:t>
            </a:r>
          </a:p>
        </p:txBody>
      </p:sp>
      <p:pic>
        <p:nvPicPr>
          <p:cNvPr id="5" name="Picture 4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A043EDC5-2C24-4F90-B65C-BB0213441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4431" y="982132"/>
            <a:ext cx="3219615" cy="1098606"/>
          </a:xfrm>
          <a:prstGeom prst="rect">
            <a:avLst/>
          </a:prstGeom>
          <a:solidFill>
            <a:srgbClr val="E30914"/>
          </a:solidFill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672D03-3BE6-402C-9991-D1BDF2FCD7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0197" y="51403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6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66"/>
    </mc:Choice>
    <mc:Fallback xmlns="">
      <p:transition spd="slow" advTm="30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9CC21-B43D-4D63-997F-24B3C1F0F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Netflix Position in the Market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815968-984B-40A2-8BD8-FEBACA6B52B3}"/>
              </a:ext>
            </a:extLst>
          </p:cNvPr>
          <p:cNvSpPr txBox="1"/>
          <p:nvPr/>
        </p:nvSpPr>
        <p:spPr>
          <a:xfrm>
            <a:off x="1743075" y="2571750"/>
            <a:ext cx="8763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 net worth is  $293.64B (macrotrends, 2021)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 has over 208 million subscribers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 Netflix operates in over 190 countries across the world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In 2020 Netflix reported $25 billion in revenue, a 24% increase from the previous year.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Netflix’s library has around 15,000 titles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DFA1B8-17C9-4E82-A787-12B88D502B86}"/>
              </a:ext>
            </a:extLst>
          </p:cNvPr>
          <p:cNvSpPr txBox="1"/>
          <p:nvPr/>
        </p:nvSpPr>
        <p:spPr>
          <a:xfrm>
            <a:off x="8410574" y="5506536"/>
            <a:ext cx="248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(Netflix Investors, 2021)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A37E73-7AE8-48E6-B9CF-40983214A2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93397" y="50175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82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52"/>
    </mc:Choice>
    <mc:Fallback xmlns="">
      <p:transition spd="slow" advTm="30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A20D6-7F27-4997-BF95-2D0F8B545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Netflix Current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6C0A2-FF7D-4253-95B7-6E32D15FC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9026" y="2556932"/>
            <a:ext cx="4253948" cy="331893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Business Growth Strategy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Cost Leadership Strategy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Global Expansion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Production of its own contents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Range Expansion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Differentiation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Business Profitability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177C99-99C2-4474-BB17-CE0BA66C9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02875" y="52165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71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34"/>
    </mc:Choice>
    <mc:Fallback xmlns="">
      <p:transition spd="slow" advTm="52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832BB-DF7C-41ED-9E88-379C7D8CB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Netflix Ansoff Matrix Analysis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2EEDCB-643F-4588-86AC-644D089C4E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07673" y="5275790"/>
            <a:ext cx="406400" cy="406400"/>
          </a:xfrm>
          <a:prstGeom prst="rect">
            <a:avLst/>
          </a:prstGeom>
        </p:spPr>
      </p:pic>
      <p:pic>
        <p:nvPicPr>
          <p:cNvPr id="8" name="Picture 7" descr="Diagram&#10;&#10;Description automatically generated with low confidence">
            <a:extLst>
              <a:ext uri="{FF2B5EF4-FFF2-40B4-BE49-F238E27FC236}">
                <a16:creationId xmlns:a16="http://schemas.microsoft.com/office/drawing/2014/main" id="{DB3BFC2D-D77A-4368-A877-F2BCFBA8DA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4650" y="2605446"/>
            <a:ext cx="4838949" cy="3346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50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347"/>
    </mc:Choice>
    <mc:Fallback xmlns="">
      <p:transition spd="slow" advTm="98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5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F98E1-05E6-4FCF-9BC8-D5B0E47E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Netflix Porter’s Five Forces Analysis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36BB56-7ED7-44B9-9AA7-1D5C614499B1}"/>
              </a:ext>
            </a:extLst>
          </p:cNvPr>
          <p:cNvGrpSpPr/>
          <p:nvPr/>
        </p:nvGrpSpPr>
        <p:grpSpPr>
          <a:xfrm>
            <a:off x="3505201" y="2528891"/>
            <a:ext cx="6534149" cy="3757610"/>
            <a:chOff x="0" y="0"/>
            <a:chExt cx="5518150" cy="3886200"/>
          </a:xfrm>
        </p:grpSpPr>
        <p:pic>
          <p:nvPicPr>
            <p:cNvPr id="5" name="Picture 4" descr="Diagram&#10;&#10;Description automatically generated">
              <a:extLst>
                <a:ext uri="{FF2B5EF4-FFF2-40B4-BE49-F238E27FC236}">
                  <a16:creationId xmlns:a16="http://schemas.microsoft.com/office/drawing/2014/main" id="{5F50C79C-007D-47F9-90B8-078B60F884C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4469765" cy="3460115"/>
            </a:xfrm>
            <a:prstGeom prst="rect">
              <a:avLst/>
            </a:prstGeom>
          </p:spPr>
        </p:pic>
        <p:sp>
          <p:nvSpPr>
            <p:cNvPr id="6" name="Text Box 18">
              <a:extLst>
                <a:ext uri="{FF2B5EF4-FFF2-40B4-BE49-F238E27FC236}">
                  <a16:creationId xmlns:a16="http://schemas.microsoft.com/office/drawing/2014/main" id="{682E4D1D-F071-4EF0-A93E-D94AE5CFCEE9}"/>
                </a:ext>
              </a:extLst>
            </p:cNvPr>
            <p:cNvSpPr txBox="1"/>
            <p:nvPr/>
          </p:nvSpPr>
          <p:spPr>
            <a:xfrm>
              <a:off x="4108450" y="3638550"/>
              <a:ext cx="1409700" cy="24765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rmAutofit/>
            </a:bodyPr>
            <a:lstStyle/>
            <a:p>
              <a:pPr>
                <a:lnSpc>
                  <a:spcPct val="140000"/>
                </a:lnSpc>
                <a:spcAft>
                  <a:spcPts val="600"/>
                </a:spcAft>
              </a:pPr>
              <a:r>
                <a:rPr lang="en-GB" sz="30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Business Strategy Hub, 2021</a:t>
              </a:r>
            </a:p>
          </p:txBody>
        </p:sp>
      </p:grp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6D684-432C-4DBE-A28E-86B26EDFEE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90198" y="5226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88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776"/>
    </mc:Choice>
    <mc:Fallback xmlns="">
      <p:transition spd="slow" advTm="211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8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14AE6-ADF6-4348-8409-70EF07160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Netflix Stakeholders Analysis</a:t>
            </a:r>
            <a:endParaRPr lang="en-GB" dirty="0"/>
          </a:p>
        </p:txBody>
      </p:sp>
      <p:graphicFrame>
        <p:nvGraphicFramePr>
          <p:cNvPr id="36" name="Table 36">
            <a:extLst>
              <a:ext uri="{FF2B5EF4-FFF2-40B4-BE49-F238E27FC236}">
                <a16:creationId xmlns:a16="http://schemas.microsoft.com/office/drawing/2014/main" id="{5EBE3F33-963A-4C5A-ABA3-5060C1943E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164258"/>
              </p:ext>
            </p:extLst>
          </p:nvPr>
        </p:nvGraphicFramePr>
        <p:xfrm>
          <a:off x="4276725" y="2573284"/>
          <a:ext cx="3857626" cy="3522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13">
                  <a:extLst>
                    <a:ext uri="{9D8B030D-6E8A-4147-A177-3AD203B41FA5}">
                      <a16:colId xmlns:a16="http://schemas.microsoft.com/office/drawing/2014/main" val="1584713001"/>
                    </a:ext>
                  </a:extLst>
                </a:gridCol>
                <a:gridCol w="1928813">
                  <a:extLst>
                    <a:ext uri="{9D8B030D-6E8A-4147-A177-3AD203B41FA5}">
                      <a16:colId xmlns:a16="http://schemas.microsoft.com/office/drawing/2014/main" val="3260005698"/>
                    </a:ext>
                  </a:extLst>
                </a:gridCol>
              </a:tblGrid>
              <a:tr h="174951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Keep Satisfied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Customers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Investors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Government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Manage Closely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Film makers and producers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Library content suppliers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7611623"/>
                  </a:ext>
                </a:extLst>
              </a:tr>
              <a:tr h="177307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Monitor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Competitors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Payment Processing Providers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Keep Informed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Media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7798573"/>
                  </a:ext>
                </a:extLst>
              </a:tr>
            </a:tbl>
          </a:graphicData>
        </a:graphic>
      </p:graphicFrame>
      <p:sp>
        <p:nvSpPr>
          <p:cNvPr id="37" name="TextBox 36">
            <a:extLst>
              <a:ext uri="{FF2B5EF4-FFF2-40B4-BE49-F238E27FC236}">
                <a16:creationId xmlns:a16="http://schemas.microsoft.com/office/drawing/2014/main" id="{9E35D32D-16C4-460F-A850-C9FADDC6D246}"/>
              </a:ext>
            </a:extLst>
          </p:cNvPr>
          <p:cNvSpPr txBox="1"/>
          <p:nvPr/>
        </p:nvSpPr>
        <p:spPr>
          <a:xfrm>
            <a:off x="5705730" y="3992389"/>
            <a:ext cx="14912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Employees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5E252B0-6F5A-4C41-8E0C-7BDFC7E93C53}"/>
              </a:ext>
            </a:extLst>
          </p:cNvPr>
          <p:cNvSpPr txBox="1"/>
          <p:nvPr/>
        </p:nvSpPr>
        <p:spPr>
          <a:xfrm>
            <a:off x="5515486" y="4321039"/>
            <a:ext cx="18717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Internet Providers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43D97-5AD8-470B-8796-EDB7FBDF5C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88575" y="5130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48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071"/>
    </mc:Choice>
    <mc:Fallback xmlns="">
      <p:transition spd="slow" advTm="142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15EA-3A4B-44BC-83E2-6779C0482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09730-3028-43CB-83A9-43211B392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2100" y="3185582"/>
            <a:ext cx="9220197" cy="191982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/>
              <a:t>Licensing Netflix’s original content to other streaming platforms.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7AAC4D-B8F2-40FE-AA0B-C389D95F06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07525" y="48069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80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6"/>
    </mc:Choice>
    <mc:Fallback xmlns="">
      <p:transition spd="slow" advTm="4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4C71-007C-454C-AA5A-59363BF0C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AACD1-C5D0-473E-90E8-0D94E730D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3429000"/>
            <a:ext cx="9601196" cy="98636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Lower subscription level with ads.</a:t>
            </a:r>
            <a:endParaRPr lang="en-GB" sz="40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4000" b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2DA9B4-17A4-4AB0-9C46-287A0D5A10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45625" y="50069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549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82"/>
    </mc:Choice>
    <mc:Fallback xmlns="">
      <p:transition spd="slow" advTm="37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C326-CD36-4F9C-A1E0-0A289A60E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340C3-DB12-4755-9876-F3260C62F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451" y="3290357"/>
            <a:ext cx="9601196" cy="153881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/>
              <a:t>More sustainable film production.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57D29A-4A43-467C-B53C-6CA817291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36075" y="51212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75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76"/>
    </mc:Choice>
    <mc:Fallback xmlns="">
      <p:transition spd="slow" advTm="78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29F4-0FC0-4431-A902-E9F1DD6D6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13DCB-AC1F-4782-A51C-0A0D36433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Ansoff, H. I. (1957). Strategies for diversification. Harvard business review, 35(5), 113-124v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Brennan, L. (2018). Harvard Business Review. How Netflix Expanded to 190 Countries in 7 Years.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https://hbr.org/2018/10/how-netflix-expanded-to-190-countries-in-7-years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Hub, (2021). Porter’s Five Forces Image.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https://bstrategyhub.com/find-your-competitive-edge-with-porters-five-forces/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Hastings, R. &amp; Meyer, E. (2020). No Rules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Netflix and the Culture of Reinvention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MindTools, (2021). Ansoff Matrix Image. Available at;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https://www.mindtools.com/pages/article/newTMC_90.htm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Mintzberg, H., &amp; Waters, J. A. (1985). Of strategies, deliberate and emergent. Strategic Management Journal, 6(3), 257–272.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https://doi.org/10.1002/smj.4250060306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Netflix Investors, (2021). Company Profile.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https://ir.netflix.net/ir-overview/profile/default.aspx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M. E. (1998). Competitive strategy : techniques for analysing industries and competitors : with a new introduction (1st Free Press ed.). Free Press.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971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5608</TotalTime>
  <Words>558</Words>
  <Application>Microsoft Office PowerPoint</Application>
  <PresentationFormat>Widescreen</PresentationFormat>
  <Paragraphs>67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Garamond</vt:lpstr>
      <vt:lpstr>Times New Roman</vt:lpstr>
      <vt:lpstr>Wingdings</vt:lpstr>
      <vt:lpstr>Organic</vt:lpstr>
      <vt:lpstr>Strategies for Resilience and Prosperity BMSP 6006</vt:lpstr>
      <vt:lpstr>What is Strategy?</vt:lpstr>
      <vt:lpstr>PowerPoint Presentation</vt:lpstr>
      <vt:lpstr>Netflix Position in the Market</vt:lpstr>
      <vt:lpstr>Netflix Current Business Strategy</vt:lpstr>
      <vt:lpstr>Netflix Ansoff Matrix Analysis</vt:lpstr>
      <vt:lpstr>Netflix Porter’s Five Forces Analysis</vt:lpstr>
      <vt:lpstr>Netflix Stakeholders Analysis</vt:lpstr>
      <vt:lpstr>Recommendation no 1</vt:lpstr>
      <vt:lpstr>Recommendation no 2</vt:lpstr>
      <vt:lpstr>Recommendation no 3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 BMSP 6006</dc:title>
  <dc:creator>Kasia White</dc:creator>
  <cp:lastModifiedBy>Kasia White</cp:lastModifiedBy>
  <cp:revision>1</cp:revision>
  <dcterms:created xsi:type="dcterms:W3CDTF">2021-10-29T09:23:17Z</dcterms:created>
  <dcterms:modified xsi:type="dcterms:W3CDTF">2021-11-04T13:16:37Z</dcterms:modified>
</cp:coreProperties>
</file>